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Default Extension="xlsm" ContentType="application/vnd.ms-excel.sheet.macroEnabled.12"/>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18" r:id="rId38"/>
    <p:sldId id="319"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17" r:id="rId53"/>
    <p:sldId id="316" r:id="rId54"/>
    <p:sldId id="306" r:id="rId55"/>
    <p:sldId id="307" r:id="rId56"/>
    <p:sldId id="308" r:id="rId57"/>
    <p:sldId id="309" r:id="rId58"/>
    <p:sldId id="310" r:id="rId59"/>
    <p:sldId id="311" r:id="rId60"/>
    <p:sldId id="312" r:id="rId61"/>
    <p:sldId id="313" r:id="rId62"/>
    <p:sldId id="314" r:id="rId63"/>
    <p:sldId id="315" r:id="rId64"/>
    <p:sldId id="256"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3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3744075829383889"/>
          <c:y val="8.974358974358973E-2"/>
          <c:w val="0.59952606635071082"/>
          <c:h val="0.66239316239316259"/>
        </c:manualLayout>
      </c:layout>
      <c:scatterChart>
        <c:scatterStyle val="lineMarker"/>
        <c:ser>
          <c:idx val="0"/>
          <c:order val="0"/>
          <c:tx>
            <c:strRef>
              <c:f>Sheet1!$C$3</c:f>
              <c:strCache>
                <c:ptCount val="1"/>
                <c:pt idx="0">
                  <c:v>1st piston</c:v>
                </c:pt>
              </c:strCache>
            </c:strRef>
          </c:tx>
          <c:spPr>
            <a:ln w="39751">
              <a:solidFill>
                <a:schemeClr val="accent1"/>
              </a:solidFill>
              <a:prstDash val="solid"/>
            </a:ln>
          </c:spPr>
          <c:marker>
            <c:symbol val="none"/>
          </c:marker>
          <c:xVal>
            <c:numRef>
              <c:f>Sheet1!$A$4:$A$72</c:f>
              <c:numCache>
                <c:formatCode>General</c:formatCode>
                <c:ptCount val="69"/>
                <c:pt idx="0">
                  <c:v>0</c:v>
                </c:pt>
                <c:pt idx="1">
                  <c:v>2.0833333333333336E-2</c:v>
                </c:pt>
                <c:pt idx="2">
                  <c:v>4.1666666666666664E-2</c:v>
                </c:pt>
                <c:pt idx="3">
                  <c:v>6.25E-2</c:v>
                </c:pt>
                <c:pt idx="4">
                  <c:v>8.3333333333333343E-2</c:v>
                </c:pt>
                <c:pt idx="5">
                  <c:v>0.10416666666666667</c:v>
                </c:pt>
                <c:pt idx="6">
                  <c:v>0.12499999999999999</c:v>
                </c:pt>
                <c:pt idx="7">
                  <c:v>0.14583333333333334</c:v>
                </c:pt>
                <c:pt idx="8">
                  <c:v>0.16666666666666666</c:v>
                </c:pt>
                <c:pt idx="9">
                  <c:v>0.18750000000000003</c:v>
                </c:pt>
                <c:pt idx="10">
                  <c:v>0.20833333333333337</c:v>
                </c:pt>
                <c:pt idx="11">
                  <c:v>0.22916666666666669</c:v>
                </c:pt>
                <c:pt idx="12">
                  <c:v>0.25000000000000006</c:v>
                </c:pt>
                <c:pt idx="13">
                  <c:v>0.27083333333333331</c:v>
                </c:pt>
                <c:pt idx="14">
                  <c:v>0.29166666666666685</c:v>
                </c:pt>
                <c:pt idx="15">
                  <c:v>0.31250000000000011</c:v>
                </c:pt>
                <c:pt idx="16">
                  <c:v>0.33333333333333337</c:v>
                </c:pt>
                <c:pt idx="17">
                  <c:v>0.3541666666666668</c:v>
                </c:pt>
                <c:pt idx="18">
                  <c:v>0.37500000000000006</c:v>
                </c:pt>
                <c:pt idx="19">
                  <c:v>0.39583333333333331</c:v>
                </c:pt>
                <c:pt idx="20">
                  <c:v>0.41666666666666674</c:v>
                </c:pt>
                <c:pt idx="21">
                  <c:v>0.43750000000000006</c:v>
                </c:pt>
                <c:pt idx="22">
                  <c:v>0.45833333333333326</c:v>
                </c:pt>
                <c:pt idx="23">
                  <c:v>0.47916666666666663</c:v>
                </c:pt>
                <c:pt idx="24">
                  <c:v>0.49999999999999994</c:v>
                </c:pt>
                <c:pt idx="25">
                  <c:v>0.52083333333333315</c:v>
                </c:pt>
                <c:pt idx="26">
                  <c:v>0.54166666666666652</c:v>
                </c:pt>
                <c:pt idx="27">
                  <c:v>0.56249999999999978</c:v>
                </c:pt>
                <c:pt idx="28">
                  <c:v>0.58333333333333304</c:v>
                </c:pt>
                <c:pt idx="29">
                  <c:v>0.60416666666666641</c:v>
                </c:pt>
                <c:pt idx="30">
                  <c:v>0.62499999999999978</c:v>
                </c:pt>
                <c:pt idx="31">
                  <c:v>0.64583333333333315</c:v>
                </c:pt>
                <c:pt idx="32">
                  <c:v>0.66666666666666641</c:v>
                </c:pt>
                <c:pt idx="33">
                  <c:v>0.68749999999999967</c:v>
                </c:pt>
                <c:pt idx="34">
                  <c:v>0.70833333333333293</c:v>
                </c:pt>
                <c:pt idx="35">
                  <c:v>0.7291666666666663</c:v>
                </c:pt>
                <c:pt idx="36">
                  <c:v>0.74999999999999978</c:v>
                </c:pt>
                <c:pt idx="37">
                  <c:v>0.77083333333333304</c:v>
                </c:pt>
                <c:pt idx="38">
                  <c:v>0.79166666666666619</c:v>
                </c:pt>
                <c:pt idx="39">
                  <c:v>0.81249999999999967</c:v>
                </c:pt>
                <c:pt idx="40">
                  <c:v>0.83333333333333282</c:v>
                </c:pt>
                <c:pt idx="41">
                  <c:v>0.85416666666666607</c:v>
                </c:pt>
                <c:pt idx="42">
                  <c:v>0.87499999999999956</c:v>
                </c:pt>
                <c:pt idx="43">
                  <c:v>0.8958333333333327</c:v>
                </c:pt>
                <c:pt idx="44">
                  <c:v>0.91666666666666607</c:v>
                </c:pt>
                <c:pt idx="45">
                  <c:v>0.93749999999999933</c:v>
                </c:pt>
                <c:pt idx="46">
                  <c:v>0.9583333333333327</c:v>
                </c:pt>
                <c:pt idx="47">
                  <c:v>0.97916666666666596</c:v>
                </c:pt>
                <c:pt idx="48">
                  <c:v>0.99999999999999933</c:v>
                </c:pt>
                <c:pt idx="49">
                  <c:v>1.0208333333333326</c:v>
                </c:pt>
                <c:pt idx="50">
                  <c:v>1.0416666666666659</c:v>
                </c:pt>
                <c:pt idx="51">
                  <c:v>1.0624999999999989</c:v>
                </c:pt>
                <c:pt idx="52">
                  <c:v>1.0833333333333326</c:v>
                </c:pt>
                <c:pt idx="53">
                  <c:v>1.1041666666666661</c:v>
                </c:pt>
                <c:pt idx="54">
                  <c:v>1.1249999999999989</c:v>
                </c:pt>
                <c:pt idx="55">
                  <c:v>1.1458333333333324</c:v>
                </c:pt>
                <c:pt idx="56">
                  <c:v>1.1666666666666661</c:v>
                </c:pt>
                <c:pt idx="57">
                  <c:v>1.1874999999999989</c:v>
                </c:pt>
                <c:pt idx="58">
                  <c:v>1.2083333333333324</c:v>
                </c:pt>
                <c:pt idx="59">
                  <c:v>1.2291666666666656</c:v>
                </c:pt>
                <c:pt idx="60">
                  <c:v>1.2499999999999987</c:v>
                </c:pt>
                <c:pt idx="61">
                  <c:v>1.2708333333333324</c:v>
                </c:pt>
                <c:pt idx="62">
                  <c:v>1.2916666666666659</c:v>
                </c:pt>
                <c:pt idx="63">
                  <c:v>1.3124999999999989</c:v>
                </c:pt>
                <c:pt idx="64">
                  <c:v>1.3333333333333326</c:v>
                </c:pt>
                <c:pt idx="65">
                  <c:v>1.3541666666666661</c:v>
                </c:pt>
                <c:pt idx="66">
                  <c:v>1.3749999999999996</c:v>
                </c:pt>
                <c:pt idx="67">
                  <c:v>1.395833333333333</c:v>
                </c:pt>
                <c:pt idx="68">
                  <c:v>1.4166666666666663</c:v>
                </c:pt>
              </c:numCache>
            </c:numRef>
          </c:xVal>
          <c:yVal>
            <c:numRef>
              <c:f>Sheet1!$C$4:$C$72</c:f>
              <c:numCache>
                <c:formatCode>General</c:formatCode>
                <c:ptCount val="69"/>
                <c:pt idx="0">
                  <c:v>0</c:v>
                </c:pt>
                <c:pt idx="1">
                  <c:v>3.4074173710931695E-2</c:v>
                </c:pt>
                <c:pt idx="2">
                  <c:v>0.13397459621556126</c:v>
                </c:pt>
                <c:pt idx="3">
                  <c:v>0.29289321881345259</c:v>
                </c:pt>
                <c:pt idx="4">
                  <c:v>0.5</c:v>
                </c:pt>
                <c:pt idx="5">
                  <c:v>0.74118095489747904</c:v>
                </c:pt>
                <c:pt idx="6">
                  <c:v>0.99999999999999978</c:v>
                </c:pt>
                <c:pt idx="7">
                  <c:v>1.2588190451025203</c:v>
                </c:pt>
                <c:pt idx="8">
                  <c:v>1.4999999999999996</c:v>
                </c:pt>
                <c:pt idx="9">
                  <c:v>1.7071067811865475</c:v>
                </c:pt>
                <c:pt idx="10">
                  <c:v>1.8660254037844388</c:v>
                </c:pt>
                <c:pt idx="11">
                  <c:v>1.9659258262890682</c:v>
                </c:pt>
                <c:pt idx="12">
                  <c:v>2</c:v>
                </c:pt>
                <c:pt idx="13">
                  <c:v>1.9659258262890682</c:v>
                </c:pt>
                <c:pt idx="14">
                  <c:v>1.8660254037844384</c:v>
                </c:pt>
                <c:pt idx="15">
                  <c:v>1.707106781186547</c:v>
                </c:pt>
                <c:pt idx="16">
                  <c:v>1.4999999999999993</c:v>
                </c:pt>
                <c:pt idx="17">
                  <c:v>1.2588190451025203</c:v>
                </c:pt>
                <c:pt idx="18">
                  <c:v>1.0000000000000002</c:v>
                </c:pt>
                <c:pt idx="19">
                  <c:v>0.7411809548974797</c:v>
                </c:pt>
                <c:pt idx="20">
                  <c:v>0.50000000000000067</c:v>
                </c:pt>
                <c:pt idx="21">
                  <c:v>0.29289321881345326</c:v>
                </c:pt>
                <c:pt idx="22">
                  <c:v>0.13397459621556207</c:v>
                </c:pt>
                <c:pt idx="23">
                  <c:v>3.4074173710932139E-2</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3.4074173710929252E-2</c:v>
                </c:pt>
                <c:pt idx="50">
                  <c:v>0.13397459621555635</c:v>
                </c:pt>
                <c:pt idx="51">
                  <c:v>0.29289321881344527</c:v>
                </c:pt>
                <c:pt idx="52">
                  <c:v>0.49999999999999101</c:v>
                </c:pt>
                <c:pt idx="53">
                  <c:v>0.74118095489746871</c:v>
                </c:pt>
                <c:pt idx="54">
                  <c:v>0.9999999999999889</c:v>
                </c:pt>
                <c:pt idx="55">
                  <c:v>1.2588190451025096</c:v>
                </c:pt>
                <c:pt idx="56">
                  <c:v>1.4999999999999896</c:v>
                </c:pt>
                <c:pt idx="57">
                  <c:v>1.707106781186539</c:v>
                </c:pt>
                <c:pt idx="58">
                  <c:v>1.8660254037844326</c:v>
                </c:pt>
                <c:pt idx="59">
                  <c:v>1.9659258262890651</c:v>
                </c:pt>
                <c:pt idx="60">
                  <c:v>2</c:v>
                </c:pt>
                <c:pt idx="61">
                  <c:v>1.965925826289072</c:v>
                </c:pt>
                <c:pt idx="62">
                  <c:v>1.8660254037844446</c:v>
                </c:pt>
                <c:pt idx="63">
                  <c:v>1.7071067811865548</c:v>
                </c:pt>
                <c:pt idx="64">
                  <c:v>1.5000000000000075</c:v>
                </c:pt>
                <c:pt idx="65">
                  <c:v>1.2588190451025278</c:v>
                </c:pt>
                <c:pt idx="66">
                  <c:v>1.000000000000006</c:v>
                </c:pt>
                <c:pt idx="67">
                  <c:v>0.74118095489748359</c:v>
                </c:pt>
                <c:pt idx="68">
                  <c:v>0.50000000000000111</c:v>
                </c:pt>
              </c:numCache>
            </c:numRef>
          </c:yVal>
        </c:ser>
        <c:ser>
          <c:idx val="1"/>
          <c:order val="1"/>
          <c:tx>
            <c:strRef>
              <c:f>Sheet1!$D$3</c:f>
              <c:strCache>
                <c:ptCount val="1"/>
                <c:pt idx="0">
                  <c:v>2nd piston</c:v>
                </c:pt>
              </c:strCache>
            </c:strRef>
          </c:tx>
          <c:spPr>
            <a:ln w="39751">
              <a:solidFill>
                <a:schemeClr val="hlink"/>
              </a:solidFill>
              <a:prstDash val="solid"/>
            </a:ln>
          </c:spPr>
          <c:marker>
            <c:symbol val="none"/>
          </c:marker>
          <c:xVal>
            <c:numRef>
              <c:f>Sheet1!$A$4:$A$72</c:f>
              <c:numCache>
                <c:formatCode>General</c:formatCode>
                <c:ptCount val="69"/>
                <c:pt idx="0">
                  <c:v>0</c:v>
                </c:pt>
                <c:pt idx="1">
                  <c:v>2.0833333333333336E-2</c:v>
                </c:pt>
                <c:pt idx="2">
                  <c:v>4.1666666666666664E-2</c:v>
                </c:pt>
                <c:pt idx="3">
                  <c:v>6.25E-2</c:v>
                </c:pt>
                <c:pt idx="4">
                  <c:v>8.3333333333333343E-2</c:v>
                </c:pt>
                <c:pt idx="5">
                  <c:v>0.10416666666666667</c:v>
                </c:pt>
                <c:pt idx="6">
                  <c:v>0.12499999999999999</c:v>
                </c:pt>
                <c:pt idx="7">
                  <c:v>0.14583333333333334</c:v>
                </c:pt>
                <c:pt idx="8">
                  <c:v>0.16666666666666666</c:v>
                </c:pt>
                <c:pt idx="9">
                  <c:v>0.18750000000000003</c:v>
                </c:pt>
                <c:pt idx="10">
                  <c:v>0.20833333333333337</c:v>
                </c:pt>
                <c:pt idx="11">
                  <c:v>0.22916666666666669</c:v>
                </c:pt>
                <c:pt idx="12">
                  <c:v>0.25000000000000006</c:v>
                </c:pt>
                <c:pt idx="13">
                  <c:v>0.27083333333333331</c:v>
                </c:pt>
                <c:pt idx="14">
                  <c:v>0.29166666666666685</c:v>
                </c:pt>
                <c:pt idx="15">
                  <c:v>0.31250000000000011</c:v>
                </c:pt>
                <c:pt idx="16">
                  <c:v>0.33333333333333337</c:v>
                </c:pt>
                <c:pt idx="17">
                  <c:v>0.3541666666666668</c:v>
                </c:pt>
                <c:pt idx="18">
                  <c:v>0.37500000000000006</c:v>
                </c:pt>
                <c:pt idx="19">
                  <c:v>0.39583333333333331</c:v>
                </c:pt>
                <c:pt idx="20">
                  <c:v>0.41666666666666674</c:v>
                </c:pt>
                <c:pt idx="21">
                  <c:v>0.43750000000000006</c:v>
                </c:pt>
                <c:pt idx="22">
                  <c:v>0.45833333333333326</c:v>
                </c:pt>
                <c:pt idx="23">
                  <c:v>0.47916666666666663</c:v>
                </c:pt>
                <c:pt idx="24">
                  <c:v>0.49999999999999994</c:v>
                </c:pt>
                <c:pt idx="25">
                  <c:v>0.52083333333333315</c:v>
                </c:pt>
                <c:pt idx="26">
                  <c:v>0.54166666666666652</c:v>
                </c:pt>
                <c:pt idx="27">
                  <c:v>0.56249999999999978</c:v>
                </c:pt>
                <c:pt idx="28">
                  <c:v>0.58333333333333304</c:v>
                </c:pt>
                <c:pt idx="29">
                  <c:v>0.60416666666666641</c:v>
                </c:pt>
                <c:pt idx="30">
                  <c:v>0.62499999999999978</c:v>
                </c:pt>
                <c:pt idx="31">
                  <c:v>0.64583333333333315</c:v>
                </c:pt>
                <c:pt idx="32">
                  <c:v>0.66666666666666641</c:v>
                </c:pt>
                <c:pt idx="33">
                  <c:v>0.68749999999999967</c:v>
                </c:pt>
                <c:pt idx="34">
                  <c:v>0.70833333333333293</c:v>
                </c:pt>
                <c:pt idx="35">
                  <c:v>0.7291666666666663</c:v>
                </c:pt>
                <c:pt idx="36">
                  <c:v>0.74999999999999978</c:v>
                </c:pt>
                <c:pt idx="37">
                  <c:v>0.77083333333333304</c:v>
                </c:pt>
                <c:pt idx="38">
                  <c:v>0.79166666666666619</c:v>
                </c:pt>
                <c:pt idx="39">
                  <c:v>0.81249999999999967</c:v>
                </c:pt>
                <c:pt idx="40">
                  <c:v>0.83333333333333282</c:v>
                </c:pt>
                <c:pt idx="41">
                  <c:v>0.85416666666666607</c:v>
                </c:pt>
                <c:pt idx="42">
                  <c:v>0.87499999999999956</c:v>
                </c:pt>
                <c:pt idx="43">
                  <c:v>0.8958333333333327</c:v>
                </c:pt>
                <c:pt idx="44">
                  <c:v>0.91666666666666607</c:v>
                </c:pt>
                <c:pt idx="45">
                  <c:v>0.93749999999999933</c:v>
                </c:pt>
                <c:pt idx="46">
                  <c:v>0.9583333333333327</c:v>
                </c:pt>
                <c:pt idx="47">
                  <c:v>0.97916666666666596</c:v>
                </c:pt>
                <c:pt idx="48">
                  <c:v>0.99999999999999933</c:v>
                </c:pt>
                <c:pt idx="49">
                  <c:v>1.0208333333333326</c:v>
                </c:pt>
                <c:pt idx="50">
                  <c:v>1.0416666666666659</c:v>
                </c:pt>
                <c:pt idx="51">
                  <c:v>1.0624999999999989</c:v>
                </c:pt>
                <c:pt idx="52">
                  <c:v>1.0833333333333326</c:v>
                </c:pt>
                <c:pt idx="53">
                  <c:v>1.1041666666666661</c:v>
                </c:pt>
                <c:pt idx="54">
                  <c:v>1.1249999999999989</c:v>
                </c:pt>
                <c:pt idx="55">
                  <c:v>1.1458333333333324</c:v>
                </c:pt>
                <c:pt idx="56">
                  <c:v>1.1666666666666661</c:v>
                </c:pt>
                <c:pt idx="57">
                  <c:v>1.1874999999999989</c:v>
                </c:pt>
                <c:pt idx="58">
                  <c:v>1.2083333333333324</c:v>
                </c:pt>
                <c:pt idx="59">
                  <c:v>1.2291666666666656</c:v>
                </c:pt>
                <c:pt idx="60">
                  <c:v>1.2499999999999987</c:v>
                </c:pt>
                <c:pt idx="61">
                  <c:v>1.2708333333333324</c:v>
                </c:pt>
                <c:pt idx="62">
                  <c:v>1.2916666666666659</c:v>
                </c:pt>
                <c:pt idx="63">
                  <c:v>1.3124999999999989</c:v>
                </c:pt>
                <c:pt idx="64">
                  <c:v>1.3333333333333326</c:v>
                </c:pt>
                <c:pt idx="65">
                  <c:v>1.3541666666666661</c:v>
                </c:pt>
                <c:pt idx="66">
                  <c:v>1.3749999999999996</c:v>
                </c:pt>
                <c:pt idx="67">
                  <c:v>1.395833333333333</c:v>
                </c:pt>
                <c:pt idx="68">
                  <c:v>1.4166666666666663</c:v>
                </c:pt>
              </c:numCache>
            </c:numRef>
          </c:xVal>
          <c:yVal>
            <c:numRef>
              <c:f>Sheet1!$D$4:$D$72</c:f>
              <c:numCache>
                <c:formatCode>General</c:formatCode>
                <c:ptCount val="69"/>
                <c:pt idx="0">
                  <c:v>1.5000000000000004</c:v>
                </c:pt>
                <c:pt idx="1">
                  <c:v>1.2588190451025214</c:v>
                </c:pt>
                <c:pt idx="2">
                  <c:v>1.0000000000000007</c:v>
                </c:pt>
                <c:pt idx="3">
                  <c:v>0.7411809548974797</c:v>
                </c:pt>
                <c:pt idx="4">
                  <c:v>0.50000000000000067</c:v>
                </c:pt>
                <c:pt idx="5">
                  <c:v>0.29289321881345287</c:v>
                </c:pt>
                <c:pt idx="6">
                  <c:v>0.13397459621556163</c:v>
                </c:pt>
                <c:pt idx="7">
                  <c:v>3.4074173710931917E-2</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3.4074173710930585E-2</c:v>
                </c:pt>
                <c:pt idx="34">
                  <c:v>0.13397459621555816</c:v>
                </c:pt>
                <c:pt idx="35">
                  <c:v>0.29289321881344904</c:v>
                </c:pt>
                <c:pt idx="36">
                  <c:v>0.49999999999999412</c:v>
                </c:pt>
                <c:pt idx="37">
                  <c:v>0.74118095489747393</c:v>
                </c:pt>
                <c:pt idx="38">
                  <c:v>0.99999999999999245</c:v>
                </c:pt>
                <c:pt idx="39">
                  <c:v>1.258819045102515</c:v>
                </c:pt>
                <c:pt idx="40">
                  <c:v>1.4999999999999925</c:v>
                </c:pt>
                <c:pt idx="41">
                  <c:v>1.7071067811865428</c:v>
                </c:pt>
                <c:pt idx="42">
                  <c:v>1.8660254037844344</c:v>
                </c:pt>
                <c:pt idx="43">
                  <c:v>1.9659258262890664</c:v>
                </c:pt>
                <c:pt idx="44">
                  <c:v>2</c:v>
                </c:pt>
                <c:pt idx="45">
                  <c:v>1.9659258262890704</c:v>
                </c:pt>
                <c:pt idx="46">
                  <c:v>1.8660254037844437</c:v>
                </c:pt>
                <c:pt idx="47">
                  <c:v>1.7071067811865537</c:v>
                </c:pt>
                <c:pt idx="48">
                  <c:v>1.5000000000000093</c:v>
                </c:pt>
                <c:pt idx="49">
                  <c:v>1.2588190451025296</c:v>
                </c:pt>
                <c:pt idx="50">
                  <c:v>1.0000000000000113</c:v>
                </c:pt>
                <c:pt idx="51">
                  <c:v>0.7411809548974887</c:v>
                </c:pt>
                <c:pt idx="52">
                  <c:v>0.50000000000001021</c:v>
                </c:pt>
                <c:pt idx="53">
                  <c:v>0.29289321881345987</c:v>
                </c:pt>
                <c:pt idx="54">
                  <c:v>0.13397459621556762</c:v>
                </c:pt>
                <c:pt idx="55">
                  <c:v>3.4074173710934581E-2</c:v>
                </c:pt>
                <c:pt idx="56">
                  <c:v>0</c:v>
                </c:pt>
                <c:pt idx="57">
                  <c:v>0</c:v>
                </c:pt>
                <c:pt idx="58">
                  <c:v>0</c:v>
                </c:pt>
                <c:pt idx="59">
                  <c:v>0</c:v>
                </c:pt>
                <c:pt idx="60">
                  <c:v>0</c:v>
                </c:pt>
                <c:pt idx="61">
                  <c:v>0</c:v>
                </c:pt>
                <c:pt idx="62">
                  <c:v>0</c:v>
                </c:pt>
                <c:pt idx="63">
                  <c:v>0</c:v>
                </c:pt>
                <c:pt idx="64">
                  <c:v>0</c:v>
                </c:pt>
                <c:pt idx="65">
                  <c:v>0</c:v>
                </c:pt>
                <c:pt idx="66">
                  <c:v>0</c:v>
                </c:pt>
                <c:pt idx="67">
                  <c:v>0</c:v>
                </c:pt>
                <c:pt idx="68">
                  <c:v>0</c:v>
                </c:pt>
              </c:numCache>
            </c:numRef>
          </c:yVal>
        </c:ser>
        <c:ser>
          <c:idx val="2"/>
          <c:order val="2"/>
          <c:tx>
            <c:strRef>
              <c:f>Sheet1!$E$3</c:f>
              <c:strCache>
                <c:ptCount val="1"/>
                <c:pt idx="0">
                  <c:v>3rd piston</c:v>
                </c:pt>
              </c:strCache>
            </c:strRef>
          </c:tx>
          <c:spPr>
            <a:ln w="39751">
              <a:solidFill>
                <a:schemeClr val="accent2"/>
              </a:solidFill>
              <a:prstDash val="solid"/>
            </a:ln>
          </c:spPr>
          <c:marker>
            <c:symbol val="none"/>
          </c:marker>
          <c:xVal>
            <c:numRef>
              <c:f>Sheet1!$A$4:$A$72</c:f>
              <c:numCache>
                <c:formatCode>General</c:formatCode>
                <c:ptCount val="69"/>
                <c:pt idx="0">
                  <c:v>0</c:v>
                </c:pt>
                <c:pt idx="1">
                  <c:v>2.0833333333333336E-2</c:v>
                </c:pt>
                <c:pt idx="2">
                  <c:v>4.1666666666666664E-2</c:v>
                </c:pt>
                <c:pt idx="3">
                  <c:v>6.25E-2</c:v>
                </c:pt>
                <c:pt idx="4">
                  <c:v>8.3333333333333343E-2</c:v>
                </c:pt>
                <c:pt idx="5">
                  <c:v>0.10416666666666667</c:v>
                </c:pt>
                <c:pt idx="6">
                  <c:v>0.12499999999999999</c:v>
                </c:pt>
                <c:pt idx="7">
                  <c:v>0.14583333333333334</c:v>
                </c:pt>
                <c:pt idx="8">
                  <c:v>0.16666666666666666</c:v>
                </c:pt>
                <c:pt idx="9">
                  <c:v>0.18750000000000003</c:v>
                </c:pt>
                <c:pt idx="10">
                  <c:v>0.20833333333333337</c:v>
                </c:pt>
                <c:pt idx="11">
                  <c:v>0.22916666666666669</c:v>
                </c:pt>
                <c:pt idx="12">
                  <c:v>0.25000000000000006</c:v>
                </c:pt>
                <c:pt idx="13">
                  <c:v>0.27083333333333331</c:v>
                </c:pt>
                <c:pt idx="14">
                  <c:v>0.29166666666666685</c:v>
                </c:pt>
                <c:pt idx="15">
                  <c:v>0.31250000000000011</c:v>
                </c:pt>
                <c:pt idx="16">
                  <c:v>0.33333333333333337</c:v>
                </c:pt>
                <c:pt idx="17">
                  <c:v>0.3541666666666668</c:v>
                </c:pt>
                <c:pt idx="18">
                  <c:v>0.37500000000000006</c:v>
                </c:pt>
                <c:pt idx="19">
                  <c:v>0.39583333333333331</c:v>
                </c:pt>
                <c:pt idx="20">
                  <c:v>0.41666666666666674</c:v>
                </c:pt>
                <c:pt idx="21">
                  <c:v>0.43750000000000006</c:v>
                </c:pt>
                <c:pt idx="22">
                  <c:v>0.45833333333333326</c:v>
                </c:pt>
                <c:pt idx="23">
                  <c:v>0.47916666666666663</c:v>
                </c:pt>
                <c:pt idx="24">
                  <c:v>0.49999999999999994</c:v>
                </c:pt>
                <c:pt idx="25">
                  <c:v>0.52083333333333315</c:v>
                </c:pt>
                <c:pt idx="26">
                  <c:v>0.54166666666666652</c:v>
                </c:pt>
                <c:pt idx="27">
                  <c:v>0.56249999999999978</c:v>
                </c:pt>
                <c:pt idx="28">
                  <c:v>0.58333333333333304</c:v>
                </c:pt>
                <c:pt idx="29">
                  <c:v>0.60416666666666641</c:v>
                </c:pt>
                <c:pt idx="30">
                  <c:v>0.62499999999999978</c:v>
                </c:pt>
                <c:pt idx="31">
                  <c:v>0.64583333333333315</c:v>
                </c:pt>
                <c:pt idx="32">
                  <c:v>0.66666666666666641</c:v>
                </c:pt>
                <c:pt idx="33">
                  <c:v>0.68749999999999967</c:v>
                </c:pt>
                <c:pt idx="34">
                  <c:v>0.70833333333333293</c:v>
                </c:pt>
                <c:pt idx="35">
                  <c:v>0.7291666666666663</c:v>
                </c:pt>
                <c:pt idx="36">
                  <c:v>0.74999999999999978</c:v>
                </c:pt>
                <c:pt idx="37">
                  <c:v>0.77083333333333304</c:v>
                </c:pt>
                <c:pt idx="38">
                  <c:v>0.79166666666666619</c:v>
                </c:pt>
                <c:pt idx="39">
                  <c:v>0.81249999999999967</c:v>
                </c:pt>
                <c:pt idx="40">
                  <c:v>0.83333333333333282</c:v>
                </c:pt>
                <c:pt idx="41">
                  <c:v>0.85416666666666607</c:v>
                </c:pt>
                <c:pt idx="42">
                  <c:v>0.87499999999999956</c:v>
                </c:pt>
                <c:pt idx="43">
                  <c:v>0.8958333333333327</c:v>
                </c:pt>
                <c:pt idx="44">
                  <c:v>0.91666666666666607</c:v>
                </c:pt>
                <c:pt idx="45">
                  <c:v>0.93749999999999933</c:v>
                </c:pt>
                <c:pt idx="46">
                  <c:v>0.9583333333333327</c:v>
                </c:pt>
                <c:pt idx="47">
                  <c:v>0.97916666666666596</c:v>
                </c:pt>
                <c:pt idx="48">
                  <c:v>0.99999999999999933</c:v>
                </c:pt>
                <c:pt idx="49">
                  <c:v>1.0208333333333326</c:v>
                </c:pt>
                <c:pt idx="50">
                  <c:v>1.0416666666666659</c:v>
                </c:pt>
                <c:pt idx="51">
                  <c:v>1.0624999999999989</c:v>
                </c:pt>
                <c:pt idx="52">
                  <c:v>1.0833333333333326</c:v>
                </c:pt>
                <c:pt idx="53">
                  <c:v>1.1041666666666661</c:v>
                </c:pt>
                <c:pt idx="54">
                  <c:v>1.1249999999999989</c:v>
                </c:pt>
                <c:pt idx="55">
                  <c:v>1.1458333333333324</c:v>
                </c:pt>
                <c:pt idx="56">
                  <c:v>1.1666666666666661</c:v>
                </c:pt>
                <c:pt idx="57">
                  <c:v>1.1874999999999989</c:v>
                </c:pt>
                <c:pt idx="58">
                  <c:v>1.2083333333333324</c:v>
                </c:pt>
                <c:pt idx="59">
                  <c:v>1.2291666666666656</c:v>
                </c:pt>
                <c:pt idx="60">
                  <c:v>1.2499999999999987</c:v>
                </c:pt>
                <c:pt idx="61">
                  <c:v>1.2708333333333324</c:v>
                </c:pt>
                <c:pt idx="62">
                  <c:v>1.2916666666666659</c:v>
                </c:pt>
                <c:pt idx="63">
                  <c:v>1.3124999999999989</c:v>
                </c:pt>
                <c:pt idx="64">
                  <c:v>1.3333333333333326</c:v>
                </c:pt>
                <c:pt idx="65">
                  <c:v>1.3541666666666661</c:v>
                </c:pt>
                <c:pt idx="66">
                  <c:v>1.3749999999999996</c:v>
                </c:pt>
                <c:pt idx="67">
                  <c:v>1.395833333333333</c:v>
                </c:pt>
                <c:pt idx="68">
                  <c:v>1.4166666666666663</c:v>
                </c:pt>
              </c:numCache>
            </c:numRef>
          </c:xVal>
          <c:yVal>
            <c:numRef>
              <c:f>Sheet1!$E$4:$E$72</c:f>
              <c:numCache>
                <c:formatCode>General</c:formatCode>
                <c:ptCount val="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3.4074173710931584E-2</c:v>
                </c:pt>
                <c:pt idx="18">
                  <c:v>0.13397459621556085</c:v>
                </c:pt>
                <c:pt idx="19">
                  <c:v>0.29289321881345159</c:v>
                </c:pt>
                <c:pt idx="20">
                  <c:v>0.49999999999999867</c:v>
                </c:pt>
                <c:pt idx="21">
                  <c:v>0.74118095489747737</c:v>
                </c:pt>
                <c:pt idx="22">
                  <c:v>0.99999999999999778</c:v>
                </c:pt>
                <c:pt idx="23">
                  <c:v>1.2588190451025181</c:v>
                </c:pt>
                <c:pt idx="24">
                  <c:v>1.4999999999999973</c:v>
                </c:pt>
                <c:pt idx="25">
                  <c:v>1.7071067811865452</c:v>
                </c:pt>
                <c:pt idx="26">
                  <c:v>1.866025403784437</c:v>
                </c:pt>
                <c:pt idx="27">
                  <c:v>1.9659258262890673</c:v>
                </c:pt>
                <c:pt idx="28">
                  <c:v>2</c:v>
                </c:pt>
                <c:pt idx="29">
                  <c:v>1.9659258262890695</c:v>
                </c:pt>
                <c:pt idx="30">
                  <c:v>1.866025403784441</c:v>
                </c:pt>
                <c:pt idx="31">
                  <c:v>1.707106781186551</c:v>
                </c:pt>
                <c:pt idx="32">
                  <c:v>1.5000000000000047</c:v>
                </c:pt>
                <c:pt idx="33">
                  <c:v>1.2588190451025258</c:v>
                </c:pt>
                <c:pt idx="34">
                  <c:v>1.000000000000006</c:v>
                </c:pt>
                <c:pt idx="35">
                  <c:v>0.74118095489748537</c:v>
                </c:pt>
                <c:pt idx="36">
                  <c:v>0.50000000000000722</c:v>
                </c:pt>
                <c:pt idx="37">
                  <c:v>0.29289321881345731</c:v>
                </c:pt>
                <c:pt idx="38">
                  <c:v>0.13397459621556407</c:v>
                </c:pt>
                <c:pt idx="39">
                  <c:v>3.4074173710933693E-2</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3.4074173710929592E-2</c:v>
                </c:pt>
                <c:pt idx="66">
                  <c:v>0.13397459621555791</c:v>
                </c:pt>
                <c:pt idx="67">
                  <c:v>0.29289321881344871</c:v>
                </c:pt>
                <c:pt idx="68">
                  <c:v>0.49999999999999667</c:v>
                </c:pt>
              </c:numCache>
            </c:numRef>
          </c:yVal>
        </c:ser>
        <c:ser>
          <c:idx val="3"/>
          <c:order val="3"/>
          <c:tx>
            <c:strRef>
              <c:f>Sheet1!$F$3</c:f>
              <c:strCache>
                <c:ptCount val="1"/>
                <c:pt idx="0">
                  <c:v>3 pistons</c:v>
                </c:pt>
              </c:strCache>
            </c:strRef>
          </c:tx>
          <c:spPr>
            <a:ln w="26501">
              <a:solidFill>
                <a:schemeClr val="tx2"/>
              </a:solidFill>
              <a:prstDash val="solid"/>
            </a:ln>
          </c:spPr>
          <c:marker>
            <c:symbol val="none"/>
          </c:marker>
          <c:xVal>
            <c:numRef>
              <c:f>Sheet1!$A$4:$A$72</c:f>
              <c:numCache>
                <c:formatCode>General</c:formatCode>
                <c:ptCount val="69"/>
                <c:pt idx="0">
                  <c:v>0</c:v>
                </c:pt>
                <c:pt idx="1">
                  <c:v>2.0833333333333336E-2</c:v>
                </c:pt>
                <c:pt idx="2">
                  <c:v>4.1666666666666664E-2</c:v>
                </c:pt>
                <c:pt idx="3">
                  <c:v>6.25E-2</c:v>
                </c:pt>
                <c:pt idx="4">
                  <c:v>8.3333333333333343E-2</c:v>
                </c:pt>
                <c:pt idx="5">
                  <c:v>0.10416666666666667</c:v>
                </c:pt>
                <c:pt idx="6">
                  <c:v>0.12499999999999999</c:v>
                </c:pt>
                <c:pt idx="7">
                  <c:v>0.14583333333333334</c:v>
                </c:pt>
                <c:pt idx="8">
                  <c:v>0.16666666666666666</c:v>
                </c:pt>
                <c:pt idx="9">
                  <c:v>0.18750000000000003</c:v>
                </c:pt>
                <c:pt idx="10">
                  <c:v>0.20833333333333337</c:v>
                </c:pt>
                <c:pt idx="11">
                  <c:v>0.22916666666666669</c:v>
                </c:pt>
                <c:pt idx="12">
                  <c:v>0.25000000000000006</c:v>
                </c:pt>
                <c:pt idx="13">
                  <c:v>0.27083333333333331</c:v>
                </c:pt>
                <c:pt idx="14">
                  <c:v>0.29166666666666685</c:v>
                </c:pt>
                <c:pt idx="15">
                  <c:v>0.31250000000000011</c:v>
                </c:pt>
                <c:pt idx="16">
                  <c:v>0.33333333333333337</c:v>
                </c:pt>
                <c:pt idx="17">
                  <c:v>0.3541666666666668</c:v>
                </c:pt>
                <c:pt idx="18">
                  <c:v>0.37500000000000006</c:v>
                </c:pt>
                <c:pt idx="19">
                  <c:v>0.39583333333333331</c:v>
                </c:pt>
                <c:pt idx="20">
                  <c:v>0.41666666666666674</c:v>
                </c:pt>
                <c:pt idx="21">
                  <c:v>0.43750000000000006</c:v>
                </c:pt>
                <c:pt idx="22">
                  <c:v>0.45833333333333326</c:v>
                </c:pt>
                <c:pt idx="23">
                  <c:v>0.47916666666666663</c:v>
                </c:pt>
                <c:pt idx="24">
                  <c:v>0.49999999999999994</c:v>
                </c:pt>
                <c:pt idx="25">
                  <c:v>0.52083333333333315</c:v>
                </c:pt>
                <c:pt idx="26">
                  <c:v>0.54166666666666652</c:v>
                </c:pt>
                <c:pt idx="27">
                  <c:v>0.56249999999999978</c:v>
                </c:pt>
                <c:pt idx="28">
                  <c:v>0.58333333333333304</c:v>
                </c:pt>
                <c:pt idx="29">
                  <c:v>0.60416666666666641</c:v>
                </c:pt>
                <c:pt idx="30">
                  <c:v>0.62499999999999978</c:v>
                </c:pt>
                <c:pt idx="31">
                  <c:v>0.64583333333333315</c:v>
                </c:pt>
                <c:pt idx="32">
                  <c:v>0.66666666666666641</c:v>
                </c:pt>
                <c:pt idx="33">
                  <c:v>0.68749999999999967</c:v>
                </c:pt>
                <c:pt idx="34">
                  <c:v>0.70833333333333293</c:v>
                </c:pt>
                <c:pt idx="35">
                  <c:v>0.7291666666666663</c:v>
                </c:pt>
                <c:pt idx="36">
                  <c:v>0.74999999999999978</c:v>
                </c:pt>
                <c:pt idx="37">
                  <c:v>0.77083333333333304</c:v>
                </c:pt>
                <c:pt idx="38">
                  <c:v>0.79166666666666619</c:v>
                </c:pt>
                <c:pt idx="39">
                  <c:v>0.81249999999999967</c:v>
                </c:pt>
                <c:pt idx="40">
                  <c:v>0.83333333333333282</c:v>
                </c:pt>
                <c:pt idx="41">
                  <c:v>0.85416666666666607</c:v>
                </c:pt>
                <c:pt idx="42">
                  <c:v>0.87499999999999956</c:v>
                </c:pt>
                <c:pt idx="43">
                  <c:v>0.8958333333333327</c:v>
                </c:pt>
                <c:pt idx="44">
                  <c:v>0.91666666666666607</c:v>
                </c:pt>
                <c:pt idx="45">
                  <c:v>0.93749999999999933</c:v>
                </c:pt>
                <c:pt idx="46">
                  <c:v>0.9583333333333327</c:v>
                </c:pt>
                <c:pt idx="47">
                  <c:v>0.97916666666666596</c:v>
                </c:pt>
                <c:pt idx="48">
                  <c:v>0.99999999999999933</c:v>
                </c:pt>
                <c:pt idx="49">
                  <c:v>1.0208333333333326</c:v>
                </c:pt>
                <c:pt idx="50">
                  <c:v>1.0416666666666659</c:v>
                </c:pt>
                <c:pt idx="51">
                  <c:v>1.0624999999999989</c:v>
                </c:pt>
                <c:pt idx="52">
                  <c:v>1.0833333333333326</c:v>
                </c:pt>
                <c:pt idx="53">
                  <c:v>1.1041666666666661</c:v>
                </c:pt>
                <c:pt idx="54">
                  <c:v>1.1249999999999989</c:v>
                </c:pt>
                <c:pt idx="55">
                  <c:v>1.1458333333333324</c:v>
                </c:pt>
                <c:pt idx="56">
                  <c:v>1.1666666666666661</c:v>
                </c:pt>
                <c:pt idx="57">
                  <c:v>1.1874999999999989</c:v>
                </c:pt>
                <c:pt idx="58">
                  <c:v>1.2083333333333324</c:v>
                </c:pt>
                <c:pt idx="59">
                  <c:v>1.2291666666666656</c:v>
                </c:pt>
                <c:pt idx="60">
                  <c:v>1.2499999999999987</c:v>
                </c:pt>
                <c:pt idx="61">
                  <c:v>1.2708333333333324</c:v>
                </c:pt>
                <c:pt idx="62">
                  <c:v>1.2916666666666659</c:v>
                </c:pt>
                <c:pt idx="63">
                  <c:v>1.3124999999999989</c:v>
                </c:pt>
                <c:pt idx="64">
                  <c:v>1.3333333333333326</c:v>
                </c:pt>
                <c:pt idx="65">
                  <c:v>1.3541666666666661</c:v>
                </c:pt>
                <c:pt idx="66">
                  <c:v>1.3749999999999996</c:v>
                </c:pt>
                <c:pt idx="67">
                  <c:v>1.395833333333333</c:v>
                </c:pt>
                <c:pt idx="68">
                  <c:v>1.4166666666666663</c:v>
                </c:pt>
              </c:numCache>
            </c:numRef>
          </c:xVal>
          <c:yVal>
            <c:numRef>
              <c:f>Sheet1!$F$4:$F$72</c:f>
              <c:numCache>
                <c:formatCode>General</c:formatCode>
                <c:ptCount val="69"/>
                <c:pt idx="0">
                  <c:v>1.5000000000000004</c:v>
                </c:pt>
                <c:pt idx="1">
                  <c:v>1.2928932188134528</c:v>
                </c:pt>
                <c:pt idx="2">
                  <c:v>1.1339745962155618</c:v>
                </c:pt>
                <c:pt idx="3">
                  <c:v>1.0340741737109322</c:v>
                </c:pt>
                <c:pt idx="4">
                  <c:v>1.0000000000000007</c:v>
                </c:pt>
                <c:pt idx="5">
                  <c:v>1.034074173710932</c:v>
                </c:pt>
                <c:pt idx="6">
                  <c:v>1.1339745962155614</c:v>
                </c:pt>
                <c:pt idx="7">
                  <c:v>1.2928932188134521</c:v>
                </c:pt>
                <c:pt idx="8">
                  <c:v>1.4999999999999996</c:v>
                </c:pt>
                <c:pt idx="9">
                  <c:v>1.7071067811865475</c:v>
                </c:pt>
                <c:pt idx="10">
                  <c:v>1.8660254037844388</c:v>
                </c:pt>
                <c:pt idx="11">
                  <c:v>1.9659258262890682</c:v>
                </c:pt>
                <c:pt idx="12">
                  <c:v>2</c:v>
                </c:pt>
                <c:pt idx="13">
                  <c:v>1.9659258262890682</c:v>
                </c:pt>
                <c:pt idx="14">
                  <c:v>1.8660254037844384</c:v>
                </c:pt>
                <c:pt idx="15">
                  <c:v>1.707106781186547</c:v>
                </c:pt>
                <c:pt idx="16">
                  <c:v>1.4999999999999993</c:v>
                </c:pt>
                <c:pt idx="17">
                  <c:v>1.2928932188134517</c:v>
                </c:pt>
                <c:pt idx="18">
                  <c:v>1.1339745962155612</c:v>
                </c:pt>
                <c:pt idx="19">
                  <c:v>1.0340741737109316</c:v>
                </c:pt>
                <c:pt idx="20">
                  <c:v>0.99999999999999922</c:v>
                </c:pt>
                <c:pt idx="21">
                  <c:v>1.0340741737109305</c:v>
                </c:pt>
                <c:pt idx="22">
                  <c:v>1.1339745962155598</c:v>
                </c:pt>
                <c:pt idx="23">
                  <c:v>1.2928932188134499</c:v>
                </c:pt>
                <c:pt idx="24">
                  <c:v>1.4999999999999973</c:v>
                </c:pt>
                <c:pt idx="25">
                  <c:v>1.7071067811865452</c:v>
                </c:pt>
                <c:pt idx="26">
                  <c:v>1.866025403784437</c:v>
                </c:pt>
                <c:pt idx="27">
                  <c:v>1.9659258262890673</c:v>
                </c:pt>
                <c:pt idx="28">
                  <c:v>2</c:v>
                </c:pt>
                <c:pt idx="29">
                  <c:v>1.9659258262890695</c:v>
                </c:pt>
                <c:pt idx="30">
                  <c:v>1.866025403784441</c:v>
                </c:pt>
                <c:pt idx="31">
                  <c:v>1.707106781186551</c:v>
                </c:pt>
                <c:pt idx="32">
                  <c:v>1.5000000000000047</c:v>
                </c:pt>
                <c:pt idx="33">
                  <c:v>1.2928932188134561</c:v>
                </c:pt>
                <c:pt idx="34">
                  <c:v>1.1339745962155641</c:v>
                </c:pt>
                <c:pt idx="35">
                  <c:v>1.0340741737109342</c:v>
                </c:pt>
                <c:pt idx="36">
                  <c:v>1.0000000000000013</c:v>
                </c:pt>
                <c:pt idx="37">
                  <c:v>1.0340741737109316</c:v>
                </c:pt>
                <c:pt idx="38">
                  <c:v>1.1339745962155563</c:v>
                </c:pt>
                <c:pt idx="39">
                  <c:v>1.2928932188134481</c:v>
                </c:pt>
                <c:pt idx="40">
                  <c:v>1.4999999999999925</c:v>
                </c:pt>
                <c:pt idx="41">
                  <c:v>1.7071067811865428</c:v>
                </c:pt>
                <c:pt idx="42">
                  <c:v>1.8660254037844344</c:v>
                </c:pt>
                <c:pt idx="43">
                  <c:v>1.9659258262890664</c:v>
                </c:pt>
                <c:pt idx="44">
                  <c:v>2</c:v>
                </c:pt>
                <c:pt idx="45">
                  <c:v>1.9659258262890704</c:v>
                </c:pt>
                <c:pt idx="46">
                  <c:v>1.8660254037844437</c:v>
                </c:pt>
                <c:pt idx="47">
                  <c:v>1.7071067811865537</c:v>
                </c:pt>
                <c:pt idx="48">
                  <c:v>1.5000000000000093</c:v>
                </c:pt>
                <c:pt idx="49">
                  <c:v>1.2928932188134585</c:v>
                </c:pt>
                <c:pt idx="50">
                  <c:v>1.1339745962155678</c:v>
                </c:pt>
                <c:pt idx="51">
                  <c:v>1.034074173710934</c:v>
                </c:pt>
                <c:pt idx="52">
                  <c:v>1.0000000000000011</c:v>
                </c:pt>
                <c:pt idx="53">
                  <c:v>1.0340741737109287</c:v>
                </c:pt>
                <c:pt idx="54">
                  <c:v>1.1339745962155563</c:v>
                </c:pt>
                <c:pt idx="55">
                  <c:v>1.2928932188134437</c:v>
                </c:pt>
                <c:pt idx="56">
                  <c:v>1.4999999999999896</c:v>
                </c:pt>
                <c:pt idx="57">
                  <c:v>1.707106781186539</c:v>
                </c:pt>
                <c:pt idx="58">
                  <c:v>1.8660254037844326</c:v>
                </c:pt>
                <c:pt idx="59">
                  <c:v>1.9659258262890651</c:v>
                </c:pt>
                <c:pt idx="60">
                  <c:v>2</c:v>
                </c:pt>
                <c:pt idx="61">
                  <c:v>1.965925826289072</c:v>
                </c:pt>
                <c:pt idx="62">
                  <c:v>1.8660254037844446</c:v>
                </c:pt>
                <c:pt idx="63">
                  <c:v>1.7071067811865548</c:v>
                </c:pt>
                <c:pt idx="64">
                  <c:v>1.5000000000000075</c:v>
                </c:pt>
                <c:pt idx="65">
                  <c:v>1.2928932188134572</c:v>
                </c:pt>
                <c:pt idx="66">
                  <c:v>1.1339745962155638</c:v>
                </c:pt>
                <c:pt idx="67">
                  <c:v>1.0340741737109322</c:v>
                </c:pt>
                <c:pt idx="68">
                  <c:v>0.99999999999999767</c:v>
                </c:pt>
              </c:numCache>
            </c:numRef>
          </c:yVal>
        </c:ser>
        <c:axId val="150213760"/>
        <c:axId val="150843392"/>
      </c:scatterChart>
      <c:valAx>
        <c:axId val="150213760"/>
        <c:scaling>
          <c:orientation val="minMax"/>
        </c:scaling>
        <c:axPos val="b"/>
        <c:title>
          <c:tx>
            <c:rich>
              <a:bodyPr/>
              <a:lstStyle/>
              <a:p>
                <a:pPr>
                  <a:defRPr sz="861" b="1" i="0" u="none" strike="noStrike" baseline="0">
                    <a:solidFill>
                      <a:schemeClr val="tx1"/>
                    </a:solidFill>
                    <a:latin typeface="Arial"/>
                    <a:ea typeface="Arial"/>
                    <a:cs typeface="Arial"/>
                  </a:defRPr>
                </a:pPr>
                <a:r>
                  <a:t>revolutions</a:t>
                </a:r>
              </a:p>
            </c:rich>
          </c:tx>
          <c:layout>
            <c:manualLayout>
              <c:xMode val="edge"/>
              <c:yMode val="edge"/>
              <c:x val="0.35545023696682471"/>
              <c:y val="0.8632478632478634"/>
            </c:manualLayout>
          </c:layout>
          <c:spPr>
            <a:noFill/>
            <a:ln w="26501">
              <a:noFill/>
            </a:ln>
          </c:spPr>
        </c:title>
        <c:numFmt formatCode="General" sourceLinked="1"/>
        <c:tickLblPos val="nextTo"/>
        <c:spPr>
          <a:ln w="3313">
            <a:solidFill>
              <a:schemeClr val="tx1"/>
            </a:solidFill>
            <a:prstDash val="solid"/>
          </a:ln>
        </c:spPr>
        <c:txPr>
          <a:bodyPr rot="0" vert="horz"/>
          <a:lstStyle/>
          <a:p>
            <a:pPr>
              <a:defRPr sz="861" b="0" i="0" u="none" strike="noStrike" baseline="0">
                <a:solidFill>
                  <a:schemeClr val="tx1"/>
                </a:solidFill>
                <a:latin typeface="Arial"/>
                <a:ea typeface="Arial"/>
                <a:cs typeface="Arial"/>
              </a:defRPr>
            </a:pPr>
            <a:endParaRPr lang="en-US"/>
          </a:p>
        </c:txPr>
        <c:crossAx val="150843392"/>
        <c:crosses val="autoZero"/>
        <c:crossBetween val="midCat"/>
      </c:valAx>
      <c:valAx>
        <c:axId val="150843392"/>
        <c:scaling>
          <c:orientation val="minMax"/>
        </c:scaling>
        <c:axPos val="l"/>
        <c:majorGridlines>
          <c:spPr>
            <a:ln w="3313">
              <a:solidFill>
                <a:schemeClr val="tx1"/>
              </a:solidFill>
              <a:prstDash val="solid"/>
            </a:ln>
          </c:spPr>
        </c:majorGridlines>
        <c:title>
          <c:tx>
            <c:rich>
              <a:bodyPr/>
              <a:lstStyle/>
              <a:p>
                <a:pPr>
                  <a:defRPr sz="861" b="1" i="0" u="none" strike="noStrike" baseline="0">
                    <a:solidFill>
                      <a:schemeClr val="tx1"/>
                    </a:solidFill>
                    <a:latin typeface="Arial"/>
                    <a:ea typeface="Arial"/>
                    <a:cs typeface="Arial"/>
                  </a:defRPr>
                </a:pPr>
                <a:r>
                  <a:t>total flow</a:t>
                </a:r>
              </a:p>
            </c:rich>
          </c:tx>
          <c:layout>
            <c:manualLayout>
              <c:xMode val="edge"/>
              <c:yMode val="edge"/>
              <c:x val="2.6066350710900472E-2"/>
              <c:y val="0.29914529914529919"/>
            </c:manualLayout>
          </c:layout>
          <c:spPr>
            <a:noFill/>
            <a:ln w="26501">
              <a:noFill/>
            </a:ln>
          </c:spPr>
        </c:title>
        <c:numFmt formatCode="General" sourceLinked="1"/>
        <c:tickLblPos val="nextTo"/>
        <c:spPr>
          <a:ln w="3313">
            <a:solidFill>
              <a:schemeClr val="tx1"/>
            </a:solidFill>
            <a:prstDash val="solid"/>
          </a:ln>
        </c:spPr>
        <c:txPr>
          <a:bodyPr rot="0" vert="horz"/>
          <a:lstStyle/>
          <a:p>
            <a:pPr>
              <a:defRPr sz="861" b="0" i="0" u="none" strike="noStrike" baseline="0">
                <a:solidFill>
                  <a:schemeClr val="tx1"/>
                </a:solidFill>
                <a:latin typeface="Arial"/>
                <a:ea typeface="Arial"/>
                <a:cs typeface="Arial"/>
              </a:defRPr>
            </a:pPr>
            <a:endParaRPr lang="en-US"/>
          </a:p>
        </c:txPr>
        <c:crossAx val="150213760"/>
        <c:crosses val="autoZero"/>
        <c:crossBetween val="midCat"/>
      </c:valAx>
      <c:spPr>
        <a:noFill/>
        <a:ln w="13250">
          <a:solidFill>
            <a:srgbClr val="808080"/>
          </a:solidFill>
          <a:prstDash val="solid"/>
        </a:ln>
      </c:spPr>
    </c:plotArea>
    <c:legend>
      <c:legendPos val="r"/>
      <c:layout>
        <c:manualLayout>
          <c:xMode val="edge"/>
          <c:yMode val="edge"/>
          <c:x val="0.78199052132701419"/>
          <c:y val="0.25213675213675213"/>
          <c:w val="0.20853080568720381"/>
          <c:h val="0.32905982905982917"/>
        </c:manualLayout>
      </c:layout>
      <c:spPr>
        <a:solidFill>
          <a:schemeClr val="bg1"/>
        </a:solidFill>
        <a:ln w="3313">
          <a:solidFill>
            <a:schemeClr val="tx1"/>
          </a:solidFill>
          <a:prstDash val="solid"/>
        </a:ln>
      </c:spPr>
      <c:txPr>
        <a:bodyPr/>
        <a:lstStyle/>
        <a:p>
          <a:pPr>
            <a:defRPr sz="788" b="0" i="0" u="none" strike="noStrike" baseline="0">
              <a:solidFill>
                <a:schemeClr val="tx1"/>
              </a:solidFill>
              <a:latin typeface="Arial"/>
              <a:ea typeface="Arial"/>
              <a:cs typeface="Arial"/>
            </a:defRPr>
          </a:pPr>
          <a:endParaRPr lang="en-US"/>
        </a:p>
      </c:txPr>
    </c:legend>
    <c:plotVisOnly val="1"/>
    <c:dispBlanksAs val="gap"/>
  </c:chart>
  <c:spPr>
    <a:solidFill>
      <a:schemeClr val="bg1"/>
    </a:solidFill>
    <a:ln>
      <a:noFill/>
    </a:ln>
  </c:spPr>
  <c:txPr>
    <a:bodyPr/>
    <a:lstStyle/>
    <a:p>
      <a:pPr>
        <a:defRPr sz="861" b="0" i="0" u="none" strike="noStrike" baseline="0">
          <a:solidFill>
            <a:schemeClr val="tx1"/>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552631578947368"/>
          <c:y val="7.6246334310850442E-2"/>
          <c:w val="0.68947368421052635"/>
          <c:h val="0.67741935483870963"/>
        </c:manualLayout>
      </c:layout>
      <c:scatterChart>
        <c:scatterStyle val="smoothMarker"/>
        <c:ser>
          <c:idx val="0"/>
          <c:order val="0"/>
          <c:tx>
            <c:strRef>
              <c:f>'vapor pressure'!$B$1</c:f>
              <c:strCache>
                <c:ptCount val="1"/>
                <c:pt idx="0">
                  <c:v>Vapor pressure (Pa)</c:v>
                </c:pt>
              </c:strCache>
            </c:strRef>
          </c:tx>
          <c:spPr>
            <a:ln w="48280">
              <a:solidFill>
                <a:srgbClr val="FF00FF"/>
              </a:solidFill>
              <a:prstDash val="solid"/>
            </a:ln>
          </c:spPr>
          <c:marker>
            <c:symbol val="none"/>
          </c:marker>
          <c:xVal>
            <c:numRef>
              <c:f>'vapor pressure'!$A$2:$A$10</c:f>
              <c:numCache>
                <c:formatCode>General</c:formatCode>
                <c:ptCount val="9"/>
                <c:pt idx="0">
                  <c:v>0</c:v>
                </c:pt>
                <c:pt idx="1">
                  <c:v>5</c:v>
                </c:pt>
                <c:pt idx="2">
                  <c:v>10</c:v>
                </c:pt>
                <c:pt idx="3">
                  <c:v>15</c:v>
                </c:pt>
                <c:pt idx="4">
                  <c:v>20</c:v>
                </c:pt>
                <c:pt idx="5">
                  <c:v>25</c:v>
                </c:pt>
                <c:pt idx="6">
                  <c:v>30</c:v>
                </c:pt>
                <c:pt idx="7">
                  <c:v>35</c:v>
                </c:pt>
                <c:pt idx="8">
                  <c:v>40</c:v>
                </c:pt>
              </c:numCache>
            </c:numRef>
          </c:xVal>
          <c:yVal>
            <c:numRef>
              <c:f>'vapor pressure'!$B$2:$B$10</c:f>
              <c:numCache>
                <c:formatCode>General</c:formatCode>
                <c:ptCount val="9"/>
                <c:pt idx="0">
                  <c:v>611</c:v>
                </c:pt>
                <c:pt idx="1">
                  <c:v>872</c:v>
                </c:pt>
                <c:pt idx="2">
                  <c:v>1230</c:v>
                </c:pt>
                <c:pt idx="3">
                  <c:v>1700</c:v>
                </c:pt>
                <c:pt idx="4">
                  <c:v>2340</c:v>
                </c:pt>
                <c:pt idx="5">
                  <c:v>3170</c:v>
                </c:pt>
                <c:pt idx="6">
                  <c:v>4250</c:v>
                </c:pt>
                <c:pt idx="7">
                  <c:v>5630</c:v>
                </c:pt>
                <c:pt idx="8">
                  <c:v>7380</c:v>
                </c:pt>
              </c:numCache>
            </c:numRef>
          </c:yVal>
          <c:smooth val="1"/>
        </c:ser>
        <c:axId val="173845888"/>
        <c:axId val="197732992"/>
      </c:scatterChart>
      <c:valAx>
        <c:axId val="173845888"/>
        <c:scaling>
          <c:orientation val="minMax"/>
          <c:max val="40"/>
        </c:scaling>
        <c:axPos val="b"/>
        <c:title>
          <c:tx>
            <c:rich>
              <a:bodyPr/>
              <a:lstStyle/>
              <a:p>
                <a:pPr>
                  <a:defRPr sz="1679" b="0" i="0" u="none" strike="noStrike" baseline="0">
                    <a:solidFill>
                      <a:srgbClr val="FF0000"/>
                    </a:solidFill>
                    <a:latin typeface="Times New Roman"/>
                    <a:ea typeface="Times New Roman"/>
                    <a:cs typeface="Times New Roman"/>
                  </a:defRPr>
                </a:pPr>
                <a:r>
                  <a:t>Temperature (C)</a:t>
                </a:r>
              </a:p>
            </c:rich>
          </c:tx>
          <c:layout>
            <c:manualLayout>
              <c:xMode val="edge"/>
              <c:yMode val="edge"/>
              <c:x val="0.42894736842105269"/>
              <c:y val="0.87683284457478028"/>
            </c:manualLayout>
          </c:layout>
          <c:spPr>
            <a:noFill/>
            <a:ln w="32187">
              <a:noFill/>
            </a:ln>
          </c:spPr>
        </c:title>
        <c:numFmt formatCode="General" sourceLinked="1"/>
        <c:tickLblPos val="nextTo"/>
        <c:spPr>
          <a:ln w="4023">
            <a:solidFill>
              <a:srgbClr val="FFFF99"/>
            </a:solidFill>
            <a:prstDash val="solid"/>
          </a:ln>
        </c:spPr>
        <c:txPr>
          <a:bodyPr rot="0" vert="horz"/>
          <a:lstStyle/>
          <a:p>
            <a:pPr>
              <a:defRPr sz="1679" b="0" i="0" u="none" strike="noStrike" baseline="0">
                <a:solidFill>
                  <a:srgbClr val="FF0000"/>
                </a:solidFill>
                <a:latin typeface="Times New Roman"/>
                <a:ea typeface="Times New Roman"/>
                <a:cs typeface="Times New Roman"/>
              </a:defRPr>
            </a:pPr>
            <a:endParaRPr lang="en-US"/>
          </a:p>
        </c:txPr>
        <c:crossAx val="197732992"/>
        <c:crosses val="autoZero"/>
        <c:crossBetween val="midCat"/>
      </c:valAx>
      <c:valAx>
        <c:axId val="197732992"/>
        <c:scaling>
          <c:orientation val="minMax"/>
        </c:scaling>
        <c:axPos val="l"/>
        <c:majorGridlines>
          <c:spPr>
            <a:ln w="4023">
              <a:solidFill>
                <a:srgbClr val="FFFF99"/>
              </a:solidFill>
              <a:prstDash val="solid"/>
            </a:ln>
          </c:spPr>
        </c:majorGridlines>
        <c:title>
          <c:tx>
            <c:rich>
              <a:bodyPr/>
              <a:lstStyle/>
              <a:p>
                <a:pPr>
                  <a:defRPr sz="1679" b="0" i="0" u="none" strike="noStrike" baseline="0">
                    <a:solidFill>
                      <a:srgbClr val="FF0000"/>
                    </a:solidFill>
                    <a:latin typeface="Times New Roman"/>
                    <a:ea typeface="Times New Roman"/>
                    <a:cs typeface="Times New Roman"/>
                  </a:defRPr>
                </a:pPr>
                <a:r>
                  <a:t>Vapor pressure (Pa)</a:t>
                </a:r>
              </a:p>
            </c:rich>
          </c:tx>
          <c:layout>
            <c:manualLayout>
              <c:xMode val="edge"/>
              <c:yMode val="edge"/>
              <c:x val="2.8947368421052635E-2"/>
              <c:y val="0.19061583577712615"/>
            </c:manualLayout>
          </c:layout>
          <c:spPr>
            <a:noFill/>
            <a:ln w="32187">
              <a:noFill/>
            </a:ln>
          </c:spPr>
        </c:title>
        <c:numFmt formatCode="0" sourceLinked="0"/>
        <c:tickLblPos val="nextTo"/>
        <c:spPr>
          <a:ln w="4023">
            <a:solidFill>
              <a:srgbClr val="FFFF99"/>
            </a:solidFill>
            <a:prstDash val="solid"/>
          </a:ln>
        </c:spPr>
        <c:txPr>
          <a:bodyPr rot="0" vert="horz"/>
          <a:lstStyle/>
          <a:p>
            <a:pPr>
              <a:defRPr sz="1679" b="0" i="0" u="none" strike="noStrike" baseline="0">
                <a:solidFill>
                  <a:srgbClr val="FF0000"/>
                </a:solidFill>
                <a:latin typeface="Times New Roman"/>
                <a:ea typeface="Times New Roman"/>
                <a:cs typeface="Times New Roman"/>
              </a:defRPr>
            </a:pPr>
            <a:endParaRPr lang="en-US"/>
          </a:p>
        </c:txPr>
        <c:crossAx val="173845888"/>
        <c:crosses val="autoZero"/>
        <c:crossBetween val="midCat"/>
      </c:valAx>
      <c:spPr>
        <a:noFill/>
        <a:ln w="16093">
          <a:solidFill>
            <a:srgbClr val="FFFF99"/>
          </a:solidFill>
          <a:prstDash val="solid"/>
        </a:ln>
      </c:spPr>
    </c:plotArea>
    <c:plotVisOnly val="1"/>
    <c:dispBlanksAs val="gap"/>
  </c:chart>
  <c:spPr>
    <a:noFill/>
    <a:ln>
      <a:noFill/>
    </a:ln>
  </c:spPr>
  <c:txPr>
    <a:bodyPr/>
    <a:lstStyle/>
    <a:p>
      <a:pPr>
        <a:defRPr sz="1679" b="0" i="0" u="none" strike="noStrike" baseline="0">
          <a:solidFill>
            <a:srgbClr val="FF0000"/>
          </a:solidFill>
          <a:latin typeface="Times New Roman"/>
          <a:ea typeface="Times New Roman"/>
          <a:cs typeface="Times New Roman"/>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7195767195767195"/>
          <c:y val="8.1081081081081086E-2"/>
          <c:w val="0.45767195767195767"/>
          <c:h val="0.62653562653562678"/>
        </c:manualLayout>
      </c:layout>
      <c:scatterChart>
        <c:scatterStyle val="smoothMarker"/>
        <c:ser>
          <c:idx val="0"/>
          <c:order val="0"/>
          <c:tx>
            <c:strRef>
              <c:f>'Homologous curves'!$B$1</c:f>
              <c:strCache>
                <c:ptCount val="1"/>
                <c:pt idx="0">
                  <c:v>1 impeller</c:v>
                </c:pt>
              </c:strCache>
            </c:strRef>
          </c:tx>
          <c:spPr>
            <a:ln w="38552">
              <a:solidFill>
                <a:schemeClr val="accent1"/>
              </a:solidFill>
              <a:prstDash val="solid"/>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curves'!$B$2:$B$7</c:f>
              <c:numCache>
                <c:formatCode>General</c:formatCode>
                <c:ptCount val="6"/>
                <c:pt idx="0">
                  <c:v>7.3999999999999996E-2</c:v>
                </c:pt>
                <c:pt idx="1">
                  <c:v>6.0000000000000005E-2</c:v>
                </c:pt>
                <c:pt idx="2">
                  <c:v>4.7000000000000007E-2</c:v>
                </c:pt>
                <c:pt idx="3">
                  <c:v>4.0000000000000008E-2</c:v>
                </c:pt>
                <c:pt idx="4">
                  <c:v>2.9000000000000001E-2</c:v>
                </c:pt>
                <c:pt idx="5">
                  <c:v>1.7000000000000001E-2</c:v>
                </c:pt>
              </c:numCache>
            </c:numRef>
          </c:yVal>
          <c:smooth val="1"/>
        </c:ser>
        <c:ser>
          <c:idx val="1"/>
          <c:order val="1"/>
          <c:tx>
            <c:strRef>
              <c:f>'Homologous curves'!$C$1</c:f>
              <c:strCache>
                <c:ptCount val="1"/>
                <c:pt idx="0">
                  <c:v>2 multistage</c:v>
                </c:pt>
              </c:strCache>
            </c:strRef>
          </c:tx>
          <c:spPr>
            <a:ln w="38552">
              <a:solidFill>
                <a:schemeClr val="accent2"/>
              </a:solidFill>
              <a:prstDash val="solid"/>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curves'!$C$2:$C$7</c:f>
              <c:numCache>
                <c:formatCode>General</c:formatCode>
                <c:ptCount val="6"/>
                <c:pt idx="0">
                  <c:v>0.14800000000000002</c:v>
                </c:pt>
                <c:pt idx="1">
                  <c:v>0.12000000000000001</c:v>
                </c:pt>
                <c:pt idx="2">
                  <c:v>9.4000000000000014E-2</c:v>
                </c:pt>
                <c:pt idx="3">
                  <c:v>8.0000000000000016E-2</c:v>
                </c:pt>
                <c:pt idx="4">
                  <c:v>5.8000000000000003E-2</c:v>
                </c:pt>
                <c:pt idx="5">
                  <c:v>3.4000000000000002E-2</c:v>
                </c:pt>
              </c:numCache>
            </c:numRef>
          </c:yVal>
          <c:smooth val="1"/>
        </c:ser>
        <c:ser>
          <c:idx val="2"/>
          <c:order val="2"/>
          <c:tx>
            <c:strRef>
              <c:f>'Homologous curves'!$D$1</c:f>
              <c:strCache>
                <c:ptCount val="1"/>
                <c:pt idx="0">
                  <c:v>3 multistage</c:v>
                </c:pt>
              </c:strCache>
            </c:strRef>
          </c:tx>
          <c:spPr>
            <a:ln w="38552">
              <a:solidFill>
                <a:schemeClr val="hlink"/>
              </a:solidFill>
              <a:prstDash val="solid"/>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curves'!$D$2:$D$7</c:f>
              <c:numCache>
                <c:formatCode>General</c:formatCode>
                <c:ptCount val="6"/>
                <c:pt idx="0">
                  <c:v>0.222</c:v>
                </c:pt>
                <c:pt idx="1">
                  <c:v>0.18000000000000002</c:v>
                </c:pt>
                <c:pt idx="2">
                  <c:v>0.14100000000000001</c:v>
                </c:pt>
                <c:pt idx="3">
                  <c:v>0.12000000000000001</c:v>
                </c:pt>
                <c:pt idx="4">
                  <c:v>8.7000000000000008E-2</c:v>
                </c:pt>
                <c:pt idx="5">
                  <c:v>5.1000000000000004E-2</c:v>
                </c:pt>
              </c:numCache>
            </c:numRef>
          </c:yVal>
          <c:smooth val="1"/>
        </c:ser>
        <c:axId val="225469184"/>
        <c:axId val="225470720"/>
      </c:scatterChart>
      <c:scatterChart>
        <c:scatterStyle val="lineMarker"/>
        <c:ser>
          <c:idx val="3"/>
          <c:order val="3"/>
          <c:tx>
            <c:strRef>
              <c:f>'Homologous curves'!$E$1</c:f>
              <c:strCache>
                <c:ptCount val="1"/>
                <c:pt idx="0">
                  <c:v>efficiency</c:v>
                </c:pt>
              </c:strCache>
            </c:strRef>
          </c:tx>
          <c:spPr>
            <a:ln w="38552">
              <a:solidFill>
                <a:schemeClr val="accent1"/>
              </a:solidFill>
              <a:prstDash val="sysDash"/>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curves'!$E$2:$E$7</c:f>
              <c:numCache>
                <c:formatCode>General</c:formatCode>
                <c:ptCount val="6"/>
                <c:pt idx="0">
                  <c:v>0</c:v>
                </c:pt>
                <c:pt idx="1">
                  <c:v>0.27</c:v>
                </c:pt>
                <c:pt idx="2">
                  <c:v>0.52</c:v>
                </c:pt>
                <c:pt idx="3">
                  <c:v>0.7400000000000001</c:v>
                </c:pt>
                <c:pt idx="4">
                  <c:v>0.82000000000000006</c:v>
                </c:pt>
                <c:pt idx="5">
                  <c:v>0.78</c:v>
                </c:pt>
              </c:numCache>
            </c:numRef>
          </c:yVal>
        </c:ser>
        <c:axId val="228800384"/>
        <c:axId val="228832000"/>
      </c:scatterChart>
      <c:valAx>
        <c:axId val="225469184"/>
        <c:scaling>
          <c:orientation val="minMax"/>
          <c:max val="0.1"/>
        </c:scaling>
        <c:axPos val="b"/>
        <c:numFmt formatCode="General" sourceLinked="1"/>
        <c:majorTickMark val="cross"/>
        <c:minorTickMark val="out"/>
        <c:tickLblPos val="nextTo"/>
        <c:spPr>
          <a:ln w="3213">
            <a:solidFill>
              <a:schemeClr val="tx1"/>
            </a:solidFill>
            <a:prstDash val="solid"/>
          </a:ln>
        </c:spPr>
        <c:txPr>
          <a:bodyPr rot="0" vert="horz"/>
          <a:lstStyle/>
          <a:p>
            <a:pPr>
              <a:defRPr sz="1973" b="0" i="0" u="none" strike="noStrike" baseline="0">
                <a:solidFill>
                  <a:schemeClr val="tx1"/>
                </a:solidFill>
                <a:latin typeface="Times New Roman"/>
                <a:ea typeface="Times New Roman"/>
                <a:cs typeface="Times New Roman"/>
              </a:defRPr>
            </a:pPr>
            <a:endParaRPr lang="en-US"/>
          </a:p>
        </c:txPr>
        <c:crossAx val="225470720"/>
        <c:crosses val="autoZero"/>
        <c:crossBetween val="midCat"/>
        <c:majorUnit val="2.0000000000000004E-2"/>
        <c:minorUnit val="1.0000000000000002E-2"/>
      </c:valAx>
      <c:valAx>
        <c:axId val="225470720"/>
        <c:scaling>
          <c:orientation val="minMax"/>
        </c:scaling>
        <c:axPos val="l"/>
        <c:majorGridlines>
          <c:spPr>
            <a:ln w="3213">
              <a:solidFill>
                <a:schemeClr val="tx1"/>
              </a:solidFill>
              <a:prstDash val="solid"/>
            </a:ln>
          </c:spPr>
        </c:majorGridlines>
        <c:numFmt formatCode="General" sourceLinked="1"/>
        <c:tickLblPos val="nextTo"/>
        <c:spPr>
          <a:ln w="3213">
            <a:solidFill>
              <a:schemeClr val="tx1"/>
            </a:solidFill>
            <a:prstDash val="solid"/>
          </a:ln>
        </c:spPr>
        <c:txPr>
          <a:bodyPr rot="0" vert="horz"/>
          <a:lstStyle/>
          <a:p>
            <a:pPr>
              <a:defRPr sz="1973" b="0" i="0" u="none" strike="noStrike" baseline="0">
                <a:solidFill>
                  <a:schemeClr val="tx1"/>
                </a:solidFill>
                <a:latin typeface="Times New Roman"/>
                <a:ea typeface="Times New Roman"/>
                <a:cs typeface="Times New Roman"/>
              </a:defRPr>
            </a:pPr>
            <a:endParaRPr lang="en-US"/>
          </a:p>
        </c:txPr>
        <c:crossAx val="225469184"/>
        <c:crosses val="autoZero"/>
        <c:crossBetween val="midCat"/>
      </c:valAx>
      <c:valAx>
        <c:axId val="228800384"/>
        <c:scaling>
          <c:orientation val="minMax"/>
        </c:scaling>
        <c:delete val="1"/>
        <c:axPos val="b"/>
        <c:numFmt formatCode="General" sourceLinked="1"/>
        <c:tickLblPos val="none"/>
        <c:crossAx val="228832000"/>
        <c:crosses val="autoZero"/>
        <c:crossBetween val="midCat"/>
      </c:valAx>
      <c:valAx>
        <c:axId val="228832000"/>
        <c:scaling>
          <c:orientation val="minMax"/>
        </c:scaling>
        <c:axPos val="r"/>
        <c:title>
          <c:tx>
            <c:rich>
              <a:bodyPr/>
              <a:lstStyle/>
              <a:p>
                <a:pPr>
                  <a:defRPr sz="1821" b="1" i="0" u="none" strike="noStrike" baseline="0">
                    <a:solidFill>
                      <a:schemeClr val="tx1"/>
                    </a:solidFill>
                    <a:latin typeface="Times New Roman"/>
                    <a:ea typeface="Times New Roman"/>
                    <a:cs typeface="Times New Roman"/>
                  </a:defRPr>
                </a:pPr>
                <a:r>
                  <a:t>efficiency</a:t>
                </a:r>
              </a:p>
            </c:rich>
          </c:tx>
          <c:layout>
            <c:manualLayout>
              <c:xMode val="edge"/>
              <c:yMode val="edge"/>
              <c:x val="0.70370370370370372"/>
              <c:y val="0.26535626535626544"/>
            </c:manualLayout>
          </c:layout>
          <c:spPr>
            <a:noFill/>
            <a:ln w="25702">
              <a:noFill/>
            </a:ln>
          </c:spPr>
        </c:title>
        <c:numFmt formatCode="General" sourceLinked="1"/>
        <c:majorTickMark val="cross"/>
        <c:tickLblPos val="nextTo"/>
        <c:spPr>
          <a:ln w="3213">
            <a:solidFill>
              <a:schemeClr val="tx1"/>
            </a:solidFill>
            <a:prstDash val="solid"/>
          </a:ln>
        </c:spPr>
        <c:txPr>
          <a:bodyPr rot="0" vert="horz"/>
          <a:lstStyle/>
          <a:p>
            <a:pPr>
              <a:defRPr sz="1973" b="0" i="0" u="none" strike="noStrike" baseline="0">
                <a:solidFill>
                  <a:schemeClr val="tx1"/>
                </a:solidFill>
                <a:latin typeface="Times New Roman"/>
                <a:ea typeface="Times New Roman"/>
                <a:cs typeface="Times New Roman"/>
              </a:defRPr>
            </a:pPr>
            <a:endParaRPr lang="en-US"/>
          </a:p>
        </c:txPr>
        <c:crossAx val="228800384"/>
        <c:crosses val="max"/>
        <c:crossBetween val="midCat"/>
      </c:valAx>
      <c:spPr>
        <a:noFill/>
        <a:ln w="12851">
          <a:solidFill>
            <a:srgbClr val="808080"/>
          </a:solidFill>
          <a:prstDash val="solid"/>
        </a:ln>
      </c:spPr>
    </c:plotArea>
    <c:legend>
      <c:legendPos val="r"/>
      <c:layout>
        <c:manualLayout>
          <c:xMode val="edge"/>
          <c:yMode val="edge"/>
          <c:x val="0.74735449735449755"/>
          <c:y val="7.3710073710073721E-3"/>
          <c:w val="0.25264550264550262"/>
          <c:h val="0.36609336609336607"/>
        </c:manualLayout>
      </c:layout>
      <c:spPr>
        <a:solidFill>
          <a:schemeClr val="bg1"/>
        </a:solidFill>
        <a:ln w="3213">
          <a:solidFill>
            <a:schemeClr val="tx1"/>
          </a:solidFill>
          <a:prstDash val="solid"/>
        </a:ln>
      </c:spPr>
      <c:txPr>
        <a:bodyPr/>
        <a:lstStyle/>
        <a:p>
          <a:pPr>
            <a:defRPr sz="1811" b="0" i="0" u="none" strike="noStrike" baseline="0">
              <a:solidFill>
                <a:schemeClr val="tx1"/>
              </a:solidFill>
              <a:latin typeface="Times New Roman"/>
              <a:ea typeface="Times New Roman"/>
              <a:cs typeface="Times New Roman"/>
            </a:defRPr>
          </a:pPr>
          <a:endParaRPr lang="en-US"/>
        </a:p>
      </c:txPr>
    </c:legend>
    <c:plotVisOnly val="1"/>
    <c:dispBlanksAs val="gap"/>
  </c:chart>
  <c:spPr>
    <a:noFill/>
    <a:ln>
      <a:noFill/>
    </a:ln>
  </c:spPr>
  <c:txPr>
    <a:bodyPr/>
    <a:lstStyle/>
    <a:p>
      <a:pPr>
        <a:defRPr sz="1973" b="0" i="0" u="none" strike="noStrike" baseline="0">
          <a:solidFill>
            <a:schemeClr val="tx1"/>
          </a:solidFill>
          <a:latin typeface="Times New Roman"/>
          <a:ea typeface="Times New Roman"/>
          <a:cs typeface="Times New Roman"/>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7195767195767195"/>
          <c:y val="8.1081081081081086E-2"/>
          <c:w val="0.45767195767195767"/>
          <c:h val="0.62653562653562678"/>
        </c:manualLayout>
      </c:layout>
      <c:scatterChart>
        <c:scatterStyle val="smoothMarker"/>
        <c:ser>
          <c:idx val="0"/>
          <c:order val="0"/>
          <c:tx>
            <c:strRef>
              <c:f>'Homologous curves'!$B$1</c:f>
              <c:strCache>
                <c:ptCount val="1"/>
                <c:pt idx="0">
                  <c:v>1 impeller</c:v>
                </c:pt>
              </c:strCache>
            </c:strRef>
          </c:tx>
          <c:spPr>
            <a:ln w="38099">
              <a:solidFill>
                <a:schemeClr val="accent1"/>
              </a:solidFill>
              <a:prstDash val="solid"/>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curves'!$B$2:$B$7</c:f>
              <c:numCache>
                <c:formatCode>General</c:formatCode>
                <c:ptCount val="6"/>
                <c:pt idx="0">
                  <c:v>7.3999999999999996E-2</c:v>
                </c:pt>
                <c:pt idx="1">
                  <c:v>6.0000000000000005E-2</c:v>
                </c:pt>
                <c:pt idx="2">
                  <c:v>4.7000000000000007E-2</c:v>
                </c:pt>
                <c:pt idx="3">
                  <c:v>4.0000000000000008E-2</c:v>
                </c:pt>
                <c:pt idx="4">
                  <c:v>2.9000000000000001E-2</c:v>
                </c:pt>
                <c:pt idx="5">
                  <c:v>1.7000000000000001E-2</c:v>
                </c:pt>
              </c:numCache>
            </c:numRef>
          </c:yVal>
          <c:smooth val="1"/>
        </c:ser>
        <c:axId val="237329792"/>
        <c:axId val="246362112"/>
      </c:scatterChart>
      <c:scatterChart>
        <c:scatterStyle val="lineMarker"/>
        <c:ser>
          <c:idx val="3"/>
          <c:order val="1"/>
          <c:tx>
            <c:strRef>
              <c:f>'Homologous curves'!$E$1</c:f>
              <c:strCache>
                <c:ptCount val="1"/>
                <c:pt idx="0">
                  <c:v>efficiency</c:v>
                </c:pt>
              </c:strCache>
            </c:strRef>
          </c:tx>
          <c:spPr>
            <a:ln w="38099">
              <a:solidFill>
                <a:schemeClr val="accent2"/>
              </a:solidFill>
              <a:prstDash val="solid"/>
            </a:ln>
          </c:spPr>
          <c:marker>
            <c:symbol val="none"/>
          </c:marker>
          <c:xVal>
            <c:numRef>
              <c:f>'Homologous curves'!$A$2:$A$7</c:f>
              <c:numCache>
                <c:formatCode>General</c:formatCode>
                <c:ptCount val="6"/>
                <c:pt idx="0">
                  <c:v>0</c:v>
                </c:pt>
                <c:pt idx="1">
                  <c:v>2.0000000000000004E-2</c:v>
                </c:pt>
                <c:pt idx="2">
                  <c:v>4.0000000000000008E-2</c:v>
                </c:pt>
                <c:pt idx="3">
                  <c:v>6.0000000000000005E-2</c:v>
                </c:pt>
                <c:pt idx="4">
                  <c:v>8.0000000000000016E-2</c:v>
                </c:pt>
                <c:pt idx="5">
                  <c:v>0.1</c:v>
                </c:pt>
              </c:numCache>
            </c:numRef>
          </c:xVal>
          <c:yVal>
            <c:numRef>
              <c:f>'Homologous curves'!$E$2:$E$7</c:f>
              <c:numCache>
                <c:formatCode>General</c:formatCode>
                <c:ptCount val="6"/>
                <c:pt idx="0">
                  <c:v>0</c:v>
                </c:pt>
                <c:pt idx="1">
                  <c:v>0.27</c:v>
                </c:pt>
                <c:pt idx="2">
                  <c:v>0.52</c:v>
                </c:pt>
                <c:pt idx="3">
                  <c:v>0.7400000000000001</c:v>
                </c:pt>
                <c:pt idx="4">
                  <c:v>0.82000000000000006</c:v>
                </c:pt>
                <c:pt idx="5">
                  <c:v>0.78</c:v>
                </c:pt>
              </c:numCache>
            </c:numRef>
          </c:yVal>
        </c:ser>
        <c:axId val="254868096"/>
        <c:axId val="255181568"/>
      </c:scatterChart>
      <c:valAx>
        <c:axId val="237329792"/>
        <c:scaling>
          <c:orientation val="minMax"/>
          <c:max val="0.1"/>
        </c:scaling>
        <c:axPos val="b"/>
        <c:numFmt formatCode="General" sourceLinked="1"/>
        <c:majorTickMark val="cross"/>
        <c:minorTickMark val="out"/>
        <c:tickLblPos val="nextTo"/>
        <c:spPr>
          <a:ln w="3175">
            <a:solidFill>
              <a:schemeClr val="tx1"/>
            </a:solidFill>
            <a:prstDash val="solid"/>
          </a:ln>
        </c:spPr>
        <c:txPr>
          <a:bodyPr rot="0" vert="horz"/>
          <a:lstStyle/>
          <a:p>
            <a:pPr>
              <a:defRPr sz="1950" b="0" i="0" u="none" strike="noStrike" baseline="0">
                <a:solidFill>
                  <a:schemeClr val="tx1"/>
                </a:solidFill>
                <a:latin typeface="Times New Roman"/>
                <a:ea typeface="Times New Roman"/>
                <a:cs typeface="Times New Roman"/>
              </a:defRPr>
            </a:pPr>
            <a:endParaRPr lang="en-US"/>
          </a:p>
        </c:txPr>
        <c:crossAx val="246362112"/>
        <c:crosses val="autoZero"/>
        <c:crossBetween val="midCat"/>
        <c:majorUnit val="2.0000000000000004E-2"/>
        <c:minorUnit val="1.0000000000000002E-2"/>
      </c:valAx>
      <c:valAx>
        <c:axId val="246362112"/>
        <c:scaling>
          <c:orientation val="minMax"/>
        </c:scaling>
        <c:axPos val="l"/>
        <c:majorGridlines>
          <c:spPr>
            <a:ln w="3175">
              <a:solidFill>
                <a:schemeClr val="tx1"/>
              </a:solidFill>
              <a:prstDash val="solid"/>
            </a:ln>
          </c:spPr>
        </c:majorGridlines>
        <c:numFmt formatCode="General" sourceLinked="1"/>
        <c:tickLblPos val="nextTo"/>
        <c:spPr>
          <a:ln w="3175">
            <a:solidFill>
              <a:schemeClr val="tx1"/>
            </a:solidFill>
            <a:prstDash val="solid"/>
          </a:ln>
        </c:spPr>
        <c:txPr>
          <a:bodyPr rot="0" vert="horz"/>
          <a:lstStyle/>
          <a:p>
            <a:pPr>
              <a:defRPr sz="1950" b="0" i="0" u="none" strike="noStrike" baseline="0">
                <a:solidFill>
                  <a:schemeClr val="tx1"/>
                </a:solidFill>
                <a:latin typeface="Times New Roman"/>
                <a:ea typeface="Times New Roman"/>
                <a:cs typeface="Times New Roman"/>
              </a:defRPr>
            </a:pPr>
            <a:endParaRPr lang="en-US"/>
          </a:p>
        </c:txPr>
        <c:crossAx val="237329792"/>
        <c:crosses val="autoZero"/>
        <c:crossBetween val="midCat"/>
      </c:valAx>
      <c:valAx>
        <c:axId val="254868096"/>
        <c:scaling>
          <c:orientation val="minMax"/>
        </c:scaling>
        <c:delete val="1"/>
        <c:axPos val="b"/>
        <c:numFmt formatCode="General" sourceLinked="1"/>
        <c:tickLblPos val="none"/>
        <c:crossAx val="255181568"/>
        <c:crosses val="autoZero"/>
        <c:crossBetween val="midCat"/>
      </c:valAx>
      <c:valAx>
        <c:axId val="255181568"/>
        <c:scaling>
          <c:orientation val="minMax"/>
        </c:scaling>
        <c:axPos val="r"/>
        <c:title>
          <c:tx>
            <c:rich>
              <a:bodyPr/>
              <a:lstStyle/>
              <a:p>
                <a:pPr>
                  <a:defRPr sz="1800" b="1" i="0" u="none" strike="noStrike" baseline="0">
                    <a:solidFill>
                      <a:schemeClr val="tx1"/>
                    </a:solidFill>
                    <a:latin typeface="Times New Roman"/>
                    <a:ea typeface="Times New Roman"/>
                    <a:cs typeface="Times New Roman"/>
                  </a:defRPr>
                </a:pPr>
                <a:r>
                  <a:t>efficiency</a:t>
                </a:r>
              </a:p>
            </c:rich>
          </c:tx>
          <c:layout>
            <c:manualLayout>
              <c:xMode val="edge"/>
              <c:yMode val="edge"/>
              <c:x val="0.70370370370370372"/>
              <c:y val="0.26535626535626544"/>
            </c:manualLayout>
          </c:layout>
          <c:spPr>
            <a:noFill/>
            <a:ln w="25399">
              <a:noFill/>
            </a:ln>
          </c:spPr>
        </c:title>
        <c:numFmt formatCode="General" sourceLinked="1"/>
        <c:majorTickMark val="cross"/>
        <c:tickLblPos val="nextTo"/>
        <c:spPr>
          <a:ln w="3175">
            <a:solidFill>
              <a:schemeClr val="tx1"/>
            </a:solidFill>
            <a:prstDash val="solid"/>
          </a:ln>
        </c:spPr>
        <c:txPr>
          <a:bodyPr rot="0" vert="horz"/>
          <a:lstStyle/>
          <a:p>
            <a:pPr>
              <a:defRPr sz="1950" b="0" i="0" u="none" strike="noStrike" baseline="0">
                <a:solidFill>
                  <a:schemeClr val="tx1"/>
                </a:solidFill>
                <a:latin typeface="Times New Roman"/>
                <a:ea typeface="Times New Roman"/>
                <a:cs typeface="Times New Roman"/>
              </a:defRPr>
            </a:pPr>
            <a:endParaRPr lang="en-US"/>
          </a:p>
        </c:txPr>
        <c:crossAx val="254868096"/>
        <c:crosses val="max"/>
        <c:crossBetween val="midCat"/>
      </c:valAx>
      <c:spPr>
        <a:noFill/>
        <a:ln w="12700">
          <a:solidFill>
            <a:srgbClr val="808080"/>
          </a:solidFill>
          <a:prstDash val="solid"/>
        </a:ln>
      </c:spPr>
    </c:plotArea>
    <c:legend>
      <c:legendPos val="r"/>
      <c:layout>
        <c:manualLayout>
          <c:xMode val="edge"/>
          <c:yMode val="edge"/>
          <c:x val="0.78703703703703709"/>
          <c:y val="0.10073710073710075"/>
          <c:w val="0.20767195767195767"/>
          <c:h val="0.1842751842751843"/>
        </c:manualLayout>
      </c:layout>
      <c:spPr>
        <a:solidFill>
          <a:schemeClr val="bg1"/>
        </a:solidFill>
        <a:ln w="3175">
          <a:solidFill>
            <a:schemeClr val="tx1"/>
          </a:solidFill>
          <a:prstDash val="solid"/>
        </a:ln>
      </c:spPr>
      <c:txPr>
        <a:bodyPr/>
        <a:lstStyle/>
        <a:p>
          <a:pPr>
            <a:defRPr sz="1790" b="0" i="0" u="none" strike="noStrike" baseline="0">
              <a:solidFill>
                <a:schemeClr val="tx1"/>
              </a:solidFill>
              <a:latin typeface="Times New Roman"/>
              <a:ea typeface="Times New Roman"/>
              <a:cs typeface="Times New Roman"/>
            </a:defRPr>
          </a:pPr>
          <a:endParaRPr lang="en-US"/>
        </a:p>
      </c:txPr>
    </c:legend>
    <c:plotVisOnly val="1"/>
    <c:dispBlanksAs val="gap"/>
  </c:chart>
  <c:spPr>
    <a:noFill/>
    <a:ln>
      <a:noFill/>
    </a:ln>
  </c:spPr>
  <c:txPr>
    <a:bodyPr/>
    <a:lstStyle/>
    <a:p>
      <a:pPr>
        <a:defRPr sz="1950" b="0" i="0" u="none" strike="noStrike" baseline="0">
          <a:solidFill>
            <a:schemeClr val="tx1"/>
          </a:solidFill>
          <a:latin typeface="Times New Roman"/>
          <a:ea typeface="Times New Roman"/>
          <a:cs typeface="Times New Roman"/>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1.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1.wmf"/><Relationship Id="rId5" Type="http://schemas.openxmlformats.org/officeDocument/2006/relationships/image" Target="../media/image56.wmf"/><Relationship Id="rId10" Type="http://schemas.openxmlformats.org/officeDocument/2006/relationships/image" Target="../media/image42.wmf"/><Relationship Id="rId4" Type="http://schemas.openxmlformats.org/officeDocument/2006/relationships/image" Target="../media/image55.wmf"/><Relationship Id="rId9"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8.wmf"/><Relationship Id="rId7" Type="http://schemas.openxmlformats.org/officeDocument/2006/relationships/image" Target="../media/image37.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36.wmf"/><Relationship Id="rId5" Type="http://schemas.openxmlformats.org/officeDocument/2006/relationships/image" Target="../media/image100.wmf"/><Relationship Id="rId4" Type="http://schemas.openxmlformats.org/officeDocument/2006/relationships/image" Target="../media/image99.wmf"/><Relationship Id="rId9" Type="http://schemas.openxmlformats.org/officeDocument/2006/relationships/image" Target="../media/image10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125.wmf"/><Relationship Id="rId2" Type="http://schemas.openxmlformats.org/officeDocument/2006/relationships/image" Target="../media/image121.wmf"/><Relationship Id="rId1" Type="http://schemas.openxmlformats.org/officeDocument/2006/relationships/image" Target="../media/image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22.wmf"/><Relationship Id="rId4"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778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778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778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CB198966-6773-40D6-BA56-E318FB9FCCA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204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A9DC7CFA-544E-403B-B8BD-9EC614B2F89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slide" Target="../slides/slide17.xml"/><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notesMaster" Target="../notesMasters/notesMaster1.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ChangeArrowheads="1"/>
          </p:cNvSpPr>
          <p:nvPr>
            <p:ph type="sldNum" sz="quarter" idx="5"/>
          </p:nvPr>
        </p:nvSpPr>
        <p:spPr>
          <a:ln/>
        </p:spPr>
        <p:txBody>
          <a:bodyPr/>
          <a:lstStyle/>
          <a:p>
            <a:fld id="{14CC10A0-98F7-4B2C-A1F4-09BF348D2A65}" type="slidenum">
              <a:rPr lang="en-US"/>
              <a:pPr/>
              <a:t>17</a:t>
            </a:fld>
            <a:endParaRPr lang="en-US"/>
          </a:p>
        </p:txBody>
      </p:sp>
      <p:sp>
        <p:nvSpPr>
          <p:cNvPr id="21506" name="Rectangle 2"/>
          <p:cNvSpPr>
            <a:spLocks noRo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xfrm>
            <a:off x="914400" y="4343400"/>
            <a:ext cx="5029200" cy="4114800"/>
          </a:xfrm>
        </p:spPr>
        <p:txBody>
          <a:bodyPr/>
          <a:lstStyle/>
          <a:p>
            <a:endParaRPr lang="en-US"/>
          </a:p>
        </p:txBody>
      </p:sp>
      <p:graphicFrame>
        <p:nvGraphicFramePr>
          <p:cNvPr id="21508" name="Object 4">
            <a:hlinkClick r:id="" action="ppaction://ole?verb=0"/>
          </p:cNvPr>
          <p:cNvGraphicFramePr>
            <a:graphicFrameLocks/>
          </p:cNvGraphicFramePr>
          <p:nvPr/>
        </p:nvGraphicFramePr>
        <p:xfrm>
          <a:off x="1511300" y="4292600"/>
          <a:ext cx="254000" cy="241300"/>
        </p:xfrm>
        <a:graphic>
          <a:graphicData uri="http://schemas.openxmlformats.org/presentationml/2006/ole">
            <p:oleObj spid="_x0000_s21508" name="Equation" r:id="rId4" imgW="266400" imgH="253800" progId="Equation.2">
              <p:embed/>
            </p:oleObj>
          </a:graphicData>
        </a:graphic>
      </p:graphicFrame>
      <p:graphicFrame>
        <p:nvGraphicFramePr>
          <p:cNvPr id="21509" name="Object 5">
            <a:hlinkClick r:id="" action="ppaction://ole?verb=0"/>
          </p:cNvPr>
          <p:cNvGraphicFramePr>
            <a:graphicFrameLocks/>
          </p:cNvGraphicFramePr>
          <p:nvPr/>
        </p:nvGraphicFramePr>
        <p:xfrm>
          <a:off x="2057400" y="4318000"/>
          <a:ext cx="355600" cy="317500"/>
        </p:xfrm>
        <a:graphic>
          <a:graphicData uri="http://schemas.openxmlformats.org/presentationml/2006/ole">
            <p:oleObj spid="_x0000_s21509" name="Equation" r:id="rId5" imgW="368280" imgH="330120" progId="Equation.2">
              <p:embed/>
            </p:oleObj>
          </a:graphicData>
        </a:graphic>
      </p:graphicFrame>
      <p:graphicFrame>
        <p:nvGraphicFramePr>
          <p:cNvPr id="21510" name="Object 6">
            <a:hlinkClick r:id="" action="ppaction://ole?verb=0"/>
          </p:cNvPr>
          <p:cNvGraphicFramePr>
            <a:graphicFrameLocks/>
          </p:cNvGraphicFramePr>
          <p:nvPr/>
        </p:nvGraphicFramePr>
        <p:xfrm>
          <a:off x="2743200" y="4381500"/>
          <a:ext cx="228600" cy="177800"/>
        </p:xfrm>
        <a:graphic>
          <a:graphicData uri="http://schemas.openxmlformats.org/presentationml/2006/ole">
            <p:oleObj spid="_x0000_s21510" name="Equation" r:id="rId6" imgW="241200" imgH="190440" progId="Equation.2">
              <p:embed/>
            </p:oleObj>
          </a:graphicData>
        </a:graphic>
      </p:graphicFrame>
      <p:graphicFrame>
        <p:nvGraphicFramePr>
          <p:cNvPr id="21511" name="Object 7">
            <a:hlinkClick r:id="" action="ppaction://ole?verb=0"/>
          </p:cNvPr>
          <p:cNvGraphicFramePr>
            <a:graphicFrameLocks/>
          </p:cNvGraphicFramePr>
          <p:nvPr/>
        </p:nvGraphicFramePr>
        <p:xfrm>
          <a:off x="3276600" y="4305300"/>
          <a:ext cx="241300" cy="292100"/>
        </p:xfrm>
        <a:graphic>
          <a:graphicData uri="http://schemas.openxmlformats.org/presentationml/2006/ole">
            <p:oleObj spid="_x0000_s21511" name="Equation" r:id="rId7" imgW="253800" imgH="304560" progId="Equation.2">
              <p:embed/>
            </p:oleObj>
          </a:graphicData>
        </a:graphic>
      </p:graphicFrame>
      <p:graphicFrame>
        <p:nvGraphicFramePr>
          <p:cNvPr id="21512" name="Object 8">
            <a:hlinkClick r:id="" action="ppaction://ole?verb=0"/>
          </p:cNvPr>
          <p:cNvGraphicFramePr>
            <a:graphicFrameLocks/>
          </p:cNvGraphicFramePr>
          <p:nvPr/>
        </p:nvGraphicFramePr>
        <p:xfrm>
          <a:off x="3784600" y="4381500"/>
          <a:ext cx="203200" cy="241300"/>
        </p:xfrm>
        <a:graphic>
          <a:graphicData uri="http://schemas.openxmlformats.org/presentationml/2006/ole">
            <p:oleObj spid="_x0000_s21512" name="Equation" r:id="rId8" imgW="215640" imgH="253800" progId="Equation.2">
              <p:embed/>
            </p:oleObj>
          </a:graphicData>
        </a:graphic>
      </p:graphicFrame>
      <p:graphicFrame>
        <p:nvGraphicFramePr>
          <p:cNvPr id="21513" name="Object 9">
            <a:hlinkClick r:id="" action="ppaction://ole?verb=0"/>
          </p:cNvPr>
          <p:cNvGraphicFramePr>
            <a:graphicFrameLocks/>
          </p:cNvGraphicFramePr>
          <p:nvPr/>
        </p:nvGraphicFramePr>
        <p:xfrm>
          <a:off x="4330700" y="4356100"/>
          <a:ext cx="215900" cy="241300"/>
        </p:xfrm>
        <a:graphic>
          <a:graphicData uri="http://schemas.openxmlformats.org/presentationml/2006/ole">
            <p:oleObj spid="_x0000_s21513" name="Equation" r:id="rId9" imgW="228600" imgH="253800" progId="Equation.2">
              <p:embed/>
            </p:oleObj>
          </a:graphicData>
        </a:graphic>
      </p:graphicFrame>
      <p:graphicFrame>
        <p:nvGraphicFramePr>
          <p:cNvPr id="21514" name="Object 10">
            <a:hlinkClick r:id="" action="ppaction://ole?verb=0"/>
          </p:cNvPr>
          <p:cNvGraphicFramePr>
            <a:graphicFrameLocks/>
          </p:cNvGraphicFramePr>
          <p:nvPr/>
        </p:nvGraphicFramePr>
        <p:xfrm>
          <a:off x="1066800" y="4953000"/>
          <a:ext cx="914400" cy="330200"/>
        </p:xfrm>
        <a:graphic>
          <a:graphicData uri="http://schemas.openxmlformats.org/presentationml/2006/ole">
            <p:oleObj spid="_x0000_s21514" name="Equation" r:id="rId10" imgW="927000" imgH="342720" progId="Equation.2">
              <p:embed/>
            </p:oleObj>
          </a:graphicData>
        </a:graphic>
      </p:graphicFrame>
      <p:graphicFrame>
        <p:nvGraphicFramePr>
          <p:cNvPr id="21515" name="Object 11">
            <a:hlinkClick r:id="" action="ppaction://ole?verb=0"/>
          </p:cNvPr>
          <p:cNvGraphicFramePr>
            <a:graphicFrameLocks/>
          </p:cNvGraphicFramePr>
          <p:nvPr/>
        </p:nvGraphicFramePr>
        <p:xfrm>
          <a:off x="1168400" y="5511800"/>
          <a:ext cx="1447800" cy="711200"/>
        </p:xfrm>
        <a:graphic>
          <a:graphicData uri="http://schemas.openxmlformats.org/presentationml/2006/ole">
            <p:oleObj spid="_x0000_s21515" name="Equation" r:id="rId11" imgW="1460160" imgH="723600" progId="Equation.2">
              <p:embed/>
            </p:oleObj>
          </a:graphicData>
        </a:graphic>
      </p:graphicFrame>
      <p:graphicFrame>
        <p:nvGraphicFramePr>
          <p:cNvPr id="21516" name="Object 12">
            <a:hlinkClick r:id="" action="ppaction://ole?verb=0"/>
          </p:cNvPr>
          <p:cNvGraphicFramePr>
            <a:graphicFrameLocks/>
          </p:cNvGraphicFramePr>
          <p:nvPr/>
        </p:nvGraphicFramePr>
        <p:xfrm>
          <a:off x="1384300" y="6388100"/>
          <a:ext cx="1028700" cy="711200"/>
        </p:xfrm>
        <a:graphic>
          <a:graphicData uri="http://schemas.openxmlformats.org/presentationml/2006/ole">
            <p:oleObj spid="_x0000_s21516" name="Equation" r:id="rId12" imgW="1041120" imgH="723600" progId="Equation.2">
              <p:embed/>
            </p:oleObj>
          </a:graphicData>
        </a:graphic>
      </p:graphicFrame>
      <p:graphicFrame>
        <p:nvGraphicFramePr>
          <p:cNvPr id="21517" name="Object 13">
            <a:hlinkClick r:id="" action="ppaction://ole?verb=0"/>
          </p:cNvPr>
          <p:cNvGraphicFramePr>
            <a:graphicFrameLocks/>
          </p:cNvGraphicFramePr>
          <p:nvPr/>
        </p:nvGraphicFramePr>
        <p:xfrm>
          <a:off x="1384300" y="7289800"/>
          <a:ext cx="1104900" cy="812800"/>
        </p:xfrm>
        <a:graphic>
          <a:graphicData uri="http://schemas.openxmlformats.org/presentationml/2006/ole">
            <p:oleObj spid="_x0000_s21517" name="Equation" r:id="rId13" imgW="1117440" imgH="825480" progId="Equation.2">
              <p:embed/>
            </p:oleObj>
          </a:graphicData>
        </a:graphic>
      </p:graphicFrame>
      <p:graphicFrame>
        <p:nvGraphicFramePr>
          <p:cNvPr id="21518" name="Object 14">
            <a:hlinkClick r:id="" action="ppaction://ole?verb=0"/>
          </p:cNvPr>
          <p:cNvGraphicFramePr>
            <a:graphicFrameLocks/>
          </p:cNvGraphicFramePr>
          <p:nvPr/>
        </p:nvGraphicFramePr>
        <p:xfrm>
          <a:off x="1397000" y="8204200"/>
          <a:ext cx="1117600" cy="711200"/>
        </p:xfrm>
        <a:graphic>
          <a:graphicData uri="http://schemas.openxmlformats.org/presentationml/2006/ole">
            <p:oleObj spid="_x0000_s21518" name="Equation" r:id="rId14" imgW="1130040" imgH="723600" progId="Equation.2">
              <p:embed/>
            </p:oleObj>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682"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71683"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71684"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71685"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1686"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71687"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71688" name="Rectangle 8"/>
          <p:cNvSpPr>
            <a:spLocks noGrp="1" noChangeArrowheads="1"/>
          </p:cNvSpPr>
          <p:nvPr>
            <p:ph type="sldNum" sz="quarter" idx="4"/>
          </p:nvPr>
        </p:nvSpPr>
        <p:spPr>
          <a:xfrm>
            <a:off x="7080250" y="6232525"/>
            <a:ext cx="1905000" cy="457200"/>
          </a:xfrm>
        </p:spPr>
        <p:txBody>
          <a:bodyPr/>
          <a:lstStyle>
            <a:lvl1pPr>
              <a:defRPr/>
            </a:lvl1pPr>
          </a:lstStyle>
          <a:p>
            <a:fld id="{6BA6FCC7-F961-4A62-8DC7-3B07DFF3E8A8}" type="slidenum">
              <a:rPr lang="en-US"/>
              <a:pPr/>
              <a:t>‹#›</a:t>
            </a:fld>
            <a:endParaRPr lang="en-US"/>
          </a:p>
        </p:txBody>
      </p:sp>
      <p:sp>
        <p:nvSpPr>
          <p:cNvPr id="71689"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pPr eaLnBrk="0" hangingPunct="0"/>
            <a:r>
              <a:rPr lang="en-US" sz="2000">
                <a:hlinkClick r:id="rId2"/>
              </a:rPr>
              <a:t>Monroe L. Weber-Shirk </a:t>
            </a:r>
            <a:endParaRPr lang="en-US" sz="2000"/>
          </a:p>
        </p:txBody>
      </p:sp>
      <p:sp>
        <p:nvSpPr>
          <p:cNvPr id="71690"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71691"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71692"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71693"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eaLnBrk="0" hangingPunct="0"/>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71694"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E453B-5EFD-4876-9881-B2A5618A19F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EA816E-F043-4D96-BFB4-C6601E1A8AF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8AAF84-0499-45B5-8A13-9D5ABF6AFA9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E52792-FF52-472F-A9B1-F80197CFDEE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2E2FC1-0BA8-4B25-9F4B-6B267403ABF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680D6F-584E-4E7F-8E41-87DD06252A1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5378A48-6A3D-4AB5-8C16-7D407F94747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610F42-9931-4135-B2BE-7A72B3A96E0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7E0842C-D7F8-4F05-90A0-41F52A7D19A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7F5C63-3D59-45A8-A6D0-2B7565E6F7E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70659"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70660"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70661"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effectLst>
                  <a:outerShdw blurRad="38100" dist="38100" dir="2700000" algn="tl">
                    <a:srgbClr val="C0C0C0"/>
                  </a:outerShdw>
                </a:effectLst>
                <a:latin typeface="Arial" pitchFamily="34" charset="0"/>
              </a:defRPr>
            </a:lvl1pPr>
          </a:lstStyle>
          <a:p>
            <a:endParaRPr lang="en-US"/>
          </a:p>
        </p:txBody>
      </p:sp>
      <p:sp>
        <p:nvSpPr>
          <p:cNvPr id="7066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effectLst>
                  <a:outerShdw blurRad="38100" dist="38100" dir="2700000" algn="tl">
                    <a:srgbClr val="C0C0C0"/>
                  </a:outerShdw>
                </a:effectLst>
                <a:latin typeface="Arial" pitchFamily="34" charset="0"/>
              </a:defRPr>
            </a:lvl1pPr>
          </a:lstStyle>
          <a:p>
            <a:endParaRPr lang="en-US"/>
          </a:p>
        </p:txBody>
      </p:sp>
      <p:sp>
        <p:nvSpPr>
          <p:cNvPr id="7066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effectLst>
                  <a:outerShdw blurRad="38100" dist="38100" dir="2700000" algn="tl">
                    <a:srgbClr val="C0C0C0"/>
                  </a:outerShdw>
                </a:effectLst>
                <a:latin typeface="Arial" pitchFamily="34" charset="0"/>
              </a:defRPr>
            </a:lvl1pPr>
          </a:lstStyle>
          <a:p>
            <a:fld id="{FADA185B-F474-4FA4-A22E-C18AA3613E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paceflight.nasa.gov/shuttle/upgrades/ojp.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slide" Target="slide55.xml"/><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oleObject" Target="../embeddings/oleObject44.bin"/><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oleObject" Target="../embeddings/oleObject55.bin"/><Relationship Id="rId7" Type="http://schemas.openxmlformats.org/officeDocument/2006/relationships/slide" Target="slide21.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8.xml"/><Relationship Id="rId1"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slide" Target="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7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3.bin"/><Relationship Id="rId5" Type="http://schemas.openxmlformats.org/officeDocument/2006/relationships/chart" Target="../charts/chart3.xml"/><Relationship Id="rId4" Type="http://schemas.openxmlformats.org/officeDocument/2006/relationships/oleObject" Target="../embeddings/oleObject7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5.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7.bin"/><Relationship Id="rId5" Type="http://schemas.openxmlformats.org/officeDocument/2006/relationships/chart" Target="../charts/chart4.xml"/><Relationship Id="rId4" Type="http://schemas.openxmlformats.org/officeDocument/2006/relationships/oleObject" Target="../embeddings/oleObject7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www.gouldspumps.com/download_files/3796/3796_priming.s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8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hyperlink" Target="http://www.pricepump.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oleObject" Target="../embeddings/oleObject8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oleObject" Target="../embeddings/oleObject86.bin"/><Relationship Id="rId7" Type="http://schemas.openxmlformats.org/officeDocument/2006/relationships/oleObject" Target="../embeddings/oleObject90.bin"/><Relationship Id="rId12"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9.bin"/><Relationship Id="rId11" Type="http://schemas.openxmlformats.org/officeDocument/2006/relationships/oleObject" Target="../embeddings/oleObject93.bin"/><Relationship Id="rId5" Type="http://schemas.openxmlformats.org/officeDocument/2006/relationships/oleObject" Target="../embeddings/oleObject88.bin"/><Relationship Id="rId10" Type="http://schemas.openxmlformats.org/officeDocument/2006/relationships/oleObject" Target="../embeddings/oleObject92.bin"/><Relationship Id="rId4" Type="http://schemas.openxmlformats.org/officeDocument/2006/relationships/oleObject" Target="../embeddings/oleObject87.bin"/><Relationship Id="rId9" Type="http://schemas.openxmlformats.org/officeDocument/2006/relationships/oleObject" Target="../embeddings/oleObject91.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98.bin"/><Relationship Id="rId11" Type="http://schemas.openxmlformats.org/officeDocument/2006/relationships/oleObject" Target="../embeddings/oleObject103.bin"/><Relationship Id="rId5" Type="http://schemas.openxmlformats.org/officeDocument/2006/relationships/oleObject" Target="../embeddings/oleObject97.bin"/><Relationship Id="rId10" Type="http://schemas.openxmlformats.org/officeDocument/2006/relationships/oleObject" Target="../embeddings/oleObject102.bin"/><Relationship Id="rId4" Type="http://schemas.openxmlformats.org/officeDocument/2006/relationships/oleObject" Target="../embeddings/oleObject96.bin"/><Relationship Id="rId9" Type="http://schemas.openxmlformats.org/officeDocument/2006/relationships/oleObject" Target="../embeddings/oleObject10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slide" Target="slide27.xml"/><Relationship Id="rId4" Type="http://schemas.openxmlformats.org/officeDocument/2006/relationships/oleObject" Target="../embeddings/oleObject10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9.bin"/><Relationship Id="rId11" Type="http://schemas.openxmlformats.org/officeDocument/2006/relationships/oleObject" Target="../embeddings/oleObject113.bin"/><Relationship Id="rId5" Type="http://schemas.openxmlformats.org/officeDocument/2006/relationships/oleObject" Target="../embeddings/oleObject108.bin"/><Relationship Id="rId10" Type="http://schemas.openxmlformats.org/officeDocument/2006/relationships/slide" Target="slide34.xml"/><Relationship Id="rId4" Type="http://schemas.openxmlformats.org/officeDocument/2006/relationships/oleObject" Target="../embeddings/oleObject107.bin"/><Relationship Id="rId9" Type="http://schemas.openxmlformats.org/officeDocument/2006/relationships/oleObject" Target="../embeddings/oleObject112.bin"/></Relationships>
</file>

<file path=ppt/slides/_rels/slide5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oboldusa.com/onlinecatalog/flow/zdm/zdm1.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1.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127.bin"/></Relationships>
</file>

<file path=ppt/slides/_rels/slide6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oleObject" Target="../embeddings/oleObject12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87400" y="1651000"/>
            <a:ext cx="7772400" cy="1143000"/>
          </a:xfrm>
          <a:noFill/>
          <a:ln/>
          <a:effectLst/>
        </p:spPr>
        <p:txBody>
          <a:bodyPr lIns="90488" tIns="44450" rIns="90488" bIns="44450"/>
          <a:lstStyle/>
          <a:p>
            <a:r>
              <a:rPr lang="en-US"/>
              <a:t>Hydraulic Machinery</a:t>
            </a:r>
          </a:p>
        </p:txBody>
      </p:sp>
      <p:sp>
        <p:nvSpPr>
          <p:cNvPr id="3075" name="Rectangle 3"/>
          <p:cNvSpPr>
            <a:spLocks noGrp="1" noChangeArrowheads="1"/>
          </p:cNvSpPr>
          <p:nvPr>
            <p:ph type="subTitle" idx="1"/>
          </p:nvPr>
        </p:nvSpPr>
        <p:spPr>
          <a:xfrm>
            <a:off x="2081213" y="5159375"/>
            <a:ext cx="6400800" cy="406400"/>
          </a:xfrm>
          <a:noFill/>
          <a:ln/>
        </p:spPr>
        <p:txBody>
          <a:bodyPr lIns="90488" tIns="44450" rIns="90488" bIns="44450"/>
          <a:lstStyle/>
          <a:p>
            <a:pPr marL="342900" indent="-342900"/>
            <a:r>
              <a:rPr lang="en-US"/>
              <a:t>Pumps, Turbines...</a:t>
            </a:r>
          </a:p>
        </p:txBody>
      </p:sp>
      <p:grpSp>
        <p:nvGrpSpPr>
          <p:cNvPr id="3076" name="Group 4"/>
          <p:cNvGrpSpPr>
            <a:grpSpLocks/>
          </p:cNvGrpSpPr>
          <p:nvPr/>
        </p:nvGrpSpPr>
        <p:grpSpPr bwMode="auto">
          <a:xfrm>
            <a:off x="4229100" y="3467100"/>
            <a:ext cx="4540250" cy="1563688"/>
            <a:chOff x="2664" y="2184"/>
            <a:chExt cx="2860" cy="985"/>
          </a:xfrm>
        </p:grpSpPr>
        <p:grpSp>
          <p:nvGrpSpPr>
            <p:cNvPr id="3077" name="Group 5"/>
            <p:cNvGrpSpPr>
              <a:grpSpLocks/>
            </p:cNvGrpSpPr>
            <p:nvPr/>
          </p:nvGrpSpPr>
          <p:grpSpPr bwMode="auto">
            <a:xfrm>
              <a:off x="2664" y="2480"/>
              <a:ext cx="1833" cy="689"/>
              <a:chOff x="2664" y="2480"/>
              <a:chExt cx="1833" cy="689"/>
            </a:xfrm>
          </p:grpSpPr>
          <p:sp>
            <p:nvSpPr>
              <p:cNvPr id="3078" name="Freeform 6"/>
              <p:cNvSpPr>
                <a:spLocks/>
              </p:cNvSpPr>
              <p:nvPr/>
            </p:nvSpPr>
            <p:spPr bwMode="auto">
              <a:xfrm>
                <a:off x="2664" y="2480"/>
                <a:ext cx="1833" cy="118"/>
              </a:xfrm>
              <a:custGeom>
                <a:avLst/>
                <a:gdLst/>
                <a:ahLst/>
                <a:cxnLst>
                  <a:cxn ang="0">
                    <a:pos x="0" y="0"/>
                  </a:cxn>
                  <a:cxn ang="0">
                    <a:pos x="272" y="83"/>
                  </a:cxn>
                  <a:cxn ang="0">
                    <a:pos x="576" y="117"/>
                  </a:cxn>
                  <a:cxn ang="0">
                    <a:pos x="1832" y="117"/>
                  </a:cxn>
                </a:cxnLst>
                <a:rect l="0" t="0" r="r" b="b"/>
                <a:pathLst>
                  <a:path w="1833" h="118">
                    <a:moveTo>
                      <a:pt x="0" y="0"/>
                    </a:moveTo>
                    <a:lnTo>
                      <a:pt x="272" y="83"/>
                    </a:lnTo>
                    <a:lnTo>
                      <a:pt x="576" y="117"/>
                    </a:lnTo>
                    <a:lnTo>
                      <a:pt x="1832" y="11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079" name="Freeform 7"/>
              <p:cNvSpPr>
                <a:spLocks/>
              </p:cNvSpPr>
              <p:nvPr/>
            </p:nvSpPr>
            <p:spPr bwMode="auto">
              <a:xfrm>
                <a:off x="2664" y="3051"/>
                <a:ext cx="1833" cy="118"/>
              </a:xfrm>
              <a:custGeom>
                <a:avLst/>
                <a:gdLst/>
                <a:ahLst/>
                <a:cxnLst>
                  <a:cxn ang="0">
                    <a:pos x="0" y="117"/>
                  </a:cxn>
                  <a:cxn ang="0">
                    <a:pos x="272" y="34"/>
                  </a:cxn>
                  <a:cxn ang="0">
                    <a:pos x="576" y="0"/>
                  </a:cxn>
                  <a:cxn ang="0">
                    <a:pos x="1832" y="0"/>
                  </a:cxn>
                </a:cxnLst>
                <a:rect l="0" t="0" r="r" b="b"/>
                <a:pathLst>
                  <a:path w="1833" h="118">
                    <a:moveTo>
                      <a:pt x="0" y="117"/>
                    </a:moveTo>
                    <a:lnTo>
                      <a:pt x="272" y="34"/>
                    </a:lnTo>
                    <a:lnTo>
                      <a:pt x="576" y="0"/>
                    </a:lnTo>
                    <a:lnTo>
                      <a:pt x="1832"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3080" name="Rectangle 8"/>
            <p:cNvSpPr>
              <a:spLocks noChangeArrowheads="1"/>
            </p:cNvSpPr>
            <p:nvPr/>
          </p:nvSpPr>
          <p:spPr bwMode="auto">
            <a:xfrm>
              <a:off x="3500" y="2804"/>
              <a:ext cx="2024" cy="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081" name="Oval 9"/>
            <p:cNvSpPr>
              <a:spLocks noChangeArrowheads="1"/>
            </p:cNvSpPr>
            <p:nvPr/>
          </p:nvSpPr>
          <p:spPr bwMode="auto">
            <a:xfrm>
              <a:off x="3188" y="2764"/>
              <a:ext cx="120" cy="12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082" name="Rectangle 10"/>
            <p:cNvSpPr>
              <a:spLocks noChangeArrowheads="1"/>
            </p:cNvSpPr>
            <p:nvPr/>
          </p:nvSpPr>
          <p:spPr bwMode="auto">
            <a:xfrm>
              <a:off x="3252" y="2764"/>
              <a:ext cx="240" cy="12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083" name="Line 11"/>
            <p:cNvSpPr>
              <a:spLocks noChangeShapeType="1"/>
            </p:cNvSpPr>
            <p:nvPr/>
          </p:nvSpPr>
          <p:spPr bwMode="auto">
            <a:xfrm>
              <a:off x="3336" y="2804"/>
              <a:ext cx="64" cy="40"/>
            </a:xfrm>
            <a:prstGeom prst="line">
              <a:avLst/>
            </a:prstGeom>
            <a:noFill/>
            <a:ln w="25400">
              <a:solidFill>
                <a:schemeClr val="tx1"/>
              </a:solidFill>
              <a:round/>
              <a:headEnd/>
              <a:tailEnd/>
            </a:ln>
            <a:effectLst/>
          </p:spPr>
          <p:txBody>
            <a:bodyPr wrap="none" anchor="ctr"/>
            <a:lstStyle/>
            <a:p>
              <a:endParaRPr lang="en-US"/>
            </a:p>
          </p:txBody>
        </p:sp>
        <p:grpSp>
          <p:nvGrpSpPr>
            <p:cNvPr id="3084" name="Group 12"/>
            <p:cNvGrpSpPr>
              <a:grpSpLocks/>
            </p:cNvGrpSpPr>
            <p:nvPr/>
          </p:nvGrpSpPr>
          <p:grpSpPr bwMode="auto">
            <a:xfrm>
              <a:off x="3316" y="2620"/>
              <a:ext cx="88" cy="408"/>
              <a:chOff x="3316" y="2620"/>
              <a:chExt cx="88" cy="408"/>
            </a:xfrm>
          </p:grpSpPr>
          <p:sp>
            <p:nvSpPr>
              <p:cNvPr id="3085" name="Rectangle 13"/>
              <p:cNvSpPr>
                <a:spLocks noChangeArrowheads="1"/>
              </p:cNvSpPr>
              <p:nvPr/>
            </p:nvSpPr>
            <p:spPr bwMode="auto">
              <a:xfrm>
                <a:off x="3316" y="2620"/>
                <a:ext cx="88" cy="1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086" name="Rectangle 14"/>
              <p:cNvSpPr>
                <a:spLocks noChangeArrowheads="1"/>
              </p:cNvSpPr>
              <p:nvPr/>
            </p:nvSpPr>
            <p:spPr bwMode="auto">
              <a:xfrm>
                <a:off x="3316" y="2892"/>
                <a:ext cx="88" cy="1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3087" name="Arc 15"/>
            <p:cNvSpPr>
              <a:spLocks/>
            </p:cNvSpPr>
            <p:nvPr/>
          </p:nvSpPr>
          <p:spPr bwMode="auto">
            <a:xfrm>
              <a:off x="4488" y="2184"/>
              <a:ext cx="412" cy="4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3088" name="Arc 16"/>
            <p:cNvSpPr>
              <a:spLocks/>
            </p:cNvSpPr>
            <p:nvPr/>
          </p:nvSpPr>
          <p:spPr bwMode="auto">
            <a:xfrm>
              <a:off x="4496" y="2224"/>
              <a:ext cx="916" cy="82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grpSp>
      <p:grpSp>
        <p:nvGrpSpPr>
          <p:cNvPr id="3090" name="Group 18"/>
          <p:cNvGrpSpPr>
            <a:grpSpLocks/>
          </p:cNvGrpSpPr>
          <p:nvPr/>
        </p:nvGrpSpPr>
        <p:grpSpPr bwMode="auto">
          <a:xfrm>
            <a:off x="385763" y="3625850"/>
            <a:ext cx="1765300" cy="473075"/>
            <a:chOff x="243" y="2284"/>
            <a:chExt cx="1112" cy="298"/>
          </a:xfrm>
        </p:grpSpPr>
        <p:sp>
          <p:nvSpPr>
            <p:cNvPr id="3091" name="Freeform 19"/>
            <p:cNvSpPr>
              <a:spLocks/>
            </p:cNvSpPr>
            <p:nvPr/>
          </p:nvSpPr>
          <p:spPr bwMode="auto">
            <a:xfrm>
              <a:off x="323" y="2385"/>
              <a:ext cx="199" cy="195"/>
            </a:xfrm>
            <a:custGeom>
              <a:avLst/>
              <a:gdLst/>
              <a:ahLst/>
              <a:cxnLst>
                <a:cxn ang="0">
                  <a:pos x="52" y="195"/>
                </a:cxn>
                <a:cxn ang="0">
                  <a:pos x="67" y="33"/>
                </a:cxn>
                <a:cxn ang="0">
                  <a:pos x="199" y="27"/>
                </a:cxn>
                <a:cxn ang="0">
                  <a:pos x="193" y="195"/>
                </a:cxn>
                <a:cxn ang="0">
                  <a:pos x="52" y="195"/>
                </a:cxn>
              </a:cxnLst>
              <a:rect l="0" t="0" r="r" b="b"/>
              <a:pathLst>
                <a:path w="199" h="195">
                  <a:moveTo>
                    <a:pt x="52" y="195"/>
                  </a:moveTo>
                  <a:cubicBezTo>
                    <a:pt x="0" y="195"/>
                    <a:pt x="16" y="83"/>
                    <a:pt x="67" y="33"/>
                  </a:cubicBezTo>
                  <a:cubicBezTo>
                    <a:pt x="94" y="8"/>
                    <a:pt x="178" y="0"/>
                    <a:pt x="199" y="27"/>
                  </a:cubicBezTo>
                  <a:cubicBezTo>
                    <a:pt x="199" y="86"/>
                    <a:pt x="199" y="131"/>
                    <a:pt x="193" y="195"/>
                  </a:cubicBezTo>
                  <a:cubicBezTo>
                    <a:pt x="124" y="195"/>
                    <a:pt x="104" y="195"/>
                    <a:pt x="52" y="195"/>
                  </a:cubicBezTo>
                  <a:close/>
                </a:path>
              </a:pathLst>
            </a:custGeom>
            <a:solidFill>
              <a:schemeClr val="hlink">
                <a:alpha val="50000"/>
              </a:schemeClr>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sp>
          <p:nvSpPr>
            <p:cNvPr id="3092" name="Rectangle 20"/>
            <p:cNvSpPr>
              <a:spLocks noChangeArrowheads="1"/>
            </p:cNvSpPr>
            <p:nvPr/>
          </p:nvSpPr>
          <p:spPr bwMode="auto">
            <a:xfrm flipH="1">
              <a:off x="483" y="2285"/>
              <a:ext cx="872" cy="296"/>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3093" name="Freeform 21"/>
            <p:cNvSpPr>
              <a:spLocks/>
            </p:cNvSpPr>
            <p:nvPr/>
          </p:nvSpPr>
          <p:spPr bwMode="auto">
            <a:xfrm>
              <a:off x="243" y="2284"/>
              <a:ext cx="326" cy="298"/>
            </a:xfrm>
            <a:custGeom>
              <a:avLst/>
              <a:gdLst/>
              <a:ahLst/>
              <a:cxnLst>
                <a:cxn ang="0">
                  <a:pos x="303" y="0"/>
                </a:cxn>
                <a:cxn ang="0">
                  <a:pos x="132" y="0"/>
                </a:cxn>
                <a:cxn ang="0">
                  <a:pos x="135" y="299"/>
                </a:cxn>
                <a:cxn ang="0">
                  <a:pos x="276" y="299"/>
                </a:cxn>
              </a:cxnLst>
              <a:rect l="0" t="0" r="r" b="b"/>
              <a:pathLst>
                <a:path w="326" h="300">
                  <a:moveTo>
                    <a:pt x="303" y="0"/>
                  </a:moveTo>
                  <a:cubicBezTo>
                    <a:pt x="240" y="2"/>
                    <a:pt x="197" y="0"/>
                    <a:pt x="132" y="0"/>
                  </a:cubicBezTo>
                  <a:cubicBezTo>
                    <a:pt x="0" y="3"/>
                    <a:pt x="326" y="300"/>
                    <a:pt x="135" y="299"/>
                  </a:cubicBezTo>
                  <a:cubicBezTo>
                    <a:pt x="187" y="299"/>
                    <a:pt x="174" y="299"/>
                    <a:pt x="276" y="299"/>
                  </a:cubicBezTo>
                </a:path>
              </a:pathLst>
            </a:custGeom>
            <a:solidFill>
              <a:schemeClr val="hlink"/>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grpSp>
      <p:sp>
        <p:nvSpPr>
          <p:cNvPr id="3094" name="Oval 22"/>
          <p:cNvSpPr>
            <a:spLocks noChangeArrowheads="1"/>
          </p:cNvSpPr>
          <p:nvPr/>
        </p:nvSpPr>
        <p:spPr bwMode="auto">
          <a:xfrm flipH="1">
            <a:off x="1223963" y="4059238"/>
            <a:ext cx="2006600" cy="177800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095" name="Arc 23"/>
          <p:cNvSpPr>
            <a:spLocks/>
          </p:cNvSpPr>
          <p:nvPr/>
        </p:nvSpPr>
        <p:spPr bwMode="auto">
          <a:xfrm rot="10800000" flipH="1">
            <a:off x="2138363" y="3621088"/>
            <a:ext cx="1098550" cy="1289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chemeClr val="hlink"/>
          </a:solidFill>
          <a:ln w="12700" cap="rnd">
            <a:solidFill>
              <a:schemeClr val="tx1"/>
            </a:solidFill>
            <a:round/>
            <a:headEnd/>
            <a:tailEnd/>
          </a:ln>
          <a:effectLst/>
        </p:spPr>
        <p:txBody>
          <a:bodyPr wrap="none" anchor="ctr"/>
          <a:lstStyle/>
          <a:p>
            <a:endParaRPr lang="en-US"/>
          </a:p>
        </p:txBody>
      </p:sp>
      <p:sp>
        <p:nvSpPr>
          <p:cNvPr id="3096" name="Oval 24"/>
          <p:cNvSpPr>
            <a:spLocks noChangeArrowheads="1"/>
          </p:cNvSpPr>
          <p:nvPr/>
        </p:nvSpPr>
        <p:spPr bwMode="auto">
          <a:xfrm rot="-5400000" flipH="1" flipV="1">
            <a:off x="1389063" y="4110038"/>
            <a:ext cx="1460500" cy="1460500"/>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097" name="Group 25"/>
          <p:cNvGrpSpPr>
            <a:grpSpLocks/>
          </p:cNvGrpSpPr>
          <p:nvPr/>
        </p:nvGrpSpPr>
        <p:grpSpPr bwMode="auto">
          <a:xfrm>
            <a:off x="1477963" y="4205288"/>
            <a:ext cx="1246187" cy="1263650"/>
            <a:chOff x="931" y="2649"/>
            <a:chExt cx="785" cy="796"/>
          </a:xfrm>
        </p:grpSpPr>
        <p:grpSp>
          <p:nvGrpSpPr>
            <p:cNvPr id="3098" name="Group 26"/>
            <p:cNvGrpSpPr>
              <a:grpSpLocks/>
            </p:cNvGrpSpPr>
            <p:nvPr/>
          </p:nvGrpSpPr>
          <p:grpSpPr bwMode="auto">
            <a:xfrm>
              <a:off x="931" y="2649"/>
              <a:ext cx="765" cy="796"/>
              <a:chOff x="2396" y="2952"/>
              <a:chExt cx="765" cy="796"/>
            </a:xfrm>
          </p:grpSpPr>
          <p:sp>
            <p:nvSpPr>
              <p:cNvPr id="3099" name="Arc 27"/>
              <p:cNvSpPr>
                <a:spLocks/>
              </p:cNvSpPr>
              <p:nvPr/>
            </p:nvSpPr>
            <p:spPr bwMode="auto">
              <a:xfrm rot="10800000">
                <a:off x="2949" y="3352"/>
                <a:ext cx="212" cy="25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a:solidFill>
                  <a:schemeClr val="accent1"/>
                </a:solidFill>
                <a:round/>
                <a:headEnd/>
                <a:tailEnd/>
              </a:ln>
              <a:effectLst/>
            </p:spPr>
            <p:txBody>
              <a:bodyPr wrap="none" anchor="ctr"/>
              <a:lstStyle/>
              <a:p>
                <a:endParaRPr lang="en-US"/>
              </a:p>
            </p:txBody>
          </p:sp>
          <p:sp>
            <p:nvSpPr>
              <p:cNvPr id="3100" name="Arc 28"/>
              <p:cNvSpPr>
                <a:spLocks/>
              </p:cNvSpPr>
              <p:nvPr/>
            </p:nvSpPr>
            <p:spPr bwMode="auto">
              <a:xfrm rot="5400000">
                <a:off x="2416" y="3112"/>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3101" name="Arc 29"/>
              <p:cNvSpPr>
                <a:spLocks/>
              </p:cNvSpPr>
              <p:nvPr/>
            </p:nvSpPr>
            <p:spPr bwMode="auto">
              <a:xfrm>
                <a:off x="2584" y="3496"/>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3102" name="Arc 30"/>
              <p:cNvSpPr>
                <a:spLocks/>
              </p:cNvSpPr>
              <p:nvPr/>
            </p:nvSpPr>
            <p:spPr bwMode="auto">
              <a:xfrm rot="10800000">
                <a:off x="2800" y="2952"/>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grpSp>
        <p:grpSp>
          <p:nvGrpSpPr>
            <p:cNvPr id="3103" name="Group 31"/>
            <p:cNvGrpSpPr>
              <a:grpSpLocks/>
            </p:cNvGrpSpPr>
            <p:nvPr/>
          </p:nvGrpSpPr>
          <p:grpSpPr bwMode="auto">
            <a:xfrm>
              <a:off x="935" y="2653"/>
              <a:ext cx="781" cy="789"/>
              <a:chOff x="2400" y="2956"/>
              <a:chExt cx="781" cy="789"/>
            </a:xfrm>
          </p:grpSpPr>
          <p:sp>
            <p:nvSpPr>
              <p:cNvPr id="3104" name="Arc 32"/>
              <p:cNvSpPr>
                <a:spLocks/>
              </p:cNvSpPr>
              <p:nvPr/>
            </p:nvSpPr>
            <p:spPr bwMode="auto">
              <a:xfrm rot="8100000">
                <a:off x="2969" y="3137"/>
                <a:ext cx="212" cy="25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a:solidFill>
                  <a:schemeClr val="accent1"/>
                </a:solidFill>
                <a:round/>
                <a:headEnd/>
                <a:tailEnd/>
              </a:ln>
              <a:effectLst/>
            </p:spPr>
            <p:txBody>
              <a:bodyPr wrap="none" anchor="ctr"/>
              <a:lstStyle/>
              <a:p>
                <a:endParaRPr lang="en-US"/>
              </a:p>
            </p:txBody>
          </p:sp>
          <p:sp>
            <p:nvSpPr>
              <p:cNvPr id="3105" name="Arc 33"/>
              <p:cNvSpPr>
                <a:spLocks/>
              </p:cNvSpPr>
              <p:nvPr/>
            </p:nvSpPr>
            <p:spPr bwMode="auto">
              <a:xfrm rot="2700000">
                <a:off x="2420" y="3341"/>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3106" name="Arc 34"/>
              <p:cNvSpPr>
                <a:spLocks/>
              </p:cNvSpPr>
              <p:nvPr/>
            </p:nvSpPr>
            <p:spPr bwMode="auto">
              <a:xfrm rot="18900000">
                <a:off x="2810" y="3493"/>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3107" name="Arc 35"/>
              <p:cNvSpPr>
                <a:spLocks/>
              </p:cNvSpPr>
              <p:nvPr/>
            </p:nvSpPr>
            <p:spPr bwMode="auto">
              <a:xfrm rot="8100000">
                <a:off x="2579" y="2956"/>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grpSp>
      </p:grpSp>
      <p:sp>
        <p:nvSpPr>
          <p:cNvPr id="3108" name="Oval 36"/>
          <p:cNvSpPr>
            <a:spLocks noChangeArrowheads="1"/>
          </p:cNvSpPr>
          <p:nvPr/>
        </p:nvSpPr>
        <p:spPr bwMode="auto">
          <a:xfrm>
            <a:off x="1897063" y="4618038"/>
            <a:ext cx="444500" cy="444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109" name="Arc 37"/>
          <p:cNvSpPr>
            <a:spLocks/>
          </p:cNvSpPr>
          <p:nvPr/>
        </p:nvSpPr>
        <p:spPr bwMode="auto">
          <a:xfrm>
            <a:off x="2246313" y="4471988"/>
            <a:ext cx="3048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triangle" w="med" len="med"/>
            <a:tailEnd/>
          </a:ln>
          <a:effectLst/>
        </p:spPr>
        <p:txBody>
          <a:bodyPr wrap="none" anchor="ctr"/>
          <a:lstStyle/>
          <a:p>
            <a:endParaRPr lang="en-US"/>
          </a:p>
        </p:txBody>
      </p:sp>
      <p:sp>
        <p:nvSpPr>
          <p:cNvPr id="3110" name="Text Box 38"/>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pPr eaLnBrk="0" hangingPunct="0"/>
            <a:r>
              <a:rPr lang="en-US" sz="2800">
                <a:latin typeface="MT Extra"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0">
                                      <p:cBhvr>
                                        <p:cTn id="6" dur="5000" fill="hold"/>
                                        <p:tgtEl>
                                          <p:spTgt spid="309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p:spPr>
        <p:txBody>
          <a:bodyPr lIns="90488" tIns="44450" rIns="90488" bIns="44450" anchor="b"/>
          <a:lstStyle/>
          <a:p>
            <a:r>
              <a:rPr lang="en-US"/>
              <a:t>Jet Pump</a:t>
            </a:r>
            <a:br>
              <a:rPr lang="en-US"/>
            </a:br>
            <a:r>
              <a:rPr lang="en-US"/>
              <a:t>“eductor”</a:t>
            </a:r>
          </a:p>
        </p:txBody>
      </p:sp>
      <p:sp>
        <p:nvSpPr>
          <p:cNvPr id="12291" name="Rectangle 3"/>
          <p:cNvSpPr>
            <a:spLocks noGrp="1" noChangeArrowheads="1"/>
          </p:cNvSpPr>
          <p:nvPr>
            <p:ph type="body" idx="1"/>
          </p:nvPr>
        </p:nvSpPr>
        <p:spPr>
          <a:xfrm>
            <a:off x="914400" y="1828800"/>
            <a:ext cx="7340600" cy="3741738"/>
          </a:xfrm>
          <a:noFill/>
          <a:ln/>
        </p:spPr>
        <p:txBody>
          <a:bodyPr lIns="90488" tIns="44450" rIns="90488" bIns="44450"/>
          <a:lstStyle/>
          <a:p>
            <a:pPr>
              <a:lnSpc>
                <a:spcPct val="90000"/>
              </a:lnSpc>
            </a:pPr>
            <a:r>
              <a:rPr lang="en-US" sz="2800"/>
              <a:t>A high pressure, high velocity jet discharge is used to pump a larger volume of fluid.</a:t>
            </a:r>
          </a:p>
          <a:p>
            <a:pPr>
              <a:lnSpc>
                <a:spcPct val="90000"/>
              </a:lnSpc>
            </a:pPr>
            <a:r>
              <a:rPr lang="en-US" sz="2800"/>
              <a:t>Advantages</a:t>
            </a:r>
          </a:p>
          <a:p>
            <a:pPr lvl="1">
              <a:lnSpc>
                <a:spcPct val="90000"/>
              </a:lnSpc>
            </a:pPr>
            <a:r>
              <a:rPr lang="en-US" sz="2400"/>
              <a:t>no moving parts</a:t>
            </a:r>
          </a:p>
          <a:p>
            <a:pPr lvl="1">
              <a:lnSpc>
                <a:spcPct val="90000"/>
              </a:lnSpc>
            </a:pPr>
            <a:r>
              <a:rPr lang="en-US" sz="2400"/>
              <a:t>self priming</a:t>
            </a:r>
          </a:p>
          <a:p>
            <a:pPr lvl="1">
              <a:lnSpc>
                <a:spcPct val="90000"/>
              </a:lnSpc>
            </a:pPr>
            <a:r>
              <a:rPr lang="en-US" sz="2400"/>
              <a:t>handles solids easily</a:t>
            </a:r>
          </a:p>
          <a:p>
            <a:pPr>
              <a:lnSpc>
                <a:spcPct val="90000"/>
              </a:lnSpc>
            </a:pPr>
            <a:r>
              <a:rPr lang="en-US" sz="2800"/>
              <a:t>Disadvantage</a:t>
            </a:r>
          </a:p>
          <a:p>
            <a:pPr lvl="1">
              <a:lnSpc>
                <a:spcPct val="90000"/>
              </a:lnSpc>
            </a:pPr>
            <a:r>
              <a:rPr lang="en-US" sz="2400"/>
              <a:t>inefficient</a:t>
            </a:r>
          </a:p>
          <a:p>
            <a:pPr>
              <a:lnSpc>
                <a:spcPct val="90000"/>
              </a:lnSpc>
            </a:pPr>
            <a:r>
              <a:rPr lang="en-US" sz="2800"/>
              <a:t>Uses</a:t>
            </a:r>
          </a:p>
          <a:p>
            <a:pPr lvl="1">
              <a:lnSpc>
                <a:spcPct val="90000"/>
              </a:lnSpc>
            </a:pPr>
            <a:r>
              <a:rPr lang="en-US" sz="2400"/>
              <a:t>deep well pumping</a:t>
            </a:r>
          </a:p>
          <a:p>
            <a:pPr lvl="1">
              <a:lnSpc>
                <a:spcPct val="90000"/>
              </a:lnSpc>
            </a:pPr>
            <a:r>
              <a:rPr lang="en-US" sz="2400"/>
              <a:t>pumping water mixed with solids</a:t>
            </a:r>
          </a:p>
        </p:txBody>
      </p:sp>
      <p:sp>
        <p:nvSpPr>
          <p:cNvPr id="12292" name="Rectangle 4"/>
          <p:cNvSpPr>
            <a:spLocks noChangeArrowheads="1"/>
          </p:cNvSpPr>
          <p:nvPr/>
        </p:nvSpPr>
        <p:spPr bwMode="auto">
          <a:xfrm>
            <a:off x="4152900" y="6491288"/>
            <a:ext cx="4991100" cy="3667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a:t>http://spaceflight.nasa.gov/shuttle/upgrades/ojp.html</a:t>
            </a:r>
          </a:p>
        </p:txBody>
      </p:sp>
      <p:sp>
        <p:nvSpPr>
          <p:cNvPr id="12293" name="Rectangle 5"/>
          <p:cNvSpPr>
            <a:spLocks noChangeArrowheads="1"/>
          </p:cNvSpPr>
          <p:nvPr/>
        </p:nvSpPr>
        <p:spPr bwMode="auto">
          <a:xfrm>
            <a:off x="1588" y="239077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12294" name="Picture 6" descr="119">
            <a:hlinkClick r:id="rId2"/>
          </p:cNvPr>
          <p:cNvPicPr>
            <a:picLocks noChangeAspect="1" noChangeArrowheads="1"/>
          </p:cNvPicPr>
          <p:nvPr/>
        </p:nvPicPr>
        <p:blipFill>
          <a:blip r:embed="rId3" cstate="print"/>
          <a:srcRect/>
          <a:stretch>
            <a:fillRect/>
          </a:stretch>
        </p:blipFill>
        <p:spPr bwMode="auto">
          <a:xfrm>
            <a:off x="5892800" y="2868613"/>
            <a:ext cx="3098800" cy="3098800"/>
          </a:xfrm>
          <a:prstGeom prst="rect">
            <a:avLst/>
          </a:prstGeom>
          <a:noFill/>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854325" y="4067175"/>
            <a:ext cx="3035300" cy="519113"/>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(inefficient process)</a:t>
            </a:r>
          </a:p>
        </p:txBody>
      </p:sp>
      <p:sp>
        <p:nvSpPr>
          <p:cNvPr id="13315" name="Rectangle 3"/>
          <p:cNvSpPr>
            <a:spLocks noGrp="1" noChangeArrowheads="1"/>
          </p:cNvSpPr>
          <p:nvPr>
            <p:ph type="title"/>
          </p:nvPr>
        </p:nvSpPr>
        <p:spPr>
          <a:noFill/>
          <a:ln/>
          <a:effectLst/>
        </p:spPr>
        <p:txBody>
          <a:bodyPr lIns="90488" tIns="44450" rIns="90488" bIns="44450" anchor="b"/>
          <a:lstStyle/>
          <a:p>
            <a:r>
              <a:rPr lang="en-US"/>
              <a:t>Turbomachines</a:t>
            </a:r>
          </a:p>
        </p:txBody>
      </p:sp>
      <p:grpSp>
        <p:nvGrpSpPr>
          <p:cNvPr id="13316" name="Group 4"/>
          <p:cNvGrpSpPr>
            <a:grpSpLocks/>
          </p:cNvGrpSpPr>
          <p:nvPr/>
        </p:nvGrpSpPr>
        <p:grpSpPr bwMode="auto">
          <a:xfrm>
            <a:off x="5184775" y="1879600"/>
            <a:ext cx="3876675" cy="1511300"/>
            <a:chOff x="3266" y="1184"/>
            <a:chExt cx="2442" cy="952"/>
          </a:xfrm>
        </p:grpSpPr>
        <p:sp>
          <p:nvSpPr>
            <p:cNvPr id="13317" name="Rectangle 5"/>
            <p:cNvSpPr>
              <a:spLocks noChangeArrowheads="1"/>
            </p:cNvSpPr>
            <p:nvPr/>
          </p:nvSpPr>
          <p:spPr bwMode="auto">
            <a:xfrm>
              <a:off x="3266" y="1870"/>
              <a:ext cx="2420" cy="266"/>
            </a:xfrm>
            <a:prstGeom prst="rect">
              <a:avLst/>
            </a:prstGeom>
            <a:solidFill>
              <a:schemeClr val="hlink"/>
            </a:solidFill>
            <a:ln w="12700">
              <a:noFill/>
              <a:miter lim="800000"/>
              <a:headEnd type="none" w="lg" len="med"/>
              <a:tailEnd type="none" w="lg" len="med"/>
            </a:ln>
            <a:effectLst/>
          </p:spPr>
          <p:txBody>
            <a:bodyPr anchor="ctr">
              <a:spAutoFit/>
            </a:bodyPr>
            <a:lstStyle/>
            <a:p>
              <a:endParaRPr lang="en-US"/>
            </a:p>
          </p:txBody>
        </p:sp>
        <p:sp>
          <p:nvSpPr>
            <p:cNvPr id="13318" name="Line 6"/>
            <p:cNvSpPr>
              <a:spLocks noChangeShapeType="1"/>
            </p:cNvSpPr>
            <p:nvPr/>
          </p:nvSpPr>
          <p:spPr bwMode="auto">
            <a:xfrm>
              <a:off x="3268" y="1866"/>
              <a:ext cx="2440" cy="0"/>
            </a:xfrm>
            <a:prstGeom prst="line">
              <a:avLst/>
            </a:prstGeom>
            <a:noFill/>
            <a:ln w="12700">
              <a:solidFill>
                <a:schemeClr val="tx1"/>
              </a:solidFill>
              <a:round/>
              <a:headEnd/>
              <a:tailEnd/>
            </a:ln>
            <a:effectLst/>
          </p:spPr>
          <p:txBody>
            <a:bodyPr wrap="none" anchor="ctr"/>
            <a:lstStyle/>
            <a:p>
              <a:endParaRPr lang="en-US"/>
            </a:p>
          </p:txBody>
        </p:sp>
        <p:sp>
          <p:nvSpPr>
            <p:cNvPr id="13319" name="AutoShape 7"/>
            <p:cNvSpPr>
              <a:spLocks noChangeArrowheads="1"/>
            </p:cNvSpPr>
            <p:nvPr/>
          </p:nvSpPr>
          <p:spPr bwMode="auto">
            <a:xfrm rot="10800000" flipH="1">
              <a:off x="5476" y="1774"/>
              <a:ext cx="184" cy="88"/>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grpSp>
          <p:nvGrpSpPr>
            <p:cNvPr id="13320" name="Group 8"/>
            <p:cNvGrpSpPr>
              <a:grpSpLocks/>
            </p:cNvGrpSpPr>
            <p:nvPr/>
          </p:nvGrpSpPr>
          <p:grpSpPr bwMode="auto">
            <a:xfrm>
              <a:off x="3266" y="1184"/>
              <a:ext cx="2311" cy="127"/>
              <a:chOff x="3006" y="2810"/>
              <a:chExt cx="2311" cy="127"/>
            </a:xfrm>
          </p:grpSpPr>
          <p:sp>
            <p:nvSpPr>
              <p:cNvPr id="13321" name="Rectangle 9"/>
              <p:cNvSpPr>
                <a:spLocks noChangeArrowheads="1"/>
              </p:cNvSpPr>
              <p:nvPr/>
            </p:nvSpPr>
            <p:spPr bwMode="auto">
              <a:xfrm flipH="1">
                <a:off x="3236" y="2811"/>
                <a:ext cx="1861" cy="119"/>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3322" name="Group 10"/>
              <p:cNvGrpSpPr>
                <a:grpSpLocks/>
              </p:cNvGrpSpPr>
              <p:nvPr/>
            </p:nvGrpSpPr>
            <p:grpSpPr bwMode="auto">
              <a:xfrm>
                <a:off x="3006" y="2811"/>
                <a:ext cx="274" cy="126"/>
                <a:chOff x="3405" y="2625"/>
                <a:chExt cx="326" cy="298"/>
              </a:xfrm>
            </p:grpSpPr>
            <p:sp>
              <p:nvSpPr>
                <p:cNvPr id="13323" name="Freeform 11"/>
                <p:cNvSpPr>
                  <a:spLocks/>
                </p:cNvSpPr>
                <p:nvPr/>
              </p:nvSpPr>
              <p:spPr bwMode="auto">
                <a:xfrm>
                  <a:off x="3485" y="2726"/>
                  <a:ext cx="199" cy="195"/>
                </a:xfrm>
                <a:custGeom>
                  <a:avLst/>
                  <a:gdLst/>
                  <a:ahLst/>
                  <a:cxnLst>
                    <a:cxn ang="0">
                      <a:pos x="52" y="195"/>
                    </a:cxn>
                    <a:cxn ang="0">
                      <a:pos x="67" y="33"/>
                    </a:cxn>
                    <a:cxn ang="0">
                      <a:pos x="199" y="27"/>
                    </a:cxn>
                    <a:cxn ang="0">
                      <a:pos x="193" y="195"/>
                    </a:cxn>
                    <a:cxn ang="0">
                      <a:pos x="52" y="195"/>
                    </a:cxn>
                  </a:cxnLst>
                  <a:rect l="0" t="0" r="r" b="b"/>
                  <a:pathLst>
                    <a:path w="199" h="195">
                      <a:moveTo>
                        <a:pt x="52" y="195"/>
                      </a:moveTo>
                      <a:cubicBezTo>
                        <a:pt x="0" y="195"/>
                        <a:pt x="16" y="83"/>
                        <a:pt x="67" y="33"/>
                      </a:cubicBezTo>
                      <a:cubicBezTo>
                        <a:pt x="94" y="8"/>
                        <a:pt x="178" y="0"/>
                        <a:pt x="199" y="27"/>
                      </a:cubicBezTo>
                      <a:cubicBezTo>
                        <a:pt x="199" y="86"/>
                        <a:pt x="199" y="131"/>
                        <a:pt x="193" y="195"/>
                      </a:cubicBezTo>
                      <a:cubicBezTo>
                        <a:pt x="124" y="195"/>
                        <a:pt x="104" y="195"/>
                        <a:pt x="52" y="195"/>
                      </a:cubicBezTo>
                      <a:close/>
                    </a:path>
                  </a:pathLst>
                </a:custGeom>
                <a:solidFill>
                  <a:schemeClr val="accent1">
                    <a:alpha val="50000"/>
                  </a:schemeClr>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sp>
              <p:nvSpPr>
                <p:cNvPr id="13324" name="Freeform 12"/>
                <p:cNvSpPr>
                  <a:spLocks/>
                </p:cNvSpPr>
                <p:nvPr/>
              </p:nvSpPr>
              <p:spPr bwMode="auto">
                <a:xfrm>
                  <a:off x="3405" y="2625"/>
                  <a:ext cx="326" cy="298"/>
                </a:xfrm>
                <a:custGeom>
                  <a:avLst/>
                  <a:gdLst/>
                  <a:ahLst/>
                  <a:cxnLst>
                    <a:cxn ang="0">
                      <a:pos x="303" y="0"/>
                    </a:cxn>
                    <a:cxn ang="0">
                      <a:pos x="132" y="0"/>
                    </a:cxn>
                    <a:cxn ang="0">
                      <a:pos x="135" y="299"/>
                    </a:cxn>
                    <a:cxn ang="0">
                      <a:pos x="276" y="299"/>
                    </a:cxn>
                  </a:cxnLst>
                  <a:rect l="0" t="0" r="r" b="b"/>
                  <a:pathLst>
                    <a:path w="326" h="300">
                      <a:moveTo>
                        <a:pt x="303" y="0"/>
                      </a:moveTo>
                      <a:cubicBezTo>
                        <a:pt x="240" y="2"/>
                        <a:pt x="197" y="0"/>
                        <a:pt x="132" y="0"/>
                      </a:cubicBezTo>
                      <a:cubicBezTo>
                        <a:pt x="0" y="3"/>
                        <a:pt x="326" y="300"/>
                        <a:pt x="135" y="299"/>
                      </a:cubicBezTo>
                      <a:cubicBezTo>
                        <a:pt x="187" y="299"/>
                        <a:pt x="174" y="299"/>
                        <a:pt x="276" y="299"/>
                      </a:cubicBezTo>
                    </a:path>
                  </a:pathLst>
                </a:custGeom>
                <a:solidFill>
                  <a:schemeClr val="accent1"/>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grpSp>
          <p:grpSp>
            <p:nvGrpSpPr>
              <p:cNvPr id="13325" name="Group 13"/>
              <p:cNvGrpSpPr>
                <a:grpSpLocks/>
              </p:cNvGrpSpPr>
              <p:nvPr/>
            </p:nvGrpSpPr>
            <p:grpSpPr bwMode="auto">
              <a:xfrm flipH="1" flipV="1">
                <a:off x="5043" y="2810"/>
                <a:ext cx="274" cy="126"/>
                <a:chOff x="3405" y="2625"/>
                <a:chExt cx="326" cy="298"/>
              </a:xfrm>
            </p:grpSpPr>
            <p:sp>
              <p:nvSpPr>
                <p:cNvPr id="13326" name="Freeform 14"/>
                <p:cNvSpPr>
                  <a:spLocks/>
                </p:cNvSpPr>
                <p:nvPr/>
              </p:nvSpPr>
              <p:spPr bwMode="auto">
                <a:xfrm>
                  <a:off x="3485" y="2726"/>
                  <a:ext cx="199" cy="195"/>
                </a:xfrm>
                <a:custGeom>
                  <a:avLst/>
                  <a:gdLst/>
                  <a:ahLst/>
                  <a:cxnLst>
                    <a:cxn ang="0">
                      <a:pos x="52" y="195"/>
                    </a:cxn>
                    <a:cxn ang="0">
                      <a:pos x="67" y="33"/>
                    </a:cxn>
                    <a:cxn ang="0">
                      <a:pos x="199" y="27"/>
                    </a:cxn>
                    <a:cxn ang="0">
                      <a:pos x="193" y="195"/>
                    </a:cxn>
                    <a:cxn ang="0">
                      <a:pos x="52" y="195"/>
                    </a:cxn>
                  </a:cxnLst>
                  <a:rect l="0" t="0" r="r" b="b"/>
                  <a:pathLst>
                    <a:path w="199" h="195">
                      <a:moveTo>
                        <a:pt x="52" y="195"/>
                      </a:moveTo>
                      <a:cubicBezTo>
                        <a:pt x="0" y="195"/>
                        <a:pt x="16" y="83"/>
                        <a:pt x="67" y="33"/>
                      </a:cubicBezTo>
                      <a:cubicBezTo>
                        <a:pt x="94" y="8"/>
                        <a:pt x="178" y="0"/>
                        <a:pt x="199" y="27"/>
                      </a:cubicBezTo>
                      <a:cubicBezTo>
                        <a:pt x="199" y="86"/>
                        <a:pt x="199" y="131"/>
                        <a:pt x="193" y="195"/>
                      </a:cubicBezTo>
                      <a:cubicBezTo>
                        <a:pt x="124" y="195"/>
                        <a:pt x="104" y="195"/>
                        <a:pt x="52" y="195"/>
                      </a:cubicBezTo>
                      <a:close/>
                    </a:path>
                  </a:pathLst>
                </a:custGeom>
                <a:solidFill>
                  <a:schemeClr val="accent1">
                    <a:alpha val="50000"/>
                  </a:schemeClr>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sp>
              <p:nvSpPr>
                <p:cNvPr id="13327" name="Freeform 15"/>
                <p:cNvSpPr>
                  <a:spLocks/>
                </p:cNvSpPr>
                <p:nvPr/>
              </p:nvSpPr>
              <p:spPr bwMode="auto">
                <a:xfrm>
                  <a:off x="3405" y="2625"/>
                  <a:ext cx="326" cy="298"/>
                </a:xfrm>
                <a:custGeom>
                  <a:avLst/>
                  <a:gdLst/>
                  <a:ahLst/>
                  <a:cxnLst>
                    <a:cxn ang="0">
                      <a:pos x="303" y="0"/>
                    </a:cxn>
                    <a:cxn ang="0">
                      <a:pos x="132" y="0"/>
                    </a:cxn>
                    <a:cxn ang="0">
                      <a:pos x="135" y="299"/>
                    </a:cxn>
                    <a:cxn ang="0">
                      <a:pos x="276" y="299"/>
                    </a:cxn>
                  </a:cxnLst>
                  <a:rect l="0" t="0" r="r" b="b"/>
                  <a:pathLst>
                    <a:path w="326" h="300">
                      <a:moveTo>
                        <a:pt x="303" y="0"/>
                      </a:moveTo>
                      <a:cubicBezTo>
                        <a:pt x="240" y="2"/>
                        <a:pt x="197" y="0"/>
                        <a:pt x="132" y="0"/>
                      </a:cubicBezTo>
                      <a:cubicBezTo>
                        <a:pt x="0" y="3"/>
                        <a:pt x="326" y="300"/>
                        <a:pt x="135" y="299"/>
                      </a:cubicBezTo>
                      <a:cubicBezTo>
                        <a:pt x="187" y="299"/>
                        <a:pt x="174" y="299"/>
                        <a:pt x="276" y="299"/>
                      </a:cubicBezTo>
                    </a:path>
                  </a:pathLst>
                </a:custGeom>
                <a:solidFill>
                  <a:schemeClr val="accent1"/>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grpSp>
        </p:grpSp>
        <p:sp>
          <p:nvSpPr>
            <p:cNvPr id="13328" name="Rectangle 16"/>
            <p:cNvSpPr>
              <a:spLocks noChangeArrowheads="1"/>
            </p:cNvSpPr>
            <p:nvPr/>
          </p:nvSpPr>
          <p:spPr bwMode="auto">
            <a:xfrm>
              <a:off x="4333" y="1492"/>
              <a:ext cx="118" cy="504"/>
            </a:xfrm>
            <a:prstGeom prst="rect">
              <a:avLst/>
            </a:prstGeom>
            <a:solidFill>
              <a:schemeClr val="accent1"/>
            </a:solidFill>
            <a:ln w="12700">
              <a:noFill/>
              <a:miter lim="800000"/>
              <a:headEnd type="none" w="lg" len="med"/>
              <a:tailEnd type="none" w="lg" len="med"/>
            </a:ln>
            <a:effectLst/>
          </p:spPr>
          <p:txBody>
            <a:bodyPr wrap="none" lIns="90488" tIns="44450" rIns="90488" bIns="44450" anchor="ctr"/>
            <a:lstStyle/>
            <a:p>
              <a:endParaRPr lang="en-US"/>
            </a:p>
          </p:txBody>
        </p:sp>
        <p:sp>
          <p:nvSpPr>
            <p:cNvPr id="13329" name="Arc 17"/>
            <p:cNvSpPr>
              <a:spLocks/>
            </p:cNvSpPr>
            <p:nvPr/>
          </p:nvSpPr>
          <p:spPr bwMode="auto">
            <a:xfrm>
              <a:off x="3905" y="1352"/>
              <a:ext cx="1006" cy="427"/>
            </a:xfrm>
            <a:custGeom>
              <a:avLst/>
              <a:gdLst>
                <a:gd name="G0" fmla="+- 21600 0 0"/>
                <a:gd name="G1" fmla="+- 21600 0 0"/>
                <a:gd name="G2" fmla="+- 21600 0 0"/>
                <a:gd name="T0" fmla="*/ 37505 w 43200"/>
                <a:gd name="T1" fmla="*/ 36215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37504" y="36214"/>
                  </a:moveTo>
                  <a:cubicBezTo>
                    <a:pt x="33414" y="40666"/>
                    <a:pt x="27645"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37504" y="36214"/>
                  </a:moveTo>
                  <a:cubicBezTo>
                    <a:pt x="33414" y="40666"/>
                    <a:pt x="27645"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12700">
              <a:solidFill>
                <a:schemeClr val="tx1"/>
              </a:solidFill>
              <a:round/>
              <a:headEnd type="triangle" w="lg" len="med"/>
              <a:tailEnd type="none" w="lg" len="med"/>
            </a:ln>
            <a:effectLst/>
          </p:spPr>
          <p:txBody>
            <a:bodyPr wrap="none" lIns="90488" tIns="44450" rIns="90488" bIns="44450" anchor="ctr"/>
            <a:lstStyle/>
            <a:p>
              <a:endParaRPr lang="en-US"/>
            </a:p>
          </p:txBody>
        </p:sp>
        <p:sp>
          <p:nvSpPr>
            <p:cNvPr id="13330" name="Rectangle 18"/>
            <p:cNvSpPr>
              <a:spLocks noChangeArrowheads="1"/>
            </p:cNvSpPr>
            <p:nvPr/>
          </p:nvSpPr>
          <p:spPr bwMode="auto">
            <a:xfrm>
              <a:off x="4332" y="1210"/>
              <a:ext cx="118" cy="504"/>
            </a:xfrm>
            <a:prstGeom prst="rect">
              <a:avLst/>
            </a:prstGeom>
            <a:solidFill>
              <a:schemeClr val="accent1"/>
            </a:solidFill>
            <a:ln w="12700">
              <a:noFill/>
              <a:miter lim="800000"/>
              <a:headEnd type="none" w="lg" len="med"/>
              <a:tailEnd type="none" w="lg" len="med"/>
            </a:ln>
            <a:effectLst/>
          </p:spPr>
          <p:txBody>
            <a:bodyPr wrap="none" lIns="90488" tIns="44450" rIns="90488" bIns="44450" anchor="ctr"/>
            <a:lstStyle/>
            <a:p>
              <a:endParaRPr lang="en-US"/>
            </a:p>
          </p:txBody>
        </p:sp>
        <p:grpSp>
          <p:nvGrpSpPr>
            <p:cNvPr id="13331" name="Group 19"/>
            <p:cNvGrpSpPr>
              <a:grpSpLocks/>
            </p:cNvGrpSpPr>
            <p:nvPr/>
          </p:nvGrpSpPr>
          <p:grpSpPr bwMode="auto">
            <a:xfrm>
              <a:off x="4333" y="1307"/>
              <a:ext cx="110" cy="689"/>
              <a:chOff x="4333" y="1385"/>
              <a:chExt cx="110" cy="541"/>
            </a:xfrm>
          </p:grpSpPr>
          <p:sp>
            <p:nvSpPr>
              <p:cNvPr id="13332" name="Line 20"/>
              <p:cNvSpPr>
                <a:spLocks noChangeShapeType="1"/>
              </p:cNvSpPr>
              <p:nvPr/>
            </p:nvSpPr>
            <p:spPr bwMode="auto">
              <a:xfrm>
                <a:off x="4333" y="1385"/>
                <a:ext cx="0" cy="541"/>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3333" name="Line 21"/>
              <p:cNvSpPr>
                <a:spLocks noChangeShapeType="1"/>
              </p:cNvSpPr>
              <p:nvPr/>
            </p:nvSpPr>
            <p:spPr bwMode="auto">
              <a:xfrm>
                <a:off x="4443" y="1385"/>
                <a:ext cx="0" cy="541"/>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grpSp>
        <p:sp>
          <p:nvSpPr>
            <p:cNvPr id="13334" name="Line 22"/>
            <p:cNvSpPr>
              <a:spLocks noChangeShapeType="1"/>
            </p:cNvSpPr>
            <p:nvPr/>
          </p:nvSpPr>
          <p:spPr bwMode="auto">
            <a:xfrm flipV="1">
              <a:off x="4395" y="1590"/>
              <a:ext cx="0" cy="464"/>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3335" name="Rectangle 23"/>
          <p:cNvSpPr>
            <a:spLocks noChangeArrowheads="1"/>
          </p:cNvSpPr>
          <p:nvPr/>
        </p:nvSpPr>
        <p:spPr bwMode="auto">
          <a:xfrm>
            <a:off x="3816350" y="5035550"/>
            <a:ext cx="1366838" cy="519113"/>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impeller</a:t>
            </a:r>
          </a:p>
        </p:txBody>
      </p:sp>
      <p:sp>
        <p:nvSpPr>
          <p:cNvPr id="13336" name="Rectangle 24"/>
          <p:cNvSpPr>
            <a:spLocks noChangeArrowheads="1"/>
          </p:cNvSpPr>
          <p:nvPr/>
        </p:nvSpPr>
        <p:spPr bwMode="auto">
          <a:xfrm>
            <a:off x="3332163" y="5794375"/>
            <a:ext cx="1090612" cy="519113"/>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casing</a:t>
            </a:r>
          </a:p>
        </p:txBody>
      </p:sp>
      <p:sp>
        <p:nvSpPr>
          <p:cNvPr id="13337" name="Rectangle 25"/>
          <p:cNvSpPr>
            <a:spLocks noChangeArrowheads="1"/>
          </p:cNvSpPr>
          <p:nvPr/>
        </p:nvSpPr>
        <p:spPr bwMode="auto">
          <a:xfrm>
            <a:off x="4981575" y="5849938"/>
            <a:ext cx="1149350" cy="457200"/>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400">
                <a:solidFill>
                  <a:schemeClr val="folHlink"/>
                </a:solidFill>
              </a:rPr>
              <a:t>housing</a:t>
            </a:r>
          </a:p>
        </p:txBody>
      </p:sp>
      <p:graphicFrame>
        <p:nvGraphicFramePr>
          <p:cNvPr id="13338" name="Object 26"/>
          <p:cNvGraphicFramePr>
            <a:graphicFrameLocks noChangeAspect="1"/>
          </p:cNvGraphicFramePr>
          <p:nvPr/>
        </p:nvGraphicFramePr>
        <p:xfrm>
          <a:off x="5224463" y="4552950"/>
          <a:ext cx="3919537" cy="522288"/>
        </p:xfrm>
        <a:graphic>
          <a:graphicData uri="http://schemas.openxmlformats.org/presentationml/2006/ole">
            <p:oleObj spid="_x0000_s13338" name="Equation" r:id="rId3" imgW="2984400" imgH="520560" progId="Equation.DSMT4">
              <p:embed/>
            </p:oleObj>
          </a:graphicData>
        </a:graphic>
      </p:graphicFrame>
      <p:sp>
        <p:nvSpPr>
          <p:cNvPr id="13339" name="Rectangle 27"/>
          <p:cNvSpPr>
            <a:spLocks noGrp="1" noChangeArrowheads="1"/>
          </p:cNvSpPr>
          <p:nvPr>
            <p:ph type="body" idx="1"/>
          </p:nvPr>
        </p:nvSpPr>
        <p:spPr>
          <a:xfrm>
            <a:off x="685800" y="2298700"/>
            <a:ext cx="7773988" cy="4114800"/>
          </a:xfrm>
          <a:noFill/>
          <a:ln/>
        </p:spPr>
        <p:txBody>
          <a:bodyPr lIns="90488" tIns="44450" rIns="90488" bIns="44450"/>
          <a:lstStyle/>
          <a:p>
            <a:r>
              <a:rPr lang="en-US" sz="2800"/>
              <a:t>Demour’s centrifugal pump - 1730</a:t>
            </a:r>
          </a:p>
          <a:p>
            <a:r>
              <a:rPr lang="en-US" sz="2800"/>
              <a:t>Theory</a:t>
            </a:r>
          </a:p>
          <a:p>
            <a:pPr lvl="1"/>
            <a:r>
              <a:rPr lang="en-US" sz="2400"/>
              <a:t>conservation of angular momentum</a:t>
            </a:r>
          </a:p>
          <a:p>
            <a:pPr lvl="1"/>
            <a:r>
              <a:rPr lang="en-US" sz="2400"/>
              <a:t>conversion of kinetic energy to potential energy in flow expansion ___________ ________</a:t>
            </a:r>
          </a:p>
          <a:p>
            <a:r>
              <a:rPr lang="en-US" sz="2800"/>
              <a:t>Pump components</a:t>
            </a:r>
          </a:p>
          <a:p>
            <a:pPr lvl="1"/>
            <a:r>
              <a:rPr lang="en-US" sz="2400"/>
              <a:t>rotating element - ___________</a:t>
            </a:r>
          </a:p>
          <a:p>
            <a:pPr lvl="1"/>
            <a:r>
              <a:rPr lang="en-US" sz="2400"/>
              <a:t>encloses the rotating element and seals the pressurized liquid inside - ________ or _________</a:t>
            </a:r>
          </a:p>
        </p:txBody>
      </p:sp>
      <p:sp>
        <p:nvSpPr>
          <p:cNvPr id="13340" name="Line 28"/>
          <p:cNvSpPr>
            <a:spLocks noChangeShapeType="1"/>
          </p:cNvSpPr>
          <p:nvPr/>
        </p:nvSpPr>
        <p:spPr bwMode="auto">
          <a:xfrm flipV="1">
            <a:off x="7964488" y="4479925"/>
            <a:ext cx="887412" cy="728663"/>
          </a:xfrm>
          <a:prstGeom prst="line">
            <a:avLst/>
          </a:prstGeom>
          <a:noFill/>
          <a:ln w="28575">
            <a:solidFill>
              <a:schemeClr val="folHlink"/>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35" grpId="0" autoUpdateAnimBg="0"/>
      <p:bldP spid="13336" grpId="0" autoUpdateAnimBg="0"/>
      <p:bldP spid="13337" grpId="0" autoUpdateAnimBg="0"/>
      <p:bldP spid="133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ffectLst/>
        </p:spPr>
        <p:txBody>
          <a:bodyPr/>
          <a:lstStyle/>
          <a:p>
            <a:r>
              <a:rPr lang="en-US"/>
              <a:t>Pressure Developed by Centrifugal Pumps</a:t>
            </a:r>
          </a:p>
        </p:txBody>
      </p:sp>
      <p:graphicFrame>
        <p:nvGraphicFramePr>
          <p:cNvPr id="14339" name="Object 3"/>
          <p:cNvGraphicFramePr>
            <a:graphicFrameLocks noChangeAspect="1"/>
          </p:cNvGraphicFramePr>
          <p:nvPr/>
        </p:nvGraphicFramePr>
        <p:xfrm>
          <a:off x="7689850" y="4267200"/>
          <a:ext cx="1016000" cy="825500"/>
        </p:xfrm>
        <a:graphic>
          <a:graphicData uri="http://schemas.openxmlformats.org/presentationml/2006/ole">
            <p:oleObj spid="_x0000_s14339" name="Equation" r:id="rId3" imgW="1015920" imgH="825480" progId="Equation.DSMT4">
              <p:embed/>
            </p:oleObj>
          </a:graphicData>
        </a:graphic>
      </p:graphicFrame>
      <p:sp>
        <p:nvSpPr>
          <p:cNvPr id="14340" name="Rectangle 4"/>
          <p:cNvSpPr>
            <a:spLocks noChangeArrowheads="1"/>
          </p:cNvSpPr>
          <p:nvPr/>
        </p:nvSpPr>
        <p:spPr bwMode="auto">
          <a:xfrm>
            <a:off x="2552700" y="4338638"/>
            <a:ext cx="2085975" cy="519112"/>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velocity head</a:t>
            </a:r>
          </a:p>
        </p:txBody>
      </p:sp>
      <p:sp>
        <p:nvSpPr>
          <p:cNvPr id="14341" name="Rectangle 5"/>
          <p:cNvSpPr>
            <a:spLocks noGrp="1" noChangeArrowheads="1"/>
          </p:cNvSpPr>
          <p:nvPr>
            <p:ph type="body" idx="1"/>
          </p:nvPr>
        </p:nvSpPr>
        <p:spPr>
          <a:xfrm>
            <a:off x="685800" y="1981200"/>
            <a:ext cx="7162800" cy="4614863"/>
          </a:xfrm>
        </p:spPr>
        <p:txBody>
          <a:bodyPr/>
          <a:lstStyle/>
          <a:p>
            <a:r>
              <a:rPr lang="en-US" sz="2400"/>
              <a:t>Centrifugal pumps accelerate a liquid</a:t>
            </a:r>
          </a:p>
          <a:p>
            <a:r>
              <a:rPr lang="en-US" sz="2400"/>
              <a:t>The maximum velocity reached is the velocity of the periphery of the impeller</a:t>
            </a:r>
          </a:p>
          <a:p>
            <a:r>
              <a:rPr lang="en-US" sz="2400"/>
              <a:t>The kinetic energy is converted into potential energy as the fluid leaves the pump</a:t>
            </a:r>
          </a:p>
          <a:p>
            <a:r>
              <a:rPr lang="en-US" sz="2400"/>
              <a:t>The potential energy developed is approximately equal to the ________ ____ at the periphery of the impeller</a:t>
            </a:r>
          </a:p>
          <a:p>
            <a:r>
              <a:rPr lang="en-US" sz="2400"/>
              <a:t>A given pump with a given impeller diameter and speed will raise a fluid to a certain height regardless of the fluid density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393825" y="4387850"/>
            <a:ext cx="2851150" cy="2216150"/>
            <a:chOff x="243" y="2281"/>
            <a:chExt cx="1796" cy="1396"/>
          </a:xfrm>
        </p:grpSpPr>
        <p:grpSp>
          <p:nvGrpSpPr>
            <p:cNvPr id="15363" name="Group 3"/>
            <p:cNvGrpSpPr>
              <a:grpSpLocks/>
            </p:cNvGrpSpPr>
            <p:nvPr/>
          </p:nvGrpSpPr>
          <p:grpSpPr bwMode="auto">
            <a:xfrm>
              <a:off x="243" y="2284"/>
              <a:ext cx="1112" cy="298"/>
              <a:chOff x="243" y="2284"/>
              <a:chExt cx="1112" cy="298"/>
            </a:xfrm>
          </p:grpSpPr>
          <p:sp>
            <p:nvSpPr>
              <p:cNvPr id="15364" name="Freeform 4"/>
              <p:cNvSpPr>
                <a:spLocks/>
              </p:cNvSpPr>
              <p:nvPr/>
            </p:nvSpPr>
            <p:spPr bwMode="auto">
              <a:xfrm>
                <a:off x="323" y="2385"/>
                <a:ext cx="199" cy="195"/>
              </a:xfrm>
              <a:custGeom>
                <a:avLst/>
                <a:gdLst/>
                <a:ahLst/>
                <a:cxnLst>
                  <a:cxn ang="0">
                    <a:pos x="52" y="195"/>
                  </a:cxn>
                  <a:cxn ang="0">
                    <a:pos x="67" y="33"/>
                  </a:cxn>
                  <a:cxn ang="0">
                    <a:pos x="199" y="27"/>
                  </a:cxn>
                  <a:cxn ang="0">
                    <a:pos x="193" y="195"/>
                  </a:cxn>
                  <a:cxn ang="0">
                    <a:pos x="52" y="195"/>
                  </a:cxn>
                </a:cxnLst>
                <a:rect l="0" t="0" r="r" b="b"/>
                <a:pathLst>
                  <a:path w="199" h="195">
                    <a:moveTo>
                      <a:pt x="52" y="195"/>
                    </a:moveTo>
                    <a:cubicBezTo>
                      <a:pt x="0" y="195"/>
                      <a:pt x="16" y="83"/>
                      <a:pt x="67" y="33"/>
                    </a:cubicBezTo>
                    <a:cubicBezTo>
                      <a:pt x="94" y="8"/>
                      <a:pt x="178" y="0"/>
                      <a:pt x="199" y="27"/>
                    </a:cubicBezTo>
                    <a:cubicBezTo>
                      <a:pt x="199" y="86"/>
                      <a:pt x="199" y="131"/>
                      <a:pt x="193" y="195"/>
                    </a:cubicBezTo>
                    <a:cubicBezTo>
                      <a:pt x="124" y="195"/>
                      <a:pt x="104" y="195"/>
                      <a:pt x="52" y="195"/>
                    </a:cubicBezTo>
                    <a:close/>
                  </a:path>
                </a:pathLst>
              </a:custGeom>
              <a:solidFill>
                <a:schemeClr val="hlink">
                  <a:alpha val="50000"/>
                </a:schemeClr>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sp>
            <p:nvSpPr>
              <p:cNvPr id="15365" name="Rectangle 5"/>
              <p:cNvSpPr>
                <a:spLocks noChangeArrowheads="1"/>
              </p:cNvSpPr>
              <p:nvPr/>
            </p:nvSpPr>
            <p:spPr bwMode="auto">
              <a:xfrm flipH="1">
                <a:off x="483" y="2285"/>
                <a:ext cx="872" cy="296"/>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15366" name="Freeform 6"/>
              <p:cNvSpPr>
                <a:spLocks/>
              </p:cNvSpPr>
              <p:nvPr/>
            </p:nvSpPr>
            <p:spPr bwMode="auto">
              <a:xfrm>
                <a:off x="243" y="2284"/>
                <a:ext cx="326" cy="298"/>
              </a:xfrm>
              <a:custGeom>
                <a:avLst/>
                <a:gdLst/>
                <a:ahLst/>
                <a:cxnLst>
                  <a:cxn ang="0">
                    <a:pos x="303" y="0"/>
                  </a:cxn>
                  <a:cxn ang="0">
                    <a:pos x="132" y="0"/>
                  </a:cxn>
                  <a:cxn ang="0">
                    <a:pos x="135" y="299"/>
                  </a:cxn>
                  <a:cxn ang="0">
                    <a:pos x="276" y="299"/>
                  </a:cxn>
                </a:cxnLst>
                <a:rect l="0" t="0" r="r" b="b"/>
                <a:pathLst>
                  <a:path w="326" h="300">
                    <a:moveTo>
                      <a:pt x="303" y="0"/>
                    </a:moveTo>
                    <a:cubicBezTo>
                      <a:pt x="240" y="2"/>
                      <a:pt x="197" y="0"/>
                      <a:pt x="132" y="0"/>
                    </a:cubicBezTo>
                    <a:cubicBezTo>
                      <a:pt x="0" y="3"/>
                      <a:pt x="326" y="300"/>
                      <a:pt x="135" y="299"/>
                    </a:cubicBezTo>
                    <a:cubicBezTo>
                      <a:pt x="187" y="299"/>
                      <a:pt x="174" y="299"/>
                      <a:pt x="276" y="299"/>
                    </a:cubicBezTo>
                  </a:path>
                </a:pathLst>
              </a:custGeom>
              <a:solidFill>
                <a:schemeClr val="hlink"/>
              </a:solidFill>
              <a:ln w="12700" cap="flat" cmpd="sng">
                <a:solidFill>
                  <a:schemeClr val="tx1"/>
                </a:solidFill>
                <a:prstDash val="solid"/>
                <a:round/>
                <a:headEnd type="none" w="lg" len="med"/>
                <a:tailEnd type="none" w="lg" len="med"/>
              </a:ln>
              <a:effectLst/>
            </p:spPr>
            <p:txBody>
              <a:bodyPr wrap="none" lIns="90488" tIns="44450" rIns="90488" bIns="44450" anchor="ctr"/>
              <a:lstStyle/>
              <a:p>
                <a:endParaRPr lang="en-US"/>
              </a:p>
            </p:txBody>
          </p:sp>
        </p:grpSp>
        <p:sp>
          <p:nvSpPr>
            <p:cNvPr id="15367" name="Oval 7"/>
            <p:cNvSpPr>
              <a:spLocks noChangeArrowheads="1"/>
            </p:cNvSpPr>
            <p:nvPr/>
          </p:nvSpPr>
          <p:spPr bwMode="auto">
            <a:xfrm flipH="1">
              <a:off x="771" y="2557"/>
              <a:ext cx="1264" cy="11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5368" name="Arc 8"/>
            <p:cNvSpPr>
              <a:spLocks/>
            </p:cNvSpPr>
            <p:nvPr/>
          </p:nvSpPr>
          <p:spPr bwMode="auto">
            <a:xfrm rot="10800000" flipH="1">
              <a:off x="1347" y="2281"/>
              <a:ext cx="692" cy="8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chemeClr val="hlink"/>
            </a:solidFill>
            <a:ln w="12700" cap="rnd">
              <a:solidFill>
                <a:schemeClr val="tx1"/>
              </a:solidFill>
              <a:round/>
              <a:headEnd/>
              <a:tailEnd/>
            </a:ln>
            <a:effectLst/>
          </p:spPr>
          <p:txBody>
            <a:bodyPr wrap="none" anchor="ctr"/>
            <a:lstStyle/>
            <a:p>
              <a:endParaRPr lang="en-US"/>
            </a:p>
          </p:txBody>
        </p:sp>
        <p:sp>
          <p:nvSpPr>
            <p:cNvPr id="15369" name="Oval 9"/>
            <p:cNvSpPr>
              <a:spLocks noChangeArrowheads="1"/>
            </p:cNvSpPr>
            <p:nvPr/>
          </p:nvSpPr>
          <p:spPr bwMode="auto">
            <a:xfrm rot="-5400000" flipH="1" flipV="1">
              <a:off x="875" y="2589"/>
              <a:ext cx="920" cy="920"/>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5370" name="Group 10"/>
            <p:cNvGrpSpPr>
              <a:grpSpLocks/>
            </p:cNvGrpSpPr>
            <p:nvPr/>
          </p:nvGrpSpPr>
          <p:grpSpPr bwMode="auto">
            <a:xfrm>
              <a:off x="931" y="2649"/>
              <a:ext cx="785" cy="796"/>
              <a:chOff x="931" y="2649"/>
              <a:chExt cx="785" cy="796"/>
            </a:xfrm>
          </p:grpSpPr>
          <p:grpSp>
            <p:nvGrpSpPr>
              <p:cNvPr id="15371" name="Group 11"/>
              <p:cNvGrpSpPr>
                <a:grpSpLocks/>
              </p:cNvGrpSpPr>
              <p:nvPr/>
            </p:nvGrpSpPr>
            <p:grpSpPr bwMode="auto">
              <a:xfrm>
                <a:off x="931" y="2649"/>
                <a:ext cx="765" cy="796"/>
                <a:chOff x="2396" y="2952"/>
                <a:chExt cx="765" cy="796"/>
              </a:xfrm>
            </p:grpSpPr>
            <p:sp>
              <p:nvSpPr>
                <p:cNvPr id="15372" name="Arc 12"/>
                <p:cNvSpPr>
                  <a:spLocks/>
                </p:cNvSpPr>
                <p:nvPr/>
              </p:nvSpPr>
              <p:spPr bwMode="auto">
                <a:xfrm rot="10800000">
                  <a:off x="2949" y="3352"/>
                  <a:ext cx="212" cy="25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a:solidFill>
                    <a:schemeClr val="accent1"/>
                  </a:solidFill>
                  <a:round/>
                  <a:headEnd/>
                  <a:tailEnd/>
                </a:ln>
                <a:effectLst/>
              </p:spPr>
              <p:txBody>
                <a:bodyPr wrap="none" anchor="ctr"/>
                <a:lstStyle/>
                <a:p>
                  <a:endParaRPr lang="en-US"/>
                </a:p>
              </p:txBody>
            </p:sp>
            <p:sp>
              <p:nvSpPr>
                <p:cNvPr id="15373" name="Arc 13"/>
                <p:cNvSpPr>
                  <a:spLocks/>
                </p:cNvSpPr>
                <p:nvPr/>
              </p:nvSpPr>
              <p:spPr bwMode="auto">
                <a:xfrm rot="5400000">
                  <a:off x="2416" y="3112"/>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15374" name="Arc 14"/>
                <p:cNvSpPr>
                  <a:spLocks/>
                </p:cNvSpPr>
                <p:nvPr/>
              </p:nvSpPr>
              <p:spPr bwMode="auto">
                <a:xfrm>
                  <a:off x="2584" y="3496"/>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15375" name="Arc 15"/>
                <p:cNvSpPr>
                  <a:spLocks/>
                </p:cNvSpPr>
                <p:nvPr/>
              </p:nvSpPr>
              <p:spPr bwMode="auto">
                <a:xfrm rot="10800000">
                  <a:off x="2800" y="2952"/>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grpSp>
          <p:grpSp>
            <p:nvGrpSpPr>
              <p:cNvPr id="15376" name="Group 16"/>
              <p:cNvGrpSpPr>
                <a:grpSpLocks/>
              </p:cNvGrpSpPr>
              <p:nvPr/>
            </p:nvGrpSpPr>
            <p:grpSpPr bwMode="auto">
              <a:xfrm>
                <a:off x="935" y="2653"/>
                <a:ext cx="781" cy="789"/>
                <a:chOff x="2400" y="2956"/>
                <a:chExt cx="781" cy="789"/>
              </a:xfrm>
            </p:grpSpPr>
            <p:sp>
              <p:nvSpPr>
                <p:cNvPr id="15377" name="Arc 17"/>
                <p:cNvSpPr>
                  <a:spLocks/>
                </p:cNvSpPr>
                <p:nvPr/>
              </p:nvSpPr>
              <p:spPr bwMode="auto">
                <a:xfrm rot="8100000">
                  <a:off x="2969" y="3137"/>
                  <a:ext cx="212" cy="25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a:solidFill>
                    <a:schemeClr val="accent1"/>
                  </a:solidFill>
                  <a:round/>
                  <a:headEnd/>
                  <a:tailEnd/>
                </a:ln>
                <a:effectLst/>
              </p:spPr>
              <p:txBody>
                <a:bodyPr wrap="none" anchor="ctr"/>
                <a:lstStyle/>
                <a:p>
                  <a:endParaRPr lang="en-US"/>
                </a:p>
              </p:txBody>
            </p:sp>
            <p:sp>
              <p:nvSpPr>
                <p:cNvPr id="15378" name="Arc 18"/>
                <p:cNvSpPr>
                  <a:spLocks/>
                </p:cNvSpPr>
                <p:nvPr/>
              </p:nvSpPr>
              <p:spPr bwMode="auto">
                <a:xfrm rot="2700000">
                  <a:off x="2420" y="3341"/>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15379" name="Arc 19"/>
                <p:cNvSpPr>
                  <a:spLocks/>
                </p:cNvSpPr>
                <p:nvPr/>
              </p:nvSpPr>
              <p:spPr bwMode="auto">
                <a:xfrm rot="18900000">
                  <a:off x="2810" y="3493"/>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sp>
              <p:nvSpPr>
                <p:cNvPr id="15380" name="Arc 20"/>
                <p:cNvSpPr>
                  <a:spLocks/>
                </p:cNvSpPr>
                <p:nvPr/>
              </p:nvSpPr>
              <p:spPr bwMode="auto">
                <a:xfrm rot="8100000">
                  <a:off x="2579" y="2956"/>
                  <a:ext cx="212" cy="2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accent1"/>
                  </a:solidFill>
                  <a:round/>
                  <a:headEnd/>
                  <a:tailEnd/>
                </a:ln>
                <a:effectLst/>
              </p:spPr>
              <p:txBody>
                <a:bodyPr wrap="none" anchor="ctr"/>
                <a:lstStyle/>
                <a:p>
                  <a:endParaRPr lang="en-US"/>
                </a:p>
              </p:txBody>
            </p:sp>
          </p:grpSp>
        </p:grpSp>
        <p:sp>
          <p:nvSpPr>
            <p:cNvPr id="15381" name="Oval 21"/>
            <p:cNvSpPr>
              <a:spLocks noChangeArrowheads="1"/>
            </p:cNvSpPr>
            <p:nvPr/>
          </p:nvSpPr>
          <p:spPr bwMode="auto">
            <a:xfrm>
              <a:off x="1195" y="2909"/>
              <a:ext cx="280" cy="2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5382" name="Arc 22"/>
            <p:cNvSpPr>
              <a:spLocks/>
            </p:cNvSpPr>
            <p:nvPr/>
          </p:nvSpPr>
          <p:spPr bwMode="auto">
            <a:xfrm>
              <a:off x="1415" y="2817"/>
              <a:ext cx="19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triangle" w="med" len="med"/>
              <a:tailEnd/>
            </a:ln>
            <a:effectLst/>
          </p:spPr>
          <p:txBody>
            <a:bodyPr wrap="none" anchor="ctr"/>
            <a:lstStyle/>
            <a:p>
              <a:endParaRPr lang="en-US"/>
            </a:p>
          </p:txBody>
        </p:sp>
      </p:grpSp>
      <p:pic>
        <p:nvPicPr>
          <p:cNvPr id="15383" name="Picture 23"/>
          <p:cNvPicPr>
            <a:picLocks noChangeAspect="1" noChangeArrowheads="1"/>
          </p:cNvPicPr>
          <p:nvPr/>
        </p:nvPicPr>
        <p:blipFill>
          <a:blip r:embed="rId3" cstate="print"/>
          <a:srcRect/>
          <a:stretch>
            <a:fillRect/>
          </a:stretch>
        </p:blipFill>
        <p:spPr bwMode="auto">
          <a:xfrm>
            <a:off x="5753100" y="3908425"/>
            <a:ext cx="3390900" cy="2949575"/>
          </a:xfrm>
          <a:prstGeom prst="rect">
            <a:avLst/>
          </a:prstGeom>
          <a:noFill/>
          <a:ln w="12700">
            <a:noFill/>
            <a:miter lim="800000"/>
            <a:headEnd/>
            <a:tailEnd/>
          </a:ln>
          <a:effectLst/>
        </p:spPr>
      </p:pic>
      <p:sp>
        <p:nvSpPr>
          <p:cNvPr id="15384" name="Rectangle 24"/>
          <p:cNvSpPr>
            <a:spLocks noGrp="1" noChangeArrowheads="1"/>
          </p:cNvSpPr>
          <p:nvPr>
            <p:ph type="title"/>
          </p:nvPr>
        </p:nvSpPr>
        <p:spPr>
          <a:noFill/>
          <a:ln/>
          <a:effectLst/>
        </p:spPr>
        <p:txBody>
          <a:bodyPr lIns="90488" tIns="44450" rIns="90488" bIns="44450" anchor="b"/>
          <a:lstStyle/>
          <a:p>
            <a:r>
              <a:rPr lang="en-US"/>
              <a:t>Radial Pumps</a:t>
            </a:r>
          </a:p>
        </p:txBody>
      </p:sp>
      <p:sp>
        <p:nvSpPr>
          <p:cNvPr id="15385" name="Text Box 25"/>
          <p:cNvSpPr txBox="1">
            <a:spLocks noChangeArrowheads="1"/>
          </p:cNvSpPr>
          <p:nvPr/>
        </p:nvSpPr>
        <p:spPr bwMode="auto">
          <a:xfrm>
            <a:off x="4208463" y="5969000"/>
            <a:ext cx="1214437" cy="822325"/>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Impeller</a:t>
            </a:r>
          </a:p>
          <a:p>
            <a:pPr eaLnBrk="0" hangingPunct="0"/>
            <a:r>
              <a:rPr lang="en-US" sz="2400">
                <a:solidFill>
                  <a:schemeClr val="folHlink"/>
                </a:solidFill>
              </a:rPr>
              <a:t>Vanes</a:t>
            </a:r>
          </a:p>
        </p:txBody>
      </p:sp>
      <p:sp>
        <p:nvSpPr>
          <p:cNvPr id="15386" name="Text Box 26"/>
          <p:cNvSpPr txBox="1">
            <a:spLocks noChangeArrowheads="1"/>
          </p:cNvSpPr>
          <p:nvPr/>
        </p:nvSpPr>
        <p:spPr bwMode="auto">
          <a:xfrm>
            <a:off x="4510088" y="4899025"/>
            <a:ext cx="1030287" cy="457200"/>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Casing</a:t>
            </a:r>
          </a:p>
        </p:txBody>
      </p:sp>
      <p:sp>
        <p:nvSpPr>
          <p:cNvPr id="15387" name="Text Box 27"/>
          <p:cNvSpPr txBox="1">
            <a:spLocks noChangeArrowheads="1"/>
          </p:cNvSpPr>
          <p:nvPr/>
        </p:nvSpPr>
        <p:spPr bwMode="auto">
          <a:xfrm>
            <a:off x="133350" y="5429250"/>
            <a:ext cx="1663700" cy="457200"/>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Suction Eye</a:t>
            </a:r>
          </a:p>
        </p:txBody>
      </p:sp>
      <p:sp>
        <p:nvSpPr>
          <p:cNvPr id="15388" name="Text Box 28"/>
          <p:cNvSpPr txBox="1">
            <a:spLocks noChangeArrowheads="1"/>
          </p:cNvSpPr>
          <p:nvPr/>
        </p:nvSpPr>
        <p:spPr bwMode="auto">
          <a:xfrm>
            <a:off x="4433888" y="5432425"/>
            <a:ext cx="1214437" cy="457200"/>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Impeller</a:t>
            </a:r>
          </a:p>
        </p:txBody>
      </p:sp>
      <p:cxnSp>
        <p:nvCxnSpPr>
          <p:cNvPr id="15389" name="AutoShape 29"/>
          <p:cNvCxnSpPr>
            <a:cxnSpLocks noChangeShapeType="1"/>
            <a:stCxn id="15386" idx="1"/>
          </p:cNvCxnSpPr>
          <p:nvPr/>
        </p:nvCxnSpPr>
        <p:spPr bwMode="auto">
          <a:xfrm flipH="1">
            <a:off x="4203700" y="5127625"/>
            <a:ext cx="306388" cy="211138"/>
          </a:xfrm>
          <a:prstGeom prst="straightConnector1">
            <a:avLst/>
          </a:prstGeom>
          <a:noFill/>
          <a:ln w="38100">
            <a:solidFill>
              <a:schemeClr val="folHlink"/>
            </a:solidFill>
            <a:round/>
            <a:headEnd/>
            <a:tailEnd type="triangle" w="med" len="med"/>
          </a:ln>
          <a:effectLst/>
        </p:spPr>
      </p:cxnSp>
      <p:cxnSp>
        <p:nvCxnSpPr>
          <p:cNvPr id="15390" name="AutoShape 30"/>
          <p:cNvCxnSpPr>
            <a:cxnSpLocks noChangeShapeType="1"/>
            <a:stCxn id="15385" idx="1"/>
          </p:cNvCxnSpPr>
          <p:nvPr/>
        </p:nvCxnSpPr>
        <p:spPr bwMode="auto">
          <a:xfrm flipH="1" flipV="1">
            <a:off x="3368675" y="5878513"/>
            <a:ext cx="839788" cy="501650"/>
          </a:xfrm>
          <a:prstGeom prst="straightConnector1">
            <a:avLst/>
          </a:prstGeom>
          <a:noFill/>
          <a:ln w="38100">
            <a:solidFill>
              <a:schemeClr val="folHlink"/>
            </a:solidFill>
            <a:round/>
            <a:headEnd/>
            <a:tailEnd type="triangle" w="med" len="med"/>
          </a:ln>
          <a:effectLst/>
        </p:spPr>
      </p:cxnSp>
      <p:sp>
        <p:nvSpPr>
          <p:cNvPr id="15391" name="Line 31"/>
          <p:cNvSpPr>
            <a:spLocks noChangeShapeType="1"/>
          </p:cNvSpPr>
          <p:nvPr/>
        </p:nvSpPr>
        <p:spPr bwMode="auto">
          <a:xfrm flipV="1">
            <a:off x="1885950" y="5603875"/>
            <a:ext cx="1143000" cy="76200"/>
          </a:xfrm>
          <a:prstGeom prst="line">
            <a:avLst/>
          </a:prstGeom>
          <a:noFill/>
          <a:ln w="38100">
            <a:solidFill>
              <a:schemeClr val="folHlink"/>
            </a:solidFill>
            <a:round/>
            <a:headEnd/>
            <a:tailEnd type="triangle" w="med" len="med"/>
          </a:ln>
          <a:effectLst/>
        </p:spPr>
        <p:txBody>
          <a:bodyPr wrap="none">
            <a:spAutoFit/>
          </a:bodyPr>
          <a:lstStyle/>
          <a:p>
            <a:endParaRPr lang="en-US"/>
          </a:p>
        </p:txBody>
      </p:sp>
      <p:sp>
        <p:nvSpPr>
          <p:cNvPr id="15392" name="Text Box 32"/>
          <p:cNvSpPr txBox="1">
            <a:spLocks noChangeArrowheads="1"/>
          </p:cNvSpPr>
          <p:nvPr/>
        </p:nvSpPr>
        <p:spPr bwMode="auto">
          <a:xfrm>
            <a:off x="133350" y="4364038"/>
            <a:ext cx="1419225" cy="457200"/>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Discharge</a:t>
            </a:r>
          </a:p>
        </p:txBody>
      </p:sp>
      <p:sp>
        <p:nvSpPr>
          <p:cNvPr id="15393" name="Line 33"/>
          <p:cNvSpPr>
            <a:spLocks noChangeShapeType="1"/>
          </p:cNvSpPr>
          <p:nvPr/>
        </p:nvSpPr>
        <p:spPr bwMode="auto">
          <a:xfrm>
            <a:off x="5667375" y="5727700"/>
            <a:ext cx="1352550" cy="117475"/>
          </a:xfrm>
          <a:prstGeom prst="line">
            <a:avLst/>
          </a:prstGeom>
          <a:noFill/>
          <a:ln w="38100">
            <a:solidFill>
              <a:schemeClr val="folHlink"/>
            </a:solidFill>
            <a:round/>
            <a:headEnd type="none" w="lg" len="med"/>
            <a:tailEnd type="triangle" w="lg" len="med"/>
          </a:ln>
          <a:effectLst/>
        </p:spPr>
        <p:txBody>
          <a:bodyPr wrap="none">
            <a:spAutoFit/>
          </a:bodyPr>
          <a:lstStyle/>
          <a:p>
            <a:endParaRPr lang="en-US"/>
          </a:p>
        </p:txBody>
      </p:sp>
      <p:sp>
        <p:nvSpPr>
          <p:cNvPr id="15394" name="Line 34"/>
          <p:cNvSpPr>
            <a:spLocks noChangeShapeType="1"/>
          </p:cNvSpPr>
          <p:nvPr/>
        </p:nvSpPr>
        <p:spPr bwMode="auto">
          <a:xfrm flipV="1">
            <a:off x="5549900" y="4457700"/>
            <a:ext cx="2209800" cy="704850"/>
          </a:xfrm>
          <a:prstGeom prst="line">
            <a:avLst/>
          </a:prstGeom>
          <a:noFill/>
          <a:ln w="38100">
            <a:solidFill>
              <a:schemeClr val="folHlink"/>
            </a:solidFill>
            <a:round/>
            <a:headEnd type="none" w="lg" len="med"/>
            <a:tailEnd type="triangle" w="lg" len="med"/>
          </a:ln>
          <a:effectLst/>
        </p:spPr>
        <p:txBody>
          <a:bodyPr wrap="none">
            <a:spAutoFit/>
          </a:bodyPr>
          <a:lstStyle/>
          <a:p>
            <a:endParaRPr lang="en-US"/>
          </a:p>
        </p:txBody>
      </p:sp>
      <p:sp>
        <p:nvSpPr>
          <p:cNvPr id="15395" name="Line 35"/>
          <p:cNvSpPr>
            <a:spLocks noChangeShapeType="1"/>
          </p:cNvSpPr>
          <p:nvPr/>
        </p:nvSpPr>
        <p:spPr bwMode="auto">
          <a:xfrm>
            <a:off x="188913" y="4810125"/>
            <a:ext cx="1339850"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396" name="Line 36"/>
          <p:cNvSpPr>
            <a:spLocks noChangeShapeType="1"/>
          </p:cNvSpPr>
          <p:nvPr/>
        </p:nvSpPr>
        <p:spPr bwMode="auto">
          <a:xfrm>
            <a:off x="211138" y="5880100"/>
            <a:ext cx="1598612"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397" name="Line 37"/>
          <p:cNvSpPr>
            <a:spLocks noChangeShapeType="1"/>
          </p:cNvSpPr>
          <p:nvPr/>
        </p:nvSpPr>
        <p:spPr bwMode="auto">
          <a:xfrm>
            <a:off x="4278313" y="6408738"/>
            <a:ext cx="1104900"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398" name="Line 38"/>
          <p:cNvSpPr>
            <a:spLocks noChangeShapeType="1"/>
          </p:cNvSpPr>
          <p:nvPr/>
        </p:nvSpPr>
        <p:spPr bwMode="auto">
          <a:xfrm>
            <a:off x="4324350" y="6702425"/>
            <a:ext cx="1104900"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399" name="Line 39"/>
          <p:cNvSpPr>
            <a:spLocks noChangeShapeType="1"/>
          </p:cNvSpPr>
          <p:nvPr/>
        </p:nvSpPr>
        <p:spPr bwMode="auto">
          <a:xfrm>
            <a:off x="4511675" y="5867400"/>
            <a:ext cx="1104900"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400" name="Line 40"/>
          <p:cNvSpPr>
            <a:spLocks noChangeShapeType="1"/>
          </p:cNvSpPr>
          <p:nvPr/>
        </p:nvSpPr>
        <p:spPr bwMode="auto">
          <a:xfrm>
            <a:off x="4581525" y="5326063"/>
            <a:ext cx="1104900" cy="0"/>
          </a:xfrm>
          <a:prstGeom prst="line">
            <a:avLst/>
          </a:prstGeom>
          <a:noFill/>
          <a:ln w="12700">
            <a:solidFill>
              <a:schemeClr val="tx1"/>
            </a:solidFill>
            <a:round/>
            <a:headEnd type="none" w="lg" len="med"/>
            <a:tailEnd type="none" w="lg" len="med"/>
          </a:ln>
          <a:effectLst/>
        </p:spPr>
        <p:txBody>
          <a:bodyPr wrap="none" lIns="90488" tIns="44450" rIns="90488" bIns="44450" anchor="ctr"/>
          <a:lstStyle/>
          <a:p>
            <a:endParaRPr lang="en-US"/>
          </a:p>
        </p:txBody>
      </p:sp>
      <p:sp>
        <p:nvSpPr>
          <p:cNvPr id="15401" name="Rectangle 41"/>
          <p:cNvSpPr>
            <a:spLocks noChangeArrowheads="1"/>
          </p:cNvSpPr>
          <p:nvPr/>
        </p:nvSpPr>
        <p:spPr bwMode="auto">
          <a:xfrm>
            <a:off x="2327275" y="1820863"/>
            <a:ext cx="1501775" cy="457200"/>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400">
                <a:solidFill>
                  <a:schemeClr val="folHlink"/>
                </a:solidFill>
              </a:rPr>
              <a:t>centrifugal</a:t>
            </a:r>
          </a:p>
        </p:txBody>
      </p:sp>
      <p:sp>
        <p:nvSpPr>
          <p:cNvPr id="15402" name="Text Box 42"/>
          <p:cNvSpPr txBox="1">
            <a:spLocks noChangeArrowheads="1"/>
          </p:cNvSpPr>
          <p:nvPr/>
        </p:nvSpPr>
        <p:spPr bwMode="auto">
          <a:xfrm>
            <a:off x="3416300" y="3940175"/>
            <a:ext cx="2173288" cy="457200"/>
          </a:xfrm>
          <a:prstGeom prst="rect">
            <a:avLst/>
          </a:prstGeom>
          <a:noFill/>
          <a:ln w="12700">
            <a:noFill/>
            <a:miter lim="800000"/>
            <a:headEnd/>
            <a:tailEnd/>
          </a:ln>
          <a:effectLst/>
        </p:spPr>
        <p:txBody>
          <a:bodyPr wrap="none">
            <a:spAutoFit/>
          </a:bodyPr>
          <a:lstStyle/>
          <a:p>
            <a:pPr eaLnBrk="0" hangingPunct="0"/>
            <a:r>
              <a:rPr lang="en-US" sz="2400">
                <a:solidFill>
                  <a:schemeClr val="folHlink"/>
                </a:solidFill>
              </a:rPr>
              <a:t>Flow Expansion</a:t>
            </a:r>
          </a:p>
        </p:txBody>
      </p:sp>
      <p:cxnSp>
        <p:nvCxnSpPr>
          <p:cNvPr id="15403" name="AutoShape 43"/>
          <p:cNvCxnSpPr>
            <a:cxnSpLocks noChangeShapeType="1"/>
            <a:endCxn id="15404" idx="7"/>
          </p:cNvCxnSpPr>
          <p:nvPr/>
        </p:nvCxnSpPr>
        <p:spPr bwMode="auto">
          <a:xfrm flipH="1">
            <a:off x="3970338" y="4408488"/>
            <a:ext cx="625475" cy="647700"/>
          </a:xfrm>
          <a:prstGeom prst="straightConnector1">
            <a:avLst/>
          </a:prstGeom>
          <a:noFill/>
          <a:ln w="38100">
            <a:solidFill>
              <a:schemeClr val="folHlink"/>
            </a:solidFill>
            <a:round/>
            <a:headEnd/>
            <a:tailEnd type="triangle" w="med" len="med"/>
          </a:ln>
          <a:effectLst/>
        </p:spPr>
      </p:cxnSp>
      <p:sp>
        <p:nvSpPr>
          <p:cNvPr id="15404" name="Oval 44"/>
          <p:cNvSpPr>
            <a:spLocks noChangeArrowheads="1"/>
          </p:cNvSpPr>
          <p:nvPr/>
        </p:nvSpPr>
        <p:spPr bwMode="auto">
          <a:xfrm>
            <a:off x="3906838" y="5043488"/>
            <a:ext cx="74612" cy="84137"/>
          </a:xfrm>
          <a:prstGeom prst="ellipse">
            <a:avLst/>
          </a:prstGeom>
          <a:noFill/>
          <a:ln w="12700">
            <a:noFill/>
            <a:round/>
            <a:headEnd type="none" w="lg" len="med"/>
            <a:tailEnd type="none" w="lg" len="med"/>
          </a:ln>
          <a:effectLst/>
        </p:spPr>
        <p:txBody>
          <a:bodyPr wrap="none" anchor="ctr">
            <a:spAutoFit/>
          </a:bodyPr>
          <a:lstStyle/>
          <a:p>
            <a:endParaRPr lang="en-US"/>
          </a:p>
        </p:txBody>
      </p:sp>
      <p:sp>
        <p:nvSpPr>
          <p:cNvPr id="15405" name="Line 45"/>
          <p:cNvSpPr>
            <a:spLocks noChangeShapeType="1"/>
          </p:cNvSpPr>
          <p:nvPr/>
        </p:nvSpPr>
        <p:spPr bwMode="auto">
          <a:xfrm>
            <a:off x="3492500" y="4310063"/>
            <a:ext cx="217328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5406" name="Rectangle 46"/>
          <p:cNvSpPr>
            <a:spLocks noChangeArrowheads="1"/>
          </p:cNvSpPr>
          <p:nvPr/>
        </p:nvSpPr>
        <p:spPr bwMode="auto">
          <a:xfrm>
            <a:off x="617538" y="3214688"/>
            <a:ext cx="1425575"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solidFill>
                  <a:schemeClr val="folHlink"/>
                </a:solidFill>
              </a:rPr>
              <a:t>diameter</a:t>
            </a:r>
          </a:p>
        </p:txBody>
      </p:sp>
      <p:sp>
        <p:nvSpPr>
          <p:cNvPr id="15407" name="Rectangle 47"/>
          <p:cNvSpPr>
            <a:spLocks noChangeArrowheads="1"/>
          </p:cNvSpPr>
          <p:nvPr/>
        </p:nvSpPr>
        <p:spPr bwMode="auto">
          <a:xfrm>
            <a:off x="2914650" y="3246438"/>
            <a:ext cx="2441575"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solidFill>
                  <a:schemeClr val="folHlink"/>
                </a:solidFill>
              </a:rPr>
              <a:t>rotational speed</a:t>
            </a:r>
          </a:p>
        </p:txBody>
      </p:sp>
      <p:sp>
        <p:nvSpPr>
          <p:cNvPr id="15408" name="Rectangle 48"/>
          <p:cNvSpPr>
            <a:spLocks noGrp="1" noChangeArrowheads="1"/>
          </p:cNvSpPr>
          <p:nvPr>
            <p:ph type="body" idx="1"/>
          </p:nvPr>
        </p:nvSpPr>
        <p:spPr>
          <a:xfrm>
            <a:off x="228600" y="1752600"/>
            <a:ext cx="7772400" cy="4114800"/>
          </a:xfrm>
          <a:noFill/>
          <a:ln/>
        </p:spPr>
        <p:txBody>
          <a:bodyPr lIns="90488" tIns="44450" rIns="90488" bIns="44450"/>
          <a:lstStyle/>
          <a:p>
            <a:r>
              <a:rPr lang="en-US" sz="2800"/>
              <a:t>also called _________ pumps</a:t>
            </a:r>
          </a:p>
          <a:p>
            <a:r>
              <a:rPr lang="en-US" sz="2800"/>
              <a:t>broad range of applicable flows and heads</a:t>
            </a:r>
          </a:p>
          <a:p>
            <a:r>
              <a:rPr lang="en-US" sz="2800"/>
              <a:t>higher heads can be achieved by increasing the _______ or the ________ ______ of the impeller</a:t>
            </a:r>
          </a:p>
        </p:txBody>
      </p:sp>
      <p:graphicFrame>
        <p:nvGraphicFramePr>
          <p:cNvPr id="15409" name="Object 49"/>
          <p:cNvGraphicFramePr>
            <a:graphicFrameLocks noChangeAspect="1"/>
          </p:cNvGraphicFramePr>
          <p:nvPr/>
        </p:nvGraphicFramePr>
        <p:xfrm>
          <a:off x="7861300" y="2782888"/>
          <a:ext cx="1016000" cy="825500"/>
        </p:xfrm>
        <a:graphic>
          <a:graphicData uri="http://schemas.openxmlformats.org/presentationml/2006/ole">
            <p:oleObj spid="_x0000_s15409" name="Equation" r:id="rId4" imgW="1015920" imgH="825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0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4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53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53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3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4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4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5" grpId="0" autoUpdateAnimBg="0"/>
      <p:bldP spid="15386" grpId="0" autoUpdateAnimBg="0"/>
      <p:bldP spid="15387" grpId="0" autoUpdateAnimBg="0"/>
      <p:bldP spid="15388" grpId="0" autoUpdateAnimBg="0"/>
      <p:bldP spid="15391" grpId="0" animBg="1"/>
      <p:bldP spid="15392" grpId="0" autoUpdateAnimBg="0"/>
      <p:bldP spid="15393" grpId="0" animBg="1"/>
      <p:bldP spid="15394" grpId="0" animBg="1"/>
      <p:bldP spid="15401" grpId="0" build="p" autoUpdateAnimBg="0"/>
      <p:bldP spid="15402" grpId="0" autoUpdateAnimBg="0"/>
      <p:bldP spid="15406" grpId="0" build="p" autoUpdateAnimBg="0"/>
      <p:bldP spid="154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a:effectLst/>
        </p:spPr>
        <p:txBody>
          <a:bodyPr lIns="90488" tIns="44450" rIns="90488" bIns="44450" anchor="b"/>
          <a:lstStyle/>
          <a:p>
            <a:r>
              <a:rPr lang="en-US"/>
              <a:t>Axial Flow</a:t>
            </a:r>
          </a:p>
        </p:txBody>
      </p:sp>
      <p:grpSp>
        <p:nvGrpSpPr>
          <p:cNvPr id="16387" name="Group 3"/>
          <p:cNvGrpSpPr>
            <a:grpSpLocks/>
          </p:cNvGrpSpPr>
          <p:nvPr/>
        </p:nvGrpSpPr>
        <p:grpSpPr bwMode="auto">
          <a:xfrm>
            <a:off x="4292600" y="4406900"/>
            <a:ext cx="4540250" cy="1563688"/>
            <a:chOff x="2704" y="2776"/>
            <a:chExt cx="2860" cy="985"/>
          </a:xfrm>
        </p:grpSpPr>
        <p:grpSp>
          <p:nvGrpSpPr>
            <p:cNvPr id="16388" name="Group 4"/>
            <p:cNvGrpSpPr>
              <a:grpSpLocks/>
            </p:cNvGrpSpPr>
            <p:nvPr/>
          </p:nvGrpSpPr>
          <p:grpSpPr bwMode="auto">
            <a:xfrm>
              <a:off x="2704" y="3072"/>
              <a:ext cx="1833" cy="689"/>
              <a:chOff x="2704" y="3072"/>
              <a:chExt cx="1833" cy="689"/>
            </a:xfrm>
          </p:grpSpPr>
          <p:sp>
            <p:nvSpPr>
              <p:cNvPr id="16389" name="Freeform 5"/>
              <p:cNvSpPr>
                <a:spLocks/>
              </p:cNvSpPr>
              <p:nvPr/>
            </p:nvSpPr>
            <p:spPr bwMode="auto">
              <a:xfrm>
                <a:off x="2704" y="3072"/>
                <a:ext cx="1833" cy="118"/>
              </a:xfrm>
              <a:custGeom>
                <a:avLst/>
                <a:gdLst/>
                <a:ahLst/>
                <a:cxnLst>
                  <a:cxn ang="0">
                    <a:pos x="0" y="0"/>
                  </a:cxn>
                  <a:cxn ang="0">
                    <a:pos x="272" y="83"/>
                  </a:cxn>
                  <a:cxn ang="0">
                    <a:pos x="576" y="117"/>
                  </a:cxn>
                  <a:cxn ang="0">
                    <a:pos x="1832" y="117"/>
                  </a:cxn>
                </a:cxnLst>
                <a:rect l="0" t="0" r="r" b="b"/>
                <a:pathLst>
                  <a:path w="1833" h="118">
                    <a:moveTo>
                      <a:pt x="0" y="0"/>
                    </a:moveTo>
                    <a:lnTo>
                      <a:pt x="272" y="83"/>
                    </a:lnTo>
                    <a:lnTo>
                      <a:pt x="576" y="117"/>
                    </a:lnTo>
                    <a:lnTo>
                      <a:pt x="1832" y="11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2704" y="3643"/>
                <a:ext cx="1833" cy="118"/>
              </a:xfrm>
              <a:custGeom>
                <a:avLst/>
                <a:gdLst/>
                <a:ahLst/>
                <a:cxnLst>
                  <a:cxn ang="0">
                    <a:pos x="0" y="117"/>
                  </a:cxn>
                  <a:cxn ang="0">
                    <a:pos x="272" y="34"/>
                  </a:cxn>
                  <a:cxn ang="0">
                    <a:pos x="576" y="0"/>
                  </a:cxn>
                  <a:cxn ang="0">
                    <a:pos x="1832" y="0"/>
                  </a:cxn>
                </a:cxnLst>
                <a:rect l="0" t="0" r="r" b="b"/>
                <a:pathLst>
                  <a:path w="1833" h="118">
                    <a:moveTo>
                      <a:pt x="0" y="117"/>
                    </a:moveTo>
                    <a:lnTo>
                      <a:pt x="272" y="34"/>
                    </a:lnTo>
                    <a:lnTo>
                      <a:pt x="576" y="0"/>
                    </a:lnTo>
                    <a:lnTo>
                      <a:pt x="1832"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16391" name="Rectangle 7"/>
            <p:cNvSpPr>
              <a:spLocks noChangeArrowheads="1"/>
            </p:cNvSpPr>
            <p:nvPr/>
          </p:nvSpPr>
          <p:spPr bwMode="auto">
            <a:xfrm>
              <a:off x="3540" y="3396"/>
              <a:ext cx="2024" cy="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2" name="Oval 8"/>
            <p:cNvSpPr>
              <a:spLocks noChangeArrowheads="1"/>
            </p:cNvSpPr>
            <p:nvPr/>
          </p:nvSpPr>
          <p:spPr bwMode="auto">
            <a:xfrm>
              <a:off x="3228" y="3356"/>
              <a:ext cx="120" cy="12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6393" name="Rectangle 9"/>
            <p:cNvSpPr>
              <a:spLocks noChangeArrowheads="1"/>
            </p:cNvSpPr>
            <p:nvPr/>
          </p:nvSpPr>
          <p:spPr bwMode="auto">
            <a:xfrm>
              <a:off x="3292" y="3356"/>
              <a:ext cx="240" cy="12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4" name="Line 10"/>
            <p:cNvSpPr>
              <a:spLocks noChangeShapeType="1"/>
            </p:cNvSpPr>
            <p:nvPr/>
          </p:nvSpPr>
          <p:spPr bwMode="auto">
            <a:xfrm>
              <a:off x="3376" y="3396"/>
              <a:ext cx="64" cy="40"/>
            </a:xfrm>
            <a:prstGeom prst="line">
              <a:avLst/>
            </a:prstGeom>
            <a:noFill/>
            <a:ln w="25400">
              <a:solidFill>
                <a:schemeClr val="tx1"/>
              </a:solidFill>
              <a:round/>
              <a:headEnd/>
              <a:tailEnd/>
            </a:ln>
            <a:effectLst/>
          </p:spPr>
          <p:txBody>
            <a:bodyPr wrap="none" anchor="ctr"/>
            <a:lstStyle/>
            <a:p>
              <a:endParaRPr lang="en-US"/>
            </a:p>
          </p:txBody>
        </p:sp>
        <p:grpSp>
          <p:nvGrpSpPr>
            <p:cNvPr id="16395" name="Group 11"/>
            <p:cNvGrpSpPr>
              <a:grpSpLocks/>
            </p:cNvGrpSpPr>
            <p:nvPr/>
          </p:nvGrpSpPr>
          <p:grpSpPr bwMode="auto">
            <a:xfrm>
              <a:off x="3356" y="3212"/>
              <a:ext cx="88" cy="408"/>
              <a:chOff x="3356" y="3212"/>
              <a:chExt cx="88" cy="408"/>
            </a:xfrm>
          </p:grpSpPr>
          <p:sp>
            <p:nvSpPr>
              <p:cNvPr id="16396" name="Rectangle 12"/>
              <p:cNvSpPr>
                <a:spLocks noChangeArrowheads="1"/>
              </p:cNvSpPr>
              <p:nvPr/>
            </p:nvSpPr>
            <p:spPr bwMode="auto">
              <a:xfrm>
                <a:off x="3356" y="3212"/>
                <a:ext cx="88" cy="1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7" name="Rectangle 13"/>
              <p:cNvSpPr>
                <a:spLocks noChangeArrowheads="1"/>
              </p:cNvSpPr>
              <p:nvPr/>
            </p:nvSpPr>
            <p:spPr bwMode="auto">
              <a:xfrm>
                <a:off x="3356" y="3484"/>
                <a:ext cx="88" cy="1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6398" name="Arc 14"/>
            <p:cNvSpPr>
              <a:spLocks/>
            </p:cNvSpPr>
            <p:nvPr/>
          </p:nvSpPr>
          <p:spPr bwMode="auto">
            <a:xfrm>
              <a:off x="4528" y="2776"/>
              <a:ext cx="412" cy="4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399" name="Arc 15"/>
            <p:cNvSpPr>
              <a:spLocks/>
            </p:cNvSpPr>
            <p:nvPr/>
          </p:nvSpPr>
          <p:spPr bwMode="auto">
            <a:xfrm>
              <a:off x="4536" y="2816"/>
              <a:ext cx="916" cy="82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grpSp>
      <p:pic>
        <p:nvPicPr>
          <p:cNvPr id="16400" name="Picture 16"/>
          <p:cNvPicPr>
            <a:picLocks noChangeAspect="1" noChangeArrowheads="1"/>
          </p:cNvPicPr>
          <p:nvPr/>
        </p:nvPicPr>
        <p:blipFill>
          <a:blip r:embed="rId2" cstate="print"/>
          <a:srcRect/>
          <a:stretch>
            <a:fillRect/>
          </a:stretch>
        </p:blipFill>
        <p:spPr bwMode="auto">
          <a:xfrm>
            <a:off x="5562600" y="1905000"/>
            <a:ext cx="3286125" cy="2003425"/>
          </a:xfrm>
          <a:prstGeom prst="rect">
            <a:avLst/>
          </a:prstGeom>
          <a:noFill/>
          <a:ln w="12700">
            <a:noFill/>
            <a:miter lim="800000"/>
            <a:headEnd/>
            <a:tailEnd/>
          </a:ln>
          <a:effectLst/>
        </p:spPr>
      </p:pic>
      <p:sp>
        <p:nvSpPr>
          <p:cNvPr id="16401" name="Rectangle 17"/>
          <p:cNvSpPr>
            <a:spLocks noChangeArrowheads="1"/>
          </p:cNvSpPr>
          <p:nvPr/>
        </p:nvSpPr>
        <p:spPr bwMode="auto">
          <a:xfrm>
            <a:off x="1060450" y="2503488"/>
            <a:ext cx="1651000" cy="579437"/>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3200">
                <a:solidFill>
                  <a:schemeClr val="folHlink"/>
                </a:solidFill>
              </a:rPr>
              <a:t>propeller</a:t>
            </a:r>
          </a:p>
        </p:txBody>
      </p:sp>
      <p:sp>
        <p:nvSpPr>
          <p:cNvPr id="16402" name="Rectangle 18"/>
          <p:cNvSpPr>
            <a:spLocks noGrp="1" noChangeArrowheads="1"/>
          </p:cNvSpPr>
          <p:nvPr>
            <p:ph type="body" idx="1"/>
          </p:nvPr>
        </p:nvSpPr>
        <p:spPr>
          <a:xfrm>
            <a:off x="685800" y="1981200"/>
            <a:ext cx="4318000" cy="4114800"/>
          </a:xfrm>
          <a:noFill/>
          <a:ln/>
        </p:spPr>
        <p:txBody>
          <a:bodyPr lIns="90488" tIns="44450" rIns="90488" bIns="44450"/>
          <a:lstStyle/>
          <a:p>
            <a:r>
              <a:rPr lang="en-US"/>
              <a:t>also known as __________ pumps</a:t>
            </a:r>
          </a:p>
          <a:p>
            <a:r>
              <a:rPr lang="en-US"/>
              <a:t>low head (less than 12 m)</a:t>
            </a:r>
          </a:p>
          <a:p>
            <a:r>
              <a:rPr lang="en-US"/>
              <a:t>high flows (above 20 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p:spPr>
        <p:txBody>
          <a:bodyPr lIns="90488" tIns="44450" rIns="90488" bIns="44450" anchor="b"/>
          <a:lstStyle/>
          <a:p>
            <a:r>
              <a:rPr lang="en-US"/>
              <a:t>Dimensionless Parameters for Turbomachines</a:t>
            </a:r>
          </a:p>
        </p:txBody>
      </p:sp>
      <p:sp>
        <p:nvSpPr>
          <p:cNvPr id="17411" name="Rectangle 3"/>
          <p:cNvSpPr>
            <a:spLocks noGrp="1" noChangeArrowheads="1"/>
          </p:cNvSpPr>
          <p:nvPr>
            <p:ph type="body" idx="1"/>
          </p:nvPr>
        </p:nvSpPr>
        <p:spPr>
          <a:xfrm>
            <a:off x="901700" y="2227263"/>
            <a:ext cx="7340600" cy="3740150"/>
          </a:xfrm>
          <a:noFill/>
          <a:ln/>
        </p:spPr>
        <p:txBody>
          <a:bodyPr lIns="90488" tIns="44450" rIns="90488" bIns="44450"/>
          <a:lstStyle/>
          <a:p>
            <a:pPr>
              <a:lnSpc>
                <a:spcPct val="90000"/>
              </a:lnSpc>
            </a:pPr>
            <a:r>
              <a:rPr lang="en-US" sz="2800"/>
              <a:t>We would like to be able to compare pumps with similar geometry. Dimensional analysis to the rescue...</a:t>
            </a:r>
          </a:p>
          <a:p>
            <a:pPr>
              <a:lnSpc>
                <a:spcPct val="90000"/>
              </a:lnSpc>
            </a:pPr>
            <a:r>
              <a:rPr lang="en-US" sz="2800"/>
              <a:t>To use the laws of similitude to compare performance of two pumps we need</a:t>
            </a:r>
          </a:p>
          <a:p>
            <a:pPr lvl="1">
              <a:lnSpc>
                <a:spcPct val="90000"/>
              </a:lnSpc>
            </a:pPr>
            <a:r>
              <a:rPr lang="en-US" sz="2400"/>
              <a:t>exact geometric similitude</a:t>
            </a:r>
          </a:p>
          <a:p>
            <a:pPr marL="1085850" lvl="2">
              <a:lnSpc>
                <a:spcPct val="90000"/>
              </a:lnSpc>
            </a:pPr>
            <a:r>
              <a:rPr lang="en-US" sz="2000"/>
              <a:t>all linear dimensions must be scaled identically</a:t>
            </a:r>
          </a:p>
          <a:p>
            <a:pPr marL="1085850" lvl="2">
              <a:lnSpc>
                <a:spcPct val="90000"/>
              </a:lnSpc>
            </a:pPr>
            <a:r>
              <a:rPr lang="en-US" sz="2000"/>
              <a:t>roughness must scale</a:t>
            </a:r>
          </a:p>
          <a:p>
            <a:pPr marL="1085850" lvl="2">
              <a:lnSpc>
                <a:spcPct val="90000"/>
              </a:lnSpc>
            </a:pPr>
            <a:r>
              <a:rPr lang="en-US" sz="2000"/>
              <a:t>homologous - streamlines are similar </a:t>
            </a:r>
          </a:p>
          <a:p>
            <a:pPr lvl="1">
              <a:lnSpc>
                <a:spcPct val="90000"/>
              </a:lnSpc>
            </a:pPr>
            <a:r>
              <a:rPr lang="en-US" sz="2400"/>
              <a:t>constant ratio of dynamic pressures at corresponding points</a:t>
            </a:r>
          </a:p>
          <a:p>
            <a:pPr marL="1085850" lvl="2">
              <a:lnSpc>
                <a:spcPct val="90000"/>
              </a:lnSpc>
            </a:pPr>
            <a:r>
              <a:rPr lang="en-US" sz="2000"/>
              <a:t>also known as kinematic similitude </a:t>
            </a:r>
          </a:p>
        </p:txBody>
      </p:sp>
      <p:sp>
        <p:nvSpPr>
          <p:cNvPr id="17412" name="Line 4"/>
          <p:cNvSpPr>
            <a:spLocks noChangeShapeType="1"/>
          </p:cNvSpPr>
          <p:nvPr/>
        </p:nvSpPr>
        <p:spPr bwMode="auto">
          <a:xfrm>
            <a:off x="6669088" y="5715000"/>
            <a:ext cx="1819275"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grpSp>
        <p:nvGrpSpPr>
          <p:cNvPr id="17413" name="Group 5"/>
          <p:cNvGrpSpPr>
            <a:grpSpLocks/>
          </p:cNvGrpSpPr>
          <p:nvPr/>
        </p:nvGrpSpPr>
        <p:grpSpPr bwMode="auto">
          <a:xfrm>
            <a:off x="5842000" y="4876800"/>
            <a:ext cx="2692400" cy="838200"/>
            <a:chOff x="3669" y="3076"/>
            <a:chExt cx="1696" cy="528"/>
          </a:xfrm>
        </p:grpSpPr>
        <p:graphicFrame>
          <p:nvGraphicFramePr>
            <p:cNvPr id="17414" name="Object 6"/>
            <p:cNvGraphicFramePr>
              <a:graphicFrameLocks noChangeAspect="1"/>
            </p:cNvGraphicFramePr>
            <p:nvPr/>
          </p:nvGraphicFramePr>
          <p:xfrm>
            <a:off x="4989" y="3076"/>
            <a:ext cx="376" cy="528"/>
          </p:xfrm>
          <a:graphic>
            <a:graphicData uri="http://schemas.openxmlformats.org/presentationml/2006/ole">
              <p:oleObj spid="_x0000_s17414" name="Equation" r:id="rId3" imgW="596880" imgH="838080" progId="Equation.3">
                <p:embed/>
              </p:oleObj>
            </a:graphicData>
          </a:graphic>
        </p:graphicFrame>
        <p:sp>
          <p:nvSpPr>
            <p:cNvPr id="17415" name="Line 7"/>
            <p:cNvSpPr>
              <a:spLocks noChangeShapeType="1"/>
            </p:cNvSpPr>
            <p:nvPr/>
          </p:nvSpPr>
          <p:spPr bwMode="auto">
            <a:xfrm flipV="1">
              <a:off x="3669" y="3384"/>
              <a:ext cx="600" cy="116"/>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17416" name="Rectangle 8"/>
            <p:cNvSpPr>
              <a:spLocks noChangeArrowheads="1"/>
            </p:cNvSpPr>
            <p:nvPr/>
          </p:nvSpPr>
          <p:spPr bwMode="auto">
            <a:xfrm>
              <a:off x="4381" y="3221"/>
              <a:ext cx="510" cy="288"/>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same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ffectLst/>
        </p:spPr>
        <p:txBody>
          <a:bodyPr lIns="90488" tIns="44450" rIns="90488" bIns="44450" anchor="b"/>
          <a:lstStyle/>
          <a:p>
            <a:r>
              <a:rPr lang="en-US"/>
              <a:t>Kinematic Similitude:</a:t>
            </a:r>
            <a:br>
              <a:rPr lang="en-US"/>
            </a:br>
            <a:r>
              <a:rPr lang="en-US"/>
              <a:t> Constant Force Ratio</a:t>
            </a:r>
          </a:p>
        </p:txBody>
      </p:sp>
      <p:graphicFrame>
        <p:nvGraphicFramePr>
          <p:cNvPr id="18435" name="Object 3">
            <a:hlinkClick r:id="" action="ppaction://ole?verb=0"/>
          </p:cNvPr>
          <p:cNvGraphicFramePr>
            <a:graphicFrameLocks/>
          </p:cNvGraphicFramePr>
          <p:nvPr/>
        </p:nvGraphicFramePr>
        <p:xfrm>
          <a:off x="6832600" y="2216150"/>
          <a:ext cx="622300" cy="874713"/>
        </p:xfrm>
        <a:graphic>
          <a:graphicData uri="http://schemas.openxmlformats.org/presentationml/2006/ole">
            <p:oleObj spid="_x0000_s18435" name="Equation" r:id="rId3" imgW="634680" imgH="888840" progId="Equation.3">
              <p:embed/>
            </p:oleObj>
          </a:graphicData>
        </a:graphic>
      </p:graphicFrame>
      <p:graphicFrame>
        <p:nvGraphicFramePr>
          <p:cNvPr id="18436" name="Object 4">
            <a:hlinkClick r:id="" action="ppaction://ole?verb=0"/>
          </p:cNvPr>
          <p:cNvGraphicFramePr>
            <a:graphicFrameLocks/>
          </p:cNvGraphicFramePr>
          <p:nvPr/>
        </p:nvGraphicFramePr>
        <p:xfrm>
          <a:off x="6931025" y="3151188"/>
          <a:ext cx="393700" cy="914400"/>
        </p:xfrm>
        <a:graphic>
          <a:graphicData uri="http://schemas.openxmlformats.org/presentationml/2006/ole">
            <p:oleObj spid="_x0000_s18436" name="Equation" r:id="rId4" imgW="406080" imgH="927000" progId="Equation.3">
              <p:embed/>
            </p:oleObj>
          </a:graphicData>
        </a:graphic>
      </p:graphicFrame>
      <p:graphicFrame>
        <p:nvGraphicFramePr>
          <p:cNvPr id="18437" name="Object 5">
            <a:hlinkClick r:id="" action="ppaction://ole?verb=0"/>
          </p:cNvPr>
          <p:cNvGraphicFramePr>
            <a:graphicFrameLocks/>
          </p:cNvGraphicFramePr>
          <p:nvPr/>
        </p:nvGraphicFramePr>
        <p:xfrm>
          <a:off x="8118475" y="3157538"/>
          <a:ext cx="546100" cy="889000"/>
        </p:xfrm>
        <a:graphic>
          <a:graphicData uri="http://schemas.openxmlformats.org/presentationml/2006/ole">
            <p:oleObj spid="_x0000_s18437" name="Equation" r:id="rId5" imgW="558720" imgH="901440" progId="Equation.3">
              <p:embed/>
            </p:oleObj>
          </a:graphicData>
        </a:graphic>
      </p:graphicFrame>
      <p:graphicFrame>
        <p:nvGraphicFramePr>
          <p:cNvPr id="18438" name="Object 6">
            <a:hlinkClick r:id="" action="ppaction://ole?verb=0"/>
          </p:cNvPr>
          <p:cNvGraphicFramePr>
            <a:graphicFrameLocks/>
          </p:cNvGraphicFramePr>
          <p:nvPr/>
        </p:nvGraphicFramePr>
        <p:xfrm>
          <a:off x="6826250" y="4316413"/>
          <a:ext cx="635000" cy="723900"/>
        </p:xfrm>
        <a:graphic>
          <a:graphicData uri="http://schemas.openxmlformats.org/presentationml/2006/ole">
            <p:oleObj spid="_x0000_s18438" name="Equation" r:id="rId6" imgW="647640" imgH="736560" progId="Equation.3">
              <p:embed/>
            </p:oleObj>
          </a:graphicData>
        </a:graphic>
      </p:graphicFrame>
      <p:graphicFrame>
        <p:nvGraphicFramePr>
          <p:cNvPr id="18439" name="Object 7">
            <a:hlinkClick r:id="" action="ppaction://ole?verb=0"/>
          </p:cNvPr>
          <p:cNvGraphicFramePr>
            <a:graphicFrameLocks/>
          </p:cNvGraphicFramePr>
          <p:nvPr/>
        </p:nvGraphicFramePr>
        <p:xfrm>
          <a:off x="7005638" y="5264150"/>
          <a:ext cx="277812" cy="722313"/>
        </p:xfrm>
        <a:graphic>
          <a:graphicData uri="http://schemas.openxmlformats.org/presentationml/2006/ole">
            <p:oleObj spid="_x0000_s18439" name="Equation" r:id="rId7" imgW="291960" imgH="736560" progId="Equation.DSMT4">
              <p:embed/>
            </p:oleObj>
          </a:graphicData>
        </a:graphic>
      </p:graphicFrame>
      <p:sp>
        <p:nvSpPr>
          <p:cNvPr id="18440" name="Rectangle 8"/>
          <p:cNvSpPr>
            <a:spLocks noChangeArrowheads="1"/>
          </p:cNvSpPr>
          <p:nvPr/>
        </p:nvSpPr>
        <p:spPr bwMode="auto">
          <a:xfrm>
            <a:off x="3668713" y="2487613"/>
            <a:ext cx="1098550"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viscous</a:t>
            </a:r>
          </a:p>
        </p:txBody>
      </p:sp>
      <p:sp>
        <p:nvSpPr>
          <p:cNvPr id="18441" name="Rectangle 9"/>
          <p:cNvSpPr>
            <a:spLocks noChangeArrowheads="1"/>
          </p:cNvSpPr>
          <p:nvPr/>
        </p:nvSpPr>
        <p:spPr bwMode="auto">
          <a:xfrm>
            <a:off x="3709988" y="3436938"/>
            <a:ext cx="1046162"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gravity</a:t>
            </a:r>
          </a:p>
        </p:txBody>
      </p:sp>
      <p:sp>
        <p:nvSpPr>
          <p:cNvPr id="18442" name="Rectangle 10"/>
          <p:cNvSpPr>
            <a:spLocks noChangeArrowheads="1"/>
          </p:cNvSpPr>
          <p:nvPr/>
        </p:nvSpPr>
        <p:spPr bwMode="auto">
          <a:xfrm>
            <a:off x="3822700" y="4406900"/>
            <a:ext cx="2044700"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surface-tension</a:t>
            </a:r>
          </a:p>
        </p:txBody>
      </p:sp>
      <p:sp>
        <p:nvSpPr>
          <p:cNvPr id="18443" name="Rectangle 11"/>
          <p:cNvSpPr>
            <a:spLocks noChangeArrowheads="1"/>
          </p:cNvSpPr>
          <p:nvPr/>
        </p:nvSpPr>
        <p:spPr bwMode="auto">
          <a:xfrm>
            <a:off x="3746500" y="5341938"/>
            <a:ext cx="960438"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elastic</a:t>
            </a:r>
          </a:p>
        </p:txBody>
      </p:sp>
      <p:sp>
        <p:nvSpPr>
          <p:cNvPr id="18444" name="Rectangle 12"/>
          <p:cNvSpPr>
            <a:spLocks noGrp="1" noChangeArrowheads="1"/>
          </p:cNvSpPr>
          <p:nvPr>
            <p:ph type="body" idx="1"/>
          </p:nvPr>
        </p:nvSpPr>
        <p:spPr>
          <a:xfrm>
            <a:off x="685800" y="1981200"/>
            <a:ext cx="6634163" cy="4114800"/>
          </a:xfrm>
          <a:noFill/>
          <a:ln/>
        </p:spPr>
        <p:txBody>
          <a:bodyPr lIns="90488" tIns="44450" rIns="90488" bIns="44450"/>
          <a:lstStyle/>
          <a:p>
            <a:r>
              <a:rPr lang="en-US" sz="2800"/>
              <a:t>Reynolds</a:t>
            </a:r>
          </a:p>
          <a:p>
            <a:pPr lvl="1"/>
            <a:r>
              <a:rPr lang="en-US" sz="2400"/>
              <a:t>ratio of inertial to _______ forces</a:t>
            </a:r>
          </a:p>
          <a:p>
            <a:r>
              <a:rPr lang="en-US" sz="2800"/>
              <a:t>Froude</a:t>
            </a:r>
          </a:p>
          <a:p>
            <a:pPr lvl="1"/>
            <a:r>
              <a:rPr lang="en-US" sz="2400"/>
              <a:t>ratio of inertial to ________ force</a:t>
            </a:r>
          </a:p>
          <a:p>
            <a:r>
              <a:rPr lang="en-US" sz="2800"/>
              <a:t>Weber</a:t>
            </a:r>
          </a:p>
          <a:p>
            <a:pPr lvl="1"/>
            <a:r>
              <a:rPr lang="en-US" sz="2400"/>
              <a:t>ratio of inertial to _______ ______ forces</a:t>
            </a:r>
          </a:p>
          <a:p>
            <a:r>
              <a:rPr lang="en-US" sz="2800"/>
              <a:t>Mach</a:t>
            </a:r>
          </a:p>
          <a:p>
            <a:pPr lvl="1"/>
            <a:r>
              <a:rPr lang="en-US" sz="2400"/>
              <a:t>ratio of inertial to _______ forces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build="p" autoUpdateAnimBg="0"/>
      <p:bldP spid="18441" grpId="0" build="p" autoUpdateAnimBg="0"/>
      <p:bldP spid="18442" grpId="0" build="p" autoUpdateAnimBg="0"/>
      <p:bldP spid="184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effectLst/>
        </p:spPr>
        <p:txBody>
          <a:bodyPr lIns="90488" tIns="44450" rIns="90488" bIns="44450" anchor="b"/>
          <a:lstStyle/>
          <a:p>
            <a:r>
              <a:rPr lang="en-US"/>
              <a:t>Turbomachinery Parameters</a:t>
            </a:r>
          </a:p>
        </p:txBody>
      </p:sp>
      <p:graphicFrame>
        <p:nvGraphicFramePr>
          <p:cNvPr id="19459" name="Object 3"/>
          <p:cNvGraphicFramePr>
            <a:graphicFrameLocks noChangeAspect="1"/>
          </p:cNvGraphicFramePr>
          <p:nvPr/>
        </p:nvGraphicFramePr>
        <p:xfrm>
          <a:off x="469900" y="3441700"/>
          <a:ext cx="1460500" cy="787400"/>
        </p:xfrm>
        <a:graphic>
          <a:graphicData uri="http://schemas.openxmlformats.org/presentationml/2006/ole">
            <p:oleObj spid="_x0000_s19459" name="Equation" r:id="rId4" imgW="1460160" imgH="787320" progId="Equation.3">
              <p:embed/>
            </p:oleObj>
          </a:graphicData>
        </a:graphic>
      </p:graphicFrame>
      <p:graphicFrame>
        <p:nvGraphicFramePr>
          <p:cNvPr id="19460" name="Object 4"/>
          <p:cNvGraphicFramePr>
            <a:graphicFrameLocks noChangeAspect="1"/>
          </p:cNvGraphicFramePr>
          <p:nvPr/>
        </p:nvGraphicFramePr>
        <p:xfrm>
          <a:off x="2713038" y="3429000"/>
          <a:ext cx="1231900" cy="762000"/>
        </p:xfrm>
        <a:graphic>
          <a:graphicData uri="http://schemas.openxmlformats.org/presentationml/2006/ole">
            <p:oleObj spid="_x0000_s19460" name="Equation" r:id="rId5" imgW="1231560" imgH="761760" progId="Equation.DSMT4">
              <p:embed/>
            </p:oleObj>
          </a:graphicData>
        </a:graphic>
      </p:graphicFrame>
      <p:graphicFrame>
        <p:nvGraphicFramePr>
          <p:cNvPr id="19461" name="Object 5"/>
          <p:cNvGraphicFramePr>
            <a:graphicFrameLocks noChangeAspect="1"/>
          </p:cNvGraphicFramePr>
          <p:nvPr/>
        </p:nvGraphicFramePr>
        <p:xfrm>
          <a:off x="4822825" y="3530600"/>
          <a:ext cx="1574800" cy="457200"/>
        </p:xfrm>
        <a:graphic>
          <a:graphicData uri="http://schemas.openxmlformats.org/presentationml/2006/ole">
            <p:oleObj spid="_x0000_s19461" name="Equation" r:id="rId6" imgW="1574640" imgH="457200" progId="Equation.DSMT4">
              <p:embed/>
            </p:oleObj>
          </a:graphicData>
        </a:graphic>
      </p:graphicFrame>
      <p:graphicFrame>
        <p:nvGraphicFramePr>
          <p:cNvPr id="19462" name="Object 6"/>
          <p:cNvGraphicFramePr>
            <a:graphicFrameLocks noChangeAspect="1"/>
          </p:cNvGraphicFramePr>
          <p:nvPr/>
        </p:nvGraphicFramePr>
        <p:xfrm>
          <a:off x="6831013" y="3295650"/>
          <a:ext cx="1955800" cy="876300"/>
        </p:xfrm>
        <a:graphic>
          <a:graphicData uri="http://schemas.openxmlformats.org/presentationml/2006/ole">
            <p:oleObj spid="_x0000_s19462" name="Equation" r:id="rId7" imgW="1955520" imgH="876240" progId="Equation.DSMT4">
              <p:embed/>
            </p:oleObj>
          </a:graphicData>
        </a:graphic>
      </p:graphicFrame>
      <p:graphicFrame>
        <p:nvGraphicFramePr>
          <p:cNvPr id="19463" name="Object 7"/>
          <p:cNvGraphicFramePr>
            <a:graphicFrameLocks noChangeAspect="1"/>
          </p:cNvGraphicFramePr>
          <p:nvPr/>
        </p:nvGraphicFramePr>
        <p:xfrm>
          <a:off x="342900" y="5327650"/>
          <a:ext cx="5905500" cy="965200"/>
        </p:xfrm>
        <a:graphic>
          <a:graphicData uri="http://schemas.openxmlformats.org/presentationml/2006/ole">
            <p:oleObj spid="_x0000_s19463" name="Equation" r:id="rId8" imgW="5905440" imgH="965160" progId="Equation.DSMT4">
              <p:embed/>
            </p:oleObj>
          </a:graphicData>
        </a:graphic>
      </p:graphicFrame>
      <p:sp>
        <p:nvSpPr>
          <p:cNvPr id="19464" name="Rectangle 8"/>
          <p:cNvSpPr>
            <a:spLocks noChangeArrowheads="1"/>
          </p:cNvSpPr>
          <p:nvPr/>
        </p:nvSpPr>
        <p:spPr bwMode="auto">
          <a:xfrm rot="18900000">
            <a:off x="742950" y="4706938"/>
            <a:ext cx="758825"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head</a:t>
            </a:r>
          </a:p>
        </p:txBody>
      </p:sp>
      <p:sp>
        <p:nvSpPr>
          <p:cNvPr id="19465" name="Rectangle 9"/>
          <p:cNvSpPr>
            <a:spLocks noChangeArrowheads="1"/>
          </p:cNvSpPr>
          <p:nvPr/>
        </p:nvSpPr>
        <p:spPr bwMode="auto">
          <a:xfrm rot="18900000">
            <a:off x="3625850" y="4746625"/>
            <a:ext cx="877888"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shape</a:t>
            </a:r>
          </a:p>
        </p:txBody>
      </p:sp>
      <p:sp>
        <p:nvSpPr>
          <p:cNvPr id="19466" name="Rectangle 10"/>
          <p:cNvSpPr>
            <a:spLocks noChangeArrowheads="1"/>
          </p:cNvSpPr>
          <p:nvPr/>
        </p:nvSpPr>
        <p:spPr bwMode="auto">
          <a:xfrm rot="18900000">
            <a:off x="5492750" y="4567238"/>
            <a:ext cx="1350963"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discharge</a:t>
            </a:r>
          </a:p>
        </p:txBody>
      </p:sp>
      <p:sp>
        <p:nvSpPr>
          <p:cNvPr id="19467" name="Rectangle 11"/>
          <p:cNvSpPr>
            <a:spLocks noChangeArrowheads="1"/>
          </p:cNvSpPr>
          <p:nvPr/>
        </p:nvSpPr>
        <p:spPr bwMode="auto">
          <a:xfrm rot="18900000">
            <a:off x="4641850" y="4591050"/>
            <a:ext cx="1420813"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roughness</a:t>
            </a:r>
          </a:p>
        </p:txBody>
      </p:sp>
      <p:sp>
        <p:nvSpPr>
          <p:cNvPr id="19468" name="Line 12"/>
          <p:cNvSpPr>
            <a:spLocks noChangeShapeType="1"/>
          </p:cNvSpPr>
          <p:nvPr/>
        </p:nvSpPr>
        <p:spPr bwMode="auto">
          <a:xfrm flipV="1">
            <a:off x="976313" y="4724400"/>
            <a:ext cx="561975" cy="5619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69" name="Line 13"/>
          <p:cNvSpPr>
            <a:spLocks noChangeShapeType="1"/>
          </p:cNvSpPr>
          <p:nvPr/>
        </p:nvSpPr>
        <p:spPr bwMode="auto">
          <a:xfrm flipV="1">
            <a:off x="4071938" y="4724400"/>
            <a:ext cx="561975" cy="5619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0" name="Line 14"/>
          <p:cNvSpPr>
            <a:spLocks noChangeShapeType="1"/>
          </p:cNvSpPr>
          <p:nvPr/>
        </p:nvSpPr>
        <p:spPr bwMode="auto">
          <a:xfrm flipV="1">
            <a:off x="5091113" y="4406900"/>
            <a:ext cx="879475" cy="879475"/>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9471" name="Line 15"/>
          <p:cNvSpPr>
            <a:spLocks noChangeShapeType="1"/>
          </p:cNvSpPr>
          <p:nvPr/>
        </p:nvSpPr>
        <p:spPr bwMode="auto">
          <a:xfrm flipV="1">
            <a:off x="5868988" y="4406900"/>
            <a:ext cx="879475" cy="879475"/>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9474" name="Text Box 18"/>
          <p:cNvSpPr txBox="1">
            <a:spLocks noChangeArrowheads="1"/>
          </p:cNvSpPr>
          <p:nvPr/>
        </p:nvSpPr>
        <p:spPr bwMode="auto">
          <a:xfrm>
            <a:off x="2097088" y="6338888"/>
            <a:ext cx="1196975"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impeller</a:t>
            </a:r>
          </a:p>
        </p:txBody>
      </p:sp>
      <p:sp>
        <p:nvSpPr>
          <p:cNvPr id="19475" name="Oval 19"/>
          <p:cNvSpPr>
            <a:spLocks noChangeArrowheads="1"/>
          </p:cNvSpPr>
          <p:nvPr/>
        </p:nvSpPr>
        <p:spPr bwMode="auto">
          <a:xfrm>
            <a:off x="4694238" y="6032500"/>
            <a:ext cx="450850" cy="28257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
        <p:nvSpPr>
          <p:cNvPr id="19476" name="Line 20"/>
          <p:cNvSpPr>
            <a:spLocks noChangeShapeType="1"/>
          </p:cNvSpPr>
          <p:nvPr/>
        </p:nvSpPr>
        <p:spPr bwMode="auto">
          <a:xfrm flipH="1">
            <a:off x="3246438" y="6302375"/>
            <a:ext cx="1544637" cy="274638"/>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19477" name="Line 21"/>
          <p:cNvSpPr>
            <a:spLocks noChangeShapeType="1"/>
          </p:cNvSpPr>
          <p:nvPr/>
        </p:nvSpPr>
        <p:spPr bwMode="auto">
          <a:xfrm>
            <a:off x="2103438" y="6769100"/>
            <a:ext cx="11239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8" name="Text Box 22"/>
          <p:cNvSpPr txBox="1">
            <a:spLocks noChangeArrowheads="1"/>
          </p:cNvSpPr>
          <p:nvPr/>
        </p:nvSpPr>
        <p:spPr bwMode="auto">
          <a:xfrm>
            <a:off x="4292600" y="6338888"/>
            <a:ext cx="4002088"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t>(Impeller is better defined)</a:t>
            </a:r>
          </a:p>
        </p:txBody>
      </p:sp>
      <p:sp>
        <p:nvSpPr>
          <p:cNvPr id="19479" name="Line 23"/>
          <p:cNvSpPr>
            <a:spLocks noChangeShapeType="1"/>
          </p:cNvSpPr>
          <p:nvPr/>
        </p:nvSpPr>
        <p:spPr bwMode="auto">
          <a:xfrm flipV="1">
            <a:off x="1746250" y="2136775"/>
            <a:ext cx="450850" cy="808038"/>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9480" name="Line 24"/>
          <p:cNvSpPr>
            <a:spLocks noChangeShapeType="1"/>
          </p:cNvSpPr>
          <p:nvPr/>
        </p:nvSpPr>
        <p:spPr bwMode="auto">
          <a:xfrm flipV="1">
            <a:off x="2065338" y="2124075"/>
            <a:ext cx="450850" cy="808038"/>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9481" name="Line 25"/>
          <p:cNvSpPr>
            <a:spLocks noChangeShapeType="1"/>
          </p:cNvSpPr>
          <p:nvPr/>
        </p:nvSpPr>
        <p:spPr bwMode="auto">
          <a:xfrm flipV="1">
            <a:off x="2495550" y="2111375"/>
            <a:ext cx="450850" cy="808038"/>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graphicFrame>
        <p:nvGraphicFramePr>
          <p:cNvPr id="19482" name="Object 26">
            <a:hlinkClick r:id="" action="ppaction://ole?verb=0"/>
          </p:cNvPr>
          <p:cNvGraphicFramePr>
            <a:graphicFrameLocks/>
          </p:cNvGraphicFramePr>
          <p:nvPr/>
        </p:nvGraphicFramePr>
        <p:xfrm>
          <a:off x="363538" y="2058988"/>
          <a:ext cx="5441950" cy="950912"/>
        </p:xfrm>
        <a:graphic>
          <a:graphicData uri="http://schemas.openxmlformats.org/presentationml/2006/ole">
            <p:oleObj spid="_x0000_s19482" name="Equation" r:id="rId9" imgW="5486400" imgH="965160" progId="Equation.DSMT4">
              <p:embed/>
            </p:oleObj>
          </a:graphicData>
        </a:graphic>
      </p:graphicFrame>
      <p:sp>
        <p:nvSpPr>
          <p:cNvPr id="19483" name="Text Box 27"/>
          <p:cNvSpPr txBox="1">
            <a:spLocks noChangeArrowheads="1"/>
          </p:cNvSpPr>
          <p:nvPr/>
        </p:nvSpPr>
        <p:spPr bwMode="auto">
          <a:xfrm>
            <a:off x="5859463" y="2271713"/>
            <a:ext cx="2895600"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Where is the fluid?</a:t>
            </a:r>
          </a:p>
        </p:txBody>
      </p:sp>
      <p:sp>
        <p:nvSpPr>
          <p:cNvPr id="19484" name="Oval 28"/>
          <p:cNvSpPr>
            <a:spLocks noChangeArrowheads="1"/>
          </p:cNvSpPr>
          <p:nvPr/>
        </p:nvSpPr>
        <p:spPr bwMode="auto">
          <a:xfrm>
            <a:off x="5670550" y="6002338"/>
            <a:ext cx="450850" cy="28257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
        <p:nvSpPr>
          <p:cNvPr id="19485" name="Line 29"/>
          <p:cNvSpPr>
            <a:spLocks noChangeShapeType="1"/>
          </p:cNvSpPr>
          <p:nvPr/>
        </p:nvSpPr>
        <p:spPr bwMode="auto">
          <a:xfrm flipH="1">
            <a:off x="3241675" y="6232525"/>
            <a:ext cx="2484438" cy="354013"/>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8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94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94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94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94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4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4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94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4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4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4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94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94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P spid="19466" grpId="0" autoUpdateAnimBg="0"/>
      <p:bldP spid="19467" grpId="0" autoUpdateAnimBg="0"/>
      <p:bldP spid="19474" grpId="0" autoUpdateAnimBg="0"/>
      <p:bldP spid="19475" grpId="0" animBg="1"/>
      <p:bldP spid="19476" grpId="0" animBg="1"/>
      <p:bldP spid="19478" grpId="0"/>
      <p:bldP spid="19479" grpId="0" animBg="1"/>
      <p:bldP spid="19480" grpId="0" animBg="1"/>
      <p:bldP spid="19481" grpId="0" animBg="1"/>
      <p:bldP spid="19483" grpId="0" build="p" autoUpdateAnimBg="0"/>
      <p:bldP spid="19484" grpId="0" animBg="1"/>
      <p:bldP spid="194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a:t>Shape Factor</a:t>
            </a:r>
          </a:p>
        </p:txBody>
      </p:sp>
      <p:sp>
        <p:nvSpPr>
          <p:cNvPr id="22531" name="Rectangle 3"/>
          <p:cNvSpPr>
            <a:spLocks noGrp="1" noChangeArrowheads="1"/>
          </p:cNvSpPr>
          <p:nvPr>
            <p:ph type="body" idx="1"/>
          </p:nvPr>
        </p:nvSpPr>
        <p:spPr/>
        <p:txBody>
          <a:bodyPr/>
          <a:lstStyle/>
          <a:p>
            <a:r>
              <a:rPr lang="en-US"/>
              <a:t>Related to the ratio of flow passage diameter to impeller diameter </a:t>
            </a:r>
          </a:p>
          <a:p>
            <a:r>
              <a:rPr lang="en-US"/>
              <a:t>Defined for the point of best efficiency</a:t>
            </a:r>
          </a:p>
          <a:p>
            <a:r>
              <a:rPr lang="en-US"/>
              <a:t>What determines the ideal shape for a pump?</a:t>
            </a:r>
          </a:p>
        </p:txBody>
      </p:sp>
      <p:graphicFrame>
        <p:nvGraphicFramePr>
          <p:cNvPr id="22532" name="Object 4">
            <a:hlinkClick r:id="" action="ppaction://ole?verb=0"/>
          </p:cNvPr>
          <p:cNvGraphicFramePr>
            <a:graphicFrameLocks/>
          </p:cNvGraphicFramePr>
          <p:nvPr/>
        </p:nvGraphicFramePr>
        <p:xfrm>
          <a:off x="1004888" y="4911725"/>
          <a:ext cx="2360612" cy="330200"/>
        </p:xfrm>
        <a:graphic>
          <a:graphicData uri="http://schemas.openxmlformats.org/presentationml/2006/ole">
            <p:oleObj spid="_x0000_s22532" name="Equation" r:id="rId3" imgW="2374560" imgH="342720" progId="Equation.3">
              <p:embed/>
            </p:oleObj>
          </a:graphicData>
        </a:graphic>
      </p:graphicFrame>
      <p:graphicFrame>
        <p:nvGraphicFramePr>
          <p:cNvPr id="22533" name="Object 5"/>
          <p:cNvGraphicFramePr>
            <a:graphicFrameLocks noChangeAspect="1"/>
          </p:cNvGraphicFramePr>
          <p:nvPr/>
        </p:nvGraphicFramePr>
        <p:xfrm>
          <a:off x="1841500" y="4903788"/>
          <a:ext cx="1358900" cy="341312"/>
        </p:xfrm>
        <a:graphic>
          <a:graphicData uri="http://schemas.openxmlformats.org/presentationml/2006/ole">
            <p:oleObj spid="_x0000_s22533" name="Equation" r:id="rId4" imgW="1358640" imgH="342720" progId="Equation.3">
              <p:embed/>
            </p:oleObj>
          </a:graphicData>
        </a:graphic>
      </p:graphicFrame>
      <p:sp>
        <p:nvSpPr>
          <p:cNvPr id="22534" name="AutoShape 6">
            <a:hlinkClick r:id="rId5" action="ppaction://hlinksldjump" highlightClick="1"/>
          </p:cNvPr>
          <p:cNvSpPr>
            <a:spLocks noChangeArrowheads="1"/>
          </p:cNvSpPr>
          <p:nvPr/>
        </p:nvSpPr>
        <p:spPr bwMode="auto">
          <a:xfrm>
            <a:off x="7469188" y="6196013"/>
            <a:ext cx="1670050" cy="661987"/>
          </a:xfrm>
          <a:prstGeom prst="actionButtonBlank">
            <a:avLst/>
          </a:prstGeom>
          <a:solidFill>
            <a:schemeClr val="accent1"/>
          </a:solidFill>
          <a:ln w="12700">
            <a:solidFill>
              <a:schemeClr val="tx1"/>
            </a:solidFill>
            <a:miter lim="800000"/>
            <a:headEnd type="none" w="lg" len="med"/>
            <a:tailEnd type="none" w="lg" len="med"/>
          </a:ln>
          <a:effectLst/>
        </p:spPr>
        <p:txBody>
          <a:bodyPr wrap="none" anchor="ctr">
            <a:spAutoFit/>
          </a:bodyPr>
          <a:lstStyle/>
          <a:p>
            <a:pPr marL="342900" indent="-342900" algn="ctr" eaLnBrk="0" hangingPunct="0">
              <a:spcBef>
                <a:spcPct val="20000"/>
              </a:spcBef>
              <a:buClr>
                <a:schemeClr val="hlink"/>
              </a:buClr>
              <a:buSzPct val="75000"/>
              <a:buFont typeface="Monotype Sorts" pitchFamily="2" charset="2"/>
              <a:buNone/>
            </a:pPr>
            <a:r>
              <a:rPr lang="en-US" sz="3200"/>
              <a:t>Exercise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p:spPr>
        <p:txBody>
          <a:bodyPr lIns="90488" tIns="44450" rIns="90488" bIns="44450" anchor="b"/>
          <a:lstStyle/>
          <a:p>
            <a:r>
              <a:rPr lang="en-US"/>
              <a:t>Impeller Geometry:</a:t>
            </a:r>
            <a:br>
              <a:rPr lang="en-US"/>
            </a:br>
            <a:r>
              <a:rPr lang="en-US"/>
              <a:t>Shape Factor</a:t>
            </a:r>
          </a:p>
        </p:txBody>
      </p:sp>
      <p:sp>
        <p:nvSpPr>
          <p:cNvPr id="23555" name="Rectangle 3"/>
          <p:cNvSpPr>
            <a:spLocks noChangeArrowheads="1"/>
          </p:cNvSpPr>
          <p:nvPr/>
        </p:nvSpPr>
        <p:spPr bwMode="auto">
          <a:xfrm>
            <a:off x="1503363" y="2552700"/>
            <a:ext cx="7143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0.18</a:t>
            </a:r>
          </a:p>
        </p:txBody>
      </p:sp>
      <p:sp>
        <p:nvSpPr>
          <p:cNvPr id="23556" name="Rectangle 4"/>
          <p:cNvSpPr>
            <a:spLocks noChangeArrowheads="1"/>
          </p:cNvSpPr>
          <p:nvPr/>
        </p:nvSpPr>
        <p:spPr bwMode="auto">
          <a:xfrm>
            <a:off x="1503363" y="3302000"/>
            <a:ext cx="7143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0.37</a:t>
            </a:r>
          </a:p>
        </p:txBody>
      </p:sp>
      <p:sp>
        <p:nvSpPr>
          <p:cNvPr id="23557" name="Rectangle 5"/>
          <p:cNvSpPr>
            <a:spLocks noChangeArrowheads="1"/>
          </p:cNvSpPr>
          <p:nvPr/>
        </p:nvSpPr>
        <p:spPr bwMode="auto">
          <a:xfrm>
            <a:off x="1503363" y="4051300"/>
            <a:ext cx="7143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1.25</a:t>
            </a:r>
          </a:p>
        </p:txBody>
      </p:sp>
      <p:sp>
        <p:nvSpPr>
          <p:cNvPr id="23558" name="Rectangle 6"/>
          <p:cNvSpPr>
            <a:spLocks noChangeArrowheads="1"/>
          </p:cNvSpPr>
          <p:nvPr/>
        </p:nvSpPr>
        <p:spPr bwMode="auto">
          <a:xfrm>
            <a:off x="1503363" y="4800600"/>
            <a:ext cx="7143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2.33</a:t>
            </a:r>
          </a:p>
        </p:txBody>
      </p:sp>
      <p:sp>
        <p:nvSpPr>
          <p:cNvPr id="23559" name="Rectangle 7"/>
          <p:cNvSpPr>
            <a:spLocks noChangeArrowheads="1"/>
          </p:cNvSpPr>
          <p:nvPr/>
        </p:nvSpPr>
        <p:spPr bwMode="auto">
          <a:xfrm>
            <a:off x="1503363" y="5549900"/>
            <a:ext cx="7143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3.67</a:t>
            </a:r>
          </a:p>
        </p:txBody>
      </p:sp>
      <p:grpSp>
        <p:nvGrpSpPr>
          <p:cNvPr id="23560" name="Group 8"/>
          <p:cNvGrpSpPr>
            <a:grpSpLocks/>
          </p:cNvGrpSpPr>
          <p:nvPr/>
        </p:nvGrpSpPr>
        <p:grpSpPr bwMode="auto">
          <a:xfrm>
            <a:off x="2790825" y="2797175"/>
            <a:ext cx="1246188" cy="260350"/>
            <a:chOff x="1758" y="1741"/>
            <a:chExt cx="785" cy="164"/>
          </a:xfrm>
        </p:grpSpPr>
        <p:sp>
          <p:nvSpPr>
            <p:cNvPr id="23561" name="Arc 9"/>
            <p:cNvSpPr>
              <a:spLocks/>
            </p:cNvSpPr>
            <p:nvPr/>
          </p:nvSpPr>
          <p:spPr bwMode="auto">
            <a:xfrm>
              <a:off x="2347" y="1741"/>
              <a:ext cx="196" cy="164"/>
            </a:xfrm>
            <a:custGeom>
              <a:avLst/>
              <a:gdLst>
                <a:gd name="G0" fmla="+- 21600 0 0"/>
                <a:gd name="G1" fmla="+- 21600 0 0"/>
                <a:gd name="G2" fmla="+- 21600 0 0"/>
                <a:gd name="T0" fmla="*/ 0 w 21600"/>
                <a:gd name="T1" fmla="*/ 21600 h 21600"/>
                <a:gd name="T2" fmla="*/ 2149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3"/>
                    <a:pt x="9603" y="60"/>
                    <a:pt x="21490" y="0"/>
                  </a:cubicBezTo>
                </a:path>
                <a:path w="21600" h="21600" stroke="0" extrusionOk="0">
                  <a:moveTo>
                    <a:pt x="0" y="21600"/>
                  </a:moveTo>
                  <a:cubicBezTo>
                    <a:pt x="0" y="9713"/>
                    <a:pt x="9603" y="60"/>
                    <a:pt x="21490" y="0"/>
                  </a:cubicBezTo>
                  <a:lnTo>
                    <a:pt x="21600" y="21600"/>
                  </a:lnTo>
                  <a:close/>
                </a:path>
              </a:pathLst>
            </a:custGeom>
            <a:noFill/>
            <a:ln w="12700" cap="rnd">
              <a:solidFill>
                <a:schemeClr val="tx1"/>
              </a:solidFill>
              <a:round/>
              <a:headEnd/>
              <a:tailEnd/>
            </a:ln>
            <a:effectLst/>
          </p:spPr>
          <p:txBody>
            <a:bodyPr wrap="none" anchor="ctr"/>
            <a:lstStyle/>
            <a:p>
              <a:endParaRPr lang="en-US"/>
            </a:p>
          </p:txBody>
        </p:sp>
        <p:sp>
          <p:nvSpPr>
            <p:cNvPr id="23562" name="Arc 10"/>
            <p:cNvSpPr>
              <a:spLocks/>
            </p:cNvSpPr>
            <p:nvPr/>
          </p:nvSpPr>
          <p:spPr bwMode="auto">
            <a:xfrm>
              <a:off x="1758" y="1741"/>
              <a:ext cx="196" cy="1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n-US"/>
            </a:p>
          </p:txBody>
        </p:sp>
      </p:grpSp>
      <p:sp>
        <p:nvSpPr>
          <p:cNvPr id="23563" name="Freeform 11"/>
          <p:cNvSpPr>
            <a:spLocks/>
          </p:cNvSpPr>
          <p:nvPr/>
        </p:nvSpPr>
        <p:spPr bwMode="auto">
          <a:xfrm>
            <a:off x="2390775" y="2649538"/>
            <a:ext cx="2046288" cy="141287"/>
          </a:xfrm>
          <a:custGeom>
            <a:avLst/>
            <a:gdLst/>
            <a:ahLst/>
            <a:cxnLst>
              <a:cxn ang="0">
                <a:pos x="256" y="88"/>
              </a:cxn>
              <a:cxn ang="0">
                <a:pos x="0" y="88"/>
              </a:cxn>
              <a:cxn ang="0">
                <a:pos x="0" y="0"/>
              </a:cxn>
              <a:cxn ang="0">
                <a:pos x="1288" y="0"/>
              </a:cxn>
              <a:cxn ang="0">
                <a:pos x="1288" y="88"/>
              </a:cxn>
              <a:cxn ang="0">
                <a:pos x="1016" y="88"/>
              </a:cxn>
            </a:cxnLst>
            <a:rect l="0" t="0" r="r" b="b"/>
            <a:pathLst>
              <a:path w="1289" h="89">
                <a:moveTo>
                  <a:pt x="256" y="88"/>
                </a:moveTo>
                <a:lnTo>
                  <a:pt x="0" y="88"/>
                </a:lnTo>
                <a:lnTo>
                  <a:pt x="0" y="0"/>
                </a:lnTo>
                <a:lnTo>
                  <a:pt x="1288" y="0"/>
                </a:lnTo>
                <a:lnTo>
                  <a:pt x="1288" y="88"/>
                </a:lnTo>
                <a:lnTo>
                  <a:pt x="1016" y="88"/>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64" name="Line 12"/>
          <p:cNvSpPr>
            <a:spLocks noChangeShapeType="1"/>
          </p:cNvSpPr>
          <p:nvPr/>
        </p:nvSpPr>
        <p:spPr bwMode="auto">
          <a:xfrm>
            <a:off x="3121025" y="3043238"/>
            <a:ext cx="584200" cy="0"/>
          </a:xfrm>
          <a:prstGeom prst="line">
            <a:avLst/>
          </a:prstGeom>
          <a:noFill/>
          <a:ln w="12700">
            <a:solidFill>
              <a:schemeClr val="tx1"/>
            </a:solidFill>
            <a:round/>
            <a:headEnd/>
            <a:tailEnd/>
          </a:ln>
          <a:effectLst/>
        </p:spPr>
        <p:txBody>
          <a:bodyPr wrap="none" anchor="ctr"/>
          <a:lstStyle/>
          <a:p>
            <a:endParaRPr lang="en-US"/>
          </a:p>
        </p:txBody>
      </p:sp>
      <p:grpSp>
        <p:nvGrpSpPr>
          <p:cNvPr id="23565" name="Group 13"/>
          <p:cNvGrpSpPr>
            <a:grpSpLocks/>
          </p:cNvGrpSpPr>
          <p:nvPr/>
        </p:nvGrpSpPr>
        <p:grpSpPr bwMode="auto">
          <a:xfrm>
            <a:off x="3025775" y="2649538"/>
            <a:ext cx="776288" cy="204787"/>
            <a:chOff x="1906" y="1648"/>
            <a:chExt cx="489" cy="129"/>
          </a:xfrm>
        </p:grpSpPr>
        <p:sp>
          <p:nvSpPr>
            <p:cNvPr id="23566" name="Freeform 14"/>
            <p:cNvSpPr>
              <a:spLocks/>
            </p:cNvSpPr>
            <p:nvPr/>
          </p:nvSpPr>
          <p:spPr bwMode="auto">
            <a:xfrm>
              <a:off x="1906" y="1648"/>
              <a:ext cx="241" cy="129"/>
            </a:xfrm>
            <a:custGeom>
              <a:avLst/>
              <a:gdLst/>
              <a:ahLst/>
              <a:cxnLst>
                <a:cxn ang="0">
                  <a:pos x="0" y="0"/>
                </a:cxn>
                <a:cxn ang="0">
                  <a:pos x="80" y="16"/>
                </a:cxn>
                <a:cxn ang="0">
                  <a:pos x="128" y="40"/>
                </a:cxn>
                <a:cxn ang="0">
                  <a:pos x="200" y="96"/>
                </a:cxn>
                <a:cxn ang="0">
                  <a:pos x="240" y="128"/>
                </a:cxn>
              </a:cxnLst>
              <a:rect l="0" t="0" r="r" b="b"/>
              <a:pathLst>
                <a:path w="241" h="129">
                  <a:moveTo>
                    <a:pt x="0" y="0"/>
                  </a:moveTo>
                  <a:lnTo>
                    <a:pt x="80" y="16"/>
                  </a:lnTo>
                  <a:lnTo>
                    <a:pt x="128" y="40"/>
                  </a:lnTo>
                  <a:lnTo>
                    <a:pt x="200" y="96"/>
                  </a:lnTo>
                  <a:lnTo>
                    <a:pt x="240" y="128"/>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67" name="Freeform 15"/>
            <p:cNvSpPr>
              <a:spLocks/>
            </p:cNvSpPr>
            <p:nvPr/>
          </p:nvSpPr>
          <p:spPr bwMode="auto">
            <a:xfrm>
              <a:off x="2154" y="1648"/>
              <a:ext cx="241" cy="129"/>
            </a:xfrm>
            <a:custGeom>
              <a:avLst/>
              <a:gdLst/>
              <a:ahLst/>
              <a:cxnLst>
                <a:cxn ang="0">
                  <a:pos x="240" y="0"/>
                </a:cxn>
                <a:cxn ang="0">
                  <a:pos x="160" y="16"/>
                </a:cxn>
                <a:cxn ang="0">
                  <a:pos x="112" y="40"/>
                </a:cxn>
                <a:cxn ang="0">
                  <a:pos x="40" y="96"/>
                </a:cxn>
                <a:cxn ang="0">
                  <a:pos x="0" y="128"/>
                </a:cxn>
              </a:cxnLst>
              <a:rect l="0" t="0" r="r" b="b"/>
              <a:pathLst>
                <a:path w="241" h="129">
                  <a:moveTo>
                    <a:pt x="240" y="0"/>
                  </a:moveTo>
                  <a:lnTo>
                    <a:pt x="160" y="16"/>
                  </a:lnTo>
                  <a:lnTo>
                    <a:pt x="112" y="40"/>
                  </a:lnTo>
                  <a:lnTo>
                    <a:pt x="40" y="96"/>
                  </a:lnTo>
                  <a:lnTo>
                    <a:pt x="0" y="128"/>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grpSp>
        <p:nvGrpSpPr>
          <p:cNvPr id="23568" name="Group 16"/>
          <p:cNvGrpSpPr>
            <a:grpSpLocks/>
          </p:cNvGrpSpPr>
          <p:nvPr/>
        </p:nvGrpSpPr>
        <p:grpSpPr bwMode="auto">
          <a:xfrm>
            <a:off x="3006725" y="2649538"/>
            <a:ext cx="814388" cy="204787"/>
            <a:chOff x="1894" y="1648"/>
            <a:chExt cx="513" cy="129"/>
          </a:xfrm>
        </p:grpSpPr>
        <p:sp>
          <p:nvSpPr>
            <p:cNvPr id="23569" name="Freeform 17"/>
            <p:cNvSpPr>
              <a:spLocks/>
            </p:cNvSpPr>
            <p:nvPr/>
          </p:nvSpPr>
          <p:spPr bwMode="auto">
            <a:xfrm>
              <a:off x="1894" y="1648"/>
              <a:ext cx="17" cy="121"/>
            </a:xfrm>
            <a:custGeom>
              <a:avLst/>
              <a:gdLst/>
              <a:ahLst/>
              <a:cxnLst>
                <a:cxn ang="0">
                  <a:pos x="16" y="0"/>
                </a:cxn>
                <a:cxn ang="0">
                  <a:pos x="16" y="48"/>
                </a:cxn>
                <a:cxn ang="0">
                  <a:pos x="8" y="80"/>
                </a:cxn>
                <a:cxn ang="0">
                  <a:pos x="0" y="120"/>
                </a:cxn>
              </a:cxnLst>
              <a:rect l="0" t="0" r="r" b="b"/>
              <a:pathLst>
                <a:path w="17" h="121">
                  <a:moveTo>
                    <a:pt x="16" y="0"/>
                  </a:moveTo>
                  <a:lnTo>
                    <a:pt x="16" y="48"/>
                  </a:lnTo>
                  <a:lnTo>
                    <a:pt x="8" y="80"/>
                  </a:lnTo>
                  <a:lnTo>
                    <a:pt x="0" y="120"/>
                  </a:lnTo>
                </a:path>
              </a:pathLst>
            </a:custGeom>
            <a:noFill/>
            <a:ln w="12700" cap="rnd" cmpd="sng">
              <a:noFill/>
              <a:prstDash val="solid"/>
              <a:round/>
              <a:headEnd type="none" w="med" len="med"/>
              <a:tailEnd type="none" w="med" len="med"/>
            </a:ln>
            <a:effectLst/>
          </p:spPr>
          <p:txBody>
            <a:bodyPr/>
            <a:lstStyle/>
            <a:p>
              <a:endParaRPr lang="en-US"/>
            </a:p>
          </p:txBody>
        </p:sp>
        <p:sp>
          <p:nvSpPr>
            <p:cNvPr id="23570" name="Freeform 18"/>
            <p:cNvSpPr>
              <a:spLocks/>
            </p:cNvSpPr>
            <p:nvPr/>
          </p:nvSpPr>
          <p:spPr bwMode="auto">
            <a:xfrm>
              <a:off x="2390" y="1656"/>
              <a:ext cx="17" cy="121"/>
            </a:xfrm>
            <a:custGeom>
              <a:avLst/>
              <a:gdLst/>
              <a:ahLst/>
              <a:cxnLst>
                <a:cxn ang="0">
                  <a:pos x="0" y="0"/>
                </a:cxn>
                <a:cxn ang="0">
                  <a:pos x="0" y="48"/>
                </a:cxn>
                <a:cxn ang="0">
                  <a:pos x="8" y="80"/>
                </a:cxn>
                <a:cxn ang="0">
                  <a:pos x="16" y="120"/>
                </a:cxn>
              </a:cxnLst>
              <a:rect l="0" t="0" r="r" b="b"/>
              <a:pathLst>
                <a:path w="17" h="121">
                  <a:moveTo>
                    <a:pt x="0" y="0"/>
                  </a:moveTo>
                  <a:lnTo>
                    <a:pt x="0" y="48"/>
                  </a:lnTo>
                  <a:lnTo>
                    <a:pt x="8" y="80"/>
                  </a:lnTo>
                  <a:lnTo>
                    <a:pt x="16" y="120"/>
                  </a:lnTo>
                </a:path>
              </a:pathLst>
            </a:custGeom>
            <a:noFill/>
            <a:ln w="12700" cap="rnd" cmpd="sng">
              <a:noFill/>
              <a:prstDash val="solid"/>
              <a:round/>
              <a:headEnd type="none" w="med" len="med"/>
              <a:tailEnd type="none" w="med" len="med"/>
            </a:ln>
            <a:effectLst/>
          </p:spPr>
          <p:txBody>
            <a:bodyPr/>
            <a:lstStyle/>
            <a:p>
              <a:endParaRPr lang="en-US"/>
            </a:p>
          </p:txBody>
        </p:sp>
      </p:grpSp>
      <p:sp>
        <p:nvSpPr>
          <p:cNvPr id="23571" name="Rectangle 19"/>
          <p:cNvSpPr>
            <a:spLocks noChangeArrowheads="1"/>
          </p:cNvSpPr>
          <p:nvPr/>
        </p:nvSpPr>
        <p:spPr bwMode="auto">
          <a:xfrm>
            <a:off x="3305175" y="2655888"/>
            <a:ext cx="215900" cy="6350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23572" name="Rectangle 20"/>
          <p:cNvSpPr>
            <a:spLocks noChangeArrowheads="1"/>
          </p:cNvSpPr>
          <p:nvPr/>
        </p:nvSpPr>
        <p:spPr bwMode="auto">
          <a:xfrm>
            <a:off x="3349625" y="2490788"/>
            <a:ext cx="127000" cy="304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3573" name="Line 21"/>
          <p:cNvSpPr>
            <a:spLocks noChangeShapeType="1"/>
          </p:cNvSpPr>
          <p:nvPr/>
        </p:nvSpPr>
        <p:spPr bwMode="auto">
          <a:xfrm>
            <a:off x="3413125" y="2351088"/>
            <a:ext cx="0" cy="723900"/>
          </a:xfrm>
          <a:prstGeom prst="line">
            <a:avLst/>
          </a:prstGeom>
          <a:noFill/>
          <a:ln w="12700">
            <a:solidFill>
              <a:schemeClr val="tx1"/>
            </a:solidFill>
            <a:prstDash val="dashDot"/>
            <a:round/>
            <a:headEnd/>
            <a:tailEnd/>
          </a:ln>
          <a:effectLst/>
        </p:spPr>
        <p:txBody>
          <a:bodyPr wrap="none" anchor="ctr"/>
          <a:lstStyle/>
          <a:p>
            <a:endParaRPr lang="en-US"/>
          </a:p>
        </p:txBody>
      </p:sp>
      <p:grpSp>
        <p:nvGrpSpPr>
          <p:cNvPr id="23574" name="Group 22"/>
          <p:cNvGrpSpPr>
            <a:grpSpLocks/>
          </p:cNvGrpSpPr>
          <p:nvPr/>
        </p:nvGrpSpPr>
        <p:grpSpPr bwMode="auto">
          <a:xfrm>
            <a:off x="2781300" y="3744913"/>
            <a:ext cx="1270000" cy="723900"/>
            <a:chOff x="1752" y="2338"/>
            <a:chExt cx="800" cy="456"/>
          </a:xfrm>
        </p:grpSpPr>
        <p:grpSp>
          <p:nvGrpSpPr>
            <p:cNvPr id="23575" name="Group 23"/>
            <p:cNvGrpSpPr>
              <a:grpSpLocks/>
            </p:cNvGrpSpPr>
            <p:nvPr/>
          </p:nvGrpSpPr>
          <p:grpSpPr bwMode="auto">
            <a:xfrm>
              <a:off x="1767" y="2609"/>
              <a:ext cx="779" cy="174"/>
              <a:chOff x="1767" y="2609"/>
              <a:chExt cx="779" cy="174"/>
            </a:xfrm>
          </p:grpSpPr>
          <p:sp>
            <p:nvSpPr>
              <p:cNvPr id="23576" name="Arc 24"/>
              <p:cNvSpPr>
                <a:spLocks/>
              </p:cNvSpPr>
              <p:nvPr/>
            </p:nvSpPr>
            <p:spPr bwMode="auto">
              <a:xfrm>
                <a:off x="2351" y="2609"/>
                <a:ext cx="195" cy="174"/>
              </a:xfrm>
              <a:custGeom>
                <a:avLst/>
                <a:gdLst>
                  <a:gd name="G0" fmla="+- 21600 0 0"/>
                  <a:gd name="G1" fmla="+- 21600 0 0"/>
                  <a:gd name="G2" fmla="+- 21600 0 0"/>
                  <a:gd name="T0" fmla="*/ 0 w 21600"/>
                  <a:gd name="T1" fmla="*/ 21600 h 21600"/>
                  <a:gd name="T2" fmla="*/ 2148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3"/>
                      <a:pt x="9603" y="61"/>
                      <a:pt x="21489" y="0"/>
                    </a:cubicBezTo>
                  </a:path>
                  <a:path w="21600" h="21600" stroke="0" extrusionOk="0">
                    <a:moveTo>
                      <a:pt x="0" y="21600"/>
                    </a:moveTo>
                    <a:cubicBezTo>
                      <a:pt x="0" y="9713"/>
                      <a:pt x="9603" y="61"/>
                      <a:pt x="21489" y="0"/>
                    </a:cubicBezTo>
                    <a:lnTo>
                      <a:pt x="21600" y="21600"/>
                    </a:lnTo>
                    <a:close/>
                  </a:path>
                </a:pathLst>
              </a:custGeom>
              <a:noFill/>
              <a:ln w="12700" cap="rnd">
                <a:solidFill>
                  <a:schemeClr val="tx1"/>
                </a:solidFill>
                <a:round/>
                <a:headEnd/>
                <a:tailEnd/>
              </a:ln>
              <a:effectLst/>
            </p:spPr>
            <p:txBody>
              <a:bodyPr wrap="none" anchor="ctr"/>
              <a:lstStyle/>
              <a:p>
                <a:endParaRPr lang="en-US"/>
              </a:p>
            </p:txBody>
          </p:sp>
          <p:sp>
            <p:nvSpPr>
              <p:cNvPr id="23577" name="Arc 25"/>
              <p:cNvSpPr>
                <a:spLocks/>
              </p:cNvSpPr>
              <p:nvPr/>
            </p:nvSpPr>
            <p:spPr bwMode="auto">
              <a:xfrm>
                <a:off x="1767" y="2609"/>
                <a:ext cx="195" cy="174"/>
              </a:xfrm>
              <a:custGeom>
                <a:avLst/>
                <a:gdLst>
                  <a:gd name="G0" fmla="+- 111 0 0"/>
                  <a:gd name="G1" fmla="+- 21600 0 0"/>
                  <a:gd name="G2" fmla="+- 21600 0 0"/>
                  <a:gd name="T0" fmla="*/ 0 w 21711"/>
                  <a:gd name="T1" fmla="*/ 0 h 21600"/>
                  <a:gd name="T2" fmla="*/ 21711 w 21711"/>
                  <a:gd name="T3" fmla="*/ 21600 h 21600"/>
                  <a:gd name="T4" fmla="*/ 111 w 21711"/>
                  <a:gd name="T5" fmla="*/ 21600 h 21600"/>
                </a:gdLst>
                <a:ahLst/>
                <a:cxnLst>
                  <a:cxn ang="0">
                    <a:pos x="T0" y="T1"/>
                  </a:cxn>
                  <a:cxn ang="0">
                    <a:pos x="T2" y="T3"/>
                  </a:cxn>
                  <a:cxn ang="0">
                    <a:pos x="T4" y="T5"/>
                  </a:cxn>
                </a:cxnLst>
                <a:rect l="0" t="0" r="r" b="b"/>
                <a:pathLst>
                  <a:path w="21711" h="21600" fill="none" extrusionOk="0">
                    <a:moveTo>
                      <a:pt x="0" y="0"/>
                    </a:moveTo>
                    <a:cubicBezTo>
                      <a:pt x="37" y="0"/>
                      <a:pt x="74" y="-1"/>
                      <a:pt x="111" y="0"/>
                    </a:cubicBezTo>
                    <a:cubicBezTo>
                      <a:pt x="12040" y="0"/>
                      <a:pt x="21711" y="9670"/>
                      <a:pt x="21711" y="21600"/>
                    </a:cubicBezTo>
                  </a:path>
                  <a:path w="21711" h="21600" stroke="0" extrusionOk="0">
                    <a:moveTo>
                      <a:pt x="0" y="0"/>
                    </a:moveTo>
                    <a:cubicBezTo>
                      <a:pt x="37" y="0"/>
                      <a:pt x="74" y="-1"/>
                      <a:pt x="111" y="0"/>
                    </a:cubicBezTo>
                    <a:cubicBezTo>
                      <a:pt x="12040" y="0"/>
                      <a:pt x="21711" y="9670"/>
                      <a:pt x="21711" y="21600"/>
                    </a:cubicBezTo>
                    <a:lnTo>
                      <a:pt x="111" y="21600"/>
                    </a:lnTo>
                    <a:close/>
                  </a:path>
                </a:pathLst>
              </a:custGeom>
              <a:noFill/>
              <a:ln w="12700" cap="rnd">
                <a:solidFill>
                  <a:schemeClr val="tx1"/>
                </a:solidFill>
                <a:round/>
                <a:headEnd/>
                <a:tailEnd/>
              </a:ln>
              <a:effectLst/>
            </p:spPr>
            <p:txBody>
              <a:bodyPr wrap="none" anchor="ctr"/>
              <a:lstStyle/>
              <a:p>
                <a:endParaRPr lang="en-US"/>
              </a:p>
            </p:txBody>
          </p:sp>
        </p:grpSp>
        <p:sp>
          <p:nvSpPr>
            <p:cNvPr id="23578" name="Freeform 26"/>
            <p:cNvSpPr>
              <a:spLocks/>
            </p:cNvSpPr>
            <p:nvPr/>
          </p:nvSpPr>
          <p:spPr bwMode="auto">
            <a:xfrm>
              <a:off x="1850" y="2510"/>
              <a:ext cx="615" cy="115"/>
            </a:xfrm>
            <a:custGeom>
              <a:avLst/>
              <a:gdLst/>
              <a:ahLst/>
              <a:cxnLst>
                <a:cxn ang="0">
                  <a:pos x="0" y="114"/>
                </a:cxn>
                <a:cxn ang="0">
                  <a:pos x="7" y="66"/>
                </a:cxn>
                <a:cxn ang="0">
                  <a:pos x="5" y="0"/>
                </a:cxn>
                <a:cxn ang="0">
                  <a:pos x="589" y="0"/>
                </a:cxn>
                <a:cxn ang="0">
                  <a:pos x="597" y="64"/>
                </a:cxn>
                <a:cxn ang="0">
                  <a:pos x="614" y="112"/>
                </a:cxn>
              </a:cxnLst>
              <a:rect l="0" t="0" r="r" b="b"/>
              <a:pathLst>
                <a:path w="615" h="115">
                  <a:moveTo>
                    <a:pt x="0" y="114"/>
                  </a:moveTo>
                  <a:lnTo>
                    <a:pt x="7" y="66"/>
                  </a:lnTo>
                  <a:lnTo>
                    <a:pt x="5" y="0"/>
                  </a:lnTo>
                  <a:lnTo>
                    <a:pt x="589" y="0"/>
                  </a:lnTo>
                  <a:lnTo>
                    <a:pt x="597" y="64"/>
                  </a:lnTo>
                  <a:lnTo>
                    <a:pt x="614" y="11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79" name="Line 27"/>
            <p:cNvSpPr>
              <a:spLocks noChangeShapeType="1"/>
            </p:cNvSpPr>
            <p:nvPr/>
          </p:nvSpPr>
          <p:spPr bwMode="auto">
            <a:xfrm>
              <a:off x="1971" y="2778"/>
              <a:ext cx="368" cy="0"/>
            </a:xfrm>
            <a:prstGeom prst="line">
              <a:avLst/>
            </a:prstGeom>
            <a:noFill/>
            <a:ln w="12700">
              <a:solidFill>
                <a:schemeClr val="tx1"/>
              </a:solidFill>
              <a:round/>
              <a:headEnd/>
              <a:tailEnd/>
            </a:ln>
            <a:effectLst/>
          </p:spPr>
          <p:txBody>
            <a:bodyPr wrap="none" anchor="ctr"/>
            <a:lstStyle/>
            <a:p>
              <a:endParaRPr lang="en-US"/>
            </a:p>
          </p:txBody>
        </p:sp>
        <p:grpSp>
          <p:nvGrpSpPr>
            <p:cNvPr id="23580" name="Group 28"/>
            <p:cNvGrpSpPr>
              <a:grpSpLocks/>
            </p:cNvGrpSpPr>
            <p:nvPr/>
          </p:nvGrpSpPr>
          <p:grpSpPr bwMode="auto">
            <a:xfrm>
              <a:off x="1911" y="2510"/>
              <a:ext cx="489" cy="145"/>
              <a:chOff x="1911" y="2510"/>
              <a:chExt cx="489" cy="145"/>
            </a:xfrm>
          </p:grpSpPr>
          <p:sp>
            <p:nvSpPr>
              <p:cNvPr id="23581" name="Freeform 29"/>
              <p:cNvSpPr>
                <a:spLocks/>
              </p:cNvSpPr>
              <p:nvPr/>
            </p:nvSpPr>
            <p:spPr bwMode="auto">
              <a:xfrm>
                <a:off x="1911" y="2510"/>
                <a:ext cx="241" cy="145"/>
              </a:xfrm>
              <a:custGeom>
                <a:avLst/>
                <a:gdLst/>
                <a:ahLst/>
                <a:cxnLst>
                  <a:cxn ang="0">
                    <a:pos x="0" y="0"/>
                  </a:cxn>
                  <a:cxn ang="0">
                    <a:pos x="80" y="18"/>
                  </a:cxn>
                  <a:cxn ang="0">
                    <a:pos x="128" y="45"/>
                  </a:cxn>
                  <a:cxn ang="0">
                    <a:pos x="200" y="108"/>
                  </a:cxn>
                  <a:cxn ang="0">
                    <a:pos x="240" y="144"/>
                  </a:cxn>
                </a:cxnLst>
                <a:rect l="0" t="0" r="r" b="b"/>
                <a:pathLst>
                  <a:path w="241" h="145">
                    <a:moveTo>
                      <a:pt x="0" y="0"/>
                    </a:moveTo>
                    <a:lnTo>
                      <a:pt x="80" y="18"/>
                    </a:lnTo>
                    <a:lnTo>
                      <a:pt x="128" y="45"/>
                    </a:lnTo>
                    <a:lnTo>
                      <a:pt x="200" y="108"/>
                    </a:lnTo>
                    <a:lnTo>
                      <a:pt x="240" y="144"/>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82" name="Freeform 30"/>
              <p:cNvSpPr>
                <a:spLocks/>
              </p:cNvSpPr>
              <p:nvPr/>
            </p:nvSpPr>
            <p:spPr bwMode="auto">
              <a:xfrm>
                <a:off x="2159" y="2510"/>
                <a:ext cx="241" cy="145"/>
              </a:xfrm>
              <a:custGeom>
                <a:avLst/>
                <a:gdLst/>
                <a:ahLst/>
                <a:cxnLst>
                  <a:cxn ang="0">
                    <a:pos x="240" y="0"/>
                  </a:cxn>
                  <a:cxn ang="0">
                    <a:pos x="160" y="18"/>
                  </a:cxn>
                  <a:cxn ang="0">
                    <a:pos x="112" y="45"/>
                  </a:cxn>
                  <a:cxn ang="0">
                    <a:pos x="40" y="108"/>
                  </a:cxn>
                  <a:cxn ang="0">
                    <a:pos x="0" y="144"/>
                  </a:cxn>
                </a:cxnLst>
                <a:rect l="0" t="0" r="r" b="b"/>
                <a:pathLst>
                  <a:path w="241" h="145">
                    <a:moveTo>
                      <a:pt x="240" y="0"/>
                    </a:moveTo>
                    <a:lnTo>
                      <a:pt x="160" y="18"/>
                    </a:lnTo>
                    <a:lnTo>
                      <a:pt x="112" y="45"/>
                    </a:lnTo>
                    <a:lnTo>
                      <a:pt x="40" y="108"/>
                    </a:lnTo>
                    <a:lnTo>
                      <a:pt x="0" y="144"/>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23583" name="Rectangle 31"/>
            <p:cNvSpPr>
              <a:spLocks noChangeArrowheads="1"/>
            </p:cNvSpPr>
            <p:nvPr/>
          </p:nvSpPr>
          <p:spPr bwMode="auto">
            <a:xfrm>
              <a:off x="2087" y="2530"/>
              <a:ext cx="136" cy="4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23584" name="Rectangle 32"/>
            <p:cNvSpPr>
              <a:spLocks noChangeArrowheads="1"/>
            </p:cNvSpPr>
            <p:nvPr/>
          </p:nvSpPr>
          <p:spPr bwMode="auto">
            <a:xfrm>
              <a:off x="2115" y="2426"/>
              <a:ext cx="80" cy="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3585" name="Line 33"/>
            <p:cNvSpPr>
              <a:spLocks noChangeShapeType="1"/>
            </p:cNvSpPr>
            <p:nvPr/>
          </p:nvSpPr>
          <p:spPr bwMode="auto">
            <a:xfrm>
              <a:off x="2155" y="2338"/>
              <a:ext cx="0" cy="456"/>
            </a:xfrm>
            <a:prstGeom prst="line">
              <a:avLst/>
            </a:prstGeom>
            <a:noFill/>
            <a:ln w="12700">
              <a:solidFill>
                <a:schemeClr val="tx1"/>
              </a:solidFill>
              <a:prstDash val="dashDot"/>
              <a:round/>
              <a:headEnd/>
              <a:tailEnd/>
            </a:ln>
            <a:effectLst/>
          </p:spPr>
          <p:txBody>
            <a:bodyPr wrap="none" anchor="ctr"/>
            <a:lstStyle/>
            <a:p>
              <a:endParaRPr lang="en-US"/>
            </a:p>
          </p:txBody>
        </p:sp>
        <p:sp>
          <p:nvSpPr>
            <p:cNvPr id="23586" name="Rectangle 34"/>
            <p:cNvSpPr>
              <a:spLocks noChangeArrowheads="1"/>
            </p:cNvSpPr>
            <p:nvPr/>
          </p:nvSpPr>
          <p:spPr bwMode="auto">
            <a:xfrm>
              <a:off x="1752" y="2590"/>
              <a:ext cx="80" cy="58"/>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23587" name="Rectangle 35"/>
            <p:cNvSpPr>
              <a:spLocks noChangeArrowheads="1"/>
            </p:cNvSpPr>
            <p:nvPr/>
          </p:nvSpPr>
          <p:spPr bwMode="auto">
            <a:xfrm>
              <a:off x="2472" y="2596"/>
              <a:ext cx="80" cy="58"/>
            </a:xfrm>
            <a:prstGeom prst="rect">
              <a:avLst/>
            </a:prstGeom>
            <a:solidFill>
              <a:schemeClr val="bg1"/>
            </a:solidFill>
            <a:ln w="12700">
              <a:solidFill>
                <a:schemeClr val="bg1"/>
              </a:solidFill>
              <a:miter lim="800000"/>
              <a:headEnd/>
              <a:tailEnd/>
            </a:ln>
            <a:effectLst/>
          </p:spPr>
          <p:txBody>
            <a:bodyPr wrap="none" anchor="ctr"/>
            <a:lstStyle/>
            <a:p>
              <a:endParaRPr lang="en-US"/>
            </a:p>
          </p:txBody>
        </p:sp>
      </p:grpSp>
      <p:grpSp>
        <p:nvGrpSpPr>
          <p:cNvPr id="23588" name="Group 36"/>
          <p:cNvGrpSpPr>
            <a:grpSpLocks/>
          </p:cNvGrpSpPr>
          <p:nvPr/>
        </p:nvGrpSpPr>
        <p:grpSpPr bwMode="auto">
          <a:xfrm>
            <a:off x="2681288" y="3049588"/>
            <a:ext cx="1465262" cy="723900"/>
            <a:chOff x="1689" y="1900"/>
            <a:chExt cx="923" cy="456"/>
          </a:xfrm>
        </p:grpSpPr>
        <p:grpSp>
          <p:nvGrpSpPr>
            <p:cNvPr id="23589" name="Group 37"/>
            <p:cNvGrpSpPr>
              <a:grpSpLocks/>
            </p:cNvGrpSpPr>
            <p:nvPr/>
          </p:nvGrpSpPr>
          <p:grpSpPr bwMode="auto">
            <a:xfrm>
              <a:off x="1765" y="2177"/>
              <a:ext cx="785" cy="164"/>
              <a:chOff x="1765" y="2177"/>
              <a:chExt cx="785" cy="164"/>
            </a:xfrm>
          </p:grpSpPr>
          <p:sp>
            <p:nvSpPr>
              <p:cNvPr id="23590" name="Arc 38"/>
              <p:cNvSpPr>
                <a:spLocks/>
              </p:cNvSpPr>
              <p:nvPr/>
            </p:nvSpPr>
            <p:spPr bwMode="auto">
              <a:xfrm>
                <a:off x="2354" y="2177"/>
                <a:ext cx="196" cy="164"/>
              </a:xfrm>
              <a:custGeom>
                <a:avLst/>
                <a:gdLst>
                  <a:gd name="G0" fmla="+- 21600 0 0"/>
                  <a:gd name="G1" fmla="+- 21600 0 0"/>
                  <a:gd name="G2" fmla="+- 21600 0 0"/>
                  <a:gd name="T0" fmla="*/ 0 w 21600"/>
                  <a:gd name="T1" fmla="*/ 21600 h 21600"/>
                  <a:gd name="T2" fmla="*/ 2149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3"/>
                      <a:pt x="9603" y="60"/>
                      <a:pt x="21490" y="0"/>
                    </a:cubicBezTo>
                  </a:path>
                  <a:path w="21600" h="21600" stroke="0" extrusionOk="0">
                    <a:moveTo>
                      <a:pt x="0" y="21600"/>
                    </a:moveTo>
                    <a:cubicBezTo>
                      <a:pt x="0" y="9713"/>
                      <a:pt x="9603" y="60"/>
                      <a:pt x="21490" y="0"/>
                    </a:cubicBezTo>
                    <a:lnTo>
                      <a:pt x="21600" y="21600"/>
                    </a:lnTo>
                    <a:close/>
                  </a:path>
                </a:pathLst>
              </a:custGeom>
              <a:noFill/>
              <a:ln w="12700" cap="rnd">
                <a:solidFill>
                  <a:schemeClr val="tx1"/>
                </a:solidFill>
                <a:round/>
                <a:headEnd/>
                <a:tailEnd/>
              </a:ln>
              <a:effectLst/>
            </p:spPr>
            <p:txBody>
              <a:bodyPr wrap="none" anchor="ctr"/>
              <a:lstStyle/>
              <a:p>
                <a:endParaRPr lang="en-US"/>
              </a:p>
            </p:txBody>
          </p:sp>
          <p:sp>
            <p:nvSpPr>
              <p:cNvPr id="23591" name="Arc 39"/>
              <p:cNvSpPr>
                <a:spLocks/>
              </p:cNvSpPr>
              <p:nvPr/>
            </p:nvSpPr>
            <p:spPr bwMode="auto">
              <a:xfrm>
                <a:off x="1765" y="2177"/>
                <a:ext cx="196" cy="1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n-US"/>
              </a:p>
            </p:txBody>
          </p:sp>
        </p:grpSp>
        <p:sp>
          <p:nvSpPr>
            <p:cNvPr id="23592" name="Freeform 40"/>
            <p:cNvSpPr>
              <a:spLocks/>
            </p:cNvSpPr>
            <p:nvPr/>
          </p:nvSpPr>
          <p:spPr bwMode="auto">
            <a:xfrm>
              <a:off x="1689" y="2064"/>
              <a:ext cx="923" cy="113"/>
            </a:xfrm>
            <a:custGeom>
              <a:avLst/>
              <a:gdLst/>
              <a:ahLst/>
              <a:cxnLst>
                <a:cxn ang="0">
                  <a:pos x="80" y="112"/>
                </a:cxn>
                <a:cxn ang="0">
                  <a:pos x="0" y="112"/>
                </a:cxn>
                <a:cxn ang="0">
                  <a:pos x="0" y="0"/>
                </a:cxn>
                <a:cxn ang="0">
                  <a:pos x="922" y="0"/>
                </a:cxn>
                <a:cxn ang="0">
                  <a:pos x="922" y="112"/>
                </a:cxn>
                <a:cxn ang="0">
                  <a:pos x="840" y="112"/>
                </a:cxn>
              </a:cxnLst>
              <a:rect l="0" t="0" r="r" b="b"/>
              <a:pathLst>
                <a:path w="923" h="113">
                  <a:moveTo>
                    <a:pt x="80" y="112"/>
                  </a:moveTo>
                  <a:lnTo>
                    <a:pt x="0" y="112"/>
                  </a:lnTo>
                  <a:lnTo>
                    <a:pt x="0" y="0"/>
                  </a:lnTo>
                  <a:lnTo>
                    <a:pt x="922" y="0"/>
                  </a:lnTo>
                  <a:lnTo>
                    <a:pt x="922" y="112"/>
                  </a:lnTo>
                  <a:lnTo>
                    <a:pt x="840" y="11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93" name="Line 41"/>
            <p:cNvSpPr>
              <a:spLocks noChangeShapeType="1"/>
            </p:cNvSpPr>
            <p:nvPr/>
          </p:nvSpPr>
          <p:spPr bwMode="auto">
            <a:xfrm>
              <a:off x="1967" y="2336"/>
              <a:ext cx="380" cy="0"/>
            </a:xfrm>
            <a:prstGeom prst="line">
              <a:avLst/>
            </a:prstGeom>
            <a:noFill/>
            <a:ln w="12700">
              <a:solidFill>
                <a:schemeClr val="tx1"/>
              </a:solidFill>
              <a:round/>
              <a:headEnd/>
              <a:tailEnd/>
            </a:ln>
            <a:effectLst/>
          </p:spPr>
          <p:txBody>
            <a:bodyPr wrap="none" anchor="ctr"/>
            <a:lstStyle/>
            <a:p>
              <a:endParaRPr lang="en-US"/>
            </a:p>
          </p:txBody>
        </p:sp>
        <p:grpSp>
          <p:nvGrpSpPr>
            <p:cNvPr id="23594" name="Group 42"/>
            <p:cNvGrpSpPr>
              <a:grpSpLocks/>
            </p:cNvGrpSpPr>
            <p:nvPr/>
          </p:nvGrpSpPr>
          <p:grpSpPr bwMode="auto">
            <a:xfrm>
              <a:off x="1913" y="2064"/>
              <a:ext cx="489" cy="153"/>
              <a:chOff x="1913" y="2064"/>
              <a:chExt cx="489" cy="153"/>
            </a:xfrm>
          </p:grpSpPr>
          <p:sp>
            <p:nvSpPr>
              <p:cNvPr id="23595" name="Freeform 43"/>
              <p:cNvSpPr>
                <a:spLocks/>
              </p:cNvSpPr>
              <p:nvPr/>
            </p:nvSpPr>
            <p:spPr bwMode="auto">
              <a:xfrm>
                <a:off x="1913" y="2064"/>
                <a:ext cx="241" cy="153"/>
              </a:xfrm>
              <a:custGeom>
                <a:avLst/>
                <a:gdLst/>
                <a:ahLst/>
                <a:cxnLst>
                  <a:cxn ang="0">
                    <a:pos x="0" y="0"/>
                  </a:cxn>
                  <a:cxn ang="0">
                    <a:pos x="80" y="19"/>
                  </a:cxn>
                  <a:cxn ang="0">
                    <a:pos x="128" y="48"/>
                  </a:cxn>
                  <a:cxn ang="0">
                    <a:pos x="200" y="114"/>
                  </a:cxn>
                  <a:cxn ang="0">
                    <a:pos x="240" y="152"/>
                  </a:cxn>
                </a:cxnLst>
                <a:rect l="0" t="0" r="r" b="b"/>
                <a:pathLst>
                  <a:path w="241" h="153">
                    <a:moveTo>
                      <a:pt x="0" y="0"/>
                    </a:moveTo>
                    <a:lnTo>
                      <a:pt x="80" y="19"/>
                    </a:lnTo>
                    <a:lnTo>
                      <a:pt x="128" y="48"/>
                    </a:lnTo>
                    <a:lnTo>
                      <a:pt x="200" y="114"/>
                    </a:lnTo>
                    <a:lnTo>
                      <a:pt x="240" y="15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596" name="Freeform 44"/>
              <p:cNvSpPr>
                <a:spLocks/>
              </p:cNvSpPr>
              <p:nvPr/>
            </p:nvSpPr>
            <p:spPr bwMode="auto">
              <a:xfrm>
                <a:off x="2161" y="2064"/>
                <a:ext cx="241" cy="153"/>
              </a:xfrm>
              <a:custGeom>
                <a:avLst/>
                <a:gdLst/>
                <a:ahLst/>
                <a:cxnLst>
                  <a:cxn ang="0">
                    <a:pos x="240" y="0"/>
                  </a:cxn>
                  <a:cxn ang="0">
                    <a:pos x="160" y="19"/>
                  </a:cxn>
                  <a:cxn ang="0">
                    <a:pos x="112" y="48"/>
                  </a:cxn>
                  <a:cxn ang="0">
                    <a:pos x="40" y="114"/>
                  </a:cxn>
                  <a:cxn ang="0">
                    <a:pos x="0" y="152"/>
                  </a:cxn>
                </a:cxnLst>
                <a:rect l="0" t="0" r="r" b="b"/>
                <a:pathLst>
                  <a:path w="241" h="153">
                    <a:moveTo>
                      <a:pt x="240" y="0"/>
                    </a:moveTo>
                    <a:lnTo>
                      <a:pt x="160" y="19"/>
                    </a:lnTo>
                    <a:lnTo>
                      <a:pt x="112" y="48"/>
                    </a:lnTo>
                    <a:lnTo>
                      <a:pt x="40" y="114"/>
                    </a:lnTo>
                    <a:lnTo>
                      <a:pt x="0" y="15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23597" name="Rectangle 45"/>
            <p:cNvSpPr>
              <a:spLocks noChangeArrowheads="1"/>
            </p:cNvSpPr>
            <p:nvPr/>
          </p:nvSpPr>
          <p:spPr bwMode="auto">
            <a:xfrm>
              <a:off x="2089" y="2092"/>
              <a:ext cx="136" cy="4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23598" name="Rectangle 46"/>
            <p:cNvSpPr>
              <a:spLocks noChangeArrowheads="1"/>
            </p:cNvSpPr>
            <p:nvPr/>
          </p:nvSpPr>
          <p:spPr bwMode="auto">
            <a:xfrm>
              <a:off x="2117" y="1988"/>
              <a:ext cx="80" cy="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3599" name="Line 47"/>
            <p:cNvSpPr>
              <a:spLocks noChangeShapeType="1"/>
            </p:cNvSpPr>
            <p:nvPr/>
          </p:nvSpPr>
          <p:spPr bwMode="auto">
            <a:xfrm>
              <a:off x="2157" y="1900"/>
              <a:ext cx="0" cy="456"/>
            </a:xfrm>
            <a:prstGeom prst="line">
              <a:avLst/>
            </a:prstGeom>
            <a:noFill/>
            <a:ln w="12700">
              <a:solidFill>
                <a:schemeClr val="tx1"/>
              </a:solidFill>
              <a:prstDash val="dashDot"/>
              <a:round/>
              <a:headEnd/>
              <a:tailEnd/>
            </a:ln>
            <a:effectLst/>
          </p:spPr>
          <p:txBody>
            <a:bodyPr wrap="none" anchor="ctr"/>
            <a:lstStyle/>
            <a:p>
              <a:endParaRPr lang="en-US"/>
            </a:p>
          </p:txBody>
        </p:sp>
        <p:grpSp>
          <p:nvGrpSpPr>
            <p:cNvPr id="23600" name="Group 48"/>
            <p:cNvGrpSpPr>
              <a:grpSpLocks/>
            </p:cNvGrpSpPr>
            <p:nvPr/>
          </p:nvGrpSpPr>
          <p:grpSpPr bwMode="auto">
            <a:xfrm>
              <a:off x="1945" y="2112"/>
              <a:ext cx="429" cy="145"/>
              <a:chOff x="1945" y="2112"/>
              <a:chExt cx="429" cy="145"/>
            </a:xfrm>
          </p:grpSpPr>
          <p:sp>
            <p:nvSpPr>
              <p:cNvPr id="23601" name="Freeform 49"/>
              <p:cNvSpPr>
                <a:spLocks/>
              </p:cNvSpPr>
              <p:nvPr/>
            </p:nvSpPr>
            <p:spPr bwMode="auto">
              <a:xfrm>
                <a:off x="1945" y="2112"/>
                <a:ext cx="89" cy="145"/>
              </a:xfrm>
              <a:custGeom>
                <a:avLst/>
                <a:gdLst/>
                <a:ahLst/>
                <a:cxnLst>
                  <a:cxn ang="0">
                    <a:pos x="88" y="0"/>
                  </a:cxn>
                  <a:cxn ang="0">
                    <a:pos x="66" y="53"/>
                  </a:cxn>
                  <a:cxn ang="0">
                    <a:pos x="36" y="104"/>
                  </a:cxn>
                  <a:cxn ang="0">
                    <a:pos x="0" y="144"/>
                  </a:cxn>
                </a:cxnLst>
                <a:rect l="0" t="0" r="r" b="b"/>
                <a:pathLst>
                  <a:path w="89" h="145">
                    <a:moveTo>
                      <a:pt x="88" y="0"/>
                    </a:moveTo>
                    <a:lnTo>
                      <a:pt x="66" y="53"/>
                    </a:lnTo>
                    <a:lnTo>
                      <a:pt x="36" y="104"/>
                    </a:lnTo>
                    <a:lnTo>
                      <a:pt x="0" y="144"/>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602" name="Freeform 50"/>
              <p:cNvSpPr>
                <a:spLocks/>
              </p:cNvSpPr>
              <p:nvPr/>
            </p:nvSpPr>
            <p:spPr bwMode="auto">
              <a:xfrm>
                <a:off x="2285" y="2112"/>
                <a:ext cx="89" cy="145"/>
              </a:xfrm>
              <a:custGeom>
                <a:avLst/>
                <a:gdLst/>
                <a:ahLst/>
                <a:cxnLst>
                  <a:cxn ang="0">
                    <a:pos x="0" y="0"/>
                  </a:cxn>
                  <a:cxn ang="0">
                    <a:pos x="22" y="53"/>
                  </a:cxn>
                  <a:cxn ang="0">
                    <a:pos x="52" y="104"/>
                  </a:cxn>
                  <a:cxn ang="0">
                    <a:pos x="88" y="144"/>
                  </a:cxn>
                </a:cxnLst>
                <a:rect l="0" t="0" r="r" b="b"/>
                <a:pathLst>
                  <a:path w="89" h="145">
                    <a:moveTo>
                      <a:pt x="0" y="0"/>
                    </a:moveTo>
                    <a:lnTo>
                      <a:pt x="22" y="53"/>
                    </a:lnTo>
                    <a:lnTo>
                      <a:pt x="52" y="104"/>
                    </a:lnTo>
                    <a:lnTo>
                      <a:pt x="88" y="144"/>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grpSp>
      <p:grpSp>
        <p:nvGrpSpPr>
          <p:cNvPr id="23603" name="Group 51"/>
          <p:cNvGrpSpPr>
            <a:grpSpLocks/>
          </p:cNvGrpSpPr>
          <p:nvPr/>
        </p:nvGrpSpPr>
        <p:grpSpPr bwMode="auto">
          <a:xfrm>
            <a:off x="3051175" y="4491038"/>
            <a:ext cx="725488" cy="723900"/>
            <a:chOff x="1922" y="2808"/>
            <a:chExt cx="457" cy="456"/>
          </a:xfrm>
        </p:grpSpPr>
        <p:grpSp>
          <p:nvGrpSpPr>
            <p:cNvPr id="23604" name="Group 52"/>
            <p:cNvGrpSpPr>
              <a:grpSpLocks/>
            </p:cNvGrpSpPr>
            <p:nvPr/>
          </p:nvGrpSpPr>
          <p:grpSpPr bwMode="auto">
            <a:xfrm>
              <a:off x="1922" y="2808"/>
              <a:ext cx="457" cy="456"/>
              <a:chOff x="1922" y="2808"/>
              <a:chExt cx="457" cy="456"/>
            </a:xfrm>
          </p:grpSpPr>
          <p:sp>
            <p:nvSpPr>
              <p:cNvPr id="23605" name="Rectangle 53"/>
              <p:cNvSpPr>
                <a:spLocks noChangeArrowheads="1"/>
              </p:cNvSpPr>
              <p:nvPr/>
            </p:nvSpPr>
            <p:spPr bwMode="auto">
              <a:xfrm>
                <a:off x="2081" y="3000"/>
                <a:ext cx="136" cy="4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23606" name="Rectangle 54"/>
              <p:cNvSpPr>
                <a:spLocks noChangeArrowheads="1"/>
              </p:cNvSpPr>
              <p:nvPr/>
            </p:nvSpPr>
            <p:spPr bwMode="auto">
              <a:xfrm>
                <a:off x="2109" y="2896"/>
                <a:ext cx="80" cy="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3607" name="Line 55"/>
              <p:cNvSpPr>
                <a:spLocks noChangeShapeType="1"/>
              </p:cNvSpPr>
              <p:nvPr/>
            </p:nvSpPr>
            <p:spPr bwMode="auto">
              <a:xfrm>
                <a:off x="2149" y="2808"/>
                <a:ext cx="0" cy="456"/>
              </a:xfrm>
              <a:prstGeom prst="line">
                <a:avLst/>
              </a:prstGeom>
              <a:noFill/>
              <a:ln w="12700">
                <a:solidFill>
                  <a:schemeClr val="tx1"/>
                </a:solidFill>
                <a:prstDash val="dashDot"/>
                <a:round/>
                <a:headEnd/>
                <a:tailEnd/>
              </a:ln>
              <a:effectLst/>
            </p:spPr>
            <p:txBody>
              <a:bodyPr wrap="none" anchor="ctr"/>
              <a:lstStyle/>
              <a:p>
                <a:endParaRPr lang="en-US"/>
              </a:p>
            </p:txBody>
          </p:sp>
          <p:sp>
            <p:nvSpPr>
              <p:cNvPr id="23608" name="Freeform 56"/>
              <p:cNvSpPr>
                <a:spLocks/>
              </p:cNvSpPr>
              <p:nvPr/>
            </p:nvSpPr>
            <p:spPr bwMode="auto">
              <a:xfrm>
                <a:off x="1922" y="2986"/>
                <a:ext cx="457" cy="241"/>
              </a:xfrm>
              <a:custGeom>
                <a:avLst/>
                <a:gdLst/>
                <a:ahLst/>
                <a:cxnLst>
                  <a:cxn ang="0">
                    <a:pos x="362" y="0"/>
                  </a:cxn>
                  <a:cxn ang="0">
                    <a:pos x="84" y="0"/>
                  </a:cxn>
                  <a:cxn ang="0">
                    <a:pos x="68" y="58"/>
                  </a:cxn>
                  <a:cxn ang="0">
                    <a:pos x="46" y="112"/>
                  </a:cxn>
                  <a:cxn ang="0">
                    <a:pos x="16" y="160"/>
                  </a:cxn>
                  <a:cxn ang="0">
                    <a:pos x="0" y="180"/>
                  </a:cxn>
                  <a:cxn ang="0">
                    <a:pos x="12" y="206"/>
                  </a:cxn>
                  <a:cxn ang="0">
                    <a:pos x="20" y="222"/>
                  </a:cxn>
                  <a:cxn ang="0">
                    <a:pos x="26" y="240"/>
                  </a:cxn>
                  <a:cxn ang="0">
                    <a:pos x="432" y="240"/>
                  </a:cxn>
                  <a:cxn ang="0">
                    <a:pos x="438" y="216"/>
                  </a:cxn>
                  <a:cxn ang="0">
                    <a:pos x="446" y="196"/>
                  </a:cxn>
                  <a:cxn ang="0">
                    <a:pos x="456" y="178"/>
                  </a:cxn>
                  <a:cxn ang="0">
                    <a:pos x="424" y="136"/>
                  </a:cxn>
                  <a:cxn ang="0">
                    <a:pos x="404" y="104"/>
                  </a:cxn>
                  <a:cxn ang="0">
                    <a:pos x="380" y="50"/>
                  </a:cxn>
                  <a:cxn ang="0">
                    <a:pos x="362" y="0"/>
                  </a:cxn>
                </a:cxnLst>
                <a:rect l="0" t="0" r="r" b="b"/>
                <a:pathLst>
                  <a:path w="457" h="241">
                    <a:moveTo>
                      <a:pt x="362" y="0"/>
                    </a:moveTo>
                    <a:lnTo>
                      <a:pt x="84" y="0"/>
                    </a:lnTo>
                    <a:lnTo>
                      <a:pt x="68" y="58"/>
                    </a:lnTo>
                    <a:lnTo>
                      <a:pt x="46" y="112"/>
                    </a:lnTo>
                    <a:lnTo>
                      <a:pt x="16" y="160"/>
                    </a:lnTo>
                    <a:lnTo>
                      <a:pt x="0" y="180"/>
                    </a:lnTo>
                    <a:lnTo>
                      <a:pt x="12" y="206"/>
                    </a:lnTo>
                    <a:lnTo>
                      <a:pt x="20" y="222"/>
                    </a:lnTo>
                    <a:lnTo>
                      <a:pt x="26" y="240"/>
                    </a:lnTo>
                    <a:lnTo>
                      <a:pt x="432" y="240"/>
                    </a:lnTo>
                    <a:lnTo>
                      <a:pt x="438" y="216"/>
                    </a:lnTo>
                    <a:lnTo>
                      <a:pt x="446" y="196"/>
                    </a:lnTo>
                    <a:lnTo>
                      <a:pt x="456" y="178"/>
                    </a:lnTo>
                    <a:lnTo>
                      <a:pt x="424" y="136"/>
                    </a:lnTo>
                    <a:lnTo>
                      <a:pt x="404" y="104"/>
                    </a:lnTo>
                    <a:lnTo>
                      <a:pt x="380" y="50"/>
                    </a:lnTo>
                    <a:lnTo>
                      <a:pt x="362"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nvGrpSpPr>
              <p:cNvPr id="23609" name="Group 57"/>
              <p:cNvGrpSpPr>
                <a:grpSpLocks/>
              </p:cNvGrpSpPr>
              <p:nvPr/>
            </p:nvGrpSpPr>
            <p:grpSpPr bwMode="auto">
              <a:xfrm>
                <a:off x="2010" y="2986"/>
                <a:ext cx="275" cy="157"/>
                <a:chOff x="2010" y="2986"/>
                <a:chExt cx="275" cy="157"/>
              </a:xfrm>
            </p:grpSpPr>
            <p:sp>
              <p:nvSpPr>
                <p:cNvPr id="23610" name="Freeform 58"/>
                <p:cNvSpPr>
                  <a:spLocks/>
                </p:cNvSpPr>
                <p:nvPr/>
              </p:nvSpPr>
              <p:spPr bwMode="auto">
                <a:xfrm>
                  <a:off x="2010" y="2986"/>
                  <a:ext cx="123" cy="157"/>
                </a:xfrm>
                <a:custGeom>
                  <a:avLst/>
                  <a:gdLst/>
                  <a:ahLst/>
                  <a:cxnLst>
                    <a:cxn ang="0">
                      <a:pos x="0" y="0"/>
                    </a:cxn>
                    <a:cxn ang="0">
                      <a:pos x="40" y="34"/>
                    </a:cxn>
                    <a:cxn ang="0">
                      <a:pos x="70" y="68"/>
                    </a:cxn>
                    <a:cxn ang="0">
                      <a:pos x="122" y="156"/>
                    </a:cxn>
                  </a:cxnLst>
                  <a:rect l="0" t="0" r="r" b="b"/>
                  <a:pathLst>
                    <a:path w="123" h="157">
                      <a:moveTo>
                        <a:pt x="0" y="0"/>
                      </a:moveTo>
                      <a:lnTo>
                        <a:pt x="40" y="34"/>
                      </a:lnTo>
                      <a:lnTo>
                        <a:pt x="70" y="68"/>
                      </a:lnTo>
                      <a:lnTo>
                        <a:pt x="122" y="156"/>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611" name="Freeform 59"/>
                <p:cNvSpPr>
                  <a:spLocks/>
                </p:cNvSpPr>
                <p:nvPr/>
              </p:nvSpPr>
              <p:spPr bwMode="auto">
                <a:xfrm>
                  <a:off x="2162" y="2986"/>
                  <a:ext cx="123" cy="157"/>
                </a:xfrm>
                <a:custGeom>
                  <a:avLst/>
                  <a:gdLst/>
                  <a:ahLst/>
                  <a:cxnLst>
                    <a:cxn ang="0">
                      <a:pos x="122" y="0"/>
                    </a:cxn>
                    <a:cxn ang="0">
                      <a:pos x="82" y="34"/>
                    </a:cxn>
                    <a:cxn ang="0">
                      <a:pos x="52" y="68"/>
                    </a:cxn>
                    <a:cxn ang="0">
                      <a:pos x="0" y="156"/>
                    </a:cxn>
                  </a:cxnLst>
                  <a:rect l="0" t="0" r="r" b="b"/>
                  <a:pathLst>
                    <a:path w="123" h="157">
                      <a:moveTo>
                        <a:pt x="122" y="0"/>
                      </a:moveTo>
                      <a:lnTo>
                        <a:pt x="82" y="34"/>
                      </a:lnTo>
                      <a:lnTo>
                        <a:pt x="52" y="68"/>
                      </a:lnTo>
                      <a:lnTo>
                        <a:pt x="0" y="156"/>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grpSp>
            <p:nvGrpSpPr>
              <p:cNvPr id="23612" name="Group 60"/>
              <p:cNvGrpSpPr>
                <a:grpSpLocks/>
              </p:cNvGrpSpPr>
              <p:nvPr/>
            </p:nvGrpSpPr>
            <p:grpSpPr bwMode="auto">
              <a:xfrm>
                <a:off x="1952" y="3140"/>
                <a:ext cx="395" cy="83"/>
                <a:chOff x="1952" y="3140"/>
                <a:chExt cx="395" cy="83"/>
              </a:xfrm>
            </p:grpSpPr>
            <p:sp>
              <p:nvSpPr>
                <p:cNvPr id="23613" name="Freeform 61"/>
                <p:cNvSpPr>
                  <a:spLocks/>
                </p:cNvSpPr>
                <p:nvPr/>
              </p:nvSpPr>
              <p:spPr bwMode="auto">
                <a:xfrm>
                  <a:off x="1952" y="3140"/>
                  <a:ext cx="179" cy="83"/>
                </a:xfrm>
                <a:custGeom>
                  <a:avLst/>
                  <a:gdLst/>
                  <a:ahLst/>
                  <a:cxnLst>
                    <a:cxn ang="0">
                      <a:pos x="0" y="82"/>
                    </a:cxn>
                    <a:cxn ang="0">
                      <a:pos x="42" y="76"/>
                    </a:cxn>
                    <a:cxn ang="0">
                      <a:pos x="88" y="60"/>
                    </a:cxn>
                    <a:cxn ang="0">
                      <a:pos x="134" y="32"/>
                    </a:cxn>
                    <a:cxn ang="0">
                      <a:pos x="178" y="0"/>
                    </a:cxn>
                  </a:cxnLst>
                  <a:rect l="0" t="0" r="r" b="b"/>
                  <a:pathLst>
                    <a:path w="179" h="83">
                      <a:moveTo>
                        <a:pt x="0" y="82"/>
                      </a:moveTo>
                      <a:lnTo>
                        <a:pt x="42" y="76"/>
                      </a:lnTo>
                      <a:lnTo>
                        <a:pt x="88" y="60"/>
                      </a:lnTo>
                      <a:lnTo>
                        <a:pt x="134" y="32"/>
                      </a:lnTo>
                      <a:lnTo>
                        <a:pt x="178"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23614" name="Freeform 62"/>
                <p:cNvSpPr>
                  <a:spLocks/>
                </p:cNvSpPr>
                <p:nvPr/>
              </p:nvSpPr>
              <p:spPr bwMode="auto">
                <a:xfrm>
                  <a:off x="2168" y="3140"/>
                  <a:ext cx="179" cy="83"/>
                </a:xfrm>
                <a:custGeom>
                  <a:avLst/>
                  <a:gdLst/>
                  <a:ahLst/>
                  <a:cxnLst>
                    <a:cxn ang="0">
                      <a:pos x="178" y="82"/>
                    </a:cxn>
                    <a:cxn ang="0">
                      <a:pos x="136" y="76"/>
                    </a:cxn>
                    <a:cxn ang="0">
                      <a:pos x="90" y="60"/>
                    </a:cxn>
                    <a:cxn ang="0">
                      <a:pos x="44" y="32"/>
                    </a:cxn>
                    <a:cxn ang="0">
                      <a:pos x="0" y="0"/>
                    </a:cxn>
                  </a:cxnLst>
                  <a:rect l="0" t="0" r="r" b="b"/>
                  <a:pathLst>
                    <a:path w="179" h="83">
                      <a:moveTo>
                        <a:pt x="178" y="82"/>
                      </a:moveTo>
                      <a:lnTo>
                        <a:pt x="136" y="76"/>
                      </a:lnTo>
                      <a:lnTo>
                        <a:pt x="90" y="60"/>
                      </a:lnTo>
                      <a:lnTo>
                        <a:pt x="44" y="32"/>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grpSp>
        <p:sp>
          <p:nvSpPr>
            <p:cNvPr id="23615" name="AutoShape 63"/>
            <p:cNvSpPr>
              <a:spLocks noChangeArrowheads="1"/>
            </p:cNvSpPr>
            <p:nvPr/>
          </p:nvSpPr>
          <p:spPr bwMode="auto">
            <a:xfrm rot="10800000" flipH="1">
              <a:off x="2101" y="3088"/>
              <a:ext cx="98" cy="86"/>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23616" name="Group 64"/>
          <p:cNvGrpSpPr>
            <a:grpSpLocks/>
          </p:cNvGrpSpPr>
          <p:nvPr/>
        </p:nvGrpSpPr>
        <p:grpSpPr bwMode="auto">
          <a:xfrm>
            <a:off x="3103563" y="5287963"/>
            <a:ext cx="620712" cy="822325"/>
            <a:chOff x="1955" y="3310"/>
            <a:chExt cx="391" cy="518"/>
          </a:xfrm>
        </p:grpSpPr>
        <p:sp>
          <p:nvSpPr>
            <p:cNvPr id="23617" name="Rectangle 65"/>
            <p:cNvSpPr>
              <a:spLocks noChangeArrowheads="1"/>
            </p:cNvSpPr>
            <p:nvPr/>
          </p:nvSpPr>
          <p:spPr bwMode="auto">
            <a:xfrm>
              <a:off x="2076" y="3444"/>
              <a:ext cx="148" cy="186"/>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23618" name="Oval 66"/>
            <p:cNvSpPr>
              <a:spLocks noChangeArrowheads="1"/>
            </p:cNvSpPr>
            <p:nvPr/>
          </p:nvSpPr>
          <p:spPr bwMode="auto">
            <a:xfrm>
              <a:off x="2075" y="3506"/>
              <a:ext cx="145" cy="232"/>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3619" name="Rectangle 67"/>
            <p:cNvSpPr>
              <a:spLocks noChangeArrowheads="1"/>
            </p:cNvSpPr>
            <p:nvPr/>
          </p:nvSpPr>
          <p:spPr bwMode="auto">
            <a:xfrm>
              <a:off x="2110" y="3392"/>
              <a:ext cx="80" cy="18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3620" name="Line 68"/>
            <p:cNvSpPr>
              <a:spLocks noChangeShapeType="1"/>
            </p:cNvSpPr>
            <p:nvPr/>
          </p:nvSpPr>
          <p:spPr bwMode="auto">
            <a:xfrm>
              <a:off x="2150" y="3310"/>
              <a:ext cx="0" cy="518"/>
            </a:xfrm>
            <a:prstGeom prst="line">
              <a:avLst/>
            </a:prstGeom>
            <a:noFill/>
            <a:ln w="12700">
              <a:solidFill>
                <a:schemeClr val="tx1"/>
              </a:solidFill>
              <a:prstDash val="dashDot"/>
              <a:round/>
              <a:headEnd/>
              <a:tailEnd/>
            </a:ln>
            <a:effectLst/>
          </p:spPr>
          <p:txBody>
            <a:bodyPr wrap="none" anchor="ctr"/>
            <a:lstStyle/>
            <a:p>
              <a:endParaRPr lang="en-US"/>
            </a:p>
          </p:txBody>
        </p:sp>
        <p:sp>
          <p:nvSpPr>
            <p:cNvPr id="23621" name="Freeform 69"/>
            <p:cNvSpPr>
              <a:spLocks/>
            </p:cNvSpPr>
            <p:nvPr/>
          </p:nvSpPr>
          <p:spPr bwMode="auto">
            <a:xfrm>
              <a:off x="1955" y="3510"/>
              <a:ext cx="391" cy="147"/>
            </a:xfrm>
            <a:custGeom>
              <a:avLst/>
              <a:gdLst/>
              <a:ahLst/>
              <a:cxnLst>
                <a:cxn ang="0">
                  <a:pos x="120" y="4"/>
                </a:cxn>
                <a:cxn ang="0">
                  <a:pos x="0" y="48"/>
                </a:cxn>
                <a:cxn ang="0">
                  <a:pos x="0" y="146"/>
                </a:cxn>
                <a:cxn ang="0">
                  <a:pos x="390" y="146"/>
                </a:cxn>
                <a:cxn ang="0">
                  <a:pos x="390" y="42"/>
                </a:cxn>
                <a:cxn ang="0">
                  <a:pos x="270" y="0"/>
                </a:cxn>
              </a:cxnLst>
              <a:rect l="0" t="0" r="r" b="b"/>
              <a:pathLst>
                <a:path w="391" h="147">
                  <a:moveTo>
                    <a:pt x="120" y="4"/>
                  </a:moveTo>
                  <a:lnTo>
                    <a:pt x="0" y="48"/>
                  </a:lnTo>
                  <a:lnTo>
                    <a:pt x="0" y="146"/>
                  </a:lnTo>
                  <a:lnTo>
                    <a:pt x="390" y="146"/>
                  </a:lnTo>
                  <a:lnTo>
                    <a:pt x="390" y="42"/>
                  </a:lnTo>
                  <a:lnTo>
                    <a:pt x="27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23622" name="Rectangle 70"/>
          <p:cNvSpPr>
            <a:spLocks noChangeArrowheads="1"/>
          </p:cNvSpPr>
          <p:nvPr/>
        </p:nvSpPr>
        <p:spPr bwMode="auto">
          <a:xfrm>
            <a:off x="4640263" y="5389563"/>
            <a:ext cx="4368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axial: high _______, low _______</a:t>
            </a:r>
          </a:p>
        </p:txBody>
      </p:sp>
      <p:sp>
        <p:nvSpPr>
          <p:cNvPr id="23623" name="Rectangle 71"/>
          <p:cNvSpPr>
            <a:spLocks noChangeArrowheads="1"/>
          </p:cNvSpPr>
          <p:nvPr/>
        </p:nvSpPr>
        <p:spPr bwMode="auto">
          <a:xfrm>
            <a:off x="4640263" y="4703763"/>
            <a:ext cx="941387"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mixed</a:t>
            </a:r>
          </a:p>
        </p:txBody>
      </p:sp>
      <p:sp>
        <p:nvSpPr>
          <p:cNvPr id="23624" name="Rectangle 72"/>
          <p:cNvSpPr>
            <a:spLocks noChangeArrowheads="1"/>
          </p:cNvSpPr>
          <p:nvPr/>
        </p:nvSpPr>
        <p:spPr bwMode="auto">
          <a:xfrm>
            <a:off x="4640263" y="3255963"/>
            <a:ext cx="87312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radial</a:t>
            </a:r>
          </a:p>
        </p:txBody>
      </p:sp>
      <p:sp>
        <p:nvSpPr>
          <p:cNvPr id="23625" name="Rectangle 73"/>
          <p:cNvSpPr>
            <a:spLocks noChangeArrowheads="1"/>
          </p:cNvSpPr>
          <p:nvPr/>
        </p:nvSpPr>
        <p:spPr bwMode="auto">
          <a:xfrm>
            <a:off x="4640263" y="3967163"/>
            <a:ext cx="941387"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mixed</a:t>
            </a:r>
          </a:p>
        </p:txBody>
      </p:sp>
      <p:graphicFrame>
        <p:nvGraphicFramePr>
          <p:cNvPr id="23626" name="Object 74">
            <a:hlinkClick r:id="" action="ppaction://ole?verb=0"/>
          </p:cNvPr>
          <p:cNvGraphicFramePr>
            <a:graphicFrameLocks/>
          </p:cNvGraphicFramePr>
          <p:nvPr/>
        </p:nvGraphicFramePr>
        <p:xfrm>
          <a:off x="6850063" y="450850"/>
          <a:ext cx="1487487" cy="965200"/>
        </p:xfrm>
        <a:graphic>
          <a:graphicData uri="http://schemas.openxmlformats.org/presentationml/2006/ole">
            <p:oleObj spid="_x0000_s23626" name="Equation" r:id="rId3" imgW="1498320" imgH="977760" progId="Equation.DSMT4">
              <p:embed/>
            </p:oleObj>
          </a:graphicData>
        </a:graphic>
      </p:graphicFrame>
      <p:sp>
        <p:nvSpPr>
          <p:cNvPr id="23627" name="Text Box 75"/>
          <p:cNvSpPr txBox="1">
            <a:spLocks noChangeArrowheads="1"/>
          </p:cNvSpPr>
          <p:nvPr/>
        </p:nvSpPr>
        <p:spPr bwMode="auto">
          <a:xfrm>
            <a:off x="6223000" y="2479675"/>
            <a:ext cx="12001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pressure</a:t>
            </a:r>
          </a:p>
        </p:txBody>
      </p:sp>
      <p:sp>
        <p:nvSpPr>
          <p:cNvPr id="23628" name="Text Box 76"/>
          <p:cNvSpPr txBox="1">
            <a:spLocks noChangeArrowheads="1"/>
          </p:cNvSpPr>
          <p:nvPr/>
        </p:nvSpPr>
        <p:spPr bwMode="auto">
          <a:xfrm>
            <a:off x="8008938" y="2486025"/>
            <a:ext cx="7429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flow</a:t>
            </a:r>
          </a:p>
        </p:txBody>
      </p:sp>
      <p:sp>
        <p:nvSpPr>
          <p:cNvPr id="23629" name="Text Box 77"/>
          <p:cNvSpPr txBox="1">
            <a:spLocks noChangeArrowheads="1"/>
          </p:cNvSpPr>
          <p:nvPr/>
        </p:nvSpPr>
        <p:spPr bwMode="auto">
          <a:xfrm>
            <a:off x="7778750" y="5341938"/>
            <a:ext cx="12001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pressure</a:t>
            </a:r>
          </a:p>
        </p:txBody>
      </p:sp>
      <p:sp>
        <p:nvSpPr>
          <p:cNvPr id="23630" name="Text Box 78"/>
          <p:cNvSpPr txBox="1">
            <a:spLocks noChangeArrowheads="1"/>
          </p:cNvSpPr>
          <p:nvPr/>
        </p:nvSpPr>
        <p:spPr bwMode="auto">
          <a:xfrm>
            <a:off x="6208713" y="5348288"/>
            <a:ext cx="7429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flow</a:t>
            </a:r>
          </a:p>
        </p:txBody>
      </p:sp>
      <p:sp>
        <p:nvSpPr>
          <p:cNvPr id="23631" name="Text Box 79"/>
          <p:cNvSpPr txBox="1">
            <a:spLocks noChangeArrowheads="1"/>
          </p:cNvSpPr>
          <p:nvPr/>
        </p:nvSpPr>
        <p:spPr bwMode="auto">
          <a:xfrm>
            <a:off x="1689100" y="2112963"/>
            <a:ext cx="354013"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t>S</a:t>
            </a:r>
          </a:p>
        </p:txBody>
      </p:sp>
      <p:sp>
        <p:nvSpPr>
          <p:cNvPr id="23632" name="Rectangle 80"/>
          <p:cNvSpPr>
            <a:spLocks noChangeArrowheads="1"/>
          </p:cNvSpPr>
          <p:nvPr/>
        </p:nvSpPr>
        <p:spPr bwMode="auto">
          <a:xfrm>
            <a:off x="374650" y="2543175"/>
            <a:ext cx="6381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500</a:t>
            </a:r>
          </a:p>
        </p:txBody>
      </p:sp>
      <p:sp>
        <p:nvSpPr>
          <p:cNvPr id="23633" name="Rectangle 81"/>
          <p:cNvSpPr>
            <a:spLocks noChangeArrowheads="1"/>
          </p:cNvSpPr>
          <p:nvPr/>
        </p:nvSpPr>
        <p:spPr bwMode="auto">
          <a:xfrm>
            <a:off x="374650" y="3292475"/>
            <a:ext cx="790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1000</a:t>
            </a:r>
          </a:p>
        </p:txBody>
      </p:sp>
      <p:sp>
        <p:nvSpPr>
          <p:cNvPr id="23634" name="Rectangle 82"/>
          <p:cNvSpPr>
            <a:spLocks noChangeArrowheads="1"/>
          </p:cNvSpPr>
          <p:nvPr/>
        </p:nvSpPr>
        <p:spPr bwMode="auto">
          <a:xfrm>
            <a:off x="374650" y="4041775"/>
            <a:ext cx="790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3400</a:t>
            </a:r>
          </a:p>
        </p:txBody>
      </p:sp>
      <p:sp>
        <p:nvSpPr>
          <p:cNvPr id="23635" name="Rectangle 83"/>
          <p:cNvSpPr>
            <a:spLocks noChangeArrowheads="1"/>
          </p:cNvSpPr>
          <p:nvPr/>
        </p:nvSpPr>
        <p:spPr bwMode="auto">
          <a:xfrm>
            <a:off x="374650" y="4791075"/>
            <a:ext cx="790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6400</a:t>
            </a:r>
          </a:p>
        </p:txBody>
      </p:sp>
      <p:sp>
        <p:nvSpPr>
          <p:cNvPr id="23636" name="Rectangle 84"/>
          <p:cNvSpPr>
            <a:spLocks noChangeArrowheads="1"/>
          </p:cNvSpPr>
          <p:nvPr/>
        </p:nvSpPr>
        <p:spPr bwMode="auto">
          <a:xfrm>
            <a:off x="374650" y="5540375"/>
            <a:ext cx="9429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10000</a:t>
            </a:r>
          </a:p>
        </p:txBody>
      </p:sp>
      <p:sp>
        <p:nvSpPr>
          <p:cNvPr id="23637" name="Text Box 85"/>
          <p:cNvSpPr txBox="1">
            <a:spLocks noChangeArrowheads="1"/>
          </p:cNvSpPr>
          <p:nvPr/>
        </p:nvSpPr>
        <p:spPr bwMode="auto">
          <a:xfrm>
            <a:off x="560388" y="2103438"/>
            <a:ext cx="404812"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t>N</a:t>
            </a:r>
          </a:p>
        </p:txBody>
      </p:sp>
      <p:graphicFrame>
        <p:nvGraphicFramePr>
          <p:cNvPr id="23638" name="Object 86">
            <a:hlinkClick r:id="" action="ppaction://ole?verb=0"/>
          </p:cNvPr>
          <p:cNvGraphicFramePr>
            <a:graphicFrameLocks/>
          </p:cNvGraphicFramePr>
          <p:nvPr/>
        </p:nvGraphicFramePr>
        <p:xfrm>
          <a:off x="274638" y="423863"/>
          <a:ext cx="1562100" cy="962025"/>
        </p:xfrm>
        <a:graphic>
          <a:graphicData uri="http://schemas.openxmlformats.org/presentationml/2006/ole">
            <p:oleObj spid="_x0000_s23638" name="Equation" r:id="rId4" imgW="1574640" imgH="977760" progId="Equation.DSMT4">
              <p:embed/>
            </p:oleObj>
          </a:graphicData>
        </a:graphic>
      </p:graphicFrame>
      <p:sp>
        <p:nvSpPr>
          <p:cNvPr id="23639" name="Text Box 87"/>
          <p:cNvSpPr txBox="1">
            <a:spLocks noChangeArrowheads="1"/>
          </p:cNvSpPr>
          <p:nvPr/>
        </p:nvSpPr>
        <p:spPr bwMode="auto">
          <a:xfrm>
            <a:off x="201613" y="6237288"/>
            <a:ext cx="4216400"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baseline="30000"/>
              <a:t>*</a:t>
            </a:r>
            <a:r>
              <a:rPr lang="en-US" sz="2800"/>
              <a:t>N in rpm, Q in gpm, H in ft</a:t>
            </a:r>
          </a:p>
        </p:txBody>
      </p:sp>
      <p:sp>
        <p:nvSpPr>
          <p:cNvPr id="23640" name="Rectangle 88"/>
          <p:cNvSpPr>
            <a:spLocks noChangeArrowheads="1"/>
          </p:cNvSpPr>
          <p:nvPr/>
        </p:nvSpPr>
        <p:spPr bwMode="auto">
          <a:xfrm>
            <a:off x="1725613" y="365125"/>
            <a:ext cx="317500" cy="41275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3200" baseline="30000"/>
              <a:t>*</a:t>
            </a:r>
          </a:p>
        </p:txBody>
      </p:sp>
      <p:sp>
        <p:nvSpPr>
          <p:cNvPr id="23641" name="Line 89"/>
          <p:cNvSpPr>
            <a:spLocks noChangeShapeType="1"/>
          </p:cNvSpPr>
          <p:nvPr/>
        </p:nvSpPr>
        <p:spPr bwMode="auto">
          <a:xfrm>
            <a:off x="390525" y="2511425"/>
            <a:ext cx="72072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642" name="Line 90"/>
          <p:cNvSpPr>
            <a:spLocks noChangeShapeType="1"/>
          </p:cNvSpPr>
          <p:nvPr/>
        </p:nvSpPr>
        <p:spPr bwMode="auto">
          <a:xfrm>
            <a:off x="1563688" y="2511425"/>
            <a:ext cx="596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643" name="Line 91"/>
          <p:cNvSpPr>
            <a:spLocks noChangeShapeType="1"/>
          </p:cNvSpPr>
          <p:nvPr/>
        </p:nvSpPr>
        <p:spPr bwMode="auto">
          <a:xfrm flipV="1">
            <a:off x="2393950" y="1938338"/>
            <a:ext cx="0" cy="67151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644" name="Line 92"/>
          <p:cNvSpPr>
            <a:spLocks noChangeShapeType="1"/>
          </p:cNvSpPr>
          <p:nvPr/>
        </p:nvSpPr>
        <p:spPr bwMode="auto">
          <a:xfrm flipV="1">
            <a:off x="4425950" y="1931988"/>
            <a:ext cx="0" cy="67151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645" name="Line 93"/>
          <p:cNvSpPr>
            <a:spLocks noChangeShapeType="1"/>
          </p:cNvSpPr>
          <p:nvPr/>
        </p:nvSpPr>
        <p:spPr bwMode="auto">
          <a:xfrm>
            <a:off x="2393950" y="2182813"/>
            <a:ext cx="2025650" cy="0"/>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23646" name="Text Box 94"/>
          <p:cNvSpPr txBox="1">
            <a:spLocks noChangeArrowheads="1"/>
          </p:cNvSpPr>
          <p:nvPr/>
        </p:nvSpPr>
        <p:spPr bwMode="auto">
          <a:xfrm>
            <a:off x="2909888" y="1787525"/>
            <a:ext cx="1193800" cy="701675"/>
          </a:xfrm>
          <a:prstGeom prst="rect">
            <a:avLst/>
          </a:prstGeom>
          <a:solidFill>
            <a:schemeClr val="bg1"/>
          </a:solidFill>
          <a:ln w="12700">
            <a:noFill/>
            <a:miter lim="800000"/>
            <a:headEnd type="none" w="lg" len="med"/>
            <a:tailEnd type="none" w="lg" len="med"/>
          </a:ln>
          <a:effectLst/>
        </p:spPr>
        <p:txBody>
          <a:bodyPr anchor="ctr">
            <a:spAutoFit/>
          </a:bodyPr>
          <a:lstStyle/>
          <a:p>
            <a:pPr eaLnBrk="0" hangingPunct="0">
              <a:spcBef>
                <a:spcPct val="20000"/>
              </a:spcBef>
              <a:buClr>
                <a:schemeClr val="hlink"/>
              </a:buClr>
              <a:buSzPct val="75000"/>
              <a:buFont typeface="Monotype Sorts" pitchFamily="2" charset="2"/>
              <a:buNone/>
            </a:pPr>
            <a:r>
              <a:rPr lang="en-US" sz="2000">
                <a:solidFill>
                  <a:schemeClr val="folHlink"/>
                </a:solidFill>
              </a:rPr>
              <a:t>Impeller diameter</a:t>
            </a:r>
          </a:p>
        </p:txBody>
      </p:sp>
      <p:sp>
        <p:nvSpPr>
          <p:cNvPr id="23647" name="Text Box 95"/>
          <p:cNvSpPr txBox="1">
            <a:spLocks noChangeArrowheads="1"/>
          </p:cNvSpPr>
          <p:nvPr/>
        </p:nvSpPr>
        <p:spPr bwMode="auto">
          <a:xfrm>
            <a:off x="5097463" y="6173788"/>
            <a:ext cx="1943100"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N</a:t>
            </a:r>
            <a:r>
              <a:rPr lang="en-US" sz="2800" baseline="-25000">
                <a:solidFill>
                  <a:schemeClr val="folHlink"/>
                </a:solidFill>
              </a:rPr>
              <a:t>sp</a:t>
            </a:r>
            <a:r>
              <a:rPr lang="en-US" sz="2800">
                <a:solidFill>
                  <a:schemeClr val="folHlink"/>
                </a:solidFill>
              </a:rPr>
              <a:t> = 2732S</a:t>
            </a:r>
          </a:p>
        </p:txBody>
      </p:sp>
      <p:sp>
        <p:nvSpPr>
          <p:cNvPr id="23648" name="Line 96"/>
          <p:cNvSpPr>
            <a:spLocks noChangeShapeType="1"/>
          </p:cNvSpPr>
          <p:nvPr/>
        </p:nvSpPr>
        <p:spPr bwMode="auto">
          <a:xfrm>
            <a:off x="5202238" y="6718300"/>
            <a:ext cx="17462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649" name="Rectangle 97"/>
          <p:cNvSpPr>
            <a:spLocks noChangeArrowheads="1"/>
          </p:cNvSpPr>
          <p:nvPr/>
        </p:nvSpPr>
        <p:spPr bwMode="auto">
          <a:xfrm>
            <a:off x="4640263" y="2493963"/>
            <a:ext cx="4114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Radial: high _______, low ____</a:t>
            </a:r>
          </a:p>
        </p:txBody>
      </p:sp>
      <p:sp>
        <p:nvSpPr>
          <p:cNvPr id="23650" name="AutoShape 98">
            <a:hlinkClick r:id="" action="ppaction://hlinkshowjump?jump=lastslideviewed" highlightClick="1"/>
          </p:cNvPr>
          <p:cNvSpPr>
            <a:spLocks noChangeArrowheads="1"/>
          </p:cNvSpPr>
          <p:nvPr/>
        </p:nvSpPr>
        <p:spPr bwMode="auto">
          <a:xfrm>
            <a:off x="8547100" y="6375400"/>
            <a:ext cx="596900" cy="482600"/>
          </a:xfrm>
          <a:prstGeom prst="actionButtonReturn">
            <a:avLst/>
          </a:prstGeom>
          <a:noFill/>
          <a:ln w="12700">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63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2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6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27" grpId="0" build="p" autoUpdateAnimBg="0"/>
      <p:bldP spid="23628" grpId="0" build="p" autoUpdateAnimBg="0"/>
      <p:bldP spid="23629" grpId="0" build="p" autoUpdateAnimBg="0"/>
      <p:bldP spid="23630" grpId="0" build="p" autoUpdateAnimBg="0"/>
      <p:bldP spid="23646" grpId="0" build="p" autoUpdateAnimBg="0"/>
      <p:bldP spid="236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effectLst/>
        </p:spPr>
        <p:txBody>
          <a:bodyPr/>
          <a:lstStyle/>
          <a:p>
            <a:r>
              <a:rPr lang="en-US"/>
              <a:t>Hydraulic Machinery Overview</a:t>
            </a:r>
          </a:p>
        </p:txBody>
      </p:sp>
      <p:sp>
        <p:nvSpPr>
          <p:cNvPr id="4099" name="Rectangle 3"/>
          <p:cNvSpPr>
            <a:spLocks noGrp="1" noChangeArrowheads="1"/>
          </p:cNvSpPr>
          <p:nvPr>
            <p:ph type="body" idx="1"/>
          </p:nvPr>
        </p:nvSpPr>
        <p:spPr/>
        <p:txBody>
          <a:bodyPr/>
          <a:lstStyle/>
          <a:p>
            <a:pPr>
              <a:lnSpc>
                <a:spcPct val="90000"/>
              </a:lnSpc>
            </a:pPr>
            <a:r>
              <a:rPr lang="en-US" sz="2800"/>
              <a:t>Types of Pumps</a:t>
            </a:r>
          </a:p>
          <a:p>
            <a:pPr>
              <a:lnSpc>
                <a:spcPct val="90000"/>
              </a:lnSpc>
            </a:pPr>
            <a:r>
              <a:rPr lang="en-US" sz="2800"/>
              <a:t>Dimensionless Parameters for Turbomachines</a:t>
            </a:r>
          </a:p>
          <a:p>
            <a:pPr>
              <a:lnSpc>
                <a:spcPct val="90000"/>
              </a:lnSpc>
            </a:pPr>
            <a:r>
              <a:rPr lang="en-US" sz="2800"/>
              <a:t>Power requirements</a:t>
            </a:r>
          </a:p>
          <a:p>
            <a:pPr>
              <a:lnSpc>
                <a:spcPct val="90000"/>
              </a:lnSpc>
            </a:pPr>
            <a:r>
              <a:rPr lang="en-US" sz="2800"/>
              <a:t>Head-discharge curves</a:t>
            </a:r>
          </a:p>
          <a:p>
            <a:pPr>
              <a:lnSpc>
                <a:spcPct val="90000"/>
              </a:lnSpc>
            </a:pPr>
            <a:r>
              <a:rPr lang="en-US" sz="2800"/>
              <a:t>Pump Issues</a:t>
            </a:r>
          </a:p>
          <a:p>
            <a:pPr lvl="1">
              <a:lnSpc>
                <a:spcPct val="90000"/>
              </a:lnSpc>
            </a:pPr>
            <a:r>
              <a:rPr lang="en-US" sz="2400"/>
              <a:t>Cavitation</a:t>
            </a:r>
          </a:p>
          <a:p>
            <a:pPr lvl="1">
              <a:lnSpc>
                <a:spcPct val="90000"/>
              </a:lnSpc>
            </a:pPr>
            <a:r>
              <a:rPr lang="en-US" sz="2400"/>
              <a:t>NPSH</a:t>
            </a:r>
          </a:p>
          <a:p>
            <a:pPr lvl="1">
              <a:lnSpc>
                <a:spcPct val="90000"/>
              </a:lnSpc>
            </a:pPr>
            <a:r>
              <a:rPr lang="en-US" sz="2400"/>
              <a:t>Priming</a:t>
            </a:r>
          </a:p>
          <a:p>
            <a:pPr>
              <a:lnSpc>
                <a:spcPct val="90000"/>
              </a:lnSpc>
            </a:pPr>
            <a:r>
              <a:rPr lang="en-US" sz="2800"/>
              <a:t>Pump selection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ffectLst/>
        </p:spPr>
        <p:txBody>
          <a:bodyPr lIns="90488" tIns="44450" rIns="90488" bIns="44450" anchor="b"/>
          <a:lstStyle/>
          <a:p>
            <a:r>
              <a:rPr lang="en-US"/>
              <a:t>Use of Shape Factor:</a:t>
            </a:r>
            <a:br>
              <a:rPr lang="en-US"/>
            </a:br>
            <a:r>
              <a:rPr lang="en-US"/>
              <a:t>Specific Speed</a:t>
            </a:r>
          </a:p>
        </p:txBody>
      </p:sp>
      <p:sp>
        <p:nvSpPr>
          <p:cNvPr id="24579" name="Rectangle 3"/>
          <p:cNvSpPr>
            <a:spLocks noGrp="1" noChangeArrowheads="1"/>
          </p:cNvSpPr>
          <p:nvPr>
            <p:ph type="body" idx="1"/>
          </p:nvPr>
        </p:nvSpPr>
        <p:spPr>
          <a:noFill/>
          <a:ln/>
        </p:spPr>
        <p:txBody>
          <a:bodyPr lIns="90488" tIns="44450" rIns="90488" bIns="44450"/>
          <a:lstStyle/>
          <a:p>
            <a:pPr>
              <a:lnSpc>
                <a:spcPct val="80000"/>
              </a:lnSpc>
            </a:pPr>
            <a:r>
              <a:rPr lang="en-US" sz="2800"/>
              <a:t>The maximum efficiencies for all pumps occurs when the Shape Factor is close to 1!</a:t>
            </a:r>
          </a:p>
          <a:p>
            <a:pPr lvl="1">
              <a:lnSpc>
                <a:spcPct val="80000"/>
              </a:lnSpc>
            </a:pPr>
            <a:r>
              <a:rPr lang="en-US" sz="2400"/>
              <a:t>Flow passage dimension is close to impeller diameter!</a:t>
            </a:r>
          </a:p>
          <a:p>
            <a:pPr lvl="1">
              <a:lnSpc>
                <a:spcPct val="80000"/>
              </a:lnSpc>
            </a:pPr>
            <a:r>
              <a:rPr lang="en-US" sz="2400"/>
              <a:t>Low expansion losses!</a:t>
            </a:r>
          </a:p>
          <a:p>
            <a:pPr>
              <a:lnSpc>
                <a:spcPct val="80000"/>
              </a:lnSpc>
            </a:pPr>
            <a:r>
              <a:rPr lang="en-US" sz="2800"/>
              <a:t>There must be an optimal shape factor given a discharge and a head.</a:t>
            </a:r>
          </a:p>
          <a:p>
            <a:pPr>
              <a:lnSpc>
                <a:spcPct val="80000"/>
              </a:lnSpc>
            </a:pPr>
            <a:r>
              <a:rPr lang="en-US" sz="2800"/>
              <a:t>Shape factor defined for specific cases</a:t>
            </a:r>
          </a:p>
          <a:p>
            <a:pPr lvl="1">
              <a:lnSpc>
                <a:spcPct val="80000"/>
              </a:lnSpc>
            </a:pPr>
            <a:r>
              <a:rPr lang="en-US" sz="2400"/>
              <a:t>Double suction </a:t>
            </a:r>
          </a:p>
          <a:p>
            <a:pPr lvl="2">
              <a:lnSpc>
                <a:spcPct val="80000"/>
              </a:lnSpc>
            </a:pPr>
            <a:r>
              <a:rPr lang="en-US" sz="2000"/>
              <a:t>Treat like two pumps in parallel</a:t>
            </a:r>
          </a:p>
          <a:p>
            <a:pPr lvl="1">
              <a:lnSpc>
                <a:spcPct val="80000"/>
              </a:lnSpc>
            </a:pPr>
            <a:r>
              <a:rPr lang="en-US" sz="2400"/>
              <a:t>Multistage (pumps in series)</a:t>
            </a:r>
          </a:p>
          <a:p>
            <a:pPr lvl="2">
              <a:lnSpc>
                <a:spcPct val="80000"/>
              </a:lnSpc>
            </a:pPr>
            <a:r>
              <a:rPr lang="en-US" sz="2000"/>
              <a:t>Use Q and H for each stage</a:t>
            </a:r>
          </a:p>
          <a:p>
            <a:pPr>
              <a:lnSpc>
                <a:spcPct val="80000"/>
              </a:lnSpc>
            </a:pPr>
            <a:endParaRPr lang="en-US" sz="2800"/>
          </a:p>
        </p:txBody>
      </p:sp>
      <p:graphicFrame>
        <p:nvGraphicFramePr>
          <p:cNvPr id="24580" name="Object 4">
            <a:hlinkClick r:id="" action="ppaction://ole?verb=0"/>
          </p:cNvPr>
          <p:cNvGraphicFramePr>
            <a:graphicFrameLocks/>
          </p:cNvGraphicFramePr>
          <p:nvPr/>
        </p:nvGraphicFramePr>
        <p:xfrm>
          <a:off x="7334250" y="401638"/>
          <a:ext cx="1485900" cy="963612"/>
        </p:xfrm>
        <a:graphic>
          <a:graphicData uri="http://schemas.openxmlformats.org/presentationml/2006/ole">
            <p:oleObj spid="_x0000_s24580" name="Equation" r:id="rId3" imgW="1498320" imgH="977760" progId="Equation.DSMT4">
              <p:embed/>
            </p:oleObj>
          </a:graphicData>
        </a:graphic>
      </p:graphicFrame>
      <p:sp>
        <p:nvSpPr>
          <p:cNvPr id="24581" name="Text Box 5"/>
          <p:cNvSpPr txBox="1">
            <a:spLocks noChangeArrowheads="1"/>
          </p:cNvSpPr>
          <p:nvPr/>
        </p:nvSpPr>
        <p:spPr bwMode="auto">
          <a:xfrm>
            <a:off x="5791200" y="5392738"/>
            <a:ext cx="1739900" cy="366712"/>
          </a:xfrm>
          <a:prstGeom prst="rect">
            <a:avLst/>
          </a:prstGeom>
          <a:noFill/>
          <a:ln w="9525">
            <a:noFill/>
            <a:miter lim="800000"/>
            <a:headEnd/>
            <a:tailEnd/>
          </a:ln>
          <a:effectLst/>
        </p:spPr>
        <p:txBody>
          <a:bodyPr wrap="none">
            <a:spAutoFit/>
          </a:bodyPr>
          <a:lstStyle/>
          <a:p>
            <a:r>
              <a:rPr lang="en-US">
                <a:solidFill>
                  <a:schemeClr val="folHlink"/>
                </a:solidFill>
              </a:rPr>
              <a:t>Why multistage?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a:effectLst/>
        </p:spPr>
        <p:txBody>
          <a:bodyPr lIns="90488" tIns="44450" rIns="90488" bIns="44450" anchor="b"/>
          <a:lstStyle/>
          <a:p>
            <a:r>
              <a:rPr lang="en-US"/>
              <a:t>Additional Dimensionless Parameters</a:t>
            </a:r>
          </a:p>
        </p:txBody>
      </p:sp>
      <p:graphicFrame>
        <p:nvGraphicFramePr>
          <p:cNvPr id="25603" name="Object 3">
            <a:hlinkClick r:id="" action="ppaction://ole?verb=0"/>
          </p:cNvPr>
          <p:cNvGraphicFramePr>
            <a:graphicFrameLocks/>
          </p:cNvGraphicFramePr>
          <p:nvPr/>
        </p:nvGraphicFramePr>
        <p:xfrm>
          <a:off x="958850" y="2008188"/>
          <a:ext cx="1460500" cy="747712"/>
        </p:xfrm>
        <a:graphic>
          <a:graphicData uri="http://schemas.openxmlformats.org/presentationml/2006/ole">
            <p:oleObj spid="_x0000_s25603" name="Equation" r:id="rId3" imgW="1473120" imgH="761760" progId="Equation.DSMT4">
              <p:embed/>
            </p:oleObj>
          </a:graphicData>
        </a:graphic>
      </p:graphicFrame>
      <p:graphicFrame>
        <p:nvGraphicFramePr>
          <p:cNvPr id="25604" name="Object 4">
            <a:hlinkClick r:id="" action="ppaction://ole?verb=0"/>
          </p:cNvPr>
          <p:cNvGraphicFramePr>
            <a:graphicFrameLocks/>
          </p:cNvGraphicFramePr>
          <p:nvPr/>
        </p:nvGraphicFramePr>
        <p:xfrm>
          <a:off x="931863" y="4078288"/>
          <a:ext cx="1601787" cy="874712"/>
        </p:xfrm>
        <a:graphic>
          <a:graphicData uri="http://schemas.openxmlformats.org/presentationml/2006/ole">
            <p:oleObj spid="_x0000_s25604" name="Equation" r:id="rId4" imgW="1612800" imgH="888840" progId="Equation.3">
              <p:embed/>
            </p:oleObj>
          </a:graphicData>
        </a:graphic>
      </p:graphicFrame>
      <p:graphicFrame>
        <p:nvGraphicFramePr>
          <p:cNvPr id="25605" name="Object 5">
            <a:hlinkClick r:id="" action="ppaction://ole?verb=0"/>
          </p:cNvPr>
          <p:cNvGraphicFramePr>
            <a:graphicFrameLocks/>
          </p:cNvGraphicFramePr>
          <p:nvPr/>
        </p:nvGraphicFramePr>
        <p:xfrm>
          <a:off x="1022350" y="2997200"/>
          <a:ext cx="1295400" cy="722313"/>
        </p:xfrm>
        <a:graphic>
          <a:graphicData uri="http://schemas.openxmlformats.org/presentationml/2006/ole">
            <p:oleObj spid="_x0000_s25605" name="Equation" r:id="rId5" imgW="1307880" imgH="736560" progId="Equation.DSMT4">
              <p:embed/>
            </p:oleObj>
          </a:graphicData>
        </a:graphic>
      </p:graphicFrame>
      <p:sp>
        <p:nvSpPr>
          <p:cNvPr id="25606" name="Rectangle 6"/>
          <p:cNvSpPr>
            <a:spLocks noChangeArrowheads="1"/>
          </p:cNvSpPr>
          <p:nvPr/>
        </p:nvSpPr>
        <p:spPr bwMode="auto">
          <a:xfrm>
            <a:off x="3375025" y="2130425"/>
            <a:ext cx="184150" cy="457200"/>
          </a:xfrm>
          <a:prstGeom prst="rect">
            <a:avLst/>
          </a:prstGeom>
          <a:noFill/>
          <a:ln w="12700">
            <a:noFill/>
            <a:miter lim="800000"/>
            <a:headEnd/>
            <a:tailEnd/>
          </a:ln>
          <a:effectLst/>
        </p:spPr>
        <p:txBody>
          <a:bodyPr wrap="none" anchor="ctr"/>
          <a:lstStyle/>
          <a:p>
            <a:endParaRPr lang="en-US"/>
          </a:p>
        </p:txBody>
      </p:sp>
      <p:graphicFrame>
        <p:nvGraphicFramePr>
          <p:cNvPr id="25607" name="Object 7">
            <a:hlinkClick r:id="" action="ppaction://ole?verb=0"/>
          </p:cNvPr>
          <p:cNvGraphicFramePr>
            <a:graphicFrameLocks/>
          </p:cNvGraphicFramePr>
          <p:nvPr/>
        </p:nvGraphicFramePr>
        <p:xfrm>
          <a:off x="1225550" y="5354638"/>
          <a:ext cx="1054100" cy="862012"/>
        </p:xfrm>
        <a:graphic>
          <a:graphicData uri="http://schemas.openxmlformats.org/presentationml/2006/ole">
            <p:oleObj spid="_x0000_s25607" name="Equation" r:id="rId6" imgW="1066680" imgH="876240" progId="Equation.DSMT4">
              <p:embed/>
            </p:oleObj>
          </a:graphicData>
        </a:graphic>
      </p:graphicFrame>
      <p:sp>
        <p:nvSpPr>
          <p:cNvPr id="25608" name="Text Box 8"/>
          <p:cNvSpPr txBox="1">
            <a:spLocks noChangeArrowheads="1"/>
          </p:cNvSpPr>
          <p:nvPr/>
        </p:nvSpPr>
        <p:spPr bwMode="auto">
          <a:xfrm>
            <a:off x="6135688" y="2060575"/>
            <a:ext cx="1366837"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impeller</a:t>
            </a:r>
          </a:p>
        </p:txBody>
      </p:sp>
      <p:sp>
        <p:nvSpPr>
          <p:cNvPr id="25609" name="Text Box 9"/>
          <p:cNvSpPr txBox="1">
            <a:spLocks noChangeArrowheads="1"/>
          </p:cNvSpPr>
          <p:nvPr/>
        </p:nvSpPr>
        <p:spPr bwMode="auto">
          <a:xfrm>
            <a:off x="5938838" y="4164013"/>
            <a:ext cx="1073150"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power</a:t>
            </a:r>
          </a:p>
        </p:txBody>
      </p:sp>
      <p:sp>
        <p:nvSpPr>
          <p:cNvPr id="25610" name="Text Box 10"/>
          <p:cNvSpPr txBox="1">
            <a:spLocks noChangeArrowheads="1"/>
          </p:cNvSpPr>
          <p:nvPr/>
        </p:nvSpPr>
        <p:spPr bwMode="auto">
          <a:xfrm>
            <a:off x="4889500" y="5168900"/>
            <a:ext cx="3900488" cy="946150"/>
          </a:xfrm>
          <a:prstGeom prst="rect">
            <a:avLst/>
          </a:prstGeom>
          <a:noFill/>
          <a:ln w="12700">
            <a:noFill/>
            <a:miter lim="800000"/>
            <a:headEnd type="none" w="lg" len="med"/>
            <a:tailEnd type="none" w="lg" len="med"/>
          </a:ln>
          <a:effectLst/>
        </p:spPr>
        <p:txBody>
          <a:bodyPr anchor="ctr">
            <a:spAutoFit/>
          </a:bodyPr>
          <a:lstStyle/>
          <a:p>
            <a:pPr eaLnBrk="0" hangingPunct="0">
              <a:spcBef>
                <a:spcPct val="20000"/>
              </a:spcBef>
              <a:buClr>
                <a:schemeClr val="hlink"/>
              </a:buClr>
              <a:buSzPct val="75000"/>
              <a:buFont typeface="Monotype Sorts" pitchFamily="2" charset="2"/>
              <a:buNone/>
            </a:pPr>
            <a:r>
              <a:rPr lang="en-US" sz="2800"/>
              <a:t>Alternate equivalent way to calculate S.</a:t>
            </a:r>
          </a:p>
        </p:txBody>
      </p:sp>
      <p:sp>
        <p:nvSpPr>
          <p:cNvPr id="25611" name="Text Box 11"/>
          <p:cNvSpPr txBox="1">
            <a:spLocks noChangeArrowheads="1"/>
          </p:cNvSpPr>
          <p:nvPr/>
        </p:nvSpPr>
        <p:spPr bwMode="auto">
          <a:xfrm>
            <a:off x="4889500" y="2049463"/>
            <a:ext cx="3952875"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t>D is the _______ diameter</a:t>
            </a:r>
          </a:p>
        </p:txBody>
      </p:sp>
      <p:sp>
        <p:nvSpPr>
          <p:cNvPr id="25612" name="Text Box 12"/>
          <p:cNvSpPr txBox="1">
            <a:spLocks noChangeArrowheads="1"/>
          </p:cNvSpPr>
          <p:nvPr/>
        </p:nvSpPr>
        <p:spPr bwMode="auto">
          <a:xfrm>
            <a:off x="4805363" y="4141788"/>
            <a:ext cx="2208212"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t>P is the _____</a:t>
            </a:r>
          </a:p>
        </p:txBody>
      </p:sp>
      <p:sp>
        <p:nvSpPr>
          <p:cNvPr id="25613" name="Rectangle 13"/>
          <p:cNvSpPr>
            <a:spLocks noChangeArrowheads="1"/>
          </p:cNvSpPr>
          <p:nvPr/>
        </p:nvSpPr>
        <p:spPr bwMode="auto">
          <a:xfrm>
            <a:off x="4883150" y="5994400"/>
            <a:ext cx="3484563"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(defined at max efficiency)</a:t>
            </a:r>
          </a:p>
        </p:txBody>
      </p:sp>
      <p:graphicFrame>
        <p:nvGraphicFramePr>
          <p:cNvPr id="25614" name="Object 14">
            <a:hlinkClick r:id="" action="ppaction://ole?verb=0"/>
          </p:cNvPr>
          <p:cNvGraphicFramePr>
            <a:graphicFrameLocks/>
          </p:cNvGraphicFramePr>
          <p:nvPr/>
        </p:nvGraphicFramePr>
        <p:xfrm>
          <a:off x="4941888" y="3676650"/>
          <a:ext cx="1284287" cy="406400"/>
        </p:xfrm>
        <a:graphic>
          <a:graphicData uri="http://schemas.openxmlformats.org/presentationml/2006/ole">
            <p:oleObj spid="_x0000_s25614" name="Equation" r:id="rId7" imgW="1295280" imgH="419040" progId="Equation.DSMT4">
              <p:embed/>
            </p:oleObj>
          </a:graphicData>
        </a:graphic>
      </p:graphicFrame>
      <p:grpSp>
        <p:nvGrpSpPr>
          <p:cNvPr id="25615" name="Group 15"/>
          <p:cNvGrpSpPr>
            <a:grpSpLocks/>
          </p:cNvGrpSpPr>
          <p:nvPr/>
        </p:nvGrpSpPr>
        <p:grpSpPr bwMode="auto">
          <a:xfrm>
            <a:off x="6337300" y="6388100"/>
            <a:ext cx="609600" cy="101600"/>
            <a:chOff x="4104" y="4024"/>
            <a:chExt cx="384" cy="64"/>
          </a:xfrm>
        </p:grpSpPr>
        <p:sp>
          <p:nvSpPr>
            <p:cNvPr id="25616" name="Line 16"/>
            <p:cNvSpPr>
              <a:spLocks noChangeShapeType="1"/>
            </p:cNvSpPr>
            <p:nvPr/>
          </p:nvSpPr>
          <p:spPr bwMode="auto">
            <a:xfrm>
              <a:off x="4104" y="4024"/>
              <a:ext cx="384"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25617" name="Line 17"/>
            <p:cNvSpPr>
              <a:spLocks noChangeShapeType="1"/>
            </p:cNvSpPr>
            <p:nvPr/>
          </p:nvSpPr>
          <p:spPr bwMode="auto">
            <a:xfrm>
              <a:off x="4176" y="4088"/>
              <a:ext cx="208" cy="0"/>
            </a:xfrm>
            <a:prstGeom prst="line">
              <a:avLst/>
            </a:prstGeom>
            <a:noFill/>
            <a:ln w="19050">
              <a:solidFill>
                <a:schemeClr val="folHlink"/>
              </a:solidFill>
              <a:round/>
              <a:headEnd type="none" w="lg" len="med"/>
              <a:tailEnd type="none" w="lg" len="med"/>
            </a:ln>
            <a:effectLst/>
          </p:spPr>
          <p:txBody>
            <a:bodyPr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uild="p" autoUpdateAnimBg="0"/>
      <p:bldP spid="2560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ffectLst/>
        </p:spPr>
        <p:txBody>
          <a:bodyPr lIns="90488" tIns="44450" rIns="90488" bIns="44450" anchor="b"/>
          <a:lstStyle/>
          <a:p>
            <a:r>
              <a:rPr lang="en-US"/>
              <a:t>Head-Discharge Curve</a:t>
            </a:r>
          </a:p>
        </p:txBody>
      </p:sp>
      <p:sp>
        <p:nvSpPr>
          <p:cNvPr id="26627" name="Line 3"/>
          <p:cNvSpPr>
            <a:spLocks noChangeShapeType="1"/>
          </p:cNvSpPr>
          <p:nvPr/>
        </p:nvSpPr>
        <p:spPr bwMode="auto">
          <a:xfrm>
            <a:off x="3797300" y="2584450"/>
            <a:ext cx="0" cy="3441700"/>
          </a:xfrm>
          <a:prstGeom prst="line">
            <a:avLst/>
          </a:prstGeom>
          <a:noFill/>
          <a:ln w="28575">
            <a:solidFill>
              <a:schemeClr val="tx1"/>
            </a:solidFill>
            <a:round/>
            <a:headEnd type="triangle" w="med" len="med"/>
            <a:tailEnd/>
          </a:ln>
          <a:effectLst/>
        </p:spPr>
        <p:txBody>
          <a:bodyPr wrap="none" anchor="ctr"/>
          <a:lstStyle/>
          <a:p>
            <a:endParaRPr lang="en-US"/>
          </a:p>
        </p:txBody>
      </p:sp>
      <p:sp>
        <p:nvSpPr>
          <p:cNvPr id="26628" name="Line 4"/>
          <p:cNvSpPr>
            <a:spLocks noChangeShapeType="1"/>
          </p:cNvSpPr>
          <p:nvPr/>
        </p:nvSpPr>
        <p:spPr bwMode="auto">
          <a:xfrm flipH="1">
            <a:off x="3803650" y="6032500"/>
            <a:ext cx="4940300" cy="0"/>
          </a:xfrm>
          <a:prstGeom prst="line">
            <a:avLst/>
          </a:prstGeom>
          <a:noFill/>
          <a:ln w="28575">
            <a:solidFill>
              <a:schemeClr val="tx1"/>
            </a:solidFill>
            <a:round/>
            <a:headEnd type="triangle" w="med" len="med"/>
            <a:tailEnd/>
          </a:ln>
          <a:effectLst/>
        </p:spPr>
        <p:txBody>
          <a:bodyPr wrap="none" anchor="ctr"/>
          <a:lstStyle/>
          <a:p>
            <a:endParaRPr lang="en-US"/>
          </a:p>
        </p:txBody>
      </p:sp>
      <p:sp>
        <p:nvSpPr>
          <p:cNvPr id="26629" name="Line 5"/>
          <p:cNvSpPr>
            <a:spLocks noChangeShapeType="1"/>
          </p:cNvSpPr>
          <p:nvPr/>
        </p:nvSpPr>
        <p:spPr bwMode="auto">
          <a:xfrm>
            <a:off x="3803650" y="2927350"/>
            <a:ext cx="4902200" cy="342900"/>
          </a:xfrm>
          <a:prstGeom prst="line">
            <a:avLst/>
          </a:prstGeom>
          <a:noFill/>
          <a:ln w="28575">
            <a:solidFill>
              <a:schemeClr val="tx1"/>
            </a:solidFill>
            <a:round/>
            <a:headEnd/>
            <a:tailEnd/>
          </a:ln>
          <a:effectLst/>
        </p:spPr>
        <p:txBody>
          <a:bodyPr wrap="none" anchor="ctr"/>
          <a:lstStyle/>
          <a:p>
            <a:endParaRPr lang="en-US"/>
          </a:p>
        </p:txBody>
      </p:sp>
      <p:sp>
        <p:nvSpPr>
          <p:cNvPr id="26630" name="Line 6"/>
          <p:cNvSpPr>
            <a:spLocks noChangeShapeType="1"/>
          </p:cNvSpPr>
          <p:nvPr/>
        </p:nvSpPr>
        <p:spPr bwMode="auto">
          <a:xfrm>
            <a:off x="3816350" y="3232150"/>
            <a:ext cx="4902200" cy="266700"/>
          </a:xfrm>
          <a:prstGeom prst="line">
            <a:avLst/>
          </a:prstGeom>
          <a:noFill/>
          <a:ln w="28575">
            <a:solidFill>
              <a:schemeClr val="accent1"/>
            </a:solidFill>
            <a:round/>
            <a:headEnd/>
            <a:tailEnd/>
          </a:ln>
          <a:effectLst/>
        </p:spPr>
        <p:txBody>
          <a:bodyPr wrap="none" anchor="ctr"/>
          <a:lstStyle/>
          <a:p>
            <a:endParaRPr lang="en-US"/>
          </a:p>
        </p:txBody>
      </p:sp>
      <p:sp>
        <p:nvSpPr>
          <p:cNvPr id="26631" name="Freeform 7"/>
          <p:cNvSpPr>
            <a:spLocks/>
          </p:cNvSpPr>
          <p:nvPr/>
        </p:nvSpPr>
        <p:spPr bwMode="auto">
          <a:xfrm>
            <a:off x="3797300" y="3594100"/>
            <a:ext cx="4967288" cy="1550988"/>
          </a:xfrm>
          <a:custGeom>
            <a:avLst/>
            <a:gdLst/>
            <a:ahLst/>
            <a:cxnLst>
              <a:cxn ang="0">
                <a:pos x="0" y="248"/>
              </a:cxn>
              <a:cxn ang="0">
                <a:pos x="192" y="184"/>
              </a:cxn>
              <a:cxn ang="0">
                <a:pos x="440" y="112"/>
              </a:cxn>
              <a:cxn ang="0">
                <a:pos x="864" y="32"/>
              </a:cxn>
              <a:cxn ang="0">
                <a:pos x="1192" y="0"/>
              </a:cxn>
              <a:cxn ang="0">
                <a:pos x="1640" y="16"/>
              </a:cxn>
              <a:cxn ang="0">
                <a:pos x="2040" y="72"/>
              </a:cxn>
              <a:cxn ang="0">
                <a:pos x="2320" y="144"/>
              </a:cxn>
              <a:cxn ang="0">
                <a:pos x="2520" y="232"/>
              </a:cxn>
              <a:cxn ang="0">
                <a:pos x="2688" y="344"/>
              </a:cxn>
              <a:cxn ang="0">
                <a:pos x="2832" y="488"/>
              </a:cxn>
              <a:cxn ang="0">
                <a:pos x="2992" y="704"/>
              </a:cxn>
              <a:cxn ang="0">
                <a:pos x="3128" y="976"/>
              </a:cxn>
            </a:cxnLst>
            <a:rect l="0" t="0" r="r" b="b"/>
            <a:pathLst>
              <a:path w="3129" h="977">
                <a:moveTo>
                  <a:pt x="0" y="248"/>
                </a:moveTo>
                <a:lnTo>
                  <a:pt x="192" y="184"/>
                </a:lnTo>
                <a:lnTo>
                  <a:pt x="440" y="112"/>
                </a:lnTo>
                <a:lnTo>
                  <a:pt x="864" y="32"/>
                </a:lnTo>
                <a:lnTo>
                  <a:pt x="1192" y="0"/>
                </a:lnTo>
                <a:lnTo>
                  <a:pt x="1640" y="16"/>
                </a:lnTo>
                <a:lnTo>
                  <a:pt x="2040" y="72"/>
                </a:lnTo>
                <a:lnTo>
                  <a:pt x="2320" y="144"/>
                </a:lnTo>
                <a:lnTo>
                  <a:pt x="2520" y="232"/>
                </a:lnTo>
                <a:lnTo>
                  <a:pt x="2688" y="344"/>
                </a:lnTo>
                <a:lnTo>
                  <a:pt x="2832" y="488"/>
                </a:lnTo>
                <a:lnTo>
                  <a:pt x="2992" y="704"/>
                </a:lnTo>
                <a:lnTo>
                  <a:pt x="3128" y="976"/>
                </a:lnTo>
              </a:path>
            </a:pathLst>
          </a:custGeom>
          <a:noFill/>
          <a:ln w="28575" cap="rnd" cmpd="sng">
            <a:solidFill>
              <a:schemeClr val="accent2"/>
            </a:solid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3810000" y="3289300"/>
            <a:ext cx="5005388" cy="941388"/>
          </a:xfrm>
          <a:custGeom>
            <a:avLst/>
            <a:gdLst/>
            <a:ahLst/>
            <a:cxnLst>
              <a:cxn ang="0">
                <a:pos x="0" y="0"/>
              </a:cxn>
              <a:cxn ang="0">
                <a:pos x="1824" y="184"/>
              </a:cxn>
              <a:cxn ang="0">
                <a:pos x="2264" y="256"/>
              </a:cxn>
              <a:cxn ang="0">
                <a:pos x="2704" y="368"/>
              </a:cxn>
              <a:cxn ang="0">
                <a:pos x="2896" y="448"/>
              </a:cxn>
              <a:cxn ang="0">
                <a:pos x="3040" y="536"/>
              </a:cxn>
              <a:cxn ang="0">
                <a:pos x="3152" y="592"/>
              </a:cxn>
            </a:cxnLst>
            <a:rect l="0" t="0" r="r" b="b"/>
            <a:pathLst>
              <a:path w="3153" h="593">
                <a:moveTo>
                  <a:pt x="0" y="0"/>
                </a:moveTo>
                <a:lnTo>
                  <a:pt x="1824" y="184"/>
                </a:lnTo>
                <a:lnTo>
                  <a:pt x="2264" y="256"/>
                </a:lnTo>
                <a:lnTo>
                  <a:pt x="2704" y="368"/>
                </a:lnTo>
                <a:lnTo>
                  <a:pt x="2896" y="448"/>
                </a:lnTo>
                <a:lnTo>
                  <a:pt x="3040" y="536"/>
                </a:lnTo>
                <a:lnTo>
                  <a:pt x="3152" y="592"/>
                </a:lnTo>
              </a:path>
            </a:pathLst>
          </a:custGeom>
          <a:noFill/>
          <a:ln w="28575" cap="rnd" cmpd="sng">
            <a:solidFill>
              <a:schemeClr val="tx2"/>
            </a:solidFill>
            <a:prstDash val="solid"/>
            <a:round/>
            <a:headEnd type="none" w="med" len="med"/>
            <a:tailEnd type="none" w="med" len="med"/>
          </a:ln>
          <a:effectLst/>
        </p:spPr>
        <p:txBody>
          <a:bodyPr/>
          <a:lstStyle/>
          <a:p>
            <a:endParaRPr lang="en-US"/>
          </a:p>
        </p:txBody>
      </p:sp>
      <p:sp>
        <p:nvSpPr>
          <p:cNvPr id="26633" name="Rectangle 9"/>
          <p:cNvSpPr>
            <a:spLocks noChangeArrowheads="1"/>
          </p:cNvSpPr>
          <p:nvPr/>
        </p:nvSpPr>
        <p:spPr bwMode="auto">
          <a:xfrm rot="180000">
            <a:off x="5243513" y="3048000"/>
            <a:ext cx="16478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chemeClr val="folHlink"/>
                </a:solidFill>
              </a:rPr>
              <a:t>circulatory flow</a:t>
            </a:r>
            <a:endParaRPr lang="en-US"/>
          </a:p>
        </p:txBody>
      </p:sp>
      <p:sp>
        <p:nvSpPr>
          <p:cNvPr id="26634" name="Rectangle 10"/>
          <p:cNvSpPr>
            <a:spLocks noChangeArrowheads="1"/>
          </p:cNvSpPr>
          <p:nvPr/>
        </p:nvSpPr>
        <p:spPr bwMode="auto">
          <a:xfrm rot="300000">
            <a:off x="7821613" y="3505200"/>
            <a:ext cx="854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chemeClr val="folHlink"/>
                </a:solidFill>
              </a:rPr>
              <a:t>friction</a:t>
            </a:r>
          </a:p>
        </p:txBody>
      </p:sp>
      <p:sp>
        <p:nvSpPr>
          <p:cNvPr id="26635" name="Rectangle 11"/>
          <p:cNvSpPr>
            <a:spLocks noChangeArrowheads="1"/>
          </p:cNvSpPr>
          <p:nvPr/>
        </p:nvSpPr>
        <p:spPr bwMode="auto">
          <a:xfrm>
            <a:off x="6037263" y="1782763"/>
            <a:ext cx="2400300" cy="819150"/>
          </a:xfrm>
          <a:prstGeom prst="rect">
            <a:avLst/>
          </a:prstGeom>
          <a:noFill/>
          <a:ln w="12700">
            <a:noFill/>
            <a:miter lim="800000"/>
            <a:headEnd/>
            <a:tailEnd/>
          </a:ln>
          <a:effectLst/>
        </p:spPr>
        <p:txBody>
          <a:bodyPr lIns="90488" tIns="44450" rIns="90488" bIns="44450">
            <a:spAutoFit/>
          </a:bodyPr>
          <a:lstStyle/>
          <a:p>
            <a:pPr eaLnBrk="0" hangingPunct="0"/>
            <a:r>
              <a:rPr lang="en-US" sz="2400"/>
              <a:t>Theoretical head-discharge curve</a:t>
            </a:r>
          </a:p>
        </p:txBody>
      </p:sp>
      <p:sp>
        <p:nvSpPr>
          <p:cNvPr id="26636" name="Line 12"/>
          <p:cNvSpPr>
            <a:spLocks noChangeShapeType="1"/>
          </p:cNvSpPr>
          <p:nvPr/>
        </p:nvSpPr>
        <p:spPr bwMode="auto">
          <a:xfrm flipH="1">
            <a:off x="5378450" y="2444750"/>
            <a:ext cx="723900" cy="558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6637" name="Rectangle 13"/>
          <p:cNvSpPr>
            <a:spLocks noChangeArrowheads="1"/>
          </p:cNvSpPr>
          <p:nvPr/>
        </p:nvSpPr>
        <p:spPr bwMode="auto">
          <a:xfrm>
            <a:off x="5084763" y="4183063"/>
            <a:ext cx="2400300" cy="819150"/>
          </a:xfrm>
          <a:prstGeom prst="rect">
            <a:avLst/>
          </a:prstGeom>
          <a:noFill/>
          <a:ln w="12700">
            <a:noFill/>
            <a:miter lim="800000"/>
            <a:headEnd/>
            <a:tailEnd/>
          </a:ln>
          <a:effectLst/>
        </p:spPr>
        <p:txBody>
          <a:bodyPr lIns="90488" tIns="44450" rIns="90488" bIns="44450">
            <a:spAutoFit/>
          </a:bodyPr>
          <a:lstStyle/>
          <a:p>
            <a:pPr eaLnBrk="0" hangingPunct="0"/>
            <a:r>
              <a:rPr lang="en-US" sz="2400"/>
              <a:t>Actual head-discharge curve</a:t>
            </a:r>
          </a:p>
        </p:txBody>
      </p:sp>
      <p:sp>
        <p:nvSpPr>
          <p:cNvPr id="26638" name="Line 14"/>
          <p:cNvSpPr>
            <a:spLocks noChangeShapeType="1"/>
          </p:cNvSpPr>
          <p:nvPr/>
        </p:nvSpPr>
        <p:spPr bwMode="auto">
          <a:xfrm flipH="1">
            <a:off x="5822950" y="3663950"/>
            <a:ext cx="723900" cy="5588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26639" name="Rectangle 15"/>
          <p:cNvSpPr>
            <a:spLocks noChangeArrowheads="1"/>
          </p:cNvSpPr>
          <p:nvPr/>
        </p:nvSpPr>
        <p:spPr bwMode="auto">
          <a:xfrm rot="2460000">
            <a:off x="8081963" y="4114800"/>
            <a:ext cx="714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chemeClr val="folHlink"/>
                </a:solidFill>
              </a:rPr>
              <a:t>shock</a:t>
            </a:r>
          </a:p>
        </p:txBody>
      </p:sp>
      <p:sp>
        <p:nvSpPr>
          <p:cNvPr id="26640" name="Rectangle 16"/>
          <p:cNvSpPr>
            <a:spLocks noChangeArrowheads="1"/>
          </p:cNvSpPr>
          <p:nvPr/>
        </p:nvSpPr>
        <p:spPr bwMode="auto">
          <a:xfrm rot="20640000">
            <a:off x="3986213" y="3502025"/>
            <a:ext cx="714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chemeClr val="folHlink"/>
                </a:solidFill>
              </a:rPr>
              <a:t>shock</a:t>
            </a:r>
          </a:p>
        </p:txBody>
      </p:sp>
      <p:sp>
        <p:nvSpPr>
          <p:cNvPr id="26641" name="Rectangle 17"/>
          <p:cNvSpPr>
            <a:spLocks noChangeArrowheads="1"/>
          </p:cNvSpPr>
          <p:nvPr/>
        </p:nvSpPr>
        <p:spPr bwMode="auto">
          <a:xfrm>
            <a:off x="8767763" y="5795963"/>
            <a:ext cx="401637"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Q</a:t>
            </a:r>
          </a:p>
        </p:txBody>
      </p:sp>
      <p:sp>
        <p:nvSpPr>
          <p:cNvPr id="26642" name="Rectangle 18"/>
          <p:cNvSpPr>
            <a:spLocks noGrp="1" noChangeArrowheads="1"/>
          </p:cNvSpPr>
          <p:nvPr>
            <p:ph type="body" idx="1"/>
          </p:nvPr>
        </p:nvSpPr>
        <p:spPr>
          <a:xfrm>
            <a:off x="201613" y="1968500"/>
            <a:ext cx="3517900" cy="4889500"/>
          </a:xfrm>
          <a:noFill/>
          <a:ln/>
        </p:spPr>
        <p:txBody>
          <a:bodyPr lIns="90488" tIns="44450" rIns="90488" bIns="44450"/>
          <a:lstStyle/>
          <a:p>
            <a:r>
              <a:rPr lang="en-US" sz="2400"/>
              <a:t>circulatory flow - inability of finite number of blades to guide flow</a:t>
            </a:r>
          </a:p>
          <a:p>
            <a:r>
              <a:rPr lang="en-US" sz="2400"/>
              <a:t>friction - ____</a:t>
            </a:r>
          </a:p>
          <a:p>
            <a:r>
              <a:rPr lang="en-US" sz="2400"/>
              <a:t>shock - incorrect angle of blade inlet ___</a:t>
            </a:r>
          </a:p>
          <a:p>
            <a:r>
              <a:rPr lang="en-US" sz="2400"/>
              <a:t>other losses</a:t>
            </a:r>
          </a:p>
          <a:p>
            <a:pPr lvl="1"/>
            <a:r>
              <a:rPr lang="en-US" sz="2000"/>
              <a:t>bearing friction</a:t>
            </a:r>
          </a:p>
          <a:p>
            <a:pPr lvl="1"/>
            <a:r>
              <a:rPr lang="en-US" sz="2000"/>
              <a:t>packing friction</a:t>
            </a:r>
          </a:p>
          <a:p>
            <a:pPr lvl="1"/>
            <a:r>
              <a:rPr lang="en-US" sz="2000"/>
              <a:t>disk friction</a:t>
            </a:r>
          </a:p>
          <a:p>
            <a:pPr lvl="1"/>
            <a:r>
              <a:rPr lang="en-US" sz="2000"/>
              <a:t>internal leakage</a:t>
            </a:r>
          </a:p>
        </p:txBody>
      </p:sp>
      <p:sp>
        <p:nvSpPr>
          <p:cNvPr id="26643" name="Text Box 19"/>
          <p:cNvSpPr txBox="1">
            <a:spLocks noChangeArrowheads="1"/>
          </p:cNvSpPr>
          <p:nvPr/>
        </p:nvSpPr>
        <p:spPr bwMode="auto">
          <a:xfrm>
            <a:off x="1958975" y="3481388"/>
            <a:ext cx="506413"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V</a:t>
            </a:r>
            <a:r>
              <a:rPr lang="en-US" sz="2400" baseline="30000">
                <a:solidFill>
                  <a:schemeClr val="folHlink"/>
                </a:solidFill>
              </a:rPr>
              <a:t>2</a:t>
            </a:r>
            <a:endParaRPr lang="en-US" sz="2400">
              <a:solidFill>
                <a:schemeClr val="folHlink"/>
              </a:solidFill>
            </a:endParaRPr>
          </a:p>
        </p:txBody>
      </p:sp>
      <p:sp>
        <p:nvSpPr>
          <p:cNvPr id="26644" name="Text Box 20"/>
          <p:cNvSpPr txBox="1">
            <a:spLocks noChangeArrowheads="1"/>
          </p:cNvSpPr>
          <p:nvPr/>
        </p:nvSpPr>
        <p:spPr bwMode="auto">
          <a:xfrm>
            <a:off x="2414588" y="4305300"/>
            <a:ext cx="6921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latin typeface="Symbol" pitchFamily="18" charset="2"/>
                <a:sym typeface="MT Extra" pitchFamily="18" charset="2"/>
              </a:rPr>
              <a:t>D</a:t>
            </a:r>
            <a:r>
              <a:rPr lang="en-US" sz="2400">
                <a:solidFill>
                  <a:schemeClr val="folHlink"/>
                </a:solidFill>
              </a:rPr>
              <a:t>V</a:t>
            </a:r>
            <a:r>
              <a:rPr lang="en-US" sz="2400" baseline="30000">
                <a:solidFill>
                  <a:schemeClr val="folHlink"/>
                </a:solidFill>
              </a:rPr>
              <a:t>2</a:t>
            </a:r>
            <a:endParaRPr lang="en-US" sz="2400">
              <a:solidFill>
                <a:schemeClr val="folHlink"/>
              </a:solidFill>
            </a:endParaRPr>
          </a:p>
        </p:txBody>
      </p:sp>
      <p:graphicFrame>
        <p:nvGraphicFramePr>
          <p:cNvPr id="26645" name="Object 21"/>
          <p:cNvGraphicFramePr>
            <a:graphicFrameLocks noChangeAspect="1"/>
          </p:cNvGraphicFramePr>
          <p:nvPr/>
        </p:nvGraphicFramePr>
        <p:xfrm>
          <a:off x="3360738" y="2466975"/>
          <a:ext cx="450850" cy="647700"/>
        </p:xfrm>
        <a:graphic>
          <a:graphicData uri="http://schemas.openxmlformats.org/presentationml/2006/ole">
            <p:oleObj spid="_x0000_s26645" name="Equation" r:id="rId3" imgW="291960" imgH="419040" progId="Equation.DSMT4">
              <p:embed/>
            </p:oleObj>
          </a:graphicData>
        </a:graphic>
      </p:graphicFrame>
      <p:graphicFrame>
        <p:nvGraphicFramePr>
          <p:cNvPr id="26646" name="Object 22">
            <a:hlinkClick r:id="" action="ppaction://ole?verb=0"/>
          </p:cNvPr>
          <p:cNvGraphicFramePr>
            <a:graphicFrameLocks/>
          </p:cNvGraphicFramePr>
          <p:nvPr/>
        </p:nvGraphicFramePr>
        <p:xfrm>
          <a:off x="3159125" y="1743075"/>
          <a:ext cx="1460500" cy="747713"/>
        </p:xfrm>
        <a:graphic>
          <a:graphicData uri="http://schemas.openxmlformats.org/presentationml/2006/ole">
            <p:oleObj spid="_x0000_s26646" name="Equation" r:id="rId4" imgW="1473120" imgH="761760" progId="Equation.DSMT4">
              <p:embed/>
            </p:oleObj>
          </a:graphicData>
        </a:graphic>
      </p:graphicFrame>
      <p:graphicFrame>
        <p:nvGraphicFramePr>
          <p:cNvPr id="26647" name="Object 23">
            <a:hlinkClick r:id="" action="ppaction://ole?verb=0"/>
          </p:cNvPr>
          <p:cNvGraphicFramePr>
            <a:graphicFrameLocks/>
          </p:cNvGraphicFramePr>
          <p:nvPr/>
        </p:nvGraphicFramePr>
        <p:xfrm>
          <a:off x="7848600" y="6135688"/>
          <a:ext cx="1295400" cy="722312"/>
        </p:xfrm>
        <a:graphic>
          <a:graphicData uri="http://schemas.openxmlformats.org/presentationml/2006/ole">
            <p:oleObj spid="_x0000_s26647" name="Equation" r:id="rId5" imgW="1307880" imgH="736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3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build="p" autoUpdateAnimBg="0"/>
      <p:bldP spid="26634" grpId="0" build="p" autoUpdateAnimBg="0"/>
      <p:bldP spid="26639" grpId="0" build="p" autoUpdateAnimBg="0"/>
      <p:bldP spid="26640" grpId="0" build="p" autoUpdateAnimBg="0"/>
      <p:bldP spid="26643" grpId="0" build="p" autoUpdateAnimBg="0"/>
      <p:bldP spid="2664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p:spPr>
        <p:txBody>
          <a:bodyPr lIns="90488" tIns="44450" rIns="90488" bIns="44450" anchor="b"/>
          <a:lstStyle/>
          <a:p>
            <a:r>
              <a:rPr lang="en-US"/>
              <a:t>Pump Power Requirements</a:t>
            </a:r>
          </a:p>
        </p:txBody>
      </p:sp>
      <p:graphicFrame>
        <p:nvGraphicFramePr>
          <p:cNvPr id="27651" name="Object 3">
            <a:hlinkClick r:id="" action="ppaction://ole?verb=0"/>
          </p:cNvPr>
          <p:cNvGraphicFramePr>
            <a:graphicFrameLocks/>
          </p:cNvGraphicFramePr>
          <p:nvPr/>
        </p:nvGraphicFramePr>
        <p:xfrm>
          <a:off x="1949450" y="2108200"/>
          <a:ext cx="1282700" cy="406400"/>
        </p:xfrm>
        <a:graphic>
          <a:graphicData uri="http://schemas.openxmlformats.org/presentationml/2006/ole">
            <p:oleObj spid="_x0000_s27651" name="Equation" r:id="rId3" imgW="1295280" imgH="419040" progId="Equation.DSMT4">
              <p:embed/>
            </p:oleObj>
          </a:graphicData>
        </a:graphic>
      </p:graphicFrame>
      <p:graphicFrame>
        <p:nvGraphicFramePr>
          <p:cNvPr id="27652" name="Object 4">
            <a:hlinkClick r:id="" action="ppaction://ole?verb=0"/>
          </p:cNvPr>
          <p:cNvGraphicFramePr>
            <a:graphicFrameLocks/>
          </p:cNvGraphicFramePr>
          <p:nvPr/>
        </p:nvGraphicFramePr>
        <p:xfrm>
          <a:off x="1906588" y="3094038"/>
          <a:ext cx="950912" cy="887412"/>
        </p:xfrm>
        <a:graphic>
          <a:graphicData uri="http://schemas.openxmlformats.org/presentationml/2006/ole">
            <p:oleObj spid="_x0000_s27652" name="Equation" r:id="rId4" imgW="965160" imgH="901440" progId="Equation.3">
              <p:embed/>
            </p:oleObj>
          </a:graphicData>
        </a:graphic>
      </p:graphicFrame>
      <p:graphicFrame>
        <p:nvGraphicFramePr>
          <p:cNvPr id="27653" name="Object 5">
            <a:hlinkClick r:id="" action="ppaction://ole?verb=0"/>
          </p:cNvPr>
          <p:cNvGraphicFramePr>
            <a:graphicFrameLocks/>
          </p:cNvGraphicFramePr>
          <p:nvPr/>
        </p:nvGraphicFramePr>
        <p:xfrm>
          <a:off x="1935163" y="4148138"/>
          <a:ext cx="966787" cy="885825"/>
        </p:xfrm>
        <a:graphic>
          <a:graphicData uri="http://schemas.openxmlformats.org/presentationml/2006/ole">
            <p:oleObj spid="_x0000_s27653" name="Equation" r:id="rId5" imgW="977760" imgH="901440" progId="Equation.3">
              <p:embed/>
            </p:oleObj>
          </a:graphicData>
        </a:graphic>
      </p:graphicFrame>
      <p:graphicFrame>
        <p:nvGraphicFramePr>
          <p:cNvPr id="27654" name="Object 6">
            <a:hlinkClick r:id="" action="ppaction://ole?verb=0"/>
          </p:cNvPr>
          <p:cNvGraphicFramePr>
            <a:graphicFrameLocks/>
          </p:cNvGraphicFramePr>
          <p:nvPr/>
        </p:nvGraphicFramePr>
        <p:xfrm>
          <a:off x="1965325" y="5335588"/>
          <a:ext cx="1349375" cy="823912"/>
        </p:xfrm>
        <a:graphic>
          <a:graphicData uri="http://schemas.openxmlformats.org/presentationml/2006/ole">
            <p:oleObj spid="_x0000_s27654" name="Equation" r:id="rId6" imgW="1358640" imgH="838080" progId="Equation.DSMT4">
              <p:embed/>
            </p:oleObj>
          </a:graphicData>
        </a:graphic>
      </p:graphicFrame>
      <p:sp>
        <p:nvSpPr>
          <p:cNvPr id="27655" name="Text Box 7"/>
          <p:cNvSpPr txBox="1">
            <a:spLocks noChangeArrowheads="1"/>
          </p:cNvSpPr>
          <p:nvPr/>
        </p:nvSpPr>
        <p:spPr bwMode="auto">
          <a:xfrm>
            <a:off x="5389563" y="3365500"/>
            <a:ext cx="973137"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water</a:t>
            </a:r>
          </a:p>
        </p:txBody>
      </p:sp>
      <p:sp>
        <p:nvSpPr>
          <p:cNvPr id="27656" name="Text Box 8"/>
          <p:cNvSpPr txBox="1">
            <a:spLocks noChangeArrowheads="1"/>
          </p:cNvSpPr>
          <p:nvPr/>
        </p:nvSpPr>
        <p:spPr bwMode="auto">
          <a:xfrm>
            <a:off x="5389563" y="3949700"/>
            <a:ext cx="993775"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pump</a:t>
            </a:r>
          </a:p>
        </p:txBody>
      </p:sp>
      <p:sp>
        <p:nvSpPr>
          <p:cNvPr id="27657" name="Text Box 9"/>
          <p:cNvSpPr txBox="1">
            <a:spLocks noChangeArrowheads="1"/>
          </p:cNvSpPr>
          <p:nvPr/>
        </p:nvSpPr>
        <p:spPr bwMode="auto">
          <a:xfrm>
            <a:off x="5389563" y="4533900"/>
            <a:ext cx="874712"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shaft</a:t>
            </a:r>
          </a:p>
        </p:txBody>
      </p:sp>
      <p:sp>
        <p:nvSpPr>
          <p:cNvPr id="27658" name="Text Box 10"/>
          <p:cNvSpPr txBox="1">
            <a:spLocks noChangeArrowheads="1"/>
          </p:cNvSpPr>
          <p:nvPr/>
        </p:nvSpPr>
        <p:spPr bwMode="auto">
          <a:xfrm>
            <a:off x="5389563" y="5118100"/>
            <a:ext cx="1033462"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motor</a:t>
            </a:r>
          </a:p>
        </p:txBody>
      </p:sp>
      <p:sp>
        <p:nvSpPr>
          <p:cNvPr id="27659" name="Text Box 11"/>
          <p:cNvSpPr txBox="1">
            <a:spLocks noChangeArrowheads="1"/>
          </p:cNvSpPr>
          <p:nvPr/>
        </p:nvSpPr>
        <p:spPr bwMode="auto">
          <a:xfrm>
            <a:off x="3825875" y="1985963"/>
            <a:ext cx="2028825"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Water power</a:t>
            </a:r>
          </a:p>
        </p:txBody>
      </p:sp>
      <p:sp>
        <p:nvSpPr>
          <p:cNvPr id="27660" name="Line 12"/>
          <p:cNvSpPr>
            <a:spLocks noChangeShapeType="1"/>
          </p:cNvSpPr>
          <p:nvPr/>
        </p:nvSpPr>
        <p:spPr bwMode="auto">
          <a:xfrm>
            <a:off x="3870325" y="2443163"/>
            <a:ext cx="189388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7661" name="Text Box 13"/>
          <p:cNvSpPr txBox="1">
            <a:spLocks noChangeArrowheads="1"/>
          </p:cNvSpPr>
          <p:nvPr/>
        </p:nvSpPr>
        <p:spPr bwMode="auto">
          <a:xfrm>
            <a:off x="4643438" y="2706688"/>
            <a:ext cx="2354262" cy="2916237"/>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3200"/>
              <a:t>Subscripts</a:t>
            </a:r>
          </a:p>
          <a:p>
            <a:pPr marL="342900" indent="-342900" eaLnBrk="0" hangingPunct="0">
              <a:spcBef>
                <a:spcPct val="20000"/>
              </a:spcBef>
              <a:buClr>
                <a:schemeClr val="hlink"/>
              </a:buClr>
              <a:buSzPct val="75000"/>
              <a:buFont typeface="Monotype Sorts" pitchFamily="2" charset="2"/>
              <a:buNone/>
            </a:pPr>
            <a:r>
              <a:rPr lang="en-US" sz="3200"/>
              <a:t>w = _______</a:t>
            </a:r>
          </a:p>
          <a:p>
            <a:pPr marL="342900" indent="-342900" eaLnBrk="0" hangingPunct="0">
              <a:spcBef>
                <a:spcPct val="20000"/>
              </a:spcBef>
              <a:buClr>
                <a:schemeClr val="hlink"/>
              </a:buClr>
              <a:buSzPct val="75000"/>
              <a:buFont typeface="Monotype Sorts" pitchFamily="2" charset="2"/>
              <a:buNone/>
            </a:pPr>
            <a:r>
              <a:rPr lang="en-US" sz="3200"/>
              <a:t>p = _______</a:t>
            </a:r>
          </a:p>
          <a:p>
            <a:pPr marL="342900" indent="-342900" eaLnBrk="0" hangingPunct="0">
              <a:spcBef>
                <a:spcPct val="20000"/>
              </a:spcBef>
              <a:buClr>
                <a:schemeClr val="hlink"/>
              </a:buClr>
              <a:buSzPct val="75000"/>
              <a:buFont typeface="Monotype Sorts" pitchFamily="2" charset="2"/>
              <a:buNone/>
            </a:pPr>
            <a:r>
              <a:rPr lang="en-US" sz="3200"/>
              <a:t>s = _______</a:t>
            </a:r>
          </a:p>
          <a:p>
            <a:pPr marL="342900" indent="-342900" eaLnBrk="0" hangingPunct="0">
              <a:spcBef>
                <a:spcPct val="20000"/>
              </a:spcBef>
              <a:buClr>
                <a:schemeClr val="hlink"/>
              </a:buClr>
              <a:buSzPct val="75000"/>
              <a:buFont typeface="Monotype Sorts" pitchFamily="2" charset="2"/>
              <a:buNone/>
            </a:pPr>
            <a:r>
              <a:rPr lang="en-US" sz="3200"/>
              <a:t>m = _______</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uild="p" autoUpdateAnimBg="0"/>
      <p:bldP spid="27656" grpId="0" build="p" autoUpdateAnimBg="0"/>
      <p:bldP spid="27657" grpId="0" build="p" autoUpdateAnimBg="0"/>
      <p:bldP spid="27658" grpId="0" build="p" autoUpdateAnimBg="0"/>
      <p:bldP spid="276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effectLst/>
        </p:spPr>
        <p:txBody>
          <a:bodyPr/>
          <a:lstStyle/>
          <a:p>
            <a:r>
              <a:rPr lang="en-US"/>
              <a:t>Impeller Shape vs. Power Curves</a:t>
            </a:r>
          </a:p>
        </p:txBody>
      </p:sp>
      <p:pic>
        <p:nvPicPr>
          <p:cNvPr id="28675" name="Picture 3"/>
          <p:cNvPicPr>
            <a:picLocks noChangeAspect="1" noChangeArrowheads="1"/>
          </p:cNvPicPr>
          <p:nvPr/>
        </p:nvPicPr>
        <p:blipFill>
          <a:blip r:embed="rId2" cstate="print"/>
          <a:srcRect l="10049" t="21426" r="6035" b="14107"/>
          <a:stretch>
            <a:fillRect/>
          </a:stretch>
        </p:blipFill>
        <p:spPr bwMode="auto">
          <a:xfrm>
            <a:off x="992188" y="2359025"/>
            <a:ext cx="5607050" cy="3271838"/>
          </a:xfrm>
          <a:prstGeom prst="rect">
            <a:avLst/>
          </a:prstGeom>
          <a:noFill/>
          <a:ln w="12700">
            <a:noFill/>
            <a:miter lim="800000"/>
            <a:headEnd type="none" w="lg" len="med"/>
            <a:tailEnd type="none" w="lg" len="med"/>
          </a:ln>
          <a:effectLst/>
        </p:spPr>
      </p:pic>
      <p:sp>
        <p:nvSpPr>
          <p:cNvPr id="28676" name="Text Box 4"/>
          <p:cNvSpPr txBox="1">
            <a:spLocks noChangeArrowheads="1"/>
          </p:cNvSpPr>
          <p:nvPr/>
        </p:nvSpPr>
        <p:spPr bwMode="auto">
          <a:xfrm>
            <a:off x="7616825" y="1978025"/>
            <a:ext cx="1527175" cy="4084638"/>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3200">
                <a:solidFill>
                  <a:schemeClr val="tx2"/>
                </a:solidFill>
              </a:rPr>
              <a:t>       S</a:t>
            </a:r>
          </a:p>
          <a:p>
            <a:pPr marL="342900" indent="-342900" eaLnBrk="0" hangingPunct="0">
              <a:spcBef>
                <a:spcPct val="20000"/>
              </a:spcBef>
              <a:buClr>
                <a:schemeClr val="hlink"/>
              </a:buClr>
              <a:buSzPct val="75000"/>
              <a:buFont typeface="Monotype Sorts" pitchFamily="2" charset="2"/>
              <a:buNone/>
            </a:pPr>
            <a:r>
              <a:rPr lang="en-US" sz="3200">
                <a:solidFill>
                  <a:schemeClr val="tx2"/>
                </a:solidFill>
              </a:rPr>
              <a:t>1 - O.33</a:t>
            </a:r>
          </a:p>
          <a:p>
            <a:pPr marL="342900" indent="-342900" eaLnBrk="0" hangingPunct="0">
              <a:spcBef>
                <a:spcPct val="20000"/>
              </a:spcBef>
              <a:buClr>
                <a:schemeClr val="hlink"/>
              </a:buClr>
              <a:buSzPct val="75000"/>
              <a:buFont typeface="Monotype Sorts" pitchFamily="2" charset="2"/>
              <a:buNone/>
            </a:pPr>
            <a:r>
              <a:rPr lang="en-US" sz="3200">
                <a:solidFill>
                  <a:schemeClr val="tx2"/>
                </a:solidFill>
              </a:rPr>
              <a:t>2 - 0.81</a:t>
            </a:r>
          </a:p>
          <a:p>
            <a:pPr marL="342900" indent="-342900" eaLnBrk="0" hangingPunct="0">
              <a:spcBef>
                <a:spcPct val="20000"/>
              </a:spcBef>
              <a:buClr>
                <a:schemeClr val="hlink"/>
              </a:buClr>
              <a:buSzPct val="75000"/>
              <a:buFont typeface="Monotype Sorts" pitchFamily="2" charset="2"/>
              <a:buNone/>
            </a:pPr>
            <a:r>
              <a:rPr lang="en-US" sz="3200">
                <a:solidFill>
                  <a:schemeClr val="tx2"/>
                </a:solidFill>
              </a:rPr>
              <a:t>3 - 1.5</a:t>
            </a:r>
          </a:p>
          <a:p>
            <a:pPr marL="342900" indent="-342900" eaLnBrk="0" hangingPunct="0">
              <a:spcBef>
                <a:spcPct val="20000"/>
              </a:spcBef>
              <a:buClr>
                <a:schemeClr val="hlink"/>
              </a:buClr>
              <a:buSzPct val="75000"/>
              <a:buFont typeface="Monotype Sorts" pitchFamily="2" charset="2"/>
              <a:buNone/>
            </a:pPr>
            <a:r>
              <a:rPr lang="en-US" sz="3200">
                <a:solidFill>
                  <a:schemeClr val="tx2"/>
                </a:solidFill>
              </a:rPr>
              <a:t>4 - 2.1</a:t>
            </a:r>
          </a:p>
          <a:p>
            <a:pPr marL="342900" indent="-342900" eaLnBrk="0" hangingPunct="0">
              <a:spcBef>
                <a:spcPct val="20000"/>
              </a:spcBef>
              <a:buClr>
                <a:schemeClr val="hlink"/>
              </a:buClr>
              <a:buSzPct val="75000"/>
              <a:buFont typeface="Monotype Sorts" pitchFamily="2" charset="2"/>
              <a:buNone/>
            </a:pPr>
            <a:r>
              <a:rPr lang="en-US" sz="3200">
                <a:solidFill>
                  <a:schemeClr val="tx2"/>
                </a:solidFill>
              </a:rPr>
              <a:t>5 - 3.4</a:t>
            </a:r>
          </a:p>
          <a:p>
            <a:pPr marL="342900" indent="-342900" eaLnBrk="0" hangingPunct="0">
              <a:spcBef>
                <a:spcPct val="20000"/>
              </a:spcBef>
              <a:buClr>
                <a:schemeClr val="hlink"/>
              </a:buClr>
              <a:buSzPct val="75000"/>
              <a:buFont typeface="Monotype Sorts" pitchFamily="2" charset="2"/>
              <a:buNone/>
            </a:pPr>
            <a:endParaRPr lang="en-US" sz="3200">
              <a:solidFill>
                <a:schemeClr val="tx2"/>
              </a:solidFill>
            </a:endParaRPr>
          </a:p>
        </p:txBody>
      </p:sp>
      <p:sp>
        <p:nvSpPr>
          <p:cNvPr id="28677" name="Text Box 5"/>
          <p:cNvSpPr txBox="1">
            <a:spLocks noChangeArrowheads="1"/>
          </p:cNvSpPr>
          <p:nvPr/>
        </p:nvSpPr>
        <p:spPr bwMode="auto">
          <a:xfrm>
            <a:off x="1803400" y="5657850"/>
            <a:ext cx="4146550" cy="579438"/>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3200"/>
              <a:t>Discharge (% of design)</a:t>
            </a:r>
          </a:p>
        </p:txBody>
      </p:sp>
      <p:sp>
        <p:nvSpPr>
          <p:cNvPr id="28678" name="Text Box 6"/>
          <p:cNvSpPr txBox="1">
            <a:spLocks noChangeArrowheads="1"/>
          </p:cNvSpPr>
          <p:nvPr/>
        </p:nvSpPr>
        <p:spPr bwMode="auto">
          <a:xfrm rot="-5400000">
            <a:off x="-1217612" y="3683000"/>
            <a:ext cx="3535362" cy="579438"/>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3200"/>
              <a:t>Power (% of design)</a:t>
            </a:r>
          </a:p>
        </p:txBody>
      </p:sp>
      <p:sp>
        <p:nvSpPr>
          <p:cNvPr id="28679" name="Line 7"/>
          <p:cNvSpPr>
            <a:spLocks noChangeShapeType="1"/>
          </p:cNvSpPr>
          <p:nvPr/>
        </p:nvSpPr>
        <p:spPr bwMode="auto">
          <a:xfrm>
            <a:off x="7742238" y="2454275"/>
            <a:ext cx="14017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8680" name="Text Box 8"/>
          <p:cNvSpPr txBox="1">
            <a:spLocks noChangeArrowheads="1"/>
          </p:cNvSpPr>
          <p:nvPr/>
        </p:nvSpPr>
        <p:spPr bwMode="auto">
          <a:xfrm>
            <a:off x="6792913" y="4918075"/>
            <a:ext cx="77470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axial</a:t>
            </a:r>
          </a:p>
        </p:txBody>
      </p:sp>
      <p:sp>
        <p:nvSpPr>
          <p:cNvPr id="28681" name="Text Box 9"/>
          <p:cNvSpPr txBox="1">
            <a:spLocks noChangeArrowheads="1"/>
          </p:cNvSpPr>
          <p:nvPr/>
        </p:nvSpPr>
        <p:spPr bwMode="auto">
          <a:xfrm>
            <a:off x="6762750" y="2554288"/>
            <a:ext cx="87630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radial</a:t>
            </a:r>
          </a:p>
        </p:txBody>
      </p:sp>
      <p:sp>
        <p:nvSpPr>
          <p:cNvPr id="28682" name="Line 10"/>
          <p:cNvSpPr>
            <a:spLocks noChangeShapeType="1"/>
          </p:cNvSpPr>
          <p:nvPr/>
        </p:nvSpPr>
        <p:spPr bwMode="auto">
          <a:xfrm>
            <a:off x="6826250" y="2990850"/>
            <a:ext cx="73183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8683" name="Line 11"/>
          <p:cNvSpPr>
            <a:spLocks noChangeShapeType="1"/>
          </p:cNvSpPr>
          <p:nvPr/>
        </p:nvSpPr>
        <p:spPr bwMode="auto">
          <a:xfrm>
            <a:off x="6832600" y="5341938"/>
            <a:ext cx="73183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8684" name="AutoShape 12">
            <a:hlinkClick r:id="rId3" action="ppaction://hlinksldjump" highlightClick="1"/>
          </p:cNvPr>
          <p:cNvSpPr>
            <a:spLocks noChangeArrowheads="1"/>
          </p:cNvSpPr>
          <p:nvPr/>
        </p:nvSpPr>
        <p:spPr bwMode="auto">
          <a:xfrm>
            <a:off x="6835775" y="6196013"/>
            <a:ext cx="2305050" cy="661987"/>
          </a:xfrm>
          <a:prstGeom prst="actionButtonBlank">
            <a:avLst/>
          </a:prstGeom>
          <a:solidFill>
            <a:schemeClr val="accent1"/>
          </a:solidFill>
          <a:ln w="12700">
            <a:solidFill>
              <a:schemeClr val="tx1"/>
            </a:solidFill>
            <a:miter lim="800000"/>
            <a:headEnd type="none" w="lg" len="med"/>
            <a:tailEnd type="none" w="lg" len="med"/>
          </a:ln>
          <a:effectLst/>
        </p:spPr>
        <p:txBody>
          <a:bodyPr wrap="none" anchor="ctr">
            <a:spAutoFit/>
          </a:bodyPr>
          <a:lstStyle/>
          <a:p>
            <a:pPr marL="342900" indent="-342900" algn="ctr" eaLnBrk="0" hangingPunct="0">
              <a:spcBef>
                <a:spcPct val="20000"/>
              </a:spcBef>
              <a:buClr>
                <a:schemeClr val="hlink"/>
              </a:buClr>
              <a:buSzPct val="75000"/>
              <a:buFont typeface="Monotype Sorts" pitchFamily="2" charset="2"/>
              <a:buNone/>
            </a:pPr>
            <a:r>
              <a:rPr lang="en-US" sz="3200"/>
              <a:t>Implications</a:t>
            </a:r>
          </a:p>
        </p:txBody>
      </p:sp>
      <p:sp>
        <p:nvSpPr>
          <p:cNvPr id="28685" name="Rectangle 13"/>
          <p:cNvSpPr>
            <a:spLocks noChangeArrowheads="1"/>
          </p:cNvSpPr>
          <p:nvPr/>
        </p:nvSpPr>
        <p:spPr bwMode="auto">
          <a:xfrm>
            <a:off x="974725" y="6400800"/>
            <a:ext cx="4291013" cy="457200"/>
          </a:xfrm>
          <a:prstGeom prst="rect">
            <a:avLst/>
          </a:prstGeom>
          <a:noFill/>
          <a:ln w="12700">
            <a:noFill/>
            <a:miter lim="800000"/>
            <a:headEnd type="none" w="lg" len="med"/>
            <a:tailEnd type="none" w="lg" len="med"/>
          </a:ln>
          <a:effectLst/>
        </p:spPr>
        <p:txBody>
          <a:bodyPr wrap="none" anchor="ctr">
            <a:spAutoFit/>
          </a:bodyPr>
          <a:lstStyle/>
          <a:p>
            <a:pPr marL="342900" indent="-342900" algn="ctr" eaLnBrk="0" hangingPunct="0">
              <a:spcBef>
                <a:spcPct val="20000"/>
              </a:spcBef>
              <a:buClr>
                <a:schemeClr val="hlink"/>
              </a:buClr>
              <a:buSzPct val="75000"/>
              <a:buFont typeface="Monotype Sorts" pitchFamily="2" charset="2"/>
              <a:buNone/>
            </a:pPr>
            <a:r>
              <a:rPr lang="en-US" sz="2400">
                <a:hlinkClick r:id="" action="ppaction://noaction"/>
              </a:rPr>
              <a:t>http://www.mcnallyinstitute.com/</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build="p" autoUpdateAnimBg="0"/>
      <p:bldP spid="28681" grpId="0" build="p" autoUpdateAnimBg="0"/>
      <p:bldP spid="286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effectLst/>
        </p:spPr>
        <p:txBody>
          <a:bodyPr/>
          <a:lstStyle/>
          <a:p>
            <a:r>
              <a:rPr lang="en-US"/>
              <a:t>Affinity Laws</a:t>
            </a:r>
          </a:p>
        </p:txBody>
      </p:sp>
      <p:sp>
        <p:nvSpPr>
          <p:cNvPr id="29699" name="Rectangle 3"/>
          <p:cNvSpPr>
            <a:spLocks noGrp="1" noChangeArrowheads="1"/>
          </p:cNvSpPr>
          <p:nvPr>
            <p:ph type="body" idx="1"/>
          </p:nvPr>
        </p:nvSpPr>
        <p:spPr>
          <a:xfrm>
            <a:off x="685800" y="4867275"/>
            <a:ext cx="7340600" cy="485775"/>
          </a:xfrm>
        </p:spPr>
        <p:txBody>
          <a:bodyPr/>
          <a:lstStyle/>
          <a:p>
            <a:pPr>
              <a:lnSpc>
                <a:spcPct val="90000"/>
              </a:lnSpc>
            </a:pPr>
            <a:r>
              <a:rPr lang="en-US"/>
              <a:t>With speed, </a:t>
            </a:r>
            <a:r>
              <a:rPr lang="en-US">
                <a:latin typeface="Symbol" pitchFamily="18" charset="2"/>
              </a:rPr>
              <a:t>w</a:t>
            </a:r>
            <a:r>
              <a:rPr lang="en-US"/>
              <a:t>, held constant:</a:t>
            </a:r>
          </a:p>
        </p:txBody>
      </p:sp>
      <p:graphicFrame>
        <p:nvGraphicFramePr>
          <p:cNvPr id="29700" name="Object 4"/>
          <p:cNvGraphicFramePr>
            <a:graphicFrameLocks noChangeAspect="1"/>
          </p:cNvGraphicFramePr>
          <p:nvPr/>
        </p:nvGraphicFramePr>
        <p:xfrm>
          <a:off x="6692900" y="3586163"/>
          <a:ext cx="1549400" cy="1130300"/>
        </p:xfrm>
        <a:graphic>
          <a:graphicData uri="http://schemas.openxmlformats.org/presentationml/2006/ole">
            <p:oleObj spid="_x0000_s29700" name="Equation" r:id="rId3" imgW="1549080" imgH="1130040" progId="Equation.3">
              <p:embed/>
            </p:oleObj>
          </a:graphicData>
        </a:graphic>
      </p:graphicFrame>
      <p:graphicFrame>
        <p:nvGraphicFramePr>
          <p:cNvPr id="29701" name="Object 5"/>
          <p:cNvGraphicFramePr>
            <a:graphicFrameLocks noChangeAspect="1"/>
          </p:cNvGraphicFramePr>
          <p:nvPr/>
        </p:nvGraphicFramePr>
        <p:xfrm>
          <a:off x="3810000" y="3667125"/>
          <a:ext cx="1524000" cy="965200"/>
        </p:xfrm>
        <a:graphic>
          <a:graphicData uri="http://schemas.openxmlformats.org/presentationml/2006/ole">
            <p:oleObj spid="_x0000_s29701" name="Equation" r:id="rId4" imgW="1523880" imgH="965160" progId="Equation.DSMT4">
              <p:embed/>
            </p:oleObj>
          </a:graphicData>
        </a:graphic>
      </p:graphicFrame>
      <p:graphicFrame>
        <p:nvGraphicFramePr>
          <p:cNvPr id="29702" name="Object 6"/>
          <p:cNvGraphicFramePr>
            <a:graphicFrameLocks noChangeAspect="1"/>
          </p:cNvGraphicFramePr>
          <p:nvPr/>
        </p:nvGraphicFramePr>
        <p:xfrm>
          <a:off x="977900" y="3679825"/>
          <a:ext cx="1219200" cy="939800"/>
        </p:xfrm>
        <a:graphic>
          <a:graphicData uri="http://schemas.openxmlformats.org/presentationml/2006/ole">
            <p:oleObj spid="_x0000_s29702" name="Equation" r:id="rId5" imgW="1218960" imgH="939600" progId="Equation.3">
              <p:embed/>
            </p:oleObj>
          </a:graphicData>
        </a:graphic>
      </p:graphicFrame>
      <p:sp>
        <p:nvSpPr>
          <p:cNvPr id="29703" name="Rectangle 7"/>
          <p:cNvSpPr>
            <a:spLocks noChangeArrowheads="1"/>
          </p:cNvSpPr>
          <p:nvPr/>
        </p:nvSpPr>
        <p:spPr bwMode="auto">
          <a:xfrm>
            <a:off x="457200" y="1765300"/>
            <a:ext cx="7772400" cy="533400"/>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chemeClr val="accent1"/>
              </a:buClr>
              <a:buSzPct val="75000"/>
              <a:buFont typeface="Monotype Sorts" pitchFamily="2" charset="2"/>
              <a:buChar char="ä"/>
            </a:pPr>
            <a:r>
              <a:rPr lang="en-US" sz="3200"/>
              <a:t>With diameter, D, held constant:</a:t>
            </a:r>
          </a:p>
        </p:txBody>
      </p:sp>
      <p:graphicFrame>
        <p:nvGraphicFramePr>
          <p:cNvPr id="29704" name="Object 8"/>
          <p:cNvGraphicFramePr>
            <a:graphicFrameLocks noChangeAspect="1"/>
          </p:cNvGraphicFramePr>
          <p:nvPr/>
        </p:nvGraphicFramePr>
        <p:xfrm>
          <a:off x="6788150" y="5568950"/>
          <a:ext cx="1409700" cy="914400"/>
        </p:xfrm>
        <a:graphic>
          <a:graphicData uri="http://schemas.openxmlformats.org/presentationml/2006/ole">
            <p:oleObj spid="_x0000_s29704" name="Equation" r:id="rId6" imgW="1409400" imgH="914400" progId="Equation.DSMT4">
              <p:embed/>
            </p:oleObj>
          </a:graphicData>
        </a:graphic>
      </p:graphicFrame>
      <p:graphicFrame>
        <p:nvGraphicFramePr>
          <p:cNvPr id="29705" name="Object 9"/>
          <p:cNvGraphicFramePr>
            <a:graphicFrameLocks noChangeAspect="1"/>
          </p:cNvGraphicFramePr>
          <p:nvPr/>
        </p:nvGraphicFramePr>
        <p:xfrm>
          <a:off x="4038600" y="5543550"/>
          <a:ext cx="1536700" cy="965200"/>
        </p:xfrm>
        <a:graphic>
          <a:graphicData uri="http://schemas.openxmlformats.org/presentationml/2006/ole">
            <p:oleObj spid="_x0000_s29705" name="Equation" r:id="rId7" imgW="1536480" imgH="965160" progId="Equation.DSMT4">
              <p:embed/>
            </p:oleObj>
          </a:graphicData>
        </a:graphic>
      </p:graphicFrame>
      <p:graphicFrame>
        <p:nvGraphicFramePr>
          <p:cNvPr id="29706" name="Object 10"/>
          <p:cNvGraphicFramePr>
            <a:graphicFrameLocks noChangeAspect="1"/>
          </p:cNvGraphicFramePr>
          <p:nvPr/>
        </p:nvGraphicFramePr>
        <p:xfrm>
          <a:off x="1111250" y="5626100"/>
          <a:ext cx="1460500" cy="914400"/>
        </p:xfrm>
        <a:graphic>
          <a:graphicData uri="http://schemas.openxmlformats.org/presentationml/2006/ole">
            <p:oleObj spid="_x0000_s29706" name="Equation" r:id="rId8" imgW="1460160" imgH="914400" progId="Equation.DSMT4">
              <p:embed/>
            </p:oleObj>
          </a:graphicData>
        </a:graphic>
      </p:graphicFrame>
      <p:graphicFrame>
        <p:nvGraphicFramePr>
          <p:cNvPr id="29707" name="Object 11">
            <a:hlinkClick r:id="" action="ppaction://ole?verb=0"/>
          </p:cNvPr>
          <p:cNvGraphicFramePr>
            <a:graphicFrameLocks/>
          </p:cNvGraphicFramePr>
          <p:nvPr/>
        </p:nvGraphicFramePr>
        <p:xfrm>
          <a:off x="3778250" y="2625725"/>
          <a:ext cx="1460500" cy="747713"/>
        </p:xfrm>
        <a:graphic>
          <a:graphicData uri="http://schemas.openxmlformats.org/presentationml/2006/ole">
            <p:oleObj spid="_x0000_s29707" name="Equation" r:id="rId9" imgW="1473120" imgH="761760" progId="Equation.DSMT4">
              <p:embed/>
            </p:oleObj>
          </a:graphicData>
        </a:graphic>
      </p:graphicFrame>
      <p:graphicFrame>
        <p:nvGraphicFramePr>
          <p:cNvPr id="29708" name="Object 12">
            <a:hlinkClick r:id="" action="ppaction://ole?verb=0"/>
          </p:cNvPr>
          <p:cNvGraphicFramePr>
            <a:graphicFrameLocks/>
          </p:cNvGraphicFramePr>
          <p:nvPr/>
        </p:nvGraphicFramePr>
        <p:xfrm>
          <a:off x="949325" y="2636838"/>
          <a:ext cx="1295400" cy="723900"/>
        </p:xfrm>
        <a:graphic>
          <a:graphicData uri="http://schemas.openxmlformats.org/presentationml/2006/ole">
            <p:oleObj spid="_x0000_s29708" name="Equation" r:id="rId10" imgW="1307880" imgH="736560" progId="Equation.DSMT4">
              <p:embed/>
            </p:oleObj>
          </a:graphicData>
        </a:graphic>
      </p:graphicFrame>
      <p:graphicFrame>
        <p:nvGraphicFramePr>
          <p:cNvPr id="29709" name="Object 13"/>
          <p:cNvGraphicFramePr>
            <a:graphicFrameLocks noChangeAspect="1"/>
          </p:cNvGraphicFramePr>
          <p:nvPr/>
        </p:nvGraphicFramePr>
        <p:xfrm>
          <a:off x="6727825" y="1936750"/>
          <a:ext cx="1320800" cy="341313"/>
        </p:xfrm>
        <a:graphic>
          <a:graphicData uri="http://schemas.openxmlformats.org/presentationml/2006/ole">
            <p:oleObj spid="_x0000_s29709" name="Equation" r:id="rId11" imgW="1320480" imgH="342720" progId="Equation.3">
              <p:embed/>
            </p:oleObj>
          </a:graphicData>
        </a:graphic>
      </p:graphicFrame>
      <p:sp>
        <p:nvSpPr>
          <p:cNvPr id="29710" name="Line 14"/>
          <p:cNvSpPr>
            <a:spLocks noChangeShapeType="1"/>
          </p:cNvSpPr>
          <p:nvPr/>
        </p:nvSpPr>
        <p:spPr bwMode="auto">
          <a:xfrm>
            <a:off x="1501775" y="3406775"/>
            <a:ext cx="0" cy="3302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29711" name="Line 15"/>
          <p:cNvSpPr>
            <a:spLocks noChangeShapeType="1"/>
          </p:cNvSpPr>
          <p:nvPr/>
        </p:nvSpPr>
        <p:spPr bwMode="auto">
          <a:xfrm>
            <a:off x="4487863" y="3387725"/>
            <a:ext cx="0" cy="3302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29712" name="Line 16"/>
          <p:cNvSpPr>
            <a:spLocks noChangeShapeType="1"/>
          </p:cNvSpPr>
          <p:nvPr/>
        </p:nvSpPr>
        <p:spPr bwMode="auto">
          <a:xfrm>
            <a:off x="7180263" y="3417888"/>
            <a:ext cx="0" cy="3302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graphicFrame>
        <p:nvGraphicFramePr>
          <p:cNvPr id="29713" name="Object 17">
            <a:hlinkClick r:id="" action="ppaction://ole?verb=0"/>
          </p:cNvPr>
          <p:cNvGraphicFramePr>
            <a:graphicFrameLocks/>
          </p:cNvGraphicFramePr>
          <p:nvPr/>
        </p:nvGraphicFramePr>
        <p:xfrm>
          <a:off x="6450013" y="2559050"/>
          <a:ext cx="1601787" cy="874713"/>
        </p:xfrm>
        <a:graphic>
          <a:graphicData uri="http://schemas.openxmlformats.org/presentationml/2006/ole">
            <p:oleObj spid="_x0000_s29713" name="Equation" r:id="rId12" imgW="1612800" imgH="888840" progId="Equation.3">
              <p:embed/>
            </p:oleObj>
          </a:graphicData>
        </a:graphic>
      </p:graphicFrame>
      <p:sp>
        <p:nvSpPr>
          <p:cNvPr id="29714" name="Rectangle 18"/>
          <p:cNvSpPr>
            <a:spLocks noChangeArrowheads="1"/>
          </p:cNvSpPr>
          <p:nvPr/>
        </p:nvSpPr>
        <p:spPr bwMode="auto">
          <a:xfrm>
            <a:off x="6726238" y="312738"/>
            <a:ext cx="1941512"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solidFill>
                  <a:schemeClr val="folHlink"/>
                </a:solidFill>
              </a:rPr>
              <a:t>homologous</a:t>
            </a:r>
          </a:p>
        </p:txBody>
      </p:sp>
      <p:sp>
        <p:nvSpPr>
          <p:cNvPr id="29715" name="Line 19"/>
          <p:cNvSpPr>
            <a:spLocks noChangeShapeType="1"/>
          </p:cNvSpPr>
          <p:nvPr/>
        </p:nvSpPr>
        <p:spPr bwMode="auto">
          <a:xfrm>
            <a:off x="6756400" y="825500"/>
            <a:ext cx="1854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nvGrpSpPr>
          <p:cNvPr id="29719" name="Group 23"/>
          <p:cNvGrpSpPr>
            <a:grpSpLocks/>
          </p:cNvGrpSpPr>
          <p:nvPr/>
        </p:nvGrpSpPr>
        <p:grpSpPr bwMode="auto">
          <a:xfrm>
            <a:off x="6450013" y="890588"/>
            <a:ext cx="2479675" cy="457200"/>
            <a:chOff x="4063" y="561"/>
            <a:chExt cx="1562" cy="288"/>
          </a:xfrm>
        </p:grpSpPr>
        <p:graphicFrame>
          <p:nvGraphicFramePr>
            <p:cNvPr id="29716" name="Object 20">
              <a:hlinkClick r:id="" action="ppaction://ole?verb=0"/>
            </p:cNvPr>
            <p:cNvGraphicFramePr>
              <a:graphicFrameLocks/>
            </p:cNvGraphicFramePr>
            <p:nvPr/>
          </p:nvGraphicFramePr>
          <p:xfrm>
            <a:off x="4063" y="581"/>
            <a:ext cx="396" cy="259"/>
          </p:xfrm>
          <a:graphic>
            <a:graphicData uri="http://schemas.openxmlformats.org/presentationml/2006/ole">
              <p:oleObj spid="_x0000_s29716" name="Equation" r:id="rId13" imgW="634680" imgH="419040" progId="Equation.DSMT4">
                <p:embed/>
              </p:oleObj>
            </a:graphicData>
          </a:graphic>
        </p:graphicFrame>
        <p:sp>
          <p:nvSpPr>
            <p:cNvPr id="29717" name="Text Box 21"/>
            <p:cNvSpPr txBox="1">
              <a:spLocks noChangeArrowheads="1"/>
            </p:cNvSpPr>
            <p:nvPr/>
          </p:nvSpPr>
          <p:spPr bwMode="auto">
            <a:xfrm>
              <a:off x="4492" y="561"/>
              <a:ext cx="1133" cy="288"/>
            </a:xfrm>
            <a:prstGeom prst="rect">
              <a:avLst/>
            </a:prstGeom>
            <a:noFill/>
            <a:ln w="9525">
              <a:noFill/>
              <a:miter lim="800000"/>
              <a:headEnd/>
              <a:tailEnd/>
            </a:ln>
            <a:effectLst/>
          </p:spPr>
          <p:txBody>
            <a:bodyPr wrap="none">
              <a:spAutoFit/>
            </a:bodyPr>
            <a:lstStyle/>
            <a:p>
              <a:r>
                <a:rPr lang="en-US" sz="2400">
                  <a:solidFill>
                    <a:schemeClr val="folHlink"/>
                  </a:solidFill>
                </a:rPr>
                <a:t>held constant</a:t>
              </a:r>
            </a:p>
          </p:txBody>
        </p:sp>
      </p:grpSp>
      <p:sp>
        <p:nvSpPr>
          <p:cNvPr id="29718" name="Line 22"/>
          <p:cNvSpPr>
            <a:spLocks noChangeShapeType="1"/>
          </p:cNvSpPr>
          <p:nvPr/>
        </p:nvSpPr>
        <p:spPr bwMode="auto">
          <a:xfrm>
            <a:off x="6464300" y="1368425"/>
            <a:ext cx="24892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408238" y="2112963"/>
            <a:ext cx="4765675" cy="3919537"/>
          </a:xfrm>
          <a:prstGeom prst="rect">
            <a:avLst/>
          </a:prstGeom>
          <a:solidFill>
            <a:schemeClr val="bg1"/>
          </a:solidFill>
          <a:ln w="9525">
            <a:noFill/>
            <a:miter lim="800000"/>
            <a:headEnd/>
            <a:tailEnd/>
          </a:ln>
          <a:effectLst/>
        </p:spPr>
        <p:txBody>
          <a:bodyPr/>
          <a:lstStyle/>
          <a:p>
            <a:endParaRPr lang="en-US"/>
          </a:p>
        </p:txBody>
      </p:sp>
      <p:sp>
        <p:nvSpPr>
          <p:cNvPr id="30723" name="Rectangle 3"/>
          <p:cNvSpPr>
            <a:spLocks noChangeArrowheads="1"/>
          </p:cNvSpPr>
          <p:nvPr/>
        </p:nvSpPr>
        <p:spPr bwMode="auto">
          <a:xfrm>
            <a:off x="2614613" y="1978025"/>
            <a:ext cx="3535362" cy="2913063"/>
          </a:xfrm>
          <a:prstGeom prst="rect">
            <a:avLst/>
          </a:prstGeom>
          <a:noFill/>
          <a:ln w="9525">
            <a:noFill/>
            <a:miter lim="800000"/>
            <a:headEnd/>
            <a:tailEnd/>
          </a:ln>
          <a:effectLst/>
        </p:spPr>
        <p:txBody>
          <a:bodyPr/>
          <a:lstStyle/>
          <a:p>
            <a:endParaRPr lang="en-US"/>
          </a:p>
        </p:txBody>
      </p:sp>
      <p:sp>
        <p:nvSpPr>
          <p:cNvPr id="30724" name="Line 4"/>
          <p:cNvSpPr>
            <a:spLocks noChangeShapeType="1"/>
          </p:cNvSpPr>
          <p:nvPr/>
        </p:nvSpPr>
        <p:spPr bwMode="auto">
          <a:xfrm>
            <a:off x="2614613" y="4533900"/>
            <a:ext cx="3535362" cy="1588"/>
          </a:xfrm>
          <a:prstGeom prst="line">
            <a:avLst/>
          </a:prstGeom>
          <a:noFill/>
          <a:ln w="0" cap="sq">
            <a:solidFill>
              <a:schemeClr val="tx1"/>
            </a:solidFill>
            <a:miter lim="800000"/>
            <a:headEnd/>
            <a:tailEnd/>
          </a:ln>
          <a:effectLst/>
        </p:spPr>
        <p:txBody>
          <a:bodyPr/>
          <a:lstStyle/>
          <a:p>
            <a:endParaRPr lang="en-US"/>
          </a:p>
        </p:txBody>
      </p:sp>
      <p:sp>
        <p:nvSpPr>
          <p:cNvPr id="30725" name="Line 5"/>
          <p:cNvSpPr>
            <a:spLocks noChangeShapeType="1"/>
          </p:cNvSpPr>
          <p:nvPr/>
        </p:nvSpPr>
        <p:spPr bwMode="auto">
          <a:xfrm>
            <a:off x="2614613" y="4164013"/>
            <a:ext cx="3535362" cy="1587"/>
          </a:xfrm>
          <a:prstGeom prst="line">
            <a:avLst/>
          </a:prstGeom>
          <a:noFill/>
          <a:ln w="0" cap="sq">
            <a:solidFill>
              <a:schemeClr val="tx1"/>
            </a:solidFill>
            <a:miter lim="800000"/>
            <a:headEnd/>
            <a:tailEnd/>
          </a:ln>
          <a:effectLst/>
        </p:spPr>
        <p:txBody>
          <a:bodyPr/>
          <a:lstStyle/>
          <a:p>
            <a:endParaRPr lang="en-US"/>
          </a:p>
        </p:txBody>
      </p:sp>
      <p:sp>
        <p:nvSpPr>
          <p:cNvPr id="30726" name="Line 6"/>
          <p:cNvSpPr>
            <a:spLocks noChangeShapeType="1"/>
          </p:cNvSpPr>
          <p:nvPr/>
        </p:nvSpPr>
        <p:spPr bwMode="auto">
          <a:xfrm>
            <a:off x="2614613" y="3805238"/>
            <a:ext cx="3535362" cy="1587"/>
          </a:xfrm>
          <a:prstGeom prst="line">
            <a:avLst/>
          </a:prstGeom>
          <a:noFill/>
          <a:ln w="0" cap="sq">
            <a:solidFill>
              <a:schemeClr val="tx1"/>
            </a:solidFill>
            <a:miter lim="800000"/>
            <a:headEnd/>
            <a:tailEnd/>
          </a:ln>
          <a:effectLst/>
        </p:spPr>
        <p:txBody>
          <a:bodyPr/>
          <a:lstStyle/>
          <a:p>
            <a:endParaRPr lang="en-US"/>
          </a:p>
        </p:txBody>
      </p:sp>
      <p:sp>
        <p:nvSpPr>
          <p:cNvPr id="30727" name="Line 7"/>
          <p:cNvSpPr>
            <a:spLocks noChangeShapeType="1"/>
          </p:cNvSpPr>
          <p:nvPr/>
        </p:nvSpPr>
        <p:spPr bwMode="auto">
          <a:xfrm>
            <a:off x="2614613" y="3435350"/>
            <a:ext cx="3535362" cy="1588"/>
          </a:xfrm>
          <a:prstGeom prst="line">
            <a:avLst/>
          </a:prstGeom>
          <a:noFill/>
          <a:ln w="0" cap="sq">
            <a:solidFill>
              <a:schemeClr val="tx1"/>
            </a:solidFill>
            <a:miter lim="800000"/>
            <a:headEnd/>
            <a:tailEnd/>
          </a:ln>
          <a:effectLst/>
        </p:spPr>
        <p:txBody>
          <a:bodyPr/>
          <a:lstStyle/>
          <a:p>
            <a:endParaRPr lang="en-US"/>
          </a:p>
        </p:txBody>
      </p:sp>
      <p:sp>
        <p:nvSpPr>
          <p:cNvPr id="30728" name="Line 8"/>
          <p:cNvSpPr>
            <a:spLocks noChangeShapeType="1"/>
          </p:cNvSpPr>
          <p:nvPr/>
        </p:nvSpPr>
        <p:spPr bwMode="auto">
          <a:xfrm>
            <a:off x="2614613" y="3076575"/>
            <a:ext cx="3535362" cy="1588"/>
          </a:xfrm>
          <a:prstGeom prst="line">
            <a:avLst/>
          </a:prstGeom>
          <a:noFill/>
          <a:ln w="0" cap="sq">
            <a:solidFill>
              <a:schemeClr val="tx1"/>
            </a:solidFill>
            <a:miter lim="800000"/>
            <a:headEnd/>
            <a:tailEnd/>
          </a:ln>
          <a:effectLst/>
        </p:spPr>
        <p:txBody>
          <a:bodyPr/>
          <a:lstStyle/>
          <a:p>
            <a:endParaRPr lang="en-US"/>
          </a:p>
        </p:txBody>
      </p:sp>
      <p:sp>
        <p:nvSpPr>
          <p:cNvPr id="30729" name="Line 9"/>
          <p:cNvSpPr>
            <a:spLocks noChangeShapeType="1"/>
          </p:cNvSpPr>
          <p:nvPr/>
        </p:nvSpPr>
        <p:spPr bwMode="auto">
          <a:xfrm>
            <a:off x="2614613" y="2706688"/>
            <a:ext cx="3535362" cy="1587"/>
          </a:xfrm>
          <a:prstGeom prst="line">
            <a:avLst/>
          </a:prstGeom>
          <a:noFill/>
          <a:ln w="0" cap="sq">
            <a:solidFill>
              <a:schemeClr val="tx1"/>
            </a:solidFill>
            <a:miter lim="800000"/>
            <a:headEnd/>
            <a:tailEnd/>
          </a:ln>
          <a:effectLst/>
        </p:spPr>
        <p:txBody>
          <a:bodyPr/>
          <a:lstStyle/>
          <a:p>
            <a:endParaRPr lang="en-US"/>
          </a:p>
        </p:txBody>
      </p:sp>
      <p:sp>
        <p:nvSpPr>
          <p:cNvPr id="30730" name="Line 10"/>
          <p:cNvSpPr>
            <a:spLocks noChangeShapeType="1"/>
          </p:cNvSpPr>
          <p:nvPr/>
        </p:nvSpPr>
        <p:spPr bwMode="auto">
          <a:xfrm>
            <a:off x="2614613" y="2347913"/>
            <a:ext cx="3535362" cy="1587"/>
          </a:xfrm>
          <a:prstGeom prst="line">
            <a:avLst/>
          </a:prstGeom>
          <a:noFill/>
          <a:ln w="0" cap="sq">
            <a:solidFill>
              <a:schemeClr val="tx1"/>
            </a:solidFill>
            <a:miter lim="800000"/>
            <a:headEnd/>
            <a:tailEnd/>
          </a:ln>
          <a:effectLst/>
        </p:spPr>
        <p:txBody>
          <a:bodyPr/>
          <a:lstStyle/>
          <a:p>
            <a:endParaRPr lang="en-US"/>
          </a:p>
        </p:txBody>
      </p:sp>
      <p:sp>
        <p:nvSpPr>
          <p:cNvPr id="30731" name="Line 11"/>
          <p:cNvSpPr>
            <a:spLocks noChangeShapeType="1"/>
          </p:cNvSpPr>
          <p:nvPr/>
        </p:nvSpPr>
        <p:spPr bwMode="auto">
          <a:xfrm>
            <a:off x="2614613" y="1978025"/>
            <a:ext cx="3535362" cy="1588"/>
          </a:xfrm>
          <a:prstGeom prst="line">
            <a:avLst/>
          </a:prstGeom>
          <a:noFill/>
          <a:ln w="0" cap="sq">
            <a:solidFill>
              <a:srgbClr val="000000"/>
            </a:solidFill>
            <a:miter lim="800000"/>
            <a:headEnd/>
            <a:tailEnd/>
          </a:ln>
          <a:effectLst/>
        </p:spPr>
        <p:txBody>
          <a:bodyPr/>
          <a:lstStyle/>
          <a:p>
            <a:endParaRPr lang="en-US"/>
          </a:p>
        </p:txBody>
      </p:sp>
      <p:sp>
        <p:nvSpPr>
          <p:cNvPr id="30732" name="Line 12"/>
          <p:cNvSpPr>
            <a:spLocks noChangeShapeType="1"/>
          </p:cNvSpPr>
          <p:nvPr/>
        </p:nvSpPr>
        <p:spPr bwMode="auto">
          <a:xfrm>
            <a:off x="3324225" y="1978025"/>
            <a:ext cx="1588" cy="2913063"/>
          </a:xfrm>
          <a:prstGeom prst="line">
            <a:avLst/>
          </a:prstGeom>
          <a:noFill/>
          <a:ln w="0" cap="sq">
            <a:solidFill>
              <a:schemeClr val="tx1"/>
            </a:solidFill>
            <a:miter lim="800000"/>
            <a:headEnd/>
            <a:tailEnd/>
          </a:ln>
          <a:effectLst/>
        </p:spPr>
        <p:txBody>
          <a:bodyPr/>
          <a:lstStyle/>
          <a:p>
            <a:endParaRPr lang="en-US"/>
          </a:p>
        </p:txBody>
      </p:sp>
      <p:sp>
        <p:nvSpPr>
          <p:cNvPr id="30733" name="Line 13"/>
          <p:cNvSpPr>
            <a:spLocks noChangeShapeType="1"/>
          </p:cNvSpPr>
          <p:nvPr/>
        </p:nvSpPr>
        <p:spPr bwMode="auto">
          <a:xfrm>
            <a:off x="4033838" y="1978025"/>
            <a:ext cx="1587" cy="2913063"/>
          </a:xfrm>
          <a:prstGeom prst="line">
            <a:avLst/>
          </a:prstGeom>
          <a:noFill/>
          <a:ln w="0" cap="sq">
            <a:solidFill>
              <a:schemeClr val="tx1"/>
            </a:solidFill>
            <a:miter lim="800000"/>
            <a:headEnd/>
            <a:tailEnd/>
          </a:ln>
          <a:effectLst/>
        </p:spPr>
        <p:txBody>
          <a:bodyPr/>
          <a:lstStyle/>
          <a:p>
            <a:endParaRPr lang="en-US"/>
          </a:p>
        </p:txBody>
      </p:sp>
      <p:sp>
        <p:nvSpPr>
          <p:cNvPr id="30734" name="Line 14"/>
          <p:cNvSpPr>
            <a:spLocks noChangeShapeType="1"/>
          </p:cNvSpPr>
          <p:nvPr/>
        </p:nvSpPr>
        <p:spPr bwMode="auto">
          <a:xfrm>
            <a:off x="4730750" y="1978025"/>
            <a:ext cx="1588" cy="2913063"/>
          </a:xfrm>
          <a:prstGeom prst="line">
            <a:avLst/>
          </a:prstGeom>
          <a:noFill/>
          <a:ln w="0" cap="sq">
            <a:solidFill>
              <a:schemeClr val="tx1"/>
            </a:solidFill>
            <a:miter lim="800000"/>
            <a:headEnd/>
            <a:tailEnd/>
          </a:ln>
          <a:effectLst/>
        </p:spPr>
        <p:txBody>
          <a:bodyPr/>
          <a:lstStyle/>
          <a:p>
            <a:endParaRPr lang="en-US"/>
          </a:p>
        </p:txBody>
      </p:sp>
      <p:sp>
        <p:nvSpPr>
          <p:cNvPr id="30735" name="Line 15"/>
          <p:cNvSpPr>
            <a:spLocks noChangeShapeType="1"/>
          </p:cNvSpPr>
          <p:nvPr/>
        </p:nvSpPr>
        <p:spPr bwMode="auto">
          <a:xfrm>
            <a:off x="5440363" y="1978025"/>
            <a:ext cx="1587" cy="2913063"/>
          </a:xfrm>
          <a:prstGeom prst="line">
            <a:avLst/>
          </a:prstGeom>
          <a:noFill/>
          <a:ln w="0" cap="sq">
            <a:solidFill>
              <a:schemeClr val="tx1"/>
            </a:solidFill>
            <a:miter lim="800000"/>
            <a:headEnd/>
            <a:tailEnd/>
          </a:ln>
          <a:effectLst/>
        </p:spPr>
        <p:txBody>
          <a:bodyPr/>
          <a:lstStyle/>
          <a:p>
            <a:endParaRPr lang="en-US"/>
          </a:p>
        </p:txBody>
      </p:sp>
      <p:sp>
        <p:nvSpPr>
          <p:cNvPr id="30736" name="Line 16"/>
          <p:cNvSpPr>
            <a:spLocks noChangeShapeType="1"/>
          </p:cNvSpPr>
          <p:nvPr/>
        </p:nvSpPr>
        <p:spPr bwMode="auto">
          <a:xfrm>
            <a:off x="6149975" y="1978025"/>
            <a:ext cx="1588" cy="2913063"/>
          </a:xfrm>
          <a:prstGeom prst="line">
            <a:avLst/>
          </a:prstGeom>
          <a:noFill/>
          <a:ln w="0" cap="sq">
            <a:solidFill>
              <a:srgbClr val="000000"/>
            </a:solidFill>
            <a:miter lim="800000"/>
            <a:headEnd/>
            <a:tailEnd/>
          </a:ln>
          <a:effectLst/>
        </p:spPr>
        <p:txBody>
          <a:bodyPr/>
          <a:lstStyle/>
          <a:p>
            <a:endParaRPr lang="en-US"/>
          </a:p>
        </p:txBody>
      </p:sp>
      <p:sp>
        <p:nvSpPr>
          <p:cNvPr id="30737" name="Rectangle 17"/>
          <p:cNvSpPr>
            <a:spLocks noChangeArrowheads="1"/>
          </p:cNvSpPr>
          <p:nvPr/>
        </p:nvSpPr>
        <p:spPr bwMode="auto">
          <a:xfrm>
            <a:off x="2614613" y="1978025"/>
            <a:ext cx="3535362" cy="2913063"/>
          </a:xfrm>
          <a:prstGeom prst="rect">
            <a:avLst/>
          </a:prstGeom>
          <a:noFill/>
          <a:ln w="11113">
            <a:solidFill>
              <a:schemeClr val="tx1"/>
            </a:solidFill>
            <a:miter lim="800000"/>
            <a:headEnd/>
            <a:tailEnd/>
          </a:ln>
          <a:effectLst/>
        </p:spPr>
        <p:txBody>
          <a:bodyPr/>
          <a:lstStyle/>
          <a:p>
            <a:endParaRPr lang="en-US"/>
          </a:p>
        </p:txBody>
      </p:sp>
      <p:sp>
        <p:nvSpPr>
          <p:cNvPr id="30738" name="Line 18"/>
          <p:cNvSpPr>
            <a:spLocks noChangeShapeType="1"/>
          </p:cNvSpPr>
          <p:nvPr/>
        </p:nvSpPr>
        <p:spPr bwMode="auto">
          <a:xfrm>
            <a:off x="2614613" y="1978025"/>
            <a:ext cx="1587" cy="2913063"/>
          </a:xfrm>
          <a:prstGeom prst="line">
            <a:avLst/>
          </a:prstGeom>
          <a:noFill/>
          <a:ln w="0" cap="sq">
            <a:solidFill>
              <a:schemeClr val="tx1"/>
            </a:solidFill>
            <a:miter lim="800000"/>
            <a:headEnd/>
            <a:tailEnd/>
          </a:ln>
          <a:effectLst/>
        </p:spPr>
        <p:txBody>
          <a:bodyPr/>
          <a:lstStyle/>
          <a:p>
            <a:endParaRPr lang="en-US"/>
          </a:p>
        </p:txBody>
      </p:sp>
      <p:sp>
        <p:nvSpPr>
          <p:cNvPr id="30739" name="Line 19"/>
          <p:cNvSpPr>
            <a:spLocks noChangeShapeType="1"/>
          </p:cNvSpPr>
          <p:nvPr/>
        </p:nvSpPr>
        <p:spPr bwMode="auto">
          <a:xfrm>
            <a:off x="2547938" y="4891088"/>
            <a:ext cx="66675" cy="1587"/>
          </a:xfrm>
          <a:prstGeom prst="line">
            <a:avLst/>
          </a:prstGeom>
          <a:noFill/>
          <a:ln w="0" cap="sq">
            <a:solidFill>
              <a:schemeClr val="tx1"/>
            </a:solidFill>
            <a:miter lim="800000"/>
            <a:headEnd/>
            <a:tailEnd/>
          </a:ln>
          <a:effectLst/>
        </p:spPr>
        <p:txBody>
          <a:bodyPr/>
          <a:lstStyle/>
          <a:p>
            <a:endParaRPr lang="en-US"/>
          </a:p>
        </p:txBody>
      </p:sp>
      <p:sp>
        <p:nvSpPr>
          <p:cNvPr id="30740" name="Line 20"/>
          <p:cNvSpPr>
            <a:spLocks noChangeShapeType="1"/>
          </p:cNvSpPr>
          <p:nvPr/>
        </p:nvSpPr>
        <p:spPr bwMode="auto">
          <a:xfrm>
            <a:off x="2547938" y="4533900"/>
            <a:ext cx="66675" cy="1588"/>
          </a:xfrm>
          <a:prstGeom prst="line">
            <a:avLst/>
          </a:prstGeom>
          <a:noFill/>
          <a:ln w="0" cap="sq">
            <a:solidFill>
              <a:schemeClr val="tx1"/>
            </a:solidFill>
            <a:miter lim="800000"/>
            <a:headEnd/>
            <a:tailEnd/>
          </a:ln>
          <a:effectLst/>
        </p:spPr>
        <p:txBody>
          <a:bodyPr/>
          <a:lstStyle/>
          <a:p>
            <a:endParaRPr lang="en-US"/>
          </a:p>
        </p:txBody>
      </p:sp>
      <p:sp>
        <p:nvSpPr>
          <p:cNvPr id="30741" name="Line 21"/>
          <p:cNvSpPr>
            <a:spLocks noChangeShapeType="1"/>
          </p:cNvSpPr>
          <p:nvPr/>
        </p:nvSpPr>
        <p:spPr bwMode="auto">
          <a:xfrm>
            <a:off x="2547938" y="4164013"/>
            <a:ext cx="66675" cy="1587"/>
          </a:xfrm>
          <a:prstGeom prst="line">
            <a:avLst/>
          </a:prstGeom>
          <a:noFill/>
          <a:ln w="0" cap="sq">
            <a:solidFill>
              <a:schemeClr val="tx1"/>
            </a:solidFill>
            <a:miter lim="800000"/>
            <a:headEnd/>
            <a:tailEnd/>
          </a:ln>
          <a:effectLst/>
        </p:spPr>
        <p:txBody>
          <a:bodyPr/>
          <a:lstStyle/>
          <a:p>
            <a:endParaRPr lang="en-US"/>
          </a:p>
        </p:txBody>
      </p:sp>
      <p:sp>
        <p:nvSpPr>
          <p:cNvPr id="30742" name="Line 22"/>
          <p:cNvSpPr>
            <a:spLocks noChangeShapeType="1"/>
          </p:cNvSpPr>
          <p:nvPr/>
        </p:nvSpPr>
        <p:spPr bwMode="auto">
          <a:xfrm>
            <a:off x="2547938" y="3805238"/>
            <a:ext cx="66675" cy="1587"/>
          </a:xfrm>
          <a:prstGeom prst="line">
            <a:avLst/>
          </a:prstGeom>
          <a:noFill/>
          <a:ln w="0" cap="sq">
            <a:solidFill>
              <a:schemeClr val="tx1"/>
            </a:solidFill>
            <a:miter lim="800000"/>
            <a:headEnd/>
            <a:tailEnd/>
          </a:ln>
          <a:effectLst/>
        </p:spPr>
        <p:txBody>
          <a:bodyPr/>
          <a:lstStyle/>
          <a:p>
            <a:endParaRPr lang="en-US"/>
          </a:p>
        </p:txBody>
      </p:sp>
      <p:sp>
        <p:nvSpPr>
          <p:cNvPr id="30743" name="Line 23"/>
          <p:cNvSpPr>
            <a:spLocks noChangeShapeType="1"/>
          </p:cNvSpPr>
          <p:nvPr/>
        </p:nvSpPr>
        <p:spPr bwMode="auto">
          <a:xfrm>
            <a:off x="2547938" y="3435350"/>
            <a:ext cx="66675" cy="1588"/>
          </a:xfrm>
          <a:prstGeom prst="line">
            <a:avLst/>
          </a:prstGeom>
          <a:noFill/>
          <a:ln w="0" cap="sq">
            <a:solidFill>
              <a:schemeClr val="tx1"/>
            </a:solidFill>
            <a:miter lim="800000"/>
            <a:headEnd/>
            <a:tailEnd/>
          </a:ln>
          <a:effectLst/>
        </p:spPr>
        <p:txBody>
          <a:bodyPr/>
          <a:lstStyle/>
          <a:p>
            <a:endParaRPr lang="en-US"/>
          </a:p>
        </p:txBody>
      </p:sp>
      <p:sp>
        <p:nvSpPr>
          <p:cNvPr id="30744" name="Line 24"/>
          <p:cNvSpPr>
            <a:spLocks noChangeShapeType="1"/>
          </p:cNvSpPr>
          <p:nvPr/>
        </p:nvSpPr>
        <p:spPr bwMode="auto">
          <a:xfrm>
            <a:off x="2547938" y="3076575"/>
            <a:ext cx="66675" cy="1588"/>
          </a:xfrm>
          <a:prstGeom prst="line">
            <a:avLst/>
          </a:prstGeom>
          <a:noFill/>
          <a:ln w="0" cap="sq">
            <a:solidFill>
              <a:schemeClr val="tx1"/>
            </a:solidFill>
            <a:miter lim="800000"/>
            <a:headEnd/>
            <a:tailEnd/>
          </a:ln>
          <a:effectLst/>
        </p:spPr>
        <p:txBody>
          <a:bodyPr/>
          <a:lstStyle/>
          <a:p>
            <a:endParaRPr lang="en-US"/>
          </a:p>
        </p:txBody>
      </p:sp>
      <p:sp>
        <p:nvSpPr>
          <p:cNvPr id="30745" name="Line 25"/>
          <p:cNvSpPr>
            <a:spLocks noChangeShapeType="1"/>
          </p:cNvSpPr>
          <p:nvPr/>
        </p:nvSpPr>
        <p:spPr bwMode="auto">
          <a:xfrm>
            <a:off x="2547938" y="2706688"/>
            <a:ext cx="66675" cy="1587"/>
          </a:xfrm>
          <a:prstGeom prst="line">
            <a:avLst/>
          </a:prstGeom>
          <a:noFill/>
          <a:ln w="0" cap="sq">
            <a:solidFill>
              <a:schemeClr val="tx1"/>
            </a:solidFill>
            <a:miter lim="800000"/>
            <a:headEnd/>
            <a:tailEnd/>
          </a:ln>
          <a:effectLst/>
        </p:spPr>
        <p:txBody>
          <a:bodyPr/>
          <a:lstStyle/>
          <a:p>
            <a:endParaRPr lang="en-US"/>
          </a:p>
        </p:txBody>
      </p:sp>
      <p:sp>
        <p:nvSpPr>
          <p:cNvPr id="30746" name="Line 26"/>
          <p:cNvSpPr>
            <a:spLocks noChangeShapeType="1"/>
          </p:cNvSpPr>
          <p:nvPr/>
        </p:nvSpPr>
        <p:spPr bwMode="auto">
          <a:xfrm>
            <a:off x="2547938" y="2347913"/>
            <a:ext cx="66675" cy="1587"/>
          </a:xfrm>
          <a:prstGeom prst="line">
            <a:avLst/>
          </a:prstGeom>
          <a:noFill/>
          <a:ln w="0" cap="sq">
            <a:solidFill>
              <a:schemeClr val="tx1"/>
            </a:solidFill>
            <a:miter lim="800000"/>
            <a:headEnd/>
            <a:tailEnd/>
          </a:ln>
          <a:effectLst/>
        </p:spPr>
        <p:txBody>
          <a:bodyPr/>
          <a:lstStyle/>
          <a:p>
            <a:endParaRPr lang="en-US"/>
          </a:p>
        </p:txBody>
      </p:sp>
      <p:sp>
        <p:nvSpPr>
          <p:cNvPr id="30747" name="Line 27"/>
          <p:cNvSpPr>
            <a:spLocks noChangeShapeType="1"/>
          </p:cNvSpPr>
          <p:nvPr/>
        </p:nvSpPr>
        <p:spPr bwMode="auto">
          <a:xfrm>
            <a:off x="2547938" y="1978025"/>
            <a:ext cx="66675" cy="1588"/>
          </a:xfrm>
          <a:prstGeom prst="line">
            <a:avLst/>
          </a:prstGeom>
          <a:noFill/>
          <a:ln w="0" cap="sq">
            <a:solidFill>
              <a:schemeClr val="tx1"/>
            </a:solidFill>
            <a:miter lim="800000"/>
            <a:headEnd/>
            <a:tailEnd/>
          </a:ln>
          <a:effectLst/>
        </p:spPr>
        <p:txBody>
          <a:bodyPr/>
          <a:lstStyle/>
          <a:p>
            <a:endParaRPr lang="en-US"/>
          </a:p>
        </p:txBody>
      </p:sp>
      <p:sp>
        <p:nvSpPr>
          <p:cNvPr id="30748" name="Line 28"/>
          <p:cNvSpPr>
            <a:spLocks noChangeShapeType="1"/>
          </p:cNvSpPr>
          <p:nvPr/>
        </p:nvSpPr>
        <p:spPr bwMode="auto">
          <a:xfrm>
            <a:off x="2614613" y="4891088"/>
            <a:ext cx="3535362" cy="1587"/>
          </a:xfrm>
          <a:prstGeom prst="line">
            <a:avLst/>
          </a:prstGeom>
          <a:noFill/>
          <a:ln w="0" cap="sq">
            <a:solidFill>
              <a:schemeClr val="tx1"/>
            </a:solidFill>
            <a:miter lim="800000"/>
            <a:headEnd/>
            <a:tailEnd/>
          </a:ln>
          <a:effectLst/>
        </p:spPr>
        <p:txBody>
          <a:bodyPr/>
          <a:lstStyle/>
          <a:p>
            <a:endParaRPr lang="en-US"/>
          </a:p>
        </p:txBody>
      </p:sp>
      <p:sp>
        <p:nvSpPr>
          <p:cNvPr id="30749" name="Line 29"/>
          <p:cNvSpPr>
            <a:spLocks noChangeShapeType="1"/>
          </p:cNvSpPr>
          <p:nvPr/>
        </p:nvSpPr>
        <p:spPr bwMode="auto">
          <a:xfrm flipV="1">
            <a:off x="2614613" y="4891088"/>
            <a:ext cx="1587" cy="69850"/>
          </a:xfrm>
          <a:prstGeom prst="line">
            <a:avLst/>
          </a:prstGeom>
          <a:noFill/>
          <a:ln w="0" cap="sq">
            <a:solidFill>
              <a:schemeClr val="tx1"/>
            </a:solidFill>
            <a:miter lim="800000"/>
            <a:headEnd/>
            <a:tailEnd/>
          </a:ln>
          <a:effectLst/>
        </p:spPr>
        <p:txBody>
          <a:bodyPr/>
          <a:lstStyle/>
          <a:p>
            <a:endParaRPr lang="en-US"/>
          </a:p>
        </p:txBody>
      </p:sp>
      <p:sp>
        <p:nvSpPr>
          <p:cNvPr id="30750" name="Line 30"/>
          <p:cNvSpPr>
            <a:spLocks noChangeShapeType="1"/>
          </p:cNvSpPr>
          <p:nvPr/>
        </p:nvSpPr>
        <p:spPr bwMode="auto">
          <a:xfrm flipV="1">
            <a:off x="3324225" y="4891088"/>
            <a:ext cx="1588" cy="69850"/>
          </a:xfrm>
          <a:prstGeom prst="line">
            <a:avLst/>
          </a:prstGeom>
          <a:noFill/>
          <a:ln w="0" cap="sq">
            <a:solidFill>
              <a:schemeClr val="tx1"/>
            </a:solidFill>
            <a:miter lim="800000"/>
            <a:headEnd/>
            <a:tailEnd/>
          </a:ln>
          <a:effectLst/>
        </p:spPr>
        <p:txBody>
          <a:bodyPr/>
          <a:lstStyle/>
          <a:p>
            <a:endParaRPr lang="en-US"/>
          </a:p>
        </p:txBody>
      </p:sp>
      <p:sp>
        <p:nvSpPr>
          <p:cNvPr id="30751" name="Line 31"/>
          <p:cNvSpPr>
            <a:spLocks noChangeShapeType="1"/>
          </p:cNvSpPr>
          <p:nvPr/>
        </p:nvSpPr>
        <p:spPr bwMode="auto">
          <a:xfrm flipV="1">
            <a:off x="4033838" y="4891088"/>
            <a:ext cx="1587" cy="69850"/>
          </a:xfrm>
          <a:prstGeom prst="line">
            <a:avLst/>
          </a:prstGeom>
          <a:noFill/>
          <a:ln w="0" cap="sq">
            <a:solidFill>
              <a:schemeClr val="tx1"/>
            </a:solidFill>
            <a:miter lim="800000"/>
            <a:headEnd/>
            <a:tailEnd/>
          </a:ln>
          <a:effectLst/>
        </p:spPr>
        <p:txBody>
          <a:bodyPr/>
          <a:lstStyle/>
          <a:p>
            <a:endParaRPr lang="en-US"/>
          </a:p>
        </p:txBody>
      </p:sp>
      <p:sp>
        <p:nvSpPr>
          <p:cNvPr id="30752" name="Line 32"/>
          <p:cNvSpPr>
            <a:spLocks noChangeShapeType="1"/>
          </p:cNvSpPr>
          <p:nvPr/>
        </p:nvSpPr>
        <p:spPr bwMode="auto">
          <a:xfrm flipV="1">
            <a:off x="4730750" y="4891088"/>
            <a:ext cx="1588" cy="69850"/>
          </a:xfrm>
          <a:prstGeom prst="line">
            <a:avLst/>
          </a:prstGeom>
          <a:noFill/>
          <a:ln w="0" cap="sq">
            <a:solidFill>
              <a:schemeClr val="tx1"/>
            </a:solidFill>
            <a:miter lim="800000"/>
            <a:headEnd/>
            <a:tailEnd/>
          </a:ln>
          <a:effectLst/>
        </p:spPr>
        <p:txBody>
          <a:bodyPr/>
          <a:lstStyle/>
          <a:p>
            <a:endParaRPr lang="en-US"/>
          </a:p>
        </p:txBody>
      </p:sp>
      <p:sp>
        <p:nvSpPr>
          <p:cNvPr id="30753" name="Line 33"/>
          <p:cNvSpPr>
            <a:spLocks noChangeShapeType="1"/>
          </p:cNvSpPr>
          <p:nvPr/>
        </p:nvSpPr>
        <p:spPr bwMode="auto">
          <a:xfrm flipV="1">
            <a:off x="5440363" y="4891088"/>
            <a:ext cx="1587" cy="69850"/>
          </a:xfrm>
          <a:prstGeom prst="line">
            <a:avLst/>
          </a:prstGeom>
          <a:noFill/>
          <a:ln w="0" cap="sq">
            <a:solidFill>
              <a:schemeClr val="tx1"/>
            </a:solidFill>
            <a:miter lim="800000"/>
            <a:headEnd/>
            <a:tailEnd/>
          </a:ln>
          <a:effectLst/>
        </p:spPr>
        <p:txBody>
          <a:bodyPr/>
          <a:lstStyle/>
          <a:p>
            <a:endParaRPr lang="en-US"/>
          </a:p>
        </p:txBody>
      </p:sp>
      <p:sp>
        <p:nvSpPr>
          <p:cNvPr id="30754" name="Line 34"/>
          <p:cNvSpPr>
            <a:spLocks noChangeShapeType="1"/>
          </p:cNvSpPr>
          <p:nvPr/>
        </p:nvSpPr>
        <p:spPr bwMode="auto">
          <a:xfrm flipV="1">
            <a:off x="6149975" y="4891088"/>
            <a:ext cx="1588" cy="69850"/>
          </a:xfrm>
          <a:prstGeom prst="line">
            <a:avLst/>
          </a:prstGeom>
          <a:noFill/>
          <a:ln w="0" cap="sq">
            <a:solidFill>
              <a:schemeClr val="tx1"/>
            </a:solidFill>
            <a:miter lim="800000"/>
            <a:headEnd/>
            <a:tailEnd/>
          </a:ln>
          <a:effectLst/>
        </p:spPr>
        <p:txBody>
          <a:bodyPr/>
          <a:lstStyle/>
          <a:p>
            <a:endParaRPr lang="en-US"/>
          </a:p>
        </p:txBody>
      </p:sp>
      <p:grpSp>
        <p:nvGrpSpPr>
          <p:cNvPr id="30755" name="Group 35"/>
          <p:cNvGrpSpPr>
            <a:grpSpLocks/>
          </p:cNvGrpSpPr>
          <p:nvPr/>
        </p:nvGrpSpPr>
        <p:grpSpPr bwMode="auto">
          <a:xfrm>
            <a:off x="2614613" y="2198688"/>
            <a:ext cx="3535362" cy="2068512"/>
            <a:chOff x="1647" y="1385"/>
            <a:chExt cx="2227" cy="1303"/>
          </a:xfrm>
        </p:grpSpPr>
        <p:sp>
          <p:nvSpPr>
            <p:cNvPr id="30756" name="Freeform 36"/>
            <p:cNvSpPr>
              <a:spLocks/>
            </p:cNvSpPr>
            <p:nvPr/>
          </p:nvSpPr>
          <p:spPr bwMode="auto">
            <a:xfrm>
              <a:off x="1647" y="1385"/>
              <a:ext cx="447" cy="320"/>
            </a:xfrm>
            <a:custGeom>
              <a:avLst/>
              <a:gdLst/>
              <a:ahLst/>
              <a:cxnLst>
                <a:cxn ang="0">
                  <a:pos x="0" y="0"/>
                </a:cxn>
                <a:cxn ang="0">
                  <a:pos x="223" y="160"/>
                </a:cxn>
                <a:cxn ang="0">
                  <a:pos x="447" y="320"/>
                </a:cxn>
              </a:cxnLst>
              <a:rect l="0" t="0" r="r" b="b"/>
              <a:pathLst>
                <a:path w="447" h="320">
                  <a:moveTo>
                    <a:pt x="0" y="0"/>
                  </a:moveTo>
                  <a:lnTo>
                    <a:pt x="223" y="160"/>
                  </a:lnTo>
                  <a:lnTo>
                    <a:pt x="447" y="320"/>
                  </a:lnTo>
                </a:path>
              </a:pathLst>
            </a:custGeom>
            <a:noFill/>
            <a:ln w="57150" cmpd="sng">
              <a:solidFill>
                <a:schemeClr val="tx2"/>
              </a:solidFill>
              <a:prstDash val="solid"/>
              <a:round/>
              <a:headEnd/>
              <a:tailEnd/>
            </a:ln>
            <a:effectLst/>
          </p:spPr>
          <p:txBody>
            <a:bodyPr/>
            <a:lstStyle/>
            <a:p>
              <a:endParaRPr lang="en-US"/>
            </a:p>
          </p:txBody>
        </p:sp>
        <p:sp>
          <p:nvSpPr>
            <p:cNvPr id="30757" name="Freeform 37"/>
            <p:cNvSpPr>
              <a:spLocks/>
            </p:cNvSpPr>
            <p:nvPr/>
          </p:nvSpPr>
          <p:spPr bwMode="auto">
            <a:xfrm>
              <a:off x="2094" y="1705"/>
              <a:ext cx="447" cy="299"/>
            </a:xfrm>
            <a:custGeom>
              <a:avLst/>
              <a:gdLst/>
              <a:ahLst/>
              <a:cxnLst>
                <a:cxn ang="0">
                  <a:pos x="0" y="0"/>
                </a:cxn>
                <a:cxn ang="0">
                  <a:pos x="111" y="80"/>
                </a:cxn>
                <a:cxn ang="0">
                  <a:pos x="223" y="160"/>
                </a:cxn>
                <a:cxn ang="0">
                  <a:pos x="335" y="233"/>
                </a:cxn>
                <a:cxn ang="0">
                  <a:pos x="447" y="299"/>
                </a:cxn>
              </a:cxnLst>
              <a:rect l="0" t="0" r="r" b="b"/>
              <a:pathLst>
                <a:path w="447" h="299">
                  <a:moveTo>
                    <a:pt x="0" y="0"/>
                  </a:moveTo>
                  <a:lnTo>
                    <a:pt x="111" y="80"/>
                  </a:lnTo>
                  <a:lnTo>
                    <a:pt x="223" y="160"/>
                  </a:lnTo>
                  <a:lnTo>
                    <a:pt x="335" y="233"/>
                  </a:lnTo>
                  <a:lnTo>
                    <a:pt x="447" y="299"/>
                  </a:lnTo>
                </a:path>
              </a:pathLst>
            </a:custGeom>
            <a:noFill/>
            <a:ln w="57150" cmpd="sng">
              <a:solidFill>
                <a:schemeClr val="tx2"/>
              </a:solidFill>
              <a:prstDash val="solid"/>
              <a:round/>
              <a:headEnd/>
              <a:tailEnd/>
            </a:ln>
            <a:effectLst/>
          </p:spPr>
          <p:txBody>
            <a:bodyPr/>
            <a:lstStyle/>
            <a:p>
              <a:endParaRPr lang="en-US"/>
            </a:p>
          </p:txBody>
        </p:sp>
        <p:sp>
          <p:nvSpPr>
            <p:cNvPr id="30758" name="Freeform 38"/>
            <p:cNvSpPr>
              <a:spLocks/>
            </p:cNvSpPr>
            <p:nvPr/>
          </p:nvSpPr>
          <p:spPr bwMode="auto">
            <a:xfrm>
              <a:off x="2541" y="2004"/>
              <a:ext cx="439" cy="160"/>
            </a:xfrm>
            <a:custGeom>
              <a:avLst/>
              <a:gdLst/>
              <a:ahLst/>
              <a:cxnLst>
                <a:cxn ang="0">
                  <a:pos x="0" y="0"/>
                </a:cxn>
                <a:cxn ang="0">
                  <a:pos x="55" y="29"/>
                </a:cxn>
                <a:cxn ang="0">
                  <a:pos x="111" y="51"/>
                </a:cxn>
                <a:cxn ang="0">
                  <a:pos x="216" y="80"/>
                </a:cxn>
                <a:cxn ang="0">
                  <a:pos x="328" y="116"/>
                </a:cxn>
                <a:cxn ang="0">
                  <a:pos x="439" y="160"/>
                </a:cxn>
              </a:cxnLst>
              <a:rect l="0" t="0" r="r" b="b"/>
              <a:pathLst>
                <a:path w="439" h="160">
                  <a:moveTo>
                    <a:pt x="0" y="0"/>
                  </a:moveTo>
                  <a:lnTo>
                    <a:pt x="55" y="29"/>
                  </a:lnTo>
                  <a:lnTo>
                    <a:pt x="111" y="51"/>
                  </a:lnTo>
                  <a:lnTo>
                    <a:pt x="216" y="80"/>
                  </a:lnTo>
                  <a:lnTo>
                    <a:pt x="328" y="116"/>
                  </a:lnTo>
                  <a:lnTo>
                    <a:pt x="439" y="160"/>
                  </a:lnTo>
                </a:path>
              </a:pathLst>
            </a:custGeom>
            <a:noFill/>
            <a:ln w="57150" cmpd="sng">
              <a:solidFill>
                <a:schemeClr val="tx2"/>
              </a:solidFill>
              <a:prstDash val="solid"/>
              <a:round/>
              <a:headEnd/>
              <a:tailEnd/>
            </a:ln>
            <a:effectLst/>
          </p:spPr>
          <p:txBody>
            <a:bodyPr/>
            <a:lstStyle/>
            <a:p>
              <a:endParaRPr lang="en-US"/>
            </a:p>
          </p:txBody>
        </p:sp>
        <p:sp>
          <p:nvSpPr>
            <p:cNvPr id="30759" name="Freeform 39"/>
            <p:cNvSpPr>
              <a:spLocks/>
            </p:cNvSpPr>
            <p:nvPr/>
          </p:nvSpPr>
          <p:spPr bwMode="auto">
            <a:xfrm>
              <a:off x="2980" y="2164"/>
              <a:ext cx="447" cy="255"/>
            </a:xfrm>
            <a:custGeom>
              <a:avLst/>
              <a:gdLst/>
              <a:ahLst/>
              <a:cxnLst>
                <a:cxn ang="0">
                  <a:pos x="0" y="0"/>
                </a:cxn>
                <a:cxn ang="0">
                  <a:pos x="112" y="58"/>
                </a:cxn>
                <a:cxn ang="0">
                  <a:pos x="224" y="124"/>
                </a:cxn>
                <a:cxn ang="0">
                  <a:pos x="447" y="255"/>
                </a:cxn>
              </a:cxnLst>
              <a:rect l="0" t="0" r="r" b="b"/>
              <a:pathLst>
                <a:path w="447" h="255">
                  <a:moveTo>
                    <a:pt x="0" y="0"/>
                  </a:moveTo>
                  <a:lnTo>
                    <a:pt x="112" y="58"/>
                  </a:lnTo>
                  <a:lnTo>
                    <a:pt x="224" y="124"/>
                  </a:lnTo>
                  <a:lnTo>
                    <a:pt x="447" y="255"/>
                  </a:lnTo>
                </a:path>
              </a:pathLst>
            </a:custGeom>
            <a:noFill/>
            <a:ln w="57150" cmpd="sng">
              <a:solidFill>
                <a:schemeClr val="tx2"/>
              </a:solidFill>
              <a:prstDash val="solid"/>
              <a:round/>
              <a:headEnd/>
              <a:tailEnd/>
            </a:ln>
            <a:effectLst/>
          </p:spPr>
          <p:txBody>
            <a:bodyPr/>
            <a:lstStyle/>
            <a:p>
              <a:endParaRPr lang="en-US"/>
            </a:p>
          </p:txBody>
        </p:sp>
        <p:sp>
          <p:nvSpPr>
            <p:cNvPr id="30760" name="Freeform 40"/>
            <p:cNvSpPr>
              <a:spLocks/>
            </p:cNvSpPr>
            <p:nvPr/>
          </p:nvSpPr>
          <p:spPr bwMode="auto">
            <a:xfrm>
              <a:off x="3427" y="2419"/>
              <a:ext cx="447" cy="269"/>
            </a:xfrm>
            <a:custGeom>
              <a:avLst/>
              <a:gdLst/>
              <a:ahLst/>
              <a:cxnLst>
                <a:cxn ang="0">
                  <a:pos x="0" y="0"/>
                </a:cxn>
                <a:cxn ang="0">
                  <a:pos x="224" y="131"/>
                </a:cxn>
                <a:cxn ang="0">
                  <a:pos x="447" y="269"/>
                </a:cxn>
              </a:cxnLst>
              <a:rect l="0" t="0" r="r" b="b"/>
              <a:pathLst>
                <a:path w="447" h="269">
                  <a:moveTo>
                    <a:pt x="0" y="0"/>
                  </a:moveTo>
                  <a:lnTo>
                    <a:pt x="224" y="131"/>
                  </a:lnTo>
                  <a:lnTo>
                    <a:pt x="447" y="269"/>
                  </a:lnTo>
                </a:path>
              </a:pathLst>
            </a:custGeom>
            <a:noFill/>
            <a:ln w="57150" cmpd="sng">
              <a:solidFill>
                <a:schemeClr val="tx2"/>
              </a:solidFill>
              <a:prstDash val="solid"/>
              <a:round/>
              <a:headEnd/>
              <a:tailEnd/>
            </a:ln>
            <a:effectLst/>
          </p:spPr>
          <p:txBody>
            <a:bodyPr/>
            <a:lstStyle/>
            <a:p>
              <a:endParaRPr lang="en-US"/>
            </a:p>
          </p:txBody>
        </p:sp>
      </p:grpSp>
      <p:sp>
        <p:nvSpPr>
          <p:cNvPr id="30761" name="Line 41"/>
          <p:cNvSpPr>
            <a:spLocks noChangeShapeType="1"/>
          </p:cNvSpPr>
          <p:nvPr/>
        </p:nvSpPr>
        <p:spPr bwMode="auto">
          <a:xfrm>
            <a:off x="6149975" y="1978025"/>
            <a:ext cx="1588" cy="2913063"/>
          </a:xfrm>
          <a:prstGeom prst="line">
            <a:avLst/>
          </a:prstGeom>
          <a:noFill/>
          <a:ln w="0" cap="sq">
            <a:solidFill>
              <a:schemeClr val="tx1"/>
            </a:solidFill>
            <a:miter lim="800000"/>
            <a:headEnd/>
            <a:tailEnd/>
          </a:ln>
          <a:effectLst/>
        </p:spPr>
        <p:txBody>
          <a:bodyPr/>
          <a:lstStyle/>
          <a:p>
            <a:endParaRPr lang="en-US"/>
          </a:p>
        </p:txBody>
      </p:sp>
      <p:sp>
        <p:nvSpPr>
          <p:cNvPr id="30762" name="Line 42"/>
          <p:cNvSpPr>
            <a:spLocks noChangeShapeType="1"/>
          </p:cNvSpPr>
          <p:nvPr/>
        </p:nvSpPr>
        <p:spPr bwMode="auto">
          <a:xfrm>
            <a:off x="6083300" y="4891088"/>
            <a:ext cx="133350" cy="1587"/>
          </a:xfrm>
          <a:prstGeom prst="line">
            <a:avLst/>
          </a:prstGeom>
          <a:noFill/>
          <a:ln w="0" cap="sq">
            <a:solidFill>
              <a:schemeClr val="tx1"/>
            </a:solidFill>
            <a:miter lim="800000"/>
            <a:headEnd/>
            <a:tailEnd/>
          </a:ln>
          <a:effectLst/>
        </p:spPr>
        <p:txBody>
          <a:bodyPr/>
          <a:lstStyle/>
          <a:p>
            <a:endParaRPr lang="en-US"/>
          </a:p>
        </p:txBody>
      </p:sp>
      <p:sp>
        <p:nvSpPr>
          <p:cNvPr id="30763" name="Line 43"/>
          <p:cNvSpPr>
            <a:spLocks noChangeShapeType="1"/>
          </p:cNvSpPr>
          <p:nvPr/>
        </p:nvSpPr>
        <p:spPr bwMode="auto">
          <a:xfrm>
            <a:off x="6083300" y="4602163"/>
            <a:ext cx="133350" cy="1587"/>
          </a:xfrm>
          <a:prstGeom prst="line">
            <a:avLst/>
          </a:prstGeom>
          <a:noFill/>
          <a:ln w="0" cap="sq">
            <a:solidFill>
              <a:schemeClr val="tx1"/>
            </a:solidFill>
            <a:miter lim="800000"/>
            <a:headEnd/>
            <a:tailEnd/>
          </a:ln>
          <a:effectLst/>
        </p:spPr>
        <p:txBody>
          <a:bodyPr/>
          <a:lstStyle/>
          <a:p>
            <a:endParaRPr lang="en-US"/>
          </a:p>
        </p:txBody>
      </p:sp>
      <p:sp>
        <p:nvSpPr>
          <p:cNvPr id="30764" name="Line 44"/>
          <p:cNvSpPr>
            <a:spLocks noChangeShapeType="1"/>
          </p:cNvSpPr>
          <p:nvPr/>
        </p:nvSpPr>
        <p:spPr bwMode="auto">
          <a:xfrm>
            <a:off x="6083300" y="4313238"/>
            <a:ext cx="133350" cy="1587"/>
          </a:xfrm>
          <a:prstGeom prst="line">
            <a:avLst/>
          </a:prstGeom>
          <a:noFill/>
          <a:ln w="0" cap="sq">
            <a:solidFill>
              <a:schemeClr val="tx1"/>
            </a:solidFill>
            <a:miter lim="800000"/>
            <a:headEnd/>
            <a:tailEnd/>
          </a:ln>
          <a:effectLst/>
        </p:spPr>
        <p:txBody>
          <a:bodyPr/>
          <a:lstStyle/>
          <a:p>
            <a:endParaRPr lang="en-US"/>
          </a:p>
        </p:txBody>
      </p:sp>
      <p:sp>
        <p:nvSpPr>
          <p:cNvPr id="30765" name="Line 45"/>
          <p:cNvSpPr>
            <a:spLocks noChangeShapeType="1"/>
          </p:cNvSpPr>
          <p:nvPr/>
        </p:nvSpPr>
        <p:spPr bwMode="auto">
          <a:xfrm>
            <a:off x="6083300" y="4013200"/>
            <a:ext cx="133350" cy="1588"/>
          </a:xfrm>
          <a:prstGeom prst="line">
            <a:avLst/>
          </a:prstGeom>
          <a:noFill/>
          <a:ln w="0" cap="sq">
            <a:solidFill>
              <a:schemeClr val="tx1"/>
            </a:solidFill>
            <a:miter lim="800000"/>
            <a:headEnd/>
            <a:tailEnd/>
          </a:ln>
          <a:effectLst/>
        </p:spPr>
        <p:txBody>
          <a:bodyPr/>
          <a:lstStyle/>
          <a:p>
            <a:endParaRPr lang="en-US"/>
          </a:p>
        </p:txBody>
      </p:sp>
      <p:sp>
        <p:nvSpPr>
          <p:cNvPr id="30766" name="Line 46"/>
          <p:cNvSpPr>
            <a:spLocks noChangeShapeType="1"/>
          </p:cNvSpPr>
          <p:nvPr/>
        </p:nvSpPr>
        <p:spPr bwMode="auto">
          <a:xfrm>
            <a:off x="6083300" y="3724275"/>
            <a:ext cx="133350" cy="1588"/>
          </a:xfrm>
          <a:prstGeom prst="line">
            <a:avLst/>
          </a:prstGeom>
          <a:noFill/>
          <a:ln w="0" cap="sq">
            <a:solidFill>
              <a:schemeClr val="tx1"/>
            </a:solidFill>
            <a:miter lim="800000"/>
            <a:headEnd/>
            <a:tailEnd/>
          </a:ln>
          <a:effectLst/>
        </p:spPr>
        <p:txBody>
          <a:bodyPr/>
          <a:lstStyle/>
          <a:p>
            <a:endParaRPr lang="en-US"/>
          </a:p>
        </p:txBody>
      </p:sp>
      <p:sp>
        <p:nvSpPr>
          <p:cNvPr id="30767" name="Line 47"/>
          <p:cNvSpPr>
            <a:spLocks noChangeShapeType="1"/>
          </p:cNvSpPr>
          <p:nvPr/>
        </p:nvSpPr>
        <p:spPr bwMode="auto">
          <a:xfrm>
            <a:off x="6083300" y="3435350"/>
            <a:ext cx="133350" cy="1588"/>
          </a:xfrm>
          <a:prstGeom prst="line">
            <a:avLst/>
          </a:prstGeom>
          <a:noFill/>
          <a:ln w="0" cap="sq">
            <a:solidFill>
              <a:schemeClr val="tx1"/>
            </a:solidFill>
            <a:miter lim="800000"/>
            <a:headEnd/>
            <a:tailEnd/>
          </a:ln>
          <a:effectLst/>
        </p:spPr>
        <p:txBody>
          <a:bodyPr/>
          <a:lstStyle/>
          <a:p>
            <a:endParaRPr lang="en-US"/>
          </a:p>
        </p:txBody>
      </p:sp>
      <p:sp>
        <p:nvSpPr>
          <p:cNvPr id="30768" name="Line 48"/>
          <p:cNvSpPr>
            <a:spLocks noChangeShapeType="1"/>
          </p:cNvSpPr>
          <p:nvPr/>
        </p:nvSpPr>
        <p:spPr bwMode="auto">
          <a:xfrm>
            <a:off x="6083300" y="3146425"/>
            <a:ext cx="133350" cy="1588"/>
          </a:xfrm>
          <a:prstGeom prst="line">
            <a:avLst/>
          </a:prstGeom>
          <a:noFill/>
          <a:ln w="0" cap="sq">
            <a:solidFill>
              <a:schemeClr val="tx1"/>
            </a:solidFill>
            <a:miter lim="800000"/>
            <a:headEnd/>
            <a:tailEnd/>
          </a:ln>
          <a:effectLst/>
        </p:spPr>
        <p:txBody>
          <a:bodyPr/>
          <a:lstStyle/>
          <a:p>
            <a:endParaRPr lang="en-US"/>
          </a:p>
        </p:txBody>
      </p:sp>
      <p:sp>
        <p:nvSpPr>
          <p:cNvPr id="30769" name="Line 49"/>
          <p:cNvSpPr>
            <a:spLocks noChangeShapeType="1"/>
          </p:cNvSpPr>
          <p:nvPr/>
        </p:nvSpPr>
        <p:spPr bwMode="auto">
          <a:xfrm>
            <a:off x="6083300" y="2857500"/>
            <a:ext cx="133350" cy="1588"/>
          </a:xfrm>
          <a:prstGeom prst="line">
            <a:avLst/>
          </a:prstGeom>
          <a:noFill/>
          <a:ln w="0" cap="sq">
            <a:solidFill>
              <a:schemeClr val="tx1"/>
            </a:solidFill>
            <a:miter lim="800000"/>
            <a:headEnd/>
            <a:tailEnd/>
          </a:ln>
          <a:effectLst/>
        </p:spPr>
        <p:txBody>
          <a:bodyPr/>
          <a:lstStyle/>
          <a:p>
            <a:endParaRPr lang="en-US"/>
          </a:p>
        </p:txBody>
      </p:sp>
      <p:sp>
        <p:nvSpPr>
          <p:cNvPr id="30770" name="Line 50"/>
          <p:cNvSpPr>
            <a:spLocks noChangeShapeType="1"/>
          </p:cNvSpPr>
          <p:nvPr/>
        </p:nvSpPr>
        <p:spPr bwMode="auto">
          <a:xfrm>
            <a:off x="6083300" y="2555875"/>
            <a:ext cx="133350" cy="1588"/>
          </a:xfrm>
          <a:prstGeom prst="line">
            <a:avLst/>
          </a:prstGeom>
          <a:noFill/>
          <a:ln w="0" cap="sq">
            <a:solidFill>
              <a:schemeClr val="tx1"/>
            </a:solidFill>
            <a:miter lim="800000"/>
            <a:headEnd/>
            <a:tailEnd/>
          </a:ln>
          <a:effectLst/>
        </p:spPr>
        <p:txBody>
          <a:bodyPr/>
          <a:lstStyle/>
          <a:p>
            <a:endParaRPr lang="en-US"/>
          </a:p>
        </p:txBody>
      </p:sp>
      <p:sp>
        <p:nvSpPr>
          <p:cNvPr id="30771" name="Line 51"/>
          <p:cNvSpPr>
            <a:spLocks noChangeShapeType="1"/>
          </p:cNvSpPr>
          <p:nvPr/>
        </p:nvSpPr>
        <p:spPr bwMode="auto">
          <a:xfrm>
            <a:off x="6083300" y="2266950"/>
            <a:ext cx="133350" cy="1588"/>
          </a:xfrm>
          <a:prstGeom prst="line">
            <a:avLst/>
          </a:prstGeom>
          <a:noFill/>
          <a:ln w="0" cap="sq">
            <a:solidFill>
              <a:schemeClr val="tx1"/>
            </a:solidFill>
            <a:miter lim="800000"/>
            <a:headEnd/>
            <a:tailEnd/>
          </a:ln>
          <a:effectLst/>
        </p:spPr>
        <p:txBody>
          <a:bodyPr/>
          <a:lstStyle/>
          <a:p>
            <a:endParaRPr lang="en-US"/>
          </a:p>
        </p:txBody>
      </p:sp>
      <p:sp>
        <p:nvSpPr>
          <p:cNvPr id="30772" name="Line 52"/>
          <p:cNvSpPr>
            <a:spLocks noChangeShapeType="1"/>
          </p:cNvSpPr>
          <p:nvPr/>
        </p:nvSpPr>
        <p:spPr bwMode="auto">
          <a:xfrm>
            <a:off x="6083300" y="1978025"/>
            <a:ext cx="133350" cy="1588"/>
          </a:xfrm>
          <a:prstGeom prst="line">
            <a:avLst/>
          </a:prstGeom>
          <a:noFill/>
          <a:ln w="0" cap="sq">
            <a:solidFill>
              <a:schemeClr val="tx1"/>
            </a:solidFill>
            <a:miter lim="800000"/>
            <a:headEnd/>
            <a:tailEnd/>
          </a:ln>
          <a:effectLst/>
        </p:spPr>
        <p:txBody>
          <a:bodyPr/>
          <a:lstStyle/>
          <a:p>
            <a:endParaRPr lang="en-US"/>
          </a:p>
        </p:txBody>
      </p:sp>
      <p:grpSp>
        <p:nvGrpSpPr>
          <p:cNvPr id="30773" name="Group 53"/>
          <p:cNvGrpSpPr>
            <a:grpSpLocks/>
          </p:cNvGrpSpPr>
          <p:nvPr/>
        </p:nvGrpSpPr>
        <p:grpSpPr bwMode="auto">
          <a:xfrm>
            <a:off x="2614613" y="2498725"/>
            <a:ext cx="3535362" cy="2392363"/>
            <a:chOff x="1647" y="1574"/>
            <a:chExt cx="2227" cy="1507"/>
          </a:xfrm>
        </p:grpSpPr>
        <p:sp>
          <p:nvSpPr>
            <p:cNvPr id="30774" name="Freeform 54"/>
            <p:cNvSpPr>
              <a:spLocks/>
            </p:cNvSpPr>
            <p:nvPr/>
          </p:nvSpPr>
          <p:spPr bwMode="auto">
            <a:xfrm>
              <a:off x="1647" y="2586"/>
              <a:ext cx="447" cy="495"/>
            </a:xfrm>
            <a:custGeom>
              <a:avLst/>
              <a:gdLst/>
              <a:ahLst/>
              <a:cxnLst>
                <a:cxn ang="0">
                  <a:pos x="0" y="495"/>
                </a:cxn>
                <a:cxn ang="0">
                  <a:pos x="223" y="248"/>
                </a:cxn>
                <a:cxn ang="0">
                  <a:pos x="447" y="0"/>
                </a:cxn>
              </a:cxnLst>
              <a:rect l="0" t="0" r="r" b="b"/>
              <a:pathLst>
                <a:path w="447" h="495">
                  <a:moveTo>
                    <a:pt x="0" y="495"/>
                  </a:moveTo>
                  <a:lnTo>
                    <a:pt x="223" y="248"/>
                  </a:lnTo>
                  <a:lnTo>
                    <a:pt x="447" y="0"/>
                  </a:lnTo>
                </a:path>
              </a:pathLst>
            </a:custGeom>
            <a:noFill/>
            <a:ln w="57150" cmpd="sng">
              <a:solidFill>
                <a:schemeClr val="accent1"/>
              </a:solidFill>
              <a:prstDash val="solid"/>
              <a:round/>
              <a:headEnd/>
              <a:tailEnd/>
            </a:ln>
            <a:effectLst/>
          </p:spPr>
          <p:txBody>
            <a:bodyPr/>
            <a:lstStyle/>
            <a:p>
              <a:endParaRPr lang="en-US"/>
            </a:p>
          </p:txBody>
        </p:sp>
        <p:sp>
          <p:nvSpPr>
            <p:cNvPr id="30775" name="Freeform 55"/>
            <p:cNvSpPr>
              <a:spLocks/>
            </p:cNvSpPr>
            <p:nvPr/>
          </p:nvSpPr>
          <p:spPr bwMode="auto">
            <a:xfrm>
              <a:off x="2094" y="2127"/>
              <a:ext cx="447" cy="459"/>
            </a:xfrm>
            <a:custGeom>
              <a:avLst/>
              <a:gdLst/>
              <a:ahLst/>
              <a:cxnLst>
                <a:cxn ang="0">
                  <a:pos x="0" y="459"/>
                </a:cxn>
                <a:cxn ang="0">
                  <a:pos x="223" y="226"/>
                </a:cxn>
                <a:cxn ang="0">
                  <a:pos x="447" y="0"/>
                </a:cxn>
              </a:cxnLst>
              <a:rect l="0" t="0" r="r" b="b"/>
              <a:pathLst>
                <a:path w="447" h="459">
                  <a:moveTo>
                    <a:pt x="0" y="459"/>
                  </a:moveTo>
                  <a:lnTo>
                    <a:pt x="223" y="226"/>
                  </a:lnTo>
                  <a:lnTo>
                    <a:pt x="447" y="0"/>
                  </a:lnTo>
                </a:path>
              </a:pathLst>
            </a:custGeom>
            <a:noFill/>
            <a:ln w="57150" cmpd="sng">
              <a:solidFill>
                <a:schemeClr val="accent1"/>
              </a:solidFill>
              <a:prstDash val="solid"/>
              <a:round/>
              <a:headEnd/>
              <a:tailEnd/>
            </a:ln>
            <a:effectLst/>
          </p:spPr>
          <p:txBody>
            <a:bodyPr/>
            <a:lstStyle/>
            <a:p>
              <a:endParaRPr lang="en-US"/>
            </a:p>
          </p:txBody>
        </p:sp>
        <p:sp>
          <p:nvSpPr>
            <p:cNvPr id="30776" name="Freeform 56"/>
            <p:cNvSpPr>
              <a:spLocks/>
            </p:cNvSpPr>
            <p:nvPr/>
          </p:nvSpPr>
          <p:spPr bwMode="auto">
            <a:xfrm>
              <a:off x="2541" y="1727"/>
              <a:ext cx="439" cy="400"/>
            </a:xfrm>
            <a:custGeom>
              <a:avLst/>
              <a:gdLst/>
              <a:ahLst/>
              <a:cxnLst>
                <a:cxn ang="0">
                  <a:pos x="0" y="400"/>
                </a:cxn>
                <a:cxn ang="0">
                  <a:pos x="111" y="291"/>
                </a:cxn>
                <a:cxn ang="0">
                  <a:pos x="216" y="182"/>
                </a:cxn>
                <a:cxn ang="0">
                  <a:pos x="328" y="80"/>
                </a:cxn>
                <a:cxn ang="0">
                  <a:pos x="384" y="36"/>
                </a:cxn>
                <a:cxn ang="0">
                  <a:pos x="439" y="0"/>
                </a:cxn>
              </a:cxnLst>
              <a:rect l="0" t="0" r="r" b="b"/>
              <a:pathLst>
                <a:path w="439" h="400">
                  <a:moveTo>
                    <a:pt x="0" y="400"/>
                  </a:moveTo>
                  <a:lnTo>
                    <a:pt x="111" y="291"/>
                  </a:lnTo>
                  <a:lnTo>
                    <a:pt x="216" y="182"/>
                  </a:lnTo>
                  <a:lnTo>
                    <a:pt x="328" y="80"/>
                  </a:lnTo>
                  <a:lnTo>
                    <a:pt x="384" y="36"/>
                  </a:lnTo>
                  <a:lnTo>
                    <a:pt x="439" y="0"/>
                  </a:lnTo>
                </a:path>
              </a:pathLst>
            </a:custGeom>
            <a:noFill/>
            <a:ln w="57150" cmpd="sng">
              <a:solidFill>
                <a:schemeClr val="accent1"/>
              </a:solidFill>
              <a:prstDash val="solid"/>
              <a:round/>
              <a:headEnd/>
              <a:tailEnd/>
            </a:ln>
            <a:effectLst/>
          </p:spPr>
          <p:txBody>
            <a:bodyPr/>
            <a:lstStyle/>
            <a:p>
              <a:endParaRPr lang="en-US"/>
            </a:p>
          </p:txBody>
        </p:sp>
        <p:sp>
          <p:nvSpPr>
            <p:cNvPr id="30777" name="Freeform 57"/>
            <p:cNvSpPr>
              <a:spLocks/>
            </p:cNvSpPr>
            <p:nvPr/>
          </p:nvSpPr>
          <p:spPr bwMode="auto">
            <a:xfrm>
              <a:off x="2980" y="1574"/>
              <a:ext cx="447" cy="153"/>
            </a:xfrm>
            <a:custGeom>
              <a:avLst/>
              <a:gdLst/>
              <a:ahLst/>
              <a:cxnLst>
                <a:cxn ang="0">
                  <a:pos x="0" y="153"/>
                </a:cxn>
                <a:cxn ang="0">
                  <a:pos x="112" y="95"/>
                </a:cxn>
                <a:cxn ang="0">
                  <a:pos x="224" y="44"/>
                </a:cxn>
                <a:cxn ang="0">
                  <a:pos x="336" y="15"/>
                </a:cxn>
                <a:cxn ang="0">
                  <a:pos x="447" y="0"/>
                </a:cxn>
              </a:cxnLst>
              <a:rect l="0" t="0" r="r" b="b"/>
              <a:pathLst>
                <a:path w="447" h="153">
                  <a:moveTo>
                    <a:pt x="0" y="153"/>
                  </a:moveTo>
                  <a:lnTo>
                    <a:pt x="112" y="95"/>
                  </a:lnTo>
                  <a:lnTo>
                    <a:pt x="224" y="44"/>
                  </a:lnTo>
                  <a:lnTo>
                    <a:pt x="336" y="15"/>
                  </a:lnTo>
                  <a:lnTo>
                    <a:pt x="447" y="0"/>
                  </a:lnTo>
                </a:path>
              </a:pathLst>
            </a:custGeom>
            <a:noFill/>
            <a:ln w="57150" cmpd="sng">
              <a:solidFill>
                <a:schemeClr val="accent1"/>
              </a:solidFill>
              <a:prstDash val="solid"/>
              <a:round/>
              <a:headEnd/>
              <a:tailEnd/>
            </a:ln>
            <a:effectLst/>
          </p:spPr>
          <p:txBody>
            <a:bodyPr/>
            <a:lstStyle/>
            <a:p>
              <a:endParaRPr lang="en-US"/>
            </a:p>
          </p:txBody>
        </p:sp>
        <p:sp>
          <p:nvSpPr>
            <p:cNvPr id="30778" name="Freeform 58"/>
            <p:cNvSpPr>
              <a:spLocks/>
            </p:cNvSpPr>
            <p:nvPr/>
          </p:nvSpPr>
          <p:spPr bwMode="auto">
            <a:xfrm>
              <a:off x="3427" y="1574"/>
              <a:ext cx="447" cy="73"/>
            </a:xfrm>
            <a:custGeom>
              <a:avLst/>
              <a:gdLst/>
              <a:ahLst/>
              <a:cxnLst>
                <a:cxn ang="0">
                  <a:pos x="0" y="0"/>
                </a:cxn>
                <a:cxn ang="0">
                  <a:pos x="56" y="0"/>
                </a:cxn>
                <a:cxn ang="0">
                  <a:pos x="112" y="0"/>
                </a:cxn>
                <a:cxn ang="0">
                  <a:pos x="224" y="22"/>
                </a:cxn>
                <a:cxn ang="0">
                  <a:pos x="335" y="51"/>
                </a:cxn>
                <a:cxn ang="0">
                  <a:pos x="447" y="73"/>
                </a:cxn>
              </a:cxnLst>
              <a:rect l="0" t="0" r="r" b="b"/>
              <a:pathLst>
                <a:path w="447" h="73">
                  <a:moveTo>
                    <a:pt x="0" y="0"/>
                  </a:moveTo>
                  <a:lnTo>
                    <a:pt x="56" y="0"/>
                  </a:lnTo>
                  <a:lnTo>
                    <a:pt x="112" y="0"/>
                  </a:lnTo>
                  <a:lnTo>
                    <a:pt x="224" y="22"/>
                  </a:lnTo>
                  <a:lnTo>
                    <a:pt x="335" y="51"/>
                  </a:lnTo>
                  <a:lnTo>
                    <a:pt x="447" y="73"/>
                  </a:lnTo>
                </a:path>
              </a:pathLst>
            </a:custGeom>
            <a:noFill/>
            <a:ln w="57150" cmpd="sng">
              <a:solidFill>
                <a:schemeClr val="accent1"/>
              </a:solidFill>
              <a:prstDash val="solid"/>
              <a:round/>
              <a:headEnd/>
              <a:tailEnd/>
            </a:ln>
            <a:effectLst/>
          </p:spPr>
          <p:txBody>
            <a:bodyPr/>
            <a:lstStyle/>
            <a:p>
              <a:endParaRPr lang="en-US"/>
            </a:p>
          </p:txBody>
        </p:sp>
      </p:grpSp>
      <p:sp>
        <p:nvSpPr>
          <p:cNvPr id="30779" name="Rectangle 59"/>
          <p:cNvSpPr>
            <a:spLocks noChangeArrowheads="1"/>
          </p:cNvSpPr>
          <p:nvPr/>
        </p:nvSpPr>
        <p:spPr bwMode="auto">
          <a:xfrm>
            <a:off x="2347913" y="4787900"/>
            <a:ext cx="107950" cy="258763"/>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30780" name="Rectangle 60"/>
          <p:cNvSpPr>
            <a:spLocks noChangeArrowheads="1"/>
          </p:cNvSpPr>
          <p:nvPr/>
        </p:nvSpPr>
        <p:spPr bwMode="auto">
          <a:xfrm>
            <a:off x="2093913" y="4429125"/>
            <a:ext cx="377825" cy="258763"/>
          </a:xfrm>
          <a:prstGeom prst="rect">
            <a:avLst/>
          </a:prstGeom>
          <a:noFill/>
          <a:ln w="9525">
            <a:noFill/>
            <a:miter lim="800000"/>
            <a:headEnd/>
            <a:tailEnd/>
          </a:ln>
          <a:effectLst/>
        </p:spPr>
        <p:txBody>
          <a:bodyPr wrap="none" lIns="0" tIns="0" rIns="0" bIns="0">
            <a:spAutoFit/>
          </a:bodyPr>
          <a:lstStyle/>
          <a:p>
            <a:pPr eaLnBrk="0" hangingPunct="0"/>
            <a:r>
              <a:rPr lang="en-US" sz="1700"/>
              <a:t>0.01</a:t>
            </a:r>
            <a:endParaRPr lang="en-US" sz="2400"/>
          </a:p>
        </p:txBody>
      </p:sp>
      <p:sp>
        <p:nvSpPr>
          <p:cNvPr id="30781" name="Rectangle 61"/>
          <p:cNvSpPr>
            <a:spLocks noChangeArrowheads="1"/>
          </p:cNvSpPr>
          <p:nvPr/>
        </p:nvSpPr>
        <p:spPr bwMode="auto">
          <a:xfrm>
            <a:off x="2093913" y="4059238"/>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0.02</a:t>
            </a:r>
            <a:endParaRPr lang="en-US" sz="2400"/>
          </a:p>
        </p:txBody>
      </p:sp>
      <p:sp>
        <p:nvSpPr>
          <p:cNvPr id="30782" name="Rectangle 62"/>
          <p:cNvSpPr>
            <a:spLocks noChangeArrowheads="1"/>
          </p:cNvSpPr>
          <p:nvPr/>
        </p:nvSpPr>
        <p:spPr bwMode="auto">
          <a:xfrm>
            <a:off x="2093913" y="3700463"/>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0.03</a:t>
            </a:r>
            <a:endParaRPr lang="en-US" sz="2400"/>
          </a:p>
        </p:txBody>
      </p:sp>
      <p:sp>
        <p:nvSpPr>
          <p:cNvPr id="30783" name="Rectangle 63"/>
          <p:cNvSpPr>
            <a:spLocks noChangeArrowheads="1"/>
          </p:cNvSpPr>
          <p:nvPr/>
        </p:nvSpPr>
        <p:spPr bwMode="auto">
          <a:xfrm>
            <a:off x="2093913" y="3330575"/>
            <a:ext cx="377825" cy="258763"/>
          </a:xfrm>
          <a:prstGeom prst="rect">
            <a:avLst/>
          </a:prstGeom>
          <a:noFill/>
          <a:ln w="9525">
            <a:noFill/>
            <a:miter lim="800000"/>
            <a:headEnd/>
            <a:tailEnd/>
          </a:ln>
          <a:effectLst/>
        </p:spPr>
        <p:txBody>
          <a:bodyPr wrap="none" lIns="0" tIns="0" rIns="0" bIns="0">
            <a:spAutoFit/>
          </a:bodyPr>
          <a:lstStyle/>
          <a:p>
            <a:pPr eaLnBrk="0" hangingPunct="0"/>
            <a:r>
              <a:rPr lang="en-US" sz="1700"/>
              <a:t>0.04</a:t>
            </a:r>
            <a:endParaRPr lang="en-US" sz="2400"/>
          </a:p>
        </p:txBody>
      </p:sp>
      <p:sp>
        <p:nvSpPr>
          <p:cNvPr id="30784" name="Rectangle 64"/>
          <p:cNvSpPr>
            <a:spLocks noChangeArrowheads="1"/>
          </p:cNvSpPr>
          <p:nvPr/>
        </p:nvSpPr>
        <p:spPr bwMode="auto">
          <a:xfrm>
            <a:off x="2093913" y="2973388"/>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0.05</a:t>
            </a:r>
            <a:endParaRPr lang="en-US" sz="2400"/>
          </a:p>
        </p:txBody>
      </p:sp>
      <p:sp>
        <p:nvSpPr>
          <p:cNvPr id="30785" name="Rectangle 65"/>
          <p:cNvSpPr>
            <a:spLocks noChangeArrowheads="1"/>
          </p:cNvSpPr>
          <p:nvPr/>
        </p:nvSpPr>
        <p:spPr bwMode="auto">
          <a:xfrm>
            <a:off x="2093913" y="2603500"/>
            <a:ext cx="377825" cy="258763"/>
          </a:xfrm>
          <a:prstGeom prst="rect">
            <a:avLst/>
          </a:prstGeom>
          <a:noFill/>
          <a:ln w="9525">
            <a:noFill/>
            <a:miter lim="800000"/>
            <a:headEnd/>
            <a:tailEnd/>
          </a:ln>
          <a:effectLst/>
        </p:spPr>
        <p:txBody>
          <a:bodyPr wrap="none" lIns="0" tIns="0" rIns="0" bIns="0">
            <a:spAutoFit/>
          </a:bodyPr>
          <a:lstStyle/>
          <a:p>
            <a:pPr eaLnBrk="0" hangingPunct="0"/>
            <a:r>
              <a:rPr lang="en-US" sz="1700"/>
              <a:t>0.06</a:t>
            </a:r>
            <a:endParaRPr lang="en-US" sz="2400"/>
          </a:p>
        </p:txBody>
      </p:sp>
      <p:sp>
        <p:nvSpPr>
          <p:cNvPr id="30786" name="Rectangle 66"/>
          <p:cNvSpPr>
            <a:spLocks noChangeArrowheads="1"/>
          </p:cNvSpPr>
          <p:nvPr/>
        </p:nvSpPr>
        <p:spPr bwMode="auto">
          <a:xfrm>
            <a:off x="2093913" y="2244725"/>
            <a:ext cx="377825" cy="258763"/>
          </a:xfrm>
          <a:prstGeom prst="rect">
            <a:avLst/>
          </a:prstGeom>
          <a:noFill/>
          <a:ln w="9525">
            <a:noFill/>
            <a:miter lim="800000"/>
            <a:headEnd/>
            <a:tailEnd/>
          </a:ln>
          <a:effectLst/>
        </p:spPr>
        <p:txBody>
          <a:bodyPr wrap="none" lIns="0" tIns="0" rIns="0" bIns="0">
            <a:spAutoFit/>
          </a:bodyPr>
          <a:lstStyle/>
          <a:p>
            <a:pPr eaLnBrk="0" hangingPunct="0"/>
            <a:r>
              <a:rPr lang="en-US" sz="1700"/>
              <a:t>0.07</a:t>
            </a:r>
            <a:endParaRPr lang="en-US" sz="2400"/>
          </a:p>
        </p:txBody>
      </p:sp>
      <p:sp>
        <p:nvSpPr>
          <p:cNvPr id="30787" name="Rectangle 67"/>
          <p:cNvSpPr>
            <a:spLocks noChangeArrowheads="1"/>
          </p:cNvSpPr>
          <p:nvPr/>
        </p:nvSpPr>
        <p:spPr bwMode="auto">
          <a:xfrm>
            <a:off x="2093913" y="1874838"/>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0.08</a:t>
            </a:r>
            <a:endParaRPr lang="en-US" sz="2400"/>
          </a:p>
        </p:txBody>
      </p:sp>
      <p:sp>
        <p:nvSpPr>
          <p:cNvPr id="30788" name="Rectangle 68"/>
          <p:cNvSpPr>
            <a:spLocks noChangeArrowheads="1"/>
          </p:cNvSpPr>
          <p:nvPr/>
        </p:nvSpPr>
        <p:spPr bwMode="auto">
          <a:xfrm>
            <a:off x="2570163" y="5122863"/>
            <a:ext cx="107950" cy="258762"/>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30789" name="Rectangle 69"/>
          <p:cNvSpPr>
            <a:spLocks noChangeArrowheads="1"/>
          </p:cNvSpPr>
          <p:nvPr/>
        </p:nvSpPr>
        <p:spPr bwMode="auto">
          <a:xfrm>
            <a:off x="3146425" y="5122863"/>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0.02</a:t>
            </a:r>
            <a:endParaRPr lang="en-US" sz="2400"/>
          </a:p>
        </p:txBody>
      </p:sp>
      <p:sp>
        <p:nvSpPr>
          <p:cNvPr id="30790" name="Rectangle 70"/>
          <p:cNvSpPr>
            <a:spLocks noChangeArrowheads="1"/>
          </p:cNvSpPr>
          <p:nvPr/>
        </p:nvSpPr>
        <p:spPr bwMode="auto">
          <a:xfrm>
            <a:off x="3856038" y="5122863"/>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0.04</a:t>
            </a:r>
            <a:endParaRPr lang="en-US" sz="2400"/>
          </a:p>
        </p:txBody>
      </p:sp>
      <p:sp>
        <p:nvSpPr>
          <p:cNvPr id="30791" name="Rectangle 71"/>
          <p:cNvSpPr>
            <a:spLocks noChangeArrowheads="1"/>
          </p:cNvSpPr>
          <p:nvPr/>
        </p:nvSpPr>
        <p:spPr bwMode="auto">
          <a:xfrm>
            <a:off x="4554538" y="5122863"/>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0.06</a:t>
            </a:r>
            <a:endParaRPr lang="en-US" sz="2400"/>
          </a:p>
        </p:txBody>
      </p:sp>
      <p:sp>
        <p:nvSpPr>
          <p:cNvPr id="30792" name="Rectangle 72"/>
          <p:cNvSpPr>
            <a:spLocks noChangeArrowheads="1"/>
          </p:cNvSpPr>
          <p:nvPr/>
        </p:nvSpPr>
        <p:spPr bwMode="auto">
          <a:xfrm>
            <a:off x="5264150" y="5122863"/>
            <a:ext cx="377825" cy="258762"/>
          </a:xfrm>
          <a:prstGeom prst="rect">
            <a:avLst/>
          </a:prstGeom>
          <a:noFill/>
          <a:ln w="9525">
            <a:noFill/>
            <a:miter lim="800000"/>
            <a:headEnd/>
            <a:tailEnd/>
          </a:ln>
          <a:effectLst/>
        </p:spPr>
        <p:txBody>
          <a:bodyPr wrap="none" lIns="0" tIns="0" rIns="0" bIns="0">
            <a:spAutoFit/>
          </a:bodyPr>
          <a:lstStyle/>
          <a:p>
            <a:pPr eaLnBrk="0" hangingPunct="0"/>
            <a:r>
              <a:rPr lang="en-US" sz="1700"/>
              <a:t>0.08</a:t>
            </a:r>
            <a:endParaRPr lang="en-US" sz="2400"/>
          </a:p>
        </p:txBody>
      </p:sp>
      <p:sp>
        <p:nvSpPr>
          <p:cNvPr id="30793" name="Rectangle 73"/>
          <p:cNvSpPr>
            <a:spLocks noChangeArrowheads="1"/>
          </p:cNvSpPr>
          <p:nvPr/>
        </p:nvSpPr>
        <p:spPr bwMode="auto">
          <a:xfrm>
            <a:off x="6027738" y="5122863"/>
            <a:ext cx="269875" cy="258762"/>
          </a:xfrm>
          <a:prstGeom prst="rect">
            <a:avLst/>
          </a:prstGeom>
          <a:noFill/>
          <a:ln w="9525">
            <a:noFill/>
            <a:miter lim="800000"/>
            <a:headEnd/>
            <a:tailEnd/>
          </a:ln>
          <a:effectLst/>
        </p:spPr>
        <p:txBody>
          <a:bodyPr wrap="none" lIns="0" tIns="0" rIns="0" bIns="0">
            <a:spAutoFit/>
          </a:bodyPr>
          <a:lstStyle/>
          <a:p>
            <a:pPr eaLnBrk="0" hangingPunct="0"/>
            <a:r>
              <a:rPr lang="en-US" sz="1700"/>
              <a:t>0.1</a:t>
            </a:r>
            <a:endParaRPr lang="en-US" sz="2400"/>
          </a:p>
        </p:txBody>
      </p:sp>
      <p:sp>
        <p:nvSpPr>
          <p:cNvPr id="30794" name="Rectangle 74"/>
          <p:cNvSpPr>
            <a:spLocks noChangeArrowheads="1"/>
          </p:cNvSpPr>
          <p:nvPr/>
        </p:nvSpPr>
        <p:spPr bwMode="auto">
          <a:xfrm>
            <a:off x="6316663" y="4787900"/>
            <a:ext cx="107950" cy="258763"/>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30795" name="Rectangle 75"/>
          <p:cNvSpPr>
            <a:spLocks noChangeArrowheads="1"/>
          </p:cNvSpPr>
          <p:nvPr/>
        </p:nvSpPr>
        <p:spPr bwMode="auto">
          <a:xfrm>
            <a:off x="6316663" y="4498975"/>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0.1</a:t>
            </a:r>
            <a:endParaRPr lang="en-US" sz="2400"/>
          </a:p>
        </p:txBody>
      </p:sp>
      <p:sp>
        <p:nvSpPr>
          <p:cNvPr id="30796" name="Rectangle 76"/>
          <p:cNvSpPr>
            <a:spLocks noChangeArrowheads="1"/>
          </p:cNvSpPr>
          <p:nvPr/>
        </p:nvSpPr>
        <p:spPr bwMode="auto">
          <a:xfrm>
            <a:off x="6316663" y="4210050"/>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0.2</a:t>
            </a:r>
            <a:endParaRPr lang="en-US" sz="2400"/>
          </a:p>
        </p:txBody>
      </p:sp>
      <p:sp>
        <p:nvSpPr>
          <p:cNvPr id="30797" name="Rectangle 77"/>
          <p:cNvSpPr>
            <a:spLocks noChangeArrowheads="1"/>
          </p:cNvSpPr>
          <p:nvPr/>
        </p:nvSpPr>
        <p:spPr bwMode="auto">
          <a:xfrm>
            <a:off x="6316663" y="3908425"/>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0.3</a:t>
            </a:r>
            <a:endParaRPr lang="en-US" sz="2400"/>
          </a:p>
        </p:txBody>
      </p:sp>
      <p:sp>
        <p:nvSpPr>
          <p:cNvPr id="30798" name="Rectangle 78"/>
          <p:cNvSpPr>
            <a:spLocks noChangeArrowheads="1"/>
          </p:cNvSpPr>
          <p:nvPr/>
        </p:nvSpPr>
        <p:spPr bwMode="auto">
          <a:xfrm>
            <a:off x="6316663" y="3619500"/>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0.4</a:t>
            </a:r>
            <a:endParaRPr lang="en-US" sz="2400"/>
          </a:p>
        </p:txBody>
      </p:sp>
      <p:sp>
        <p:nvSpPr>
          <p:cNvPr id="30799" name="Rectangle 79"/>
          <p:cNvSpPr>
            <a:spLocks noChangeArrowheads="1"/>
          </p:cNvSpPr>
          <p:nvPr/>
        </p:nvSpPr>
        <p:spPr bwMode="auto">
          <a:xfrm>
            <a:off x="6316663" y="3330575"/>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0.5</a:t>
            </a:r>
            <a:endParaRPr lang="en-US" sz="2400"/>
          </a:p>
        </p:txBody>
      </p:sp>
      <p:sp>
        <p:nvSpPr>
          <p:cNvPr id="30800" name="Rectangle 80"/>
          <p:cNvSpPr>
            <a:spLocks noChangeArrowheads="1"/>
          </p:cNvSpPr>
          <p:nvPr/>
        </p:nvSpPr>
        <p:spPr bwMode="auto">
          <a:xfrm>
            <a:off x="6316663" y="3041650"/>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0.6</a:t>
            </a:r>
            <a:endParaRPr lang="en-US" sz="2400"/>
          </a:p>
        </p:txBody>
      </p:sp>
      <p:sp>
        <p:nvSpPr>
          <p:cNvPr id="30801" name="Rectangle 81"/>
          <p:cNvSpPr>
            <a:spLocks noChangeArrowheads="1"/>
          </p:cNvSpPr>
          <p:nvPr/>
        </p:nvSpPr>
        <p:spPr bwMode="auto">
          <a:xfrm>
            <a:off x="6316663" y="2752725"/>
            <a:ext cx="269875" cy="258763"/>
          </a:xfrm>
          <a:prstGeom prst="rect">
            <a:avLst/>
          </a:prstGeom>
          <a:noFill/>
          <a:ln w="9525">
            <a:noFill/>
            <a:miter lim="800000"/>
            <a:headEnd/>
            <a:tailEnd/>
          </a:ln>
          <a:effectLst/>
        </p:spPr>
        <p:txBody>
          <a:bodyPr wrap="none" lIns="0" tIns="0" rIns="0" bIns="0">
            <a:spAutoFit/>
          </a:bodyPr>
          <a:lstStyle/>
          <a:p>
            <a:pPr eaLnBrk="0" hangingPunct="0"/>
            <a:r>
              <a:rPr lang="en-US" sz="1700"/>
              <a:t>0.7</a:t>
            </a:r>
            <a:endParaRPr lang="en-US" sz="2400"/>
          </a:p>
        </p:txBody>
      </p:sp>
      <p:sp>
        <p:nvSpPr>
          <p:cNvPr id="30802" name="Rectangle 82"/>
          <p:cNvSpPr>
            <a:spLocks noChangeArrowheads="1"/>
          </p:cNvSpPr>
          <p:nvPr/>
        </p:nvSpPr>
        <p:spPr bwMode="auto">
          <a:xfrm>
            <a:off x="6316663" y="2452688"/>
            <a:ext cx="269875" cy="258762"/>
          </a:xfrm>
          <a:prstGeom prst="rect">
            <a:avLst/>
          </a:prstGeom>
          <a:noFill/>
          <a:ln w="9525">
            <a:noFill/>
            <a:miter lim="800000"/>
            <a:headEnd/>
            <a:tailEnd/>
          </a:ln>
          <a:effectLst/>
        </p:spPr>
        <p:txBody>
          <a:bodyPr wrap="none" lIns="0" tIns="0" rIns="0" bIns="0">
            <a:spAutoFit/>
          </a:bodyPr>
          <a:lstStyle/>
          <a:p>
            <a:pPr eaLnBrk="0" hangingPunct="0"/>
            <a:r>
              <a:rPr lang="en-US" sz="1700"/>
              <a:t>0.8</a:t>
            </a:r>
            <a:endParaRPr lang="en-US" sz="2400"/>
          </a:p>
        </p:txBody>
      </p:sp>
      <p:sp>
        <p:nvSpPr>
          <p:cNvPr id="30803" name="Rectangle 83"/>
          <p:cNvSpPr>
            <a:spLocks noChangeArrowheads="1"/>
          </p:cNvSpPr>
          <p:nvPr/>
        </p:nvSpPr>
        <p:spPr bwMode="auto">
          <a:xfrm>
            <a:off x="6316663" y="2163763"/>
            <a:ext cx="269875" cy="258762"/>
          </a:xfrm>
          <a:prstGeom prst="rect">
            <a:avLst/>
          </a:prstGeom>
          <a:noFill/>
          <a:ln w="9525">
            <a:noFill/>
            <a:miter lim="800000"/>
            <a:headEnd/>
            <a:tailEnd/>
          </a:ln>
          <a:effectLst/>
        </p:spPr>
        <p:txBody>
          <a:bodyPr wrap="none" lIns="0" tIns="0" rIns="0" bIns="0">
            <a:spAutoFit/>
          </a:bodyPr>
          <a:lstStyle/>
          <a:p>
            <a:pPr eaLnBrk="0" hangingPunct="0"/>
            <a:r>
              <a:rPr lang="en-US" sz="1700"/>
              <a:t>0.9</a:t>
            </a:r>
            <a:endParaRPr lang="en-US" sz="2400"/>
          </a:p>
        </p:txBody>
      </p:sp>
      <p:sp>
        <p:nvSpPr>
          <p:cNvPr id="30804" name="Rectangle 84"/>
          <p:cNvSpPr>
            <a:spLocks noChangeArrowheads="1"/>
          </p:cNvSpPr>
          <p:nvPr/>
        </p:nvSpPr>
        <p:spPr bwMode="auto">
          <a:xfrm>
            <a:off x="6316663" y="1874838"/>
            <a:ext cx="107950" cy="258762"/>
          </a:xfrm>
          <a:prstGeom prst="rect">
            <a:avLst/>
          </a:prstGeom>
          <a:noFill/>
          <a:ln w="9525">
            <a:noFill/>
            <a:miter lim="800000"/>
            <a:headEnd/>
            <a:tailEnd/>
          </a:ln>
          <a:effectLst/>
        </p:spPr>
        <p:txBody>
          <a:bodyPr wrap="none" lIns="0" tIns="0" rIns="0" bIns="0">
            <a:spAutoFit/>
          </a:bodyPr>
          <a:lstStyle/>
          <a:p>
            <a:pPr eaLnBrk="0" hangingPunct="0"/>
            <a:r>
              <a:rPr lang="en-US" sz="1700"/>
              <a:t>1</a:t>
            </a:r>
            <a:endParaRPr lang="en-US" sz="2400"/>
          </a:p>
        </p:txBody>
      </p:sp>
      <p:sp>
        <p:nvSpPr>
          <p:cNvPr id="30805" name="Rectangle 85"/>
          <p:cNvSpPr>
            <a:spLocks noChangeArrowheads="1"/>
          </p:cNvSpPr>
          <p:nvPr/>
        </p:nvSpPr>
        <p:spPr bwMode="auto">
          <a:xfrm>
            <a:off x="3773488" y="4154488"/>
            <a:ext cx="1571625"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D=0.366 m</a:t>
            </a:r>
          </a:p>
        </p:txBody>
      </p:sp>
      <p:sp>
        <p:nvSpPr>
          <p:cNvPr id="30806" name="Rectangle 86"/>
          <p:cNvSpPr>
            <a:spLocks noGrp="1" noChangeArrowheads="1"/>
          </p:cNvSpPr>
          <p:nvPr>
            <p:ph type="title"/>
          </p:nvPr>
        </p:nvSpPr>
        <p:spPr>
          <a:noFill/>
          <a:ln/>
          <a:effectLst/>
        </p:spPr>
        <p:txBody>
          <a:bodyPr lIns="90488" tIns="44450" rIns="90488" bIns="44450" anchor="b"/>
          <a:lstStyle/>
          <a:p>
            <a:r>
              <a:rPr lang="en-US"/>
              <a:t>Dimensionless Performance Curves</a:t>
            </a:r>
          </a:p>
        </p:txBody>
      </p:sp>
      <p:graphicFrame>
        <p:nvGraphicFramePr>
          <p:cNvPr id="30807" name="Object 87">
            <a:hlinkClick r:id="" action="ppaction://ole?verb=0"/>
          </p:cNvPr>
          <p:cNvGraphicFramePr>
            <a:graphicFrameLocks/>
          </p:cNvGraphicFramePr>
          <p:nvPr/>
        </p:nvGraphicFramePr>
        <p:xfrm>
          <a:off x="274638" y="2654300"/>
          <a:ext cx="1458912" cy="749300"/>
        </p:xfrm>
        <a:graphic>
          <a:graphicData uri="http://schemas.openxmlformats.org/presentationml/2006/ole">
            <p:oleObj spid="_x0000_s30807" name="Equation" r:id="rId3" imgW="1473120" imgH="761760" progId="Equation.DSMT4">
              <p:embed/>
            </p:oleObj>
          </a:graphicData>
        </a:graphic>
      </p:graphicFrame>
      <p:graphicFrame>
        <p:nvGraphicFramePr>
          <p:cNvPr id="30808" name="Object 88">
            <a:hlinkClick r:id="" action="ppaction://ole?verb=0"/>
          </p:cNvPr>
          <p:cNvGraphicFramePr>
            <a:graphicFrameLocks/>
          </p:cNvGraphicFramePr>
          <p:nvPr/>
        </p:nvGraphicFramePr>
        <p:xfrm>
          <a:off x="3971925" y="5297488"/>
          <a:ext cx="1257300" cy="822325"/>
        </p:xfrm>
        <a:graphic>
          <a:graphicData uri="http://schemas.openxmlformats.org/presentationml/2006/ole">
            <p:oleObj spid="_x0000_s30808" name="Equation" r:id="rId4" imgW="1269720" imgH="838080" progId="Equation.3">
              <p:embed/>
            </p:oleObj>
          </a:graphicData>
        </a:graphic>
      </p:graphicFrame>
      <p:sp>
        <p:nvSpPr>
          <p:cNvPr id="30809" name="Rectangle 89"/>
          <p:cNvSpPr>
            <a:spLocks noChangeArrowheads="1"/>
          </p:cNvSpPr>
          <p:nvPr/>
        </p:nvSpPr>
        <p:spPr bwMode="auto">
          <a:xfrm>
            <a:off x="6850063" y="2620963"/>
            <a:ext cx="1447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Efficiency</a:t>
            </a:r>
          </a:p>
        </p:txBody>
      </p:sp>
      <p:sp>
        <p:nvSpPr>
          <p:cNvPr id="30810" name="Rectangle 90"/>
          <p:cNvSpPr>
            <a:spLocks noChangeArrowheads="1"/>
          </p:cNvSpPr>
          <p:nvPr/>
        </p:nvSpPr>
        <p:spPr bwMode="auto">
          <a:xfrm>
            <a:off x="1249363" y="6256338"/>
            <a:ext cx="3484562"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(defined at max efficiency)</a:t>
            </a:r>
          </a:p>
        </p:txBody>
      </p:sp>
      <p:graphicFrame>
        <p:nvGraphicFramePr>
          <p:cNvPr id="30811" name="Object 91">
            <a:hlinkClick r:id="" action="ppaction://ole?verb=0"/>
          </p:cNvPr>
          <p:cNvGraphicFramePr>
            <a:graphicFrameLocks noChangeAspect="1"/>
          </p:cNvGraphicFramePr>
          <p:nvPr/>
        </p:nvGraphicFramePr>
        <p:xfrm>
          <a:off x="182563" y="5708650"/>
          <a:ext cx="1104900" cy="977900"/>
        </p:xfrm>
        <a:graphic>
          <a:graphicData uri="http://schemas.openxmlformats.org/presentationml/2006/ole">
            <p:oleObj spid="_x0000_s30811" name="Equation" r:id="rId5" imgW="1054080" imgH="977760" progId="Equation.DSMT4">
              <p:embed/>
            </p:oleObj>
          </a:graphicData>
        </a:graphic>
      </p:graphicFrame>
      <p:sp>
        <p:nvSpPr>
          <p:cNvPr id="30812" name="Rectangle 92"/>
          <p:cNvSpPr>
            <a:spLocks noChangeArrowheads="1"/>
          </p:cNvSpPr>
          <p:nvPr/>
        </p:nvSpPr>
        <p:spPr bwMode="auto">
          <a:xfrm rot="19620000">
            <a:off x="3857625" y="2282825"/>
            <a:ext cx="1450975" cy="457200"/>
          </a:xfrm>
          <a:prstGeom prst="rect">
            <a:avLst/>
          </a:prstGeom>
          <a:solidFill>
            <a:schemeClr val="bg1"/>
          </a:solidFill>
          <a:ln w="12700">
            <a:noFill/>
            <a:miter lim="800000"/>
            <a:headEnd/>
            <a:tailEn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Efficiency</a:t>
            </a:r>
          </a:p>
        </p:txBody>
      </p:sp>
      <p:sp>
        <p:nvSpPr>
          <p:cNvPr id="30813" name="Rectangle 93"/>
          <p:cNvSpPr>
            <a:spLocks noChangeArrowheads="1"/>
          </p:cNvSpPr>
          <p:nvPr/>
        </p:nvSpPr>
        <p:spPr bwMode="auto">
          <a:xfrm rot="1620000">
            <a:off x="2941638" y="2052638"/>
            <a:ext cx="827087" cy="457200"/>
          </a:xfrm>
          <a:prstGeom prst="rect">
            <a:avLst/>
          </a:prstGeom>
          <a:solidFill>
            <a:schemeClr val="bg1"/>
          </a:solidFill>
          <a:ln w="12700">
            <a:noFill/>
            <a:miter lim="800000"/>
            <a:headEnd/>
            <a:tailEn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Head</a:t>
            </a:r>
          </a:p>
        </p:txBody>
      </p:sp>
      <p:sp>
        <p:nvSpPr>
          <p:cNvPr id="30814" name="Oval 94"/>
          <p:cNvSpPr>
            <a:spLocks noChangeArrowheads="1"/>
          </p:cNvSpPr>
          <p:nvPr/>
        </p:nvSpPr>
        <p:spPr bwMode="auto">
          <a:xfrm>
            <a:off x="5646738" y="3943350"/>
            <a:ext cx="88900" cy="88900"/>
          </a:xfrm>
          <a:prstGeom prst="ellipse">
            <a:avLst/>
          </a:prstGeom>
          <a:solidFill>
            <a:schemeClr val="folHlink"/>
          </a:solidFill>
          <a:ln w="12700">
            <a:solidFill>
              <a:schemeClr val="folHlink"/>
            </a:solidFill>
            <a:round/>
            <a:headEnd/>
            <a:tailEnd/>
          </a:ln>
          <a:effectLst/>
        </p:spPr>
        <p:txBody>
          <a:bodyPr wrap="none" anchor="ctr"/>
          <a:lstStyle/>
          <a:p>
            <a:endParaRPr lang="en-US"/>
          </a:p>
        </p:txBody>
      </p:sp>
      <p:sp>
        <p:nvSpPr>
          <p:cNvPr id="30815" name="Line 95"/>
          <p:cNvSpPr>
            <a:spLocks noChangeShapeType="1"/>
          </p:cNvSpPr>
          <p:nvPr/>
        </p:nvSpPr>
        <p:spPr bwMode="auto">
          <a:xfrm>
            <a:off x="2463800" y="3990975"/>
            <a:ext cx="3181350" cy="0"/>
          </a:xfrm>
          <a:prstGeom prst="line">
            <a:avLst/>
          </a:prstGeom>
          <a:noFill/>
          <a:ln w="28575">
            <a:solidFill>
              <a:schemeClr val="folHlink"/>
            </a:solidFill>
            <a:prstDash val="sysDot"/>
            <a:round/>
            <a:headEnd/>
            <a:tailEnd/>
          </a:ln>
          <a:effectLst/>
        </p:spPr>
        <p:txBody>
          <a:bodyPr wrap="none" anchor="ctr"/>
          <a:lstStyle/>
          <a:p>
            <a:endParaRPr lang="en-US"/>
          </a:p>
        </p:txBody>
      </p:sp>
      <p:sp>
        <p:nvSpPr>
          <p:cNvPr id="30816" name="Line 96"/>
          <p:cNvSpPr>
            <a:spLocks noChangeShapeType="1"/>
          </p:cNvSpPr>
          <p:nvPr/>
        </p:nvSpPr>
        <p:spPr bwMode="auto">
          <a:xfrm flipV="1">
            <a:off x="5678488" y="2466975"/>
            <a:ext cx="0" cy="2438400"/>
          </a:xfrm>
          <a:prstGeom prst="line">
            <a:avLst/>
          </a:prstGeom>
          <a:noFill/>
          <a:ln w="28575">
            <a:solidFill>
              <a:schemeClr val="folHlink"/>
            </a:solidFill>
            <a:prstDash val="sysDot"/>
            <a:round/>
            <a:headEnd/>
            <a:tailEnd/>
          </a:ln>
          <a:effectLst/>
        </p:spPr>
        <p:txBody>
          <a:bodyPr wrap="none" anchor="ctr"/>
          <a:lstStyle/>
          <a:p>
            <a:endParaRPr lang="en-US"/>
          </a:p>
        </p:txBody>
      </p:sp>
      <p:sp>
        <p:nvSpPr>
          <p:cNvPr id="30817" name="Text Box 97"/>
          <p:cNvSpPr txBox="1">
            <a:spLocks noChangeArrowheads="1"/>
          </p:cNvSpPr>
          <p:nvPr/>
        </p:nvSpPr>
        <p:spPr bwMode="auto">
          <a:xfrm>
            <a:off x="4938713" y="5962650"/>
            <a:ext cx="4044950" cy="89535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Char char="ä"/>
            </a:pPr>
            <a:r>
              <a:rPr lang="en-US" sz="2400"/>
              <a:t>Curves for a particular pump</a:t>
            </a:r>
          </a:p>
          <a:p>
            <a:pPr marL="342900" indent="-342900" eaLnBrk="0" hangingPunct="0">
              <a:spcBef>
                <a:spcPct val="20000"/>
              </a:spcBef>
              <a:buClr>
                <a:schemeClr val="hlink"/>
              </a:buClr>
              <a:buSzPct val="75000"/>
              <a:buFont typeface="Monotype Sorts" pitchFamily="2" charset="2"/>
              <a:buChar char="ä"/>
            </a:pPr>
            <a:r>
              <a:rPr lang="en-US" sz="2400"/>
              <a:t>____________ of the fluid!</a:t>
            </a:r>
          </a:p>
        </p:txBody>
      </p:sp>
      <p:sp>
        <p:nvSpPr>
          <p:cNvPr id="30818" name="Rectangle 98"/>
          <p:cNvSpPr>
            <a:spLocks noChangeArrowheads="1"/>
          </p:cNvSpPr>
          <p:nvPr/>
        </p:nvSpPr>
        <p:spPr bwMode="auto">
          <a:xfrm>
            <a:off x="5387975" y="6400800"/>
            <a:ext cx="168910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Independent</a:t>
            </a:r>
          </a:p>
        </p:txBody>
      </p:sp>
      <p:sp>
        <p:nvSpPr>
          <p:cNvPr id="30819" name="Oval 99"/>
          <p:cNvSpPr>
            <a:spLocks noChangeArrowheads="1"/>
          </p:cNvSpPr>
          <p:nvPr/>
        </p:nvSpPr>
        <p:spPr bwMode="auto">
          <a:xfrm>
            <a:off x="38100" y="5910263"/>
            <a:ext cx="427038" cy="463550"/>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
        <p:nvSpPr>
          <p:cNvPr id="30820" name="Line 100"/>
          <p:cNvSpPr>
            <a:spLocks noChangeShapeType="1"/>
          </p:cNvSpPr>
          <p:nvPr/>
        </p:nvSpPr>
        <p:spPr bwMode="auto">
          <a:xfrm>
            <a:off x="2667000" y="6654800"/>
            <a:ext cx="611188" cy="0"/>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graphicFrame>
        <p:nvGraphicFramePr>
          <p:cNvPr id="30821" name="Object 101">
            <a:hlinkClick r:id="" action="ppaction://ole?verb=0"/>
          </p:cNvPr>
          <p:cNvGraphicFramePr>
            <a:graphicFrameLocks noChangeAspect="1"/>
          </p:cNvGraphicFramePr>
          <p:nvPr/>
        </p:nvGraphicFramePr>
        <p:xfrm>
          <a:off x="1533525" y="5475288"/>
          <a:ext cx="1806575" cy="819150"/>
        </p:xfrm>
        <a:graphic>
          <a:graphicData uri="http://schemas.openxmlformats.org/presentationml/2006/ole">
            <p:oleObj spid="_x0000_s30821" name="Equation" r:id="rId6" imgW="2184120" imgH="990360" progId="Equation.DSMT4">
              <p:embed/>
            </p:oleObj>
          </a:graphicData>
        </a:graphic>
      </p:graphicFrame>
      <p:sp>
        <p:nvSpPr>
          <p:cNvPr id="30822" name="AutoShape 102">
            <a:hlinkClick r:id="rId7" action="ppaction://hlinksldjump" highlightClick="1"/>
          </p:cNvPr>
          <p:cNvSpPr>
            <a:spLocks noChangeArrowheads="1"/>
          </p:cNvSpPr>
          <p:nvPr/>
        </p:nvSpPr>
        <p:spPr bwMode="auto">
          <a:xfrm>
            <a:off x="7940675" y="5303838"/>
            <a:ext cx="1065213" cy="595312"/>
          </a:xfrm>
          <a:prstGeom prst="actionButtonBlank">
            <a:avLst/>
          </a:prstGeom>
          <a:noFill/>
          <a:ln w="12700">
            <a:solidFill>
              <a:schemeClr val="folHlink"/>
            </a:solidFill>
            <a:miter lim="800000"/>
            <a:headEnd type="none" w="lg" len="med"/>
            <a:tailEnd type="none" w="lg" len="med"/>
          </a:ln>
          <a:effectLst/>
        </p:spPr>
        <p:txBody>
          <a:bodyPr wrap="none" anchor="ctr">
            <a:spAutoFit/>
          </a:bodyPr>
          <a:lstStyle/>
          <a:p>
            <a:pPr marL="342900" indent="-342900" algn="ctr" eaLnBrk="0" hangingPunct="0"/>
            <a:r>
              <a:rPr lang="en-US" sz="2800">
                <a:solidFill>
                  <a:schemeClr val="folHlink"/>
                </a:solidFill>
                <a:hlinkClick r:id="rId8" action="ppaction://hlinksldjump"/>
              </a:rPr>
              <a:t>shape</a:t>
            </a:r>
            <a:endParaRPr lang="en-US" sz="28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8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8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8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8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2" grpId="0" animBg="1" autoUpdateAnimBg="0"/>
      <p:bldP spid="30813" grpId="0" animBg="1" autoUpdateAnimBg="0"/>
      <p:bldP spid="30814" grpId="0" animBg="1"/>
      <p:bldP spid="30815" grpId="0" animBg="1"/>
      <p:bldP spid="30816" grpId="0" animBg="1"/>
      <p:bldP spid="30818" grpId="0" build="p" autoUpdateAnimBg="0"/>
      <p:bldP spid="30819" grpId="0" animBg="1"/>
      <p:bldP spid="30820" grpId="0" animBg="1"/>
      <p:bldP spid="3082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effectLst/>
        </p:spPr>
        <p:txBody>
          <a:bodyPr/>
          <a:lstStyle/>
          <a:p>
            <a:r>
              <a:rPr lang="en-US"/>
              <a:t>Pump Example</a:t>
            </a:r>
          </a:p>
        </p:txBody>
      </p:sp>
      <p:sp>
        <p:nvSpPr>
          <p:cNvPr id="31747" name="Rectangle 3"/>
          <p:cNvSpPr>
            <a:spLocks noGrp="1" noChangeArrowheads="1"/>
          </p:cNvSpPr>
          <p:nvPr>
            <p:ph type="body" idx="1"/>
          </p:nvPr>
        </p:nvSpPr>
        <p:spPr/>
        <p:txBody>
          <a:bodyPr/>
          <a:lstStyle/>
          <a:p>
            <a:r>
              <a:rPr lang="en-US"/>
              <a:t>Given a pump with shape factor of 4.57, a diameter of 366 mm, a 2-m head, a speed of 600 rpm, and dimensionless performance curves (previous slide).</a:t>
            </a:r>
          </a:p>
          <a:p>
            <a:r>
              <a:rPr lang="en-US"/>
              <a:t>What will the discharge be?</a:t>
            </a:r>
          </a:p>
          <a:p>
            <a:r>
              <a:rPr lang="en-US"/>
              <a:t>How large a motor will be needed if motor efficiency is 95%?</a:t>
            </a:r>
          </a:p>
        </p:txBody>
      </p:sp>
      <p:sp>
        <p:nvSpPr>
          <p:cNvPr id="31748" name="AutoShape 4">
            <a:hlinkClick r:id="rId2" action="ppaction://hlinksldjump" highlightClick="1"/>
          </p:cNvPr>
          <p:cNvSpPr>
            <a:spLocks noChangeArrowheads="1"/>
          </p:cNvSpPr>
          <p:nvPr/>
        </p:nvSpPr>
        <p:spPr bwMode="auto">
          <a:xfrm>
            <a:off x="7469188" y="6196013"/>
            <a:ext cx="1670050" cy="661987"/>
          </a:xfrm>
          <a:prstGeom prst="actionButtonBlank">
            <a:avLst/>
          </a:prstGeom>
          <a:solidFill>
            <a:schemeClr val="accent1"/>
          </a:solidFill>
          <a:ln w="12700">
            <a:solidFill>
              <a:schemeClr val="tx1"/>
            </a:solidFill>
            <a:miter lim="800000"/>
            <a:headEnd type="none" w="lg" len="med"/>
            <a:tailEnd type="none" w="lg" len="med"/>
          </a:ln>
          <a:effectLst/>
        </p:spPr>
        <p:txBody>
          <a:bodyPr wrap="none" anchor="ctr">
            <a:spAutoFit/>
          </a:bodyPr>
          <a:lstStyle/>
          <a:p>
            <a:pPr marL="342900" indent="-342900" algn="ctr" eaLnBrk="0" hangingPunct="0">
              <a:spcBef>
                <a:spcPct val="20000"/>
              </a:spcBef>
              <a:buClr>
                <a:schemeClr val="hlink"/>
              </a:buClr>
              <a:buSzPct val="75000"/>
              <a:buFont typeface="Monotype Sorts" pitchFamily="2" charset="2"/>
              <a:buNone/>
            </a:pPr>
            <a:r>
              <a:rPr lang="en-US" sz="3200">
                <a:hlinkClick r:id="rId3" action="ppaction://hlinksldjump"/>
              </a:rPr>
              <a:t>Exercise</a:t>
            </a:r>
            <a:endParaRPr lang="en-US" sz="3200"/>
          </a:p>
        </p:txBody>
      </p:sp>
      <p:pic>
        <p:nvPicPr>
          <p:cNvPr id="31749" name="Picture 5">
            <a:hlinkClick r:id="rId4" action="ppaction://hlinksldjump"/>
          </p:cNvPr>
          <p:cNvPicPr>
            <a:picLocks noChangeAspect="1" noChangeArrowheads="1"/>
          </p:cNvPicPr>
          <p:nvPr/>
        </p:nvPicPr>
        <p:blipFill>
          <a:blip r:embed="rId5" cstate="print"/>
          <a:srcRect/>
          <a:stretch>
            <a:fillRect/>
          </a:stretch>
        </p:blipFill>
        <p:spPr bwMode="auto">
          <a:xfrm>
            <a:off x="5832475" y="3463925"/>
            <a:ext cx="1927225" cy="1233488"/>
          </a:xfrm>
          <a:prstGeom prst="rect">
            <a:avLst/>
          </a:prstGeom>
          <a:noFill/>
          <a:ln w="12700">
            <a:noFill/>
            <a:miter lim="800000"/>
            <a:headEnd type="none" w="lg" len="med"/>
            <a:tailEnd type="none" w="lg" len="me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2" cstate="print"/>
          <a:srcRect t="9090"/>
          <a:stretch>
            <a:fillRect/>
          </a:stretch>
        </p:blipFill>
        <p:spPr bwMode="auto">
          <a:xfrm>
            <a:off x="5308600" y="5245100"/>
            <a:ext cx="1781175" cy="1143000"/>
          </a:xfrm>
          <a:prstGeom prst="rect">
            <a:avLst/>
          </a:prstGeom>
          <a:noFill/>
          <a:ln w="12700">
            <a:noFill/>
            <a:miter lim="800000"/>
            <a:headEnd/>
            <a:tailEnd/>
          </a:ln>
          <a:effectLst/>
        </p:spPr>
      </p:pic>
      <p:pic>
        <p:nvPicPr>
          <p:cNvPr id="32771" name="Picture 3"/>
          <p:cNvPicPr>
            <a:picLocks noChangeArrowheads="1"/>
          </p:cNvPicPr>
          <p:nvPr/>
        </p:nvPicPr>
        <p:blipFill>
          <a:blip r:embed="rId2" cstate="print"/>
          <a:srcRect t="9090"/>
          <a:stretch>
            <a:fillRect/>
          </a:stretch>
        </p:blipFill>
        <p:spPr bwMode="auto">
          <a:xfrm>
            <a:off x="4876800" y="4076700"/>
            <a:ext cx="1781175" cy="1143000"/>
          </a:xfrm>
          <a:prstGeom prst="rect">
            <a:avLst/>
          </a:prstGeom>
          <a:noFill/>
          <a:ln w="12700">
            <a:noFill/>
            <a:miter lim="800000"/>
            <a:headEnd/>
            <a:tailEnd/>
          </a:ln>
          <a:effectLst/>
        </p:spPr>
      </p:pic>
      <p:pic>
        <p:nvPicPr>
          <p:cNvPr id="32772" name="Picture 4"/>
          <p:cNvPicPr>
            <a:picLocks noChangeArrowheads="1"/>
          </p:cNvPicPr>
          <p:nvPr/>
        </p:nvPicPr>
        <p:blipFill>
          <a:blip r:embed="rId2" cstate="print"/>
          <a:srcRect/>
          <a:stretch>
            <a:fillRect/>
          </a:stretch>
        </p:blipFill>
        <p:spPr bwMode="auto">
          <a:xfrm>
            <a:off x="6159500" y="1676400"/>
            <a:ext cx="1781175" cy="1257300"/>
          </a:xfrm>
          <a:prstGeom prst="rect">
            <a:avLst/>
          </a:prstGeom>
          <a:noFill/>
          <a:ln w="12700">
            <a:noFill/>
            <a:miter lim="800000"/>
            <a:headEnd/>
            <a:tailEnd/>
          </a:ln>
          <a:effectLst/>
        </p:spPr>
      </p:pic>
      <p:pic>
        <p:nvPicPr>
          <p:cNvPr id="32773" name="Picture 5"/>
          <p:cNvPicPr>
            <a:picLocks noChangeArrowheads="1"/>
          </p:cNvPicPr>
          <p:nvPr/>
        </p:nvPicPr>
        <p:blipFill>
          <a:blip r:embed="rId2" cstate="print"/>
          <a:srcRect t="9090"/>
          <a:stretch>
            <a:fillRect/>
          </a:stretch>
        </p:blipFill>
        <p:spPr bwMode="auto">
          <a:xfrm>
            <a:off x="5397500" y="2819400"/>
            <a:ext cx="1781175" cy="1143000"/>
          </a:xfrm>
          <a:prstGeom prst="rect">
            <a:avLst/>
          </a:prstGeom>
          <a:noFill/>
          <a:ln w="12700">
            <a:noFill/>
            <a:miter lim="800000"/>
            <a:headEnd/>
            <a:tailEnd/>
          </a:ln>
          <a:effectLst/>
        </p:spPr>
      </p:pic>
      <p:sp>
        <p:nvSpPr>
          <p:cNvPr id="32774" name="Rectangle 6"/>
          <p:cNvSpPr>
            <a:spLocks noGrp="1" noChangeArrowheads="1"/>
          </p:cNvSpPr>
          <p:nvPr>
            <p:ph type="title"/>
          </p:nvPr>
        </p:nvSpPr>
        <p:spPr>
          <a:noFill/>
          <a:ln/>
          <a:effectLst/>
        </p:spPr>
        <p:txBody>
          <a:bodyPr lIns="90488" tIns="44450" rIns="90488" bIns="44450" anchor="b"/>
          <a:lstStyle/>
          <a:p>
            <a:r>
              <a:rPr lang="en-US"/>
              <a:t>Pumps in Parallel or in Series</a:t>
            </a:r>
          </a:p>
        </p:txBody>
      </p:sp>
      <p:sp>
        <p:nvSpPr>
          <p:cNvPr id="32775" name="Rectangle 7"/>
          <p:cNvSpPr>
            <a:spLocks noGrp="1" noChangeArrowheads="1"/>
          </p:cNvSpPr>
          <p:nvPr>
            <p:ph type="body" idx="1"/>
          </p:nvPr>
        </p:nvSpPr>
        <p:spPr>
          <a:xfrm>
            <a:off x="685800" y="1981200"/>
            <a:ext cx="7772400" cy="4876800"/>
          </a:xfrm>
          <a:noFill/>
          <a:ln/>
        </p:spPr>
        <p:txBody>
          <a:bodyPr lIns="90488" tIns="44450" rIns="90488" bIns="44450"/>
          <a:lstStyle/>
          <a:p>
            <a:r>
              <a:rPr lang="en-US"/>
              <a:t>Parallel</a:t>
            </a:r>
          </a:p>
          <a:p>
            <a:pPr lvl="1"/>
            <a:r>
              <a:rPr lang="en-US"/>
              <a:t>Flow ________</a:t>
            </a:r>
          </a:p>
          <a:p>
            <a:pPr lvl="1"/>
            <a:r>
              <a:rPr lang="en-US"/>
              <a:t>Head ________</a:t>
            </a:r>
          </a:p>
          <a:p>
            <a:pPr lvl="1"/>
            <a:endParaRPr lang="en-US"/>
          </a:p>
          <a:p>
            <a:r>
              <a:rPr lang="en-US"/>
              <a:t>Series</a:t>
            </a:r>
          </a:p>
          <a:p>
            <a:pPr lvl="1"/>
            <a:r>
              <a:rPr lang="en-US"/>
              <a:t>Flow ________</a:t>
            </a:r>
          </a:p>
          <a:p>
            <a:pPr lvl="1"/>
            <a:r>
              <a:rPr lang="en-US"/>
              <a:t>Head ________</a:t>
            </a:r>
          </a:p>
          <a:p>
            <a:pPr lvl="1"/>
            <a:endParaRPr lang="en-US"/>
          </a:p>
          <a:p>
            <a:r>
              <a:rPr lang="en-US"/>
              <a:t>Multistage</a:t>
            </a:r>
          </a:p>
        </p:txBody>
      </p:sp>
      <p:sp>
        <p:nvSpPr>
          <p:cNvPr id="32776" name="Freeform 8"/>
          <p:cNvSpPr>
            <a:spLocks/>
          </p:cNvSpPr>
          <p:nvPr/>
        </p:nvSpPr>
        <p:spPr bwMode="auto">
          <a:xfrm>
            <a:off x="6921500" y="2590800"/>
            <a:ext cx="1042988" cy="903288"/>
          </a:xfrm>
          <a:custGeom>
            <a:avLst/>
            <a:gdLst/>
            <a:ahLst/>
            <a:cxnLst>
              <a:cxn ang="0">
                <a:pos x="0" y="504"/>
              </a:cxn>
              <a:cxn ang="0">
                <a:pos x="280" y="568"/>
              </a:cxn>
              <a:cxn ang="0">
                <a:pos x="384" y="560"/>
              </a:cxn>
              <a:cxn ang="0">
                <a:pos x="456" y="504"/>
              </a:cxn>
              <a:cxn ang="0">
                <a:pos x="640" y="272"/>
              </a:cxn>
              <a:cxn ang="0">
                <a:pos x="656" y="144"/>
              </a:cxn>
              <a:cxn ang="0">
                <a:pos x="600" y="64"/>
              </a:cxn>
              <a:cxn ang="0">
                <a:pos x="392" y="0"/>
              </a:cxn>
            </a:cxnLst>
            <a:rect l="0" t="0" r="r" b="b"/>
            <a:pathLst>
              <a:path w="657" h="569">
                <a:moveTo>
                  <a:pt x="0" y="504"/>
                </a:moveTo>
                <a:lnTo>
                  <a:pt x="280" y="568"/>
                </a:lnTo>
                <a:lnTo>
                  <a:pt x="384" y="560"/>
                </a:lnTo>
                <a:lnTo>
                  <a:pt x="456" y="504"/>
                </a:lnTo>
                <a:lnTo>
                  <a:pt x="640" y="272"/>
                </a:lnTo>
                <a:lnTo>
                  <a:pt x="656" y="144"/>
                </a:lnTo>
                <a:lnTo>
                  <a:pt x="600" y="64"/>
                </a:lnTo>
                <a:lnTo>
                  <a:pt x="392" y="0"/>
                </a:lnTo>
              </a:path>
            </a:pathLst>
          </a:custGeom>
          <a:noFill/>
          <a:ln w="12700" cap="rnd" cmpd="sng">
            <a:solidFill>
              <a:schemeClr val="accent1"/>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6807200" y="2362200"/>
            <a:ext cx="1436688" cy="1398588"/>
          </a:xfrm>
          <a:custGeom>
            <a:avLst/>
            <a:gdLst/>
            <a:ahLst/>
            <a:cxnLst>
              <a:cxn ang="0">
                <a:pos x="0" y="808"/>
              </a:cxn>
              <a:cxn ang="0">
                <a:pos x="312" y="880"/>
              </a:cxn>
              <a:cxn ang="0">
                <a:pos x="424" y="880"/>
              </a:cxn>
              <a:cxn ang="0">
                <a:pos x="576" y="848"/>
              </a:cxn>
              <a:cxn ang="0">
                <a:pos x="904" y="392"/>
              </a:cxn>
              <a:cxn ang="0">
                <a:pos x="872" y="256"/>
              </a:cxn>
              <a:cxn ang="0">
                <a:pos x="768" y="80"/>
              </a:cxn>
              <a:cxn ang="0">
                <a:pos x="544" y="0"/>
              </a:cxn>
            </a:cxnLst>
            <a:rect l="0" t="0" r="r" b="b"/>
            <a:pathLst>
              <a:path w="905" h="881">
                <a:moveTo>
                  <a:pt x="0" y="808"/>
                </a:moveTo>
                <a:lnTo>
                  <a:pt x="312" y="880"/>
                </a:lnTo>
                <a:lnTo>
                  <a:pt x="424" y="880"/>
                </a:lnTo>
                <a:lnTo>
                  <a:pt x="576" y="848"/>
                </a:lnTo>
                <a:lnTo>
                  <a:pt x="904" y="392"/>
                </a:lnTo>
                <a:lnTo>
                  <a:pt x="872" y="256"/>
                </a:lnTo>
                <a:lnTo>
                  <a:pt x="768" y="80"/>
                </a:lnTo>
                <a:lnTo>
                  <a:pt x="544" y="0"/>
                </a:lnTo>
              </a:path>
            </a:pathLst>
          </a:custGeom>
          <a:noFill/>
          <a:ln w="12700" cap="rnd" cmpd="sng">
            <a:solidFill>
              <a:schemeClr val="accent1"/>
            </a:solidFill>
            <a:prstDash val="solid"/>
            <a:round/>
            <a:headEnd type="none" w="med" len="med"/>
            <a:tailEnd type="none" w="med" len="med"/>
          </a:ln>
          <a:effectLst/>
        </p:spPr>
        <p:txBody>
          <a:bodyPr/>
          <a:lstStyle/>
          <a:p>
            <a:endParaRPr lang="en-US"/>
          </a:p>
        </p:txBody>
      </p:sp>
      <p:sp>
        <p:nvSpPr>
          <p:cNvPr id="32778" name="Line 10"/>
          <p:cNvSpPr>
            <a:spLocks noChangeShapeType="1"/>
          </p:cNvSpPr>
          <p:nvPr/>
        </p:nvSpPr>
        <p:spPr bwMode="auto">
          <a:xfrm>
            <a:off x="7969250" y="3384550"/>
            <a:ext cx="647700" cy="228600"/>
          </a:xfrm>
          <a:prstGeom prst="line">
            <a:avLst/>
          </a:prstGeom>
          <a:noFill/>
          <a:ln w="12700">
            <a:solidFill>
              <a:schemeClr val="accent1"/>
            </a:solidFill>
            <a:round/>
            <a:headEnd/>
            <a:tailEnd/>
          </a:ln>
          <a:effectLst/>
        </p:spPr>
        <p:txBody>
          <a:bodyPr wrap="none" anchor="ctr"/>
          <a:lstStyle/>
          <a:p>
            <a:endParaRPr lang="en-US"/>
          </a:p>
        </p:txBody>
      </p:sp>
      <p:sp>
        <p:nvSpPr>
          <p:cNvPr id="32779" name="Line 11"/>
          <p:cNvSpPr>
            <a:spLocks noChangeShapeType="1"/>
          </p:cNvSpPr>
          <p:nvPr/>
        </p:nvSpPr>
        <p:spPr bwMode="auto">
          <a:xfrm>
            <a:off x="8083550" y="3219450"/>
            <a:ext cx="647700" cy="228600"/>
          </a:xfrm>
          <a:prstGeom prst="line">
            <a:avLst/>
          </a:prstGeom>
          <a:noFill/>
          <a:ln w="12700">
            <a:solidFill>
              <a:schemeClr val="accent1"/>
            </a:solidFill>
            <a:round/>
            <a:headEnd/>
            <a:tailEnd/>
          </a:ln>
          <a:effectLst/>
        </p:spPr>
        <p:txBody>
          <a:bodyPr wrap="none" anchor="ctr"/>
          <a:lstStyle/>
          <a:p>
            <a:endParaRPr lang="en-US"/>
          </a:p>
        </p:txBody>
      </p:sp>
      <p:sp>
        <p:nvSpPr>
          <p:cNvPr id="32780" name="Oval 12"/>
          <p:cNvSpPr>
            <a:spLocks noChangeArrowheads="1"/>
          </p:cNvSpPr>
          <p:nvPr/>
        </p:nvSpPr>
        <p:spPr bwMode="auto">
          <a:xfrm>
            <a:off x="7899400" y="3175000"/>
            <a:ext cx="152400" cy="190500"/>
          </a:xfrm>
          <a:prstGeom prst="ellipse">
            <a:avLst/>
          </a:prstGeom>
          <a:solidFill>
            <a:schemeClr val="bg1"/>
          </a:solidFill>
          <a:ln w="12700">
            <a:noFill/>
            <a:round/>
            <a:headEnd/>
            <a:tailEnd/>
          </a:ln>
          <a:effectLst/>
        </p:spPr>
        <p:txBody>
          <a:bodyPr wrap="none" anchor="ctr"/>
          <a:lstStyle/>
          <a:p>
            <a:endParaRPr lang="en-US"/>
          </a:p>
        </p:txBody>
      </p:sp>
      <p:sp>
        <p:nvSpPr>
          <p:cNvPr id="32781" name="Arc 13"/>
          <p:cNvSpPr>
            <a:spLocks/>
          </p:cNvSpPr>
          <p:nvPr/>
        </p:nvSpPr>
        <p:spPr bwMode="auto">
          <a:xfrm>
            <a:off x="6273800" y="4897438"/>
            <a:ext cx="158750" cy="412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a:ln>
          <a:effectLst/>
        </p:spPr>
        <p:txBody>
          <a:bodyPr wrap="none" anchor="ctr"/>
          <a:lstStyle/>
          <a:p>
            <a:endParaRPr lang="en-US"/>
          </a:p>
        </p:txBody>
      </p:sp>
      <p:sp>
        <p:nvSpPr>
          <p:cNvPr id="32782" name="Arc 14"/>
          <p:cNvSpPr>
            <a:spLocks/>
          </p:cNvSpPr>
          <p:nvPr/>
        </p:nvSpPr>
        <p:spPr bwMode="auto">
          <a:xfrm>
            <a:off x="6388100" y="4643438"/>
            <a:ext cx="171450" cy="692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a:ln>
          <a:effectLst/>
        </p:spPr>
        <p:txBody>
          <a:bodyPr wrap="none" anchor="ctr"/>
          <a:lstStyle/>
          <a:p>
            <a:endParaRPr lang="en-US"/>
          </a:p>
        </p:txBody>
      </p:sp>
      <p:sp>
        <p:nvSpPr>
          <p:cNvPr id="32783" name="Line 15"/>
          <p:cNvSpPr>
            <a:spLocks noChangeShapeType="1"/>
          </p:cNvSpPr>
          <p:nvPr/>
        </p:nvSpPr>
        <p:spPr bwMode="auto">
          <a:xfrm flipH="1" flipV="1">
            <a:off x="6775450" y="5975350"/>
            <a:ext cx="812800" cy="419100"/>
          </a:xfrm>
          <a:prstGeom prst="line">
            <a:avLst/>
          </a:prstGeom>
          <a:noFill/>
          <a:ln w="12700">
            <a:solidFill>
              <a:schemeClr val="accent1"/>
            </a:solidFill>
            <a:round/>
            <a:headEnd/>
            <a:tailEnd type="triangle" w="med" len="med"/>
          </a:ln>
          <a:effectLst/>
        </p:spPr>
        <p:txBody>
          <a:bodyPr wrap="none" anchor="ctr"/>
          <a:lstStyle/>
          <a:p>
            <a:endParaRPr lang="en-US"/>
          </a:p>
        </p:txBody>
      </p:sp>
      <p:sp>
        <p:nvSpPr>
          <p:cNvPr id="32784" name="Line 16"/>
          <p:cNvSpPr>
            <a:spLocks noChangeShapeType="1"/>
          </p:cNvSpPr>
          <p:nvPr/>
        </p:nvSpPr>
        <p:spPr bwMode="auto">
          <a:xfrm flipH="1" flipV="1">
            <a:off x="8020050" y="3270250"/>
            <a:ext cx="825500" cy="330200"/>
          </a:xfrm>
          <a:prstGeom prst="line">
            <a:avLst/>
          </a:prstGeom>
          <a:noFill/>
          <a:ln w="12700">
            <a:solidFill>
              <a:schemeClr val="accent1"/>
            </a:solidFill>
            <a:round/>
            <a:headEnd/>
            <a:tailEnd type="triangle" w="med" len="med"/>
          </a:ln>
          <a:effectLst/>
        </p:spPr>
        <p:txBody>
          <a:bodyPr wrap="none" anchor="ctr"/>
          <a:lstStyle/>
          <a:p>
            <a:endParaRPr lang="en-US"/>
          </a:p>
        </p:txBody>
      </p:sp>
      <p:pic>
        <p:nvPicPr>
          <p:cNvPr id="32785" name="Picture 17"/>
          <p:cNvPicPr>
            <a:picLocks noChangeArrowheads="1"/>
          </p:cNvPicPr>
          <p:nvPr/>
        </p:nvPicPr>
        <p:blipFill>
          <a:blip r:embed="rId3" cstate="print"/>
          <a:srcRect/>
          <a:stretch>
            <a:fillRect/>
          </a:stretch>
        </p:blipFill>
        <p:spPr bwMode="auto">
          <a:xfrm>
            <a:off x="3289300" y="5816600"/>
            <a:ext cx="1563688" cy="1041400"/>
          </a:xfrm>
          <a:prstGeom prst="rect">
            <a:avLst/>
          </a:prstGeom>
          <a:noFill/>
          <a:ln w="12700">
            <a:noFill/>
            <a:miter lim="800000"/>
            <a:headEnd/>
            <a:tailEnd/>
          </a:ln>
          <a:effectLst/>
        </p:spPr>
      </p:pic>
      <p:sp>
        <p:nvSpPr>
          <p:cNvPr id="32786" name="Text Box 18"/>
          <p:cNvSpPr txBox="1">
            <a:spLocks noChangeArrowheads="1"/>
          </p:cNvSpPr>
          <p:nvPr/>
        </p:nvSpPr>
        <p:spPr bwMode="auto">
          <a:xfrm>
            <a:off x="2484438" y="2522538"/>
            <a:ext cx="835025"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adds</a:t>
            </a:r>
          </a:p>
        </p:txBody>
      </p:sp>
      <p:sp>
        <p:nvSpPr>
          <p:cNvPr id="32787" name="Text Box 19"/>
          <p:cNvSpPr txBox="1">
            <a:spLocks noChangeArrowheads="1"/>
          </p:cNvSpPr>
          <p:nvPr/>
        </p:nvSpPr>
        <p:spPr bwMode="auto">
          <a:xfrm>
            <a:off x="2466975" y="3040063"/>
            <a:ext cx="912813"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same</a:t>
            </a:r>
          </a:p>
        </p:txBody>
      </p:sp>
      <p:sp>
        <p:nvSpPr>
          <p:cNvPr id="32788" name="Text Box 20"/>
          <p:cNvSpPr txBox="1">
            <a:spLocks noChangeArrowheads="1"/>
          </p:cNvSpPr>
          <p:nvPr/>
        </p:nvSpPr>
        <p:spPr bwMode="auto">
          <a:xfrm>
            <a:off x="2473325" y="4692650"/>
            <a:ext cx="912813" cy="519113"/>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same</a:t>
            </a:r>
          </a:p>
        </p:txBody>
      </p:sp>
      <p:sp>
        <p:nvSpPr>
          <p:cNvPr id="32789" name="Text Box 21"/>
          <p:cNvSpPr txBox="1">
            <a:spLocks noChangeArrowheads="1"/>
          </p:cNvSpPr>
          <p:nvPr/>
        </p:nvSpPr>
        <p:spPr bwMode="auto">
          <a:xfrm>
            <a:off x="2460625" y="5208588"/>
            <a:ext cx="835025" cy="519112"/>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800">
                <a:solidFill>
                  <a:schemeClr val="folHlink"/>
                </a:solidFill>
              </a:rPr>
              <a:t>adds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6" grpId="0" build="p" autoUpdateAnimBg="0"/>
      <p:bldP spid="32787" grpId="0" build="p" autoUpdateAnimBg="0"/>
      <p:bldP spid="32788" grpId="0" build="p" autoUpdateAnimBg="0"/>
      <p:bldP spid="3278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a:effectLst/>
        </p:spPr>
        <p:txBody>
          <a:bodyPr lIns="90488" tIns="44450" rIns="90488" bIns="44450" anchor="b"/>
          <a:lstStyle/>
          <a:p>
            <a:r>
              <a:rPr lang="en-US"/>
              <a:t>Cavitation in Water Pumps</a:t>
            </a:r>
          </a:p>
        </p:txBody>
      </p:sp>
      <p:sp>
        <p:nvSpPr>
          <p:cNvPr id="33795" name="Rectangle 3"/>
          <p:cNvSpPr>
            <a:spLocks noGrp="1" noChangeArrowheads="1"/>
          </p:cNvSpPr>
          <p:nvPr>
            <p:ph type="body" idx="1"/>
          </p:nvPr>
        </p:nvSpPr>
        <p:spPr>
          <a:xfrm>
            <a:off x="204788" y="1981200"/>
            <a:ext cx="3910012" cy="4114800"/>
          </a:xfrm>
          <a:noFill/>
          <a:ln/>
        </p:spPr>
        <p:txBody>
          <a:bodyPr lIns="90488" tIns="44450" rIns="90488" bIns="44450"/>
          <a:lstStyle/>
          <a:p>
            <a:r>
              <a:rPr lang="en-US" sz="2800"/>
              <a:t>water vapor bubbles form when the pressure is less than the vapor pressure of water</a:t>
            </a:r>
          </a:p>
          <a:p>
            <a:r>
              <a:rPr lang="en-US" sz="2800"/>
              <a:t>very high pressures (800 MPa or 115,000 psi) develop when the vapor bubbles collapse</a:t>
            </a:r>
          </a:p>
        </p:txBody>
      </p:sp>
      <p:graphicFrame>
        <p:nvGraphicFramePr>
          <p:cNvPr id="7" name="Object 4"/>
          <p:cNvGraphicFramePr>
            <a:graphicFrameLocks noChangeAspect="1"/>
          </p:cNvGraphicFramePr>
          <p:nvPr/>
        </p:nvGraphicFramePr>
        <p:xfrm>
          <a:off x="4305300" y="2105025"/>
          <a:ext cx="4787900" cy="41354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effectLst/>
        </p:spPr>
        <p:txBody>
          <a:bodyPr lIns="90488" tIns="44450" rIns="90488" bIns="44450" anchor="b"/>
          <a:lstStyle/>
          <a:p>
            <a:r>
              <a:rPr lang="en-US"/>
              <a:t>Types of Pumps</a:t>
            </a:r>
          </a:p>
        </p:txBody>
      </p:sp>
      <p:sp>
        <p:nvSpPr>
          <p:cNvPr id="5123" name="Rectangle 3"/>
          <p:cNvSpPr>
            <a:spLocks noGrp="1" noChangeArrowheads="1"/>
          </p:cNvSpPr>
          <p:nvPr>
            <p:ph type="body" sz="half" idx="1"/>
          </p:nvPr>
        </p:nvSpPr>
        <p:spPr>
          <a:noFill/>
          <a:ln/>
        </p:spPr>
        <p:txBody>
          <a:bodyPr lIns="90488" tIns="44450" rIns="90488" bIns="44450"/>
          <a:lstStyle/>
          <a:p>
            <a:pPr>
              <a:lnSpc>
                <a:spcPct val="80000"/>
              </a:lnSpc>
            </a:pPr>
            <a:r>
              <a:rPr lang="en-US" sz="3200"/>
              <a:t>Positive displacement</a:t>
            </a:r>
          </a:p>
          <a:p>
            <a:pPr lvl="1">
              <a:lnSpc>
                <a:spcPct val="80000"/>
              </a:lnSpc>
            </a:pPr>
            <a:r>
              <a:rPr lang="en-US" sz="2800"/>
              <a:t>piston pump</a:t>
            </a:r>
          </a:p>
          <a:p>
            <a:pPr lvl="1">
              <a:lnSpc>
                <a:spcPct val="80000"/>
              </a:lnSpc>
            </a:pPr>
            <a:r>
              <a:rPr lang="en-US" sz="2800"/>
              <a:t>Diaphragm pump</a:t>
            </a:r>
          </a:p>
          <a:p>
            <a:pPr lvl="1">
              <a:lnSpc>
                <a:spcPct val="80000"/>
              </a:lnSpc>
            </a:pPr>
            <a:r>
              <a:rPr lang="en-US" sz="2800"/>
              <a:t>peristaltic pump</a:t>
            </a:r>
          </a:p>
          <a:p>
            <a:pPr lvl="1">
              <a:lnSpc>
                <a:spcPct val="80000"/>
              </a:lnSpc>
            </a:pPr>
            <a:r>
              <a:rPr lang="en-US" sz="2800"/>
              <a:t>Rotary pumps</a:t>
            </a:r>
          </a:p>
          <a:p>
            <a:pPr lvl="2">
              <a:lnSpc>
                <a:spcPct val="80000"/>
              </a:lnSpc>
            </a:pPr>
            <a:r>
              <a:rPr lang="en-US" sz="2400"/>
              <a:t>gear pump</a:t>
            </a:r>
          </a:p>
          <a:p>
            <a:pPr lvl="2">
              <a:lnSpc>
                <a:spcPct val="80000"/>
              </a:lnSpc>
            </a:pPr>
            <a:r>
              <a:rPr lang="en-US" sz="2400"/>
              <a:t>two-lobe rotary pump</a:t>
            </a:r>
          </a:p>
          <a:p>
            <a:pPr lvl="2">
              <a:lnSpc>
                <a:spcPct val="80000"/>
              </a:lnSpc>
            </a:pPr>
            <a:r>
              <a:rPr lang="en-US" sz="2400"/>
              <a:t>screw pump</a:t>
            </a:r>
          </a:p>
        </p:txBody>
      </p:sp>
      <p:sp>
        <p:nvSpPr>
          <p:cNvPr id="5124" name="Rectangle 4"/>
          <p:cNvSpPr>
            <a:spLocks noGrp="1" noChangeArrowheads="1"/>
          </p:cNvSpPr>
          <p:nvPr>
            <p:ph type="body" sz="half" idx="2"/>
          </p:nvPr>
        </p:nvSpPr>
        <p:spPr/>
        <p:txBody>
          <a:bodyPr/>
          <a:lstStyle/>
          <a:p>
            <a:r>
              <a:rPr lang="en-US"/>
              <a:t>Jet pumps</a:t>
            </a:r>
          </a:p>
          <a:p>
            <a:r>
              <a:rPr lang="en-US"/>
              <a:t>Turbomachines</a:t>
            </a:r>
          </a:p>
          <a:p>
            <a:pPr lvl="1"/>
            <a:r>
              <a:rPr lang="en-US"/>
              <a:t>axial-flow (propeller pump)</a:t>
            </a:r>
          </a:p>
          <a:p>
            <a:pPr lvl="1"/>
            <a:r>
              <a:rPr lang="en-US"/>
              <a:t>radial-flow (centrifugal pump)</a:t>
            </a:r>
          </a:p>
          <a:p>
            <a:pPr lvl="1"/>
            <a:r>
              <a:rPr lang="en-US"/>
              <a:t>mixed-flow (both axial and radial flow)</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a:effectLst/>
        </p:spPr>
        <p:txBody>
          <a:bodyPr lIns="90488" tIns="44450" rIns="90488" bIns="44450" anchor="b"/>
          <a:lstStyle/>
          <a:p>
            <a:r>
              <a:rPr lang="en-US"/>
              <a:t>Net Positive Suction Head</a:t>
            </a:r>
          </a:p>
        </p:txBody>
      </p:sp>
      <p:sp>
        <p:nvSpPr>
          <p:cNvPr id="34819" name="Rectangle 3"/>
          <p:cNvSpPr>
            <a:spLocks noGrp="1" noChangeArrowheads="1"/>
          </p:cNvSpPr>
          <p:nvPr>
            <p:ph type="body" idx="1"/>
          </p:nvPr>
        </p:nvSpPr>
        <p:spPr>
          <a:noFill/>
          <a:ln/>
        </p:spPr>
        <p:txBody>
          <a:bodyPr lIns="90488" tIns="44450" rIns="90488" bIns="44450"/>
          <a:lstStyle/>
          <a:p>
            <a:pPr>
              <a:lnSpc>
                <a:spcPct val="90000"/>
              </a:lnSpc>
            </a:pPr>
            <a:r>
              <a:rPr lang="en-US" sz="2800"/>
              <a:t>NPSH</a:t>
            </a:r>
            <a:r>
              <a:rPr lang="en-US" sz="2800" baseline="-25000"/>
              <a:t>R</a:t>
            </a:r>
            <a:r>
              <a:rPr lang="en-US" sz="2800"/>
              <a:t> - absolute pressure in excess of vapor pressure </a:t>
            </a:r>
            <a:r>
              <a:rPr lang="en-US" sz="2800" b="1"/>
              <a:t>required</a:t>
            </a:r>
            <a:r>
              <a:rPr lang="en-US" sz="2800"/>
              <a:t> at pump inlet to prevent cavitation</a:t>
            </a:r>
          </a:p>
          <a:p>
            <a:pPr lvl="1">
              <a:lnSpc>
                <a:spcPct val="90000"/>
              </a:lnSpc>
            </a:pPr>
            <a:r>
              <a:rPr lang="en-US" sz="2400"/>
              <a:t>given by pump manufacturer</a:t>
            </a:r>
          </a:p>
          <a:p>
            <a:pPr lvl="1">
              <a:lnSpc>
                <a:spcPct val="90000"/>
              </a:lnSpc>
            </a:pPr>
            <a:r>
              <a:rPr lang="en-US" sz="2400"/>
              <a:t>determined by the water velocity at the entrance to the pump impeller</a:t>
            </a:r>
          </a:p>
          <a:p>
            <a:pPr>
              <a:lnSpc>
                <a:spcPct val="90000"/>
              </a:lnSpc>
            </a:pPr>
            <a:r>
              <a:rPr lang="en-US" sz="2800"/>
              <a:t>NPSH</a:t>
            </a:r>
            <a:r>
              <a:rPr lang="en-US" sz="2800" baseline="-25000"/>
              <a:t>A</a:t>
            </a:r>
            <a:r>
              <a:rPr lang="en-US" sz="2800"/>
              <a:t> - pressure in excess of vapor pressure </a:t>
            </a:r>
            <a:r>
              <a:rPr lang="en-US" sz="2800" b="1"/>
              <a:t>available</a:t>
            </a:r>
            <a:r>
              <a:rPr lang="en-US" sz="2800"/>
              <a:t> at pump inlet</a:t>
            </a:r>
          </a:p>
          <a:p>
            <a:pPr lvl="1">
              <a:lnSpc>
                <a:spcPct val="90000"/>
              </a:lnSpc>
            </a:pPr>
            <a:r>
              <a:rPr lang="en-US" sz="2400"/>
              <a:t>determined by pump installation (elevation above reservoir, frictional losses, water temperature)</a:t>
            </a:r>
          </a:p>
          <a:p>
            <a:pPr>
              <a:lnSpc>
                <a:spcPct val="90000"/>
              </a:lnSpc>
            </a:pPr>
            <a:r>
              <a:rPr lang="en-US" sz="2800"/>
              <a:t>If NPSH</a:t>
            </a:r>
            <a:r>
              <a:rPr lang="en-US" sz="2800" baseline="-25000"/>
              <a:t>A</a:t>
            </a:r>
            <a:r>
              <a:rPr lang="en-US" sz="2800"/>
              <a:t> is less than NPSH</a:t>
            </a:r>
            <a:r>
              <a:rPr lang="en-US" sz="2800" baseline="-25000"/>
              <a:t>R</a:t>
            </a:r>
            <a:r>
              <a:rPr lang="en-US" sz="2800"/>
              <a:t> cavitation will occur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60600" y="2906713"/>
            <a:ext cx="238125" cy="200025"/>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5843" name="Freeform 3"/>
          <p:cNvSpPr>
            <a:spLocks/>
          </p:cNvSpPr>
          <p:nvPr/>
        </p:nvSpPr>
        <p:spPr bwMode="auto">
          <a:xfrm>
            <a:off x="2498725" y="2282825"/>
            <a:ext cx="219075" cy="719138"/>
          </a:xfrm>
          <a:custGeom>
            <a:avLst/>
            <a:gdLst/>
            <a:ahLst/>
            <a:cxnLst>
              <a:cxn ang="0">
                <a:pos x="0" y="128"/>
              </a:cxn>
              <a:cxn ang="0">
                <a:pos x="10" y="226"/>
              </a:cxn>
              <a:cxn ang="0">
                <a:pos x="98" y="453"/>
              </a:cxn>
              <a:cxn ang="0">
                <a:pos x="138" y="295"/>
              </a:cxn>
              <a:cxn ang="0">
                <a:pos x="128" y="0"/>
              </a:cxn>
              <a:cxn ang="0">
                <a:pos x="39" y="59"/>
              </a:cxn>
              <a:cxn ang="0">
                <a:pos x="0" y="128"/>
              </a:cxn>
            </a:cxnLst>
            <a:rect l="0" t="0" r="r" b="b"/>
            <a:pathLst>
              <a:path w="138" h="453">
                <a:moveTo>
                  <a:pt x="0" y="128"/>
                </a:moveTo>
                <a:cubicBezTo>
                  <a:pt x="11" y="207"/>
                  <a:pt x="10" y="174"/>
                  <a:pt x="10" y="226"/>
                </a:cubicBezTo>
                <a:lnTo>
                  <a:pt x="98" y="453"/>
                </a:lnTo>
                <a:lnTo>
                  <a:pt x="138" y="295"/>
                </a:lnTo>
                <a:lnTo>
                  <a:pt x="128" y="0"/>
                </a:lnTo>
                <a:lnTo>
                  <a:pt x="39" y="59"/>
                </a:lnTo>
                <a:lnTo>
                  <a:pt x="0" y="128"/>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44" name="Freeform 4"/>
          <p:cNvSpPr>
            <a:spLocks/>
          </p:cNvSpPr>
          <p:nvPr/>
        </p:nvSpPr>
        <p:spPr bwMode="auto">
          <a:xfrm>
            <a:off x="2935288" y="2220913"/>
            <a:ext cx="219075" cy="390525"/>
          </a:xfrm>
          <a:custGeom>
            <a:avLst/>
            <a:gdLst/>
            <a:ahLst/>
            <a:cxnLst>
              <a:cxn ang="0">
                <a:pos x="89" y="0"/>
              </a:cxn>
              <a:cxn ang="0">
                <a:pos x="0" y="0"/>
              </a:cxn>
              <a:cxn ang="0">
                <a:pos x="0" y="246"/>
              </a:cxn>
              <a:cxn ang="0">
                <a:pos x="69" y="226"/>
              </a:cxn>
              <a:cxn ang="0">
                <a:pos x="138" y="207"/>
              </a:cxn>
              <a:cxn ang="0">
                <a:pos x="89" y="0"/>
              </a:cxn>
            </a:cxnLst>
            <a:rect l="0" t="0" r="r" b="b"/>
            <a:pathLst>
              <a:path w="138" h="246">
                <a:moveTo>
                  <a:pt x="89" y="0"/>
                </a:moveTo>
                <a:lnTo>
                  <a:pt x="0" y="0"/>
                </a:lnTo>
                <a:lnTo>
                  <a:pt x="0" y="246"/>
                </a:lnTo>
                <a:lnTo>
                  <a:pt x="69" y="226"/>
                </a:lnTo>
                <a:lnTo>
                  <a:pt x="138" y="207"/>
                </a:lnTo>
                <a:lnTo>
                  <a:pt x="89"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45" name="Rectangle 5"/>
          <p:cNvSpPr>
            <a:spLocks noChangeArrowheads="1"/>
          </p:cNvSpPr>
          <p:nvPr/>
        </p:nvSpPr>
        <p:spPr bwMode="auto">
          <a:xfrm>
            <a:off x="0" y="4505325"/>
            <a:ext cx="3263900" cy="145256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pPr marL="342900" indent="-342900" algn="ctr" eaLnBrk="0" hangingPunct="0">
              <a:spcBef>
                <a:spcPct val="20000"/>
              </a:spcBef>
              <a:buClr>
                <a:schemeClr val="hlink"/>
              </a:buClr>
              <a:buSzPct val="75000"/>
              <a:buFont typeface="Monotype Sorts" pitchFamily="2" charset="2"/>
              <a:buChar char="ä"/>
            </a:pPr>
            <a:endParaRPr lang="en-US" sz="3200"/>
          </a:p>
        </p:txBody>
      </p:sp>
      <p:grpSp>
        <p:nvGrpSpPr>
          <p:cNvPr id="35846" name="Group 6"/>
          <p:cNvGrpSpPr>
            <a:grpSpLocks/>
          </p:cNvGrpSpPr>
          <p:nvPr/>
        </p:nvGrpSpPr>
        <p:grpSpPr bwMode="auto">
          <a:xfrm>
            <a:off x="2217738" y="2205038"/>
            <a:ext cx="2357437" cy="2311400"/>
            <a:chOff x="1869" y="1436"/>
            <a:chExt cx="1485" cy="1456"/>
          </a:xfrm>
        </p:grpSpPr>
        <p:sp>
          <p:nvSpPr>
            <p:cNvPr id="35847" name="Freeform 7"/>
            <p:cNvSpPr>
              <a:spLocks/>
            </p:cNvSpPr>
            <p:nvPr/>
          </p:nvSpPr>
          <p:spPr bwMode="auto">
            <a:xfrm>
              <a:off x="1869" y="2705"/>
              <a:ext cx="275" cy="177"/>
            </a:xfrm>
            <a:custGeom>
              <a:avLst/>
              <a:gdLst/>
              <a:ahLst/>
              <a:cxnLst>
                <a:cxn ang="0">
                  <a:pos x="29" y="0"/>
                </a:cxn>
                <a:cxn ang="0">
                  <a:pos x="275" y="177"/>
                </a:cxn>
                <a:cxn ang="0">
                  <a:pos x="0" y="177"/>
                </a:cxn>
                <a:cxn ang="0">
                  <a:pos x="29" y="0"/>
                </a:cxn>
              </a:cxnLst>
              <a:rect l="0" t="0" r="r" b="b"/>
              <a:pathLst>
                <a:path w="275" h="177">
                  <a:moveTo>
                    <a:pt x="29" y="0"/>
                  </a:moveTo>
                  <a:lnTo>
                    <a:pt x="275" y="177"/>
                  </a:lnTo>
                  <a:lnTo>
                    <a:pt x="0" y="177"/>
                  </a:lnTo>
                  <a:lnTo>
                    <a:pt x="29"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48" name="Freeform 8"/>
            <p:cNvSpPr>
              <a:spLocks/>
            </p:cNvSpPr>
            <p:nvPr/>
          </p:nvSpPr>
          <p:spPr bwMode="auto">
            <a:xfrm>
              <a:off x="1888" y="1702"/>
              <a:ext cx="246" cy="236"/>
            </a:xfrm>
            <a:custGeom>
              <a:avLst/>
              <a:gdLst/>
              <a:ahLst/>
              <a:cxnLst>
                <a:cxn ang="0">
                  <a:pos x="0" y="226"/>
                </a:cxn>
                <a:cxn ang="0">
                  <a:pos x="246" y="236"/>
                </a:cxn>
                <a:cxn ang="0">
                  <a:pos x="79" y="0"/>
                </a:cxn>
                <a:cxn ang="0">
                  <a:pos x="30" y="69"/>
                </a:cxn>
                <a:cxn ang="0">
                  <a:pos x="20" y="157"/>
                </a:cxn>
                <a:cxn ang="0">
                  <a:pos x="0" y="226"/>
                </a:cxn>
              </a:cxnLst>
              <a:rect l="0" t="0" r="r" b="b"/>
              <a:pathLst>
                <a:path w="246" h="236">
                  <a:moveTo>
                    <a:pt x="0" y="226"/>
                  </a:moveTo>
                  <a:lnTo>
                    <a:pt x="246" y="236"/>
                  </a:lnTo>
                  <a:lnTo>
                    <a:pt x="79" y="0"/>
                  </a:lnTo>
                  <a:lnTo>
                    <a:pt x="30" y="69"/>
                  </a:lnTo>
                  <a:lnTo>
                    <a:pt x="20" y="157"/>
                  </a:lnTo>
                  <a:lnTo>
                    <a:pt x="0" y="226"/>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49" name="Freeform 9"/>
            <p:cNvSpPr>
              <a:spLocks/>
            </p:cNvSpPr>
            <p:nvPr/>
          </p:nvSpPr>
          <p:spPr bwMode="auto">
            <a:xfrm>
              <a:off x="1957" y="1525"/>
              <a:ext cx="177" cy="413"/>
            </a:xfrm>
            <a:custGeom>
              <a:avLst/>
              <a:gdLst/>
              <a:ahLst/>
              <a:cxnLst>
                <a:cxn ang="0">
                  <a:pos x="0" y="177"/>
                </a:cxn>
                <a:cxn ang="0">
                  <a:pos x="177" y="413"/>
                </a:cxn>
                <a:cxn ang="0">
                  <a:pos x="148" y="0"/>
                </a:cxn>
                <a:cxn ang="0">
                  <a:pos x="59" y="98"/>
                </a:cxn>
                <a:cxn ang="0">
                  <a:pos x="0" y="177"/>
                </a:cxn>
              </a:cxnLst>
              <a:rect l="0" t="0" r="r" b="b"/>
              <a:pathLst>
                <a:path w="177" h="413">
                  <a:moveTo>
                    <a:pt x="0" y="177"/>
                  </a:moveTo>
                  <a:lnTo>
                    <a:pt x="177" y="413"/>
                  </a:lnTo>
                  <a:lnTo>
                    <a:pt x="148" y="0"/>
                  </a:lnTo>
                  <a:lnTo>
                    <a:pt x="59" y="98"/>
                  </a:lnTo>
                  <a:lnTo>
                    <a:pt x="0" y="177"/>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50" name="Freeform 10"/>
            <p:cNvSpPr>
              <a:spLocks/>
            </p:cNvSpPr>
            <p:nvPr/>
          </p:nvSpPr>
          <p:spPr bwMode="auto">
            <a:xfrm>
              <a:off x="2144" y="1436"/>
              <a:ext cx="177" cy="364"/>
            </a:xfrm>
            <a:custGeom>
              <a:avLst/>
              <a:gdLst/>
              <a:ahLst/>
              <a:cxnLst>
                <a:cxn ang="0">
                  <a:pos x="0" y="79"/>
                </a:cxn>
                <a:cxn ang="0">
                  <a:pos x="20" y="364"/>
                </a:cxn>
                <a:cxn ang="0">
                  <a:pos x="98" y="305"/>
                </a:cxn>
                <a:cxn ang="0">
                  <a:pos x="177" y="246"/>
                </a:cxn>
                <a:cxn ang="0">
                  <a:pos x="177" y="0"/>
                </a:cxn>
                <a:cxn ang="0">
                  <a:pos x="98" y="30"/>
                </a:cxn>
                <a:cxn ang="0">
                  <a:pos x="0" y="79"/>
                </a:cxn>
              </a:cxnLst>
              <a:rect l="0" t="0" r="r" b="b"/>
              <a:pathLst>
                <a:path w="177" h="364">
                  <a:moveTo>
                    <a:pt x="0" y="79"/>
                  </a:moveTo>
                  <a:lnTo>
                    <a:pt x="20" y="364"/>
                  </a:lnTo>
                  <a:lnTo>
                    <a:pt x="98" y="305"/>
                  </a:lnTo>
                  <a:lnTo>
                    <a:pt x="177" y="246"/>
                  </a:lnTo>
                  <a:lnTo>
                    <a:pt x="177" y="0"/>
                  </a:lnTo>
                  <a:lnTo>
                    <a:pt x="98" y="30"/>
                  </a:lnTo>
                  <a:lnTo>
                    <a:pt x="0" y="79"/>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5851" name="Rectangle 11"/>
            <p:cNvSpPr>
              <a:spLocks noChangeArrowheads="1"/>
            </p:cNvSpPr>
            <p:nvPr/>
          </p:nvSpPr>
          <p:spPr bwMode="auto">
            <a:xfrm>
              <a:off x="1898" y="1938"/>
              <a:ext cx="236" cy="954"/>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5852" name="Rectangle 12"/>
            <p:cNvSpPr>
              <a:spLocks noChangeArrowheads="1"/>
            </p:cNvSpPr>
            <p:nvPr/>
          </p:nvSpPr>
          <p:spPr bwMode="auto">
            <a:xfrm>
              <a:off x="2410" y="1436"/>
              <a:ext cx="944" cy="236"/>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grpSp>
      <p:sp>
        <p:nvSpPr>
          <p:cNvPr id="35853" name="Rectangle 13"/>
          <p:cNvSpPr>
            <a:spLocks noChangeArrowheads="1"/>
          </p:cNvSpPr>
          <p:nvPr/>
        </p:nvSpPr>
        <p:spPr bwMode="auto">
          <a:xfrm>
            <a:off x="5105400" y="1878013"/>
            <a:ext cx="2311400" cy="203200"/>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5854" name="Rectangle 14"/>
          <p:cNvSpPr>
            <a:spLocks noGrp="1" noChangeArrowheads="1"/>
          </p:cNvSpPr>
          <p:nvPr>
            <p:ph type="title"/>
          </p:nvPr>
        </p:nvSpPr>
        <p:spPr>
          <a:noFill/>
          <a:ln/>
          <a:effectLst/>
        </p:spPr>
        <p:txBody>
          <a:bodyPr lIns="90488" tIns="44450" rIns="90488" bIns="44450" anchor="b"/>
          <a:lstStyle/>
          <a:p>
            <a:r>
              <a:rPr lang="en-US"/>
              <a:t>Net Positive Suction Head</a:t>
            </a:r>
          </a:p>
        </p:txBody>
      </p:sp>
      <p:sp>
        <p:nvSpPr>
          <p:cNvPr id="35855" name="Line 15"/>
          <p:cNvSpPr>
            <a:spLocks noChangeShapeType="1"/>
          </p:cNvSpPr>
          <p:nvPr/>
        </p:nvSpPr>
        <p:spPr bwMode="auto">
          <a:xfrm>
            <a:off x="-31750" y="4497388"/>
            <a:ext cx="3327400" cy="0"/>
          </a:xfrm>
          <a:prstGeom prst="line">
            <a:avLst/>
          </a:prstGeom>
          <a:noFill/>
          <a:ln w="12700">
            <a:solidFill>
              <a:schemeClr val="tx1"/>
            </a:solidFill>
            <a:round/>
            <a:headEnd/>
            <a:tailEnd/>
          </a:ln>
          <a:effectLst/>
        </p:spPr>
        <p:txBody>
          <a:bodyPr wrap="none" anchor="ctr"/>
          <a:lstStyle/>
          <a:p>
            <a:endParaRPr lang="en-US"/>
          </a:p>
        </p:txBody>
      </p:sp>
      <p:grpSp>
        <p:nvGrpSpPr>
          <p:cNvPr id="35856" name="Group 16"/>
          <p:cNvGrpSpPr>
            <a:grpSpLocks/>
          </p:cNvGrpSpPr>
          <p:nvPr/>
        </p:nvGrpSpPr>
        <p:grpSpPr bwMode="auto">
          <a:xfrm>
            <a:off x="3252788" y="3176588"/>
            <a:ext cx="3468687" cy="2757487"/>
            <a:chOff x="2528" y="2048"/>
            <a:chExt cx="2185" cy="1737"/>
          </a:xfrm>
        </p:grpSpPr>
        <p:sp>
          <p:nvSpPr>
            <p:cNvPr id="35857" name="Freeform 17"/>
            <p:cNvSpPr>
              <a:spLocks/>
            </p:cNvSpPr>
            <p:nvPr/>
          </p:nvSpPr>
          <p:spPr bwMode="auto">
            <a:xfrm>
              <a:off x="2528" y="2048"/>
              <a:ext cx="2185" cy="1737"/>
            </a:xfrm>
            <a:custGeom>
              <a:avLst/>
              <a:gdLst/>
              <a:ahLst/>
              <a:cxnLst>
                <a:cxn ang="0">
                  <a:pos x="0" y="1736"/>
                </a:cxn>
                <a:cxn ang="0">
                  <a:pos x="0" y="0"/>
                </a:cxn>
                <a:cxn ang="0">
                  <a:pos x="2184" y="0"/>
                </a:cxn>
              </a:cxnLst>
              <a:rect l="0" t="0" r="r" b="b"/>
              <a:pathLst>
                <a:path w="2185" h="1737">
                  <a:moveTo>
                    <a:pt x="0" y="1736"/>
                  </a:moveTo>
                  <a:lnTo>
                    <a:pt x="0" y="0"/>
                  </a:lnTo>
                  <a:lnTo>
                    <a:pt x="2184"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5858" name="Freeform 18"/>
            <p:cNvSpPr>
              <a:spLocks/>
            </p:cNvSpPr>
            <p:nvPr/>
          </p:nvSpPr>
          <p:spPr bwMode="auto">
            <a:xfrm>
              <a:off x="2576" y="2096"/>
              <a:ext cx="2113" cy="1657"/>
            </a:xfrm>
            <a:custGeom>
              <a:avLst/>
              <a:gdLst/>
              <a:ahLst/>
              <a:cxnLst>
                <a:cxn ang="0">
                  <a:pos x="0" y="1656"/>
                </a:cxn>
                <a:cxn ang="0">
                  <a:pos x="0" y="0"/>
                </a:cxn>
                <a:cxn ang="0">
                  <a:pos x="2112" y="0"/>
                </a:cxn>
              </a:cxnLst>
              <a:rect l="0" t="0" r="r" b="b"/>
              <a:pathLst>
                <a:path w="2113" h="1657">
                  <a:moveTo>
                    <a:pt x="0" y="1656"/>
                  </a:moveTo>
                  <a:lnTo>
                    <a:pt x="0" y="0"/>
                  </a:lnTo>
                  <a:lnTo>
                    <a:pt x="2112" y="0"/>
                  </a:lnTo>
                </a:path>
              </a:pathLst>
            </a:custGeom>
            <a:noFill/>
            <a:ln w="127000" cap="rnd" cmpd="sng">
              <a:pattFill prst="ltUpDiag">
                <a:fgClr>
                  <a:schemeClr val="tx1"/>
                </a:fgClr>
                <a:bgClr>
                  <a:schemeClr val="accent1"/>
                </a:bgClr>
              </a:pattFill>
              <a:prstDash val="solid"/>
              <a:round/>
              <a:headEnd type="none" w="med" len="med"/>
              <a:tailEnd type="none" w="med" len="med"/>
            </a:ln>
            <a:effectLst/>
          </p:spPr>
          <p:txBody>
            <a:bodyPr/>
            <a:lstStyle/>
            <a:p>
              <a:endParaRPr lang="en-US"/>
            </a:p>
          </p:txBody>
        </p:sp>
      </p:grpSp>
      <p:sp>
        <p:nvSpPr>
          <p:cNvPr id="35859" name="AutoShape 19"/>
          <p:cNvSpPr>
            <a:spLocks noChangeArrowheads="1"/>
          </p:cNvSpPr>
          <p:nvPr/>
        </p:nvSpPr>
        <p:spPr bwMode="auto">
          <a:xfrm rot="10800000" flipH="1">
            <a:off x="107950" y="4389438"/>
            <a:ext cx="215900" cy="101600"/>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grpSp>
        <p:nvGrpSpPr>
          <p:cNvPr id="35860" name="Group 20"/>
          <p:cNvGrpSpPr>
            <a:grpSpLocks/>
          </p:cNvGrpSpPr>
          <p:nvPr/>
        </p:nvGrpSpPr>
        <p:grpSpPr bwMode="auto">
          <a:xfrm>
            <a:off x="2152650" y="2185988"/>
            <a:ext cx="2527300" cy="2801937"/>
            <a:chOff x="1828" y="1424"/>
            <a:chExt cx="1592" cy="1765"/>
          </a:xfrm>
        </p:grpSpPr>
        <p:grpSp>
          <p:nvGrpSpPr>
            <p:cNvPr id="35861" name="Group 21"/>
            <p:cNvGrpSpPr>
              <a:grpSpLocks/>
            </p:cNvGrpSpPr>
            <p:nvPr/>
          </p:nvGrpSpPr>
          <p:grpSpPr bwMode="auto">
            <a:xfrm>
              <a:off x="1828" y="1913"/>
              <a:ext cx="362" cy="1276"/>
              <a:chOff x="1828" y="1913"/>
              <a:chExt cx="362" cy="1276"/>
            </a:xfrm>
          </p:grpSpPr>
          <p:sp>
            <p:nvSpPr>
              <p:cNvPr id="35862" name="Freeform 22"/>
              <p:cNvSpPr>
                <a:spLocks/>
              </p:cNvSpPr>
              <p:nvPr/>
            </p:nvSpPr>
            <p:spPr bwMode="auto">
              <a:xfrm>
                <a:off x="2127" y="1913"/>
                <a:ext cx="63" cy="1276"/>
              </a:xfrm>
              <a:custGeom>
                <a:avLst/>
                <a:gdLst/>
                <a:ahLst/>
                <a:cxnLst>
                  <a:cxn ang="0">
                    <a:pos x="62" y="1275"/>
                  </a:cxn>
                  <a:cxn ang="0">
                    <a:pos x="18" y="1086"/>
                  </a:cxn>
                  <a:cxn ang="0">
                    <a:pos x="0" y="874"/>
                  </a:cxn>
                  <a:cxn ang="0">
                    <a:pos x="0" y="0"/>
                  </a:cxn>
                </a:cxnLst>
                <a:rect l="0" t="0" r="r" b="b"/>
                <a:pathLst>
                  <a:path w="63" h="1276">
                    <a:moveTo>
                      <a:pt x="62" y="1275"/>
                    </a:moveTo>
                    <a:lnTo>
                      <a:pt x="18" y="1086"/>
                    </a:lnTo>
                    <a:lnTo>
                      <a:pt x="0" y="874"/>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5863" name="Freeform 23"/>
              <p:cNvSpPr>
                <a:spLocks/>
              </p:cNvSpPr>
              <p:nvPr/>
            </p:nvSpPr>
            <p:spPr bwMode="auto">
              <a:xfrm>
                <a:off x="1828" y="1913"/>
                <a:ext cx="62" cy="1276"/>
              </a:xfrm>
              <a:custGeom>
                <a:avLst/>
                <a:gdLst/>
                <a:ahLst/>
                <a:cxnLst>
                  <a:cxn ang="0">
                    <a:pos x="0" y="1275"/>
                  </a:cxn>
                  <a:cxn ang="0">
                    <a:pos x="43" y="1086"/>
                  </a:cxn>
                  <a:cxn ang="0">
                    <a:pos x="61" y="874"/>
                  </a:cxn>
                  <a:cxn ang="0">
                    <a:pos x="61" y="0"/>
                  </a:cxn>
                </a:cxnLst>
                <a:rect l="0" t="0" r="r" b="b"/>
                <a:pathLst>
                  <a:path w="62" h="1276">
                    <a:moveTo>
                      <a:pt x="0" y="1275"/>
                    </a:moveTo>
                    <a:lnTo>
                      <a:pt x="43" y="1086"/>
                    </a:lnTo>
                    <a:lnTo>
                      <a:pt x="61" y="874"/>
                    </a:lnTo>
                    <a:lnTo>
                      <a:pt x="61"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35864" name="Arc 24"/>
            <p:cNvSpPr>
              <a:spLocks/>
            </p:cNvSpPr>
            <p:nvPr/>
          </p:nvSpPr>
          <p:spPr bwMode="auto">
            <a:xfrm rot="5400000">
              <a:off x="2159" y="1641"/>
              <a:ext cx="270" cy="317"/>
            </a:xfrm>
            <a:custGeom>
              <a:avLst/>
              <a:gdLst>
                <a:gd name="G0" fmla="+- 21600 0 0"/>
                <a:gd name="G1" fmla="+- 68 0 0"/>
                <a:gd name="G2" fmla="+- 21600 0 0"/>
                <a:gd name="T0" fmla="*/ 21600 w 21600"/>
                <a:gd name="T1" fmla="*/ 21668 h 21668"/>
                <a:gd name="T2" fmla="*/ 0 w 21600"/>
                <a:gd name="T3" fmla="*/ 0 h 21668"/>
                <a:gd name="T4" fmla="*/ 21600 w 21600"/>
                <a:gd name="T5" fmla="*/ 68 h 21668"/>
              </a:gdLst>
              <a:ahLst/>
              <a:cxnLst>
                <a:cxn ang="0">
                  <a:pos x="T0" y="T1"/>
                </a:cxn>
                <a:cxn ang="0">
                  <a:pos x="T2" y="T3"/>
                </a:cxn>
                <a:cxn ang="0">
                  <a:pos x="T4" y="T5"/>
                </a:cxn>
              </a:cxnLst>
              <a:rect l="0" t="0" r="r" b="b"/>
              <a:pathLst>
                <a:path w="21600" h="21668" fill="none" extrusionOk="0">
                  <a:moveTo>
                    <a:pt x="21600" y="21668"/>
                  </a:moveTo>
                  <a:cubicBezTo>
                    <a:pt x="9670" y="21668"/>
                    <a:pt x="0" y="11997"/>
                    <a:pt x="0" y="68"/>
                  </a:cubicBezTo>
                  <a:cubicBezTo>
                    <a:pt x="-1" y="45"/>
                    <a:pt x="0" y="22"/>
                    <a:pt x="0" y="0"/>
                  </a:cubicBezTo>
                </a:path>
                <a:path w="21600" h="21668" stroke="0" extrusionOk="0">
                  <a:moveTo>
                    <a:pt x="21600" y="21668"/>
                  </a:moveTo>
                  <a:cubicBezTo>
                    <a:pt x="9670" y="21668"/>
                    <a:pt x="0" y="11997"/>
                    <a:pt x="0" y="68"/>
                  </a:cubicBezTo>
                  <a:cubicBezTo>
                    <a:pt x="-1" y="45"/>
                    <a:pt x="0" y="22"/>
                    <a:pt x="0" y="0"/>
                  </a:cubicBezTo>
                  <a:lnTo>
                    <a:pt x="21600" y="68"/>
                  </a:lnTo>
                  <a:close/>
                </a:path>
              </a:pathLst>
            </a:custGeom>
            <a:noFill/>
            <a:ln w="12700" cap="rnd">
              <a:solidFill>
                <a:schemeClr val="tx1"/>
              </a:solidFill>
              <a:round/>
              <a:headEnd/>
              <a:tailEnd/>
            </a:ln>
            <a:effectLst/>
          </p:spPr>
          <p:txBody>
            <a:bodyPr wrap="none" anchor="ctr"/>
            <a:lstStyle/>
            <a:p>
              <a:endParaRPr lang="en-US"/>
            </a:p>
          </p:txBody>
        </p:sp>
        <p:sp>
          <p:nvSpPr>
            <p:cNvPr id="35865" name="Arc 25"/>
            <p:cNvSpPr>
              <a:spLocks/>
            </p:cNvSpPr>
            <p:nvPr/>
          </p:nvSpPr>
          <p:spPr bwMode="auto">
            <a:xfrm rot="5400000">
              <a:off x="1940" y="1382"/>
              <a:ext cx="484" cy="571"/>
            </a:xfrm>
            <a:custGeom>
              <a:avLst/>
              <a:gdLst>
                <a:gd name="G0" fmla="+- 21600 0 0"/>
                <a:gd name="G1" fmla="+- 38 0 0"/>
                <a:gd name="G2" fmla="+- 21600 0 0"/>
                <a:gd name="T0" fmla="*/ 21600 w 21600"/>
                <a:gd name="T1" fmla="*/ 21638 h 21638"/>
                <a:gd name="T2" fmla="*/ 0 w 21600"/>
                <a:gd name="T3" fmla="*/ 0 h 21638"/>
                <a:gd name="T4" fmla="*/ 21600 w 21600"/>
                <a:gd name="T5" fmla="*/ 38 h 21638"/>
              </a:gdLst>
              <a:ahLst/>
              <a:cxnLst>
                <a:cxn ang="0">
                  <a:pos x="T0" y="T1"/>
                </a:cxn>
                <a:cxn ang="0">
                  <a:pos x="T2" y="T3"/>
                </a:cxn>
                <a:cxn ang="0">
                  <a:pos x="T4" y="T5"/>
                </a:cxn>
              </a:cxnLst>
              <a:rect l="0" t="0" r="r" b="b"/>
              <a:pathLst>
                <a:path w="21600" h="21638" fill="none" extrusionOk="0">
                  <a:moveTo>
                    <a:pt x="21600" y="21638"/>
                  </a:moveTo>
                  <a:cubicBezTo>
                    <a:pt x="9670" y="21638"/>
                    <a:pt x="0" y="11967"/>
                    <a:pt x="0" y="38"/>
                  </a:cubicBezTo>
                  <a:cubicBezTo>
                    <a:pt x="-1" y="25"/>
                    <a:pt x="0" y="12"/>
                    <a:pt x="0" y="0"/>
                  </a:cubicBezTo>
                </a:path>
                <a:path w="21600" h="21638" stroke="0" extrusionOk="0">
                  <a:moveTo>
                    <a:pt x="21600" y="21638"/>
                  </a:moveTo>
                  <a:cubicBezTo>
                    <a:pt x="9670" y="21638"/>
                    <a:pt x="0" y="11967"/>
                    <a:pt x="0" y="38"/>
                  </a:cubicBezTo>
                  <a:cubicBezTo>
                    <a:pt x="-1" y="25"/>
                    <a:pt x="0" y="12"/>
                    <a:pt x="0" y="0"/>
                  </a:cubicBezTo>
                  <a:lnTo>
                    <a:pt x="21600" y="38"/>
                  </a:lnTo>
                  <a:close/>
                </a:path>
              </a:pathLst>
            </a:custGeom>
            <a:noFill/>
            <a:ln w="12700" cap="rnd">
              <a:solidFill>
                <a:schemeClr val="tx1"/>
              </a:solidFill>
              <a:round/>
              <a:headEnd/>
              <a:tailEnd/>
            </a:ln>
            <a:effectLst/>
          </p:spPr>
          <p:txBody>
            <a:bodyPr wrap="none" anchor="ctr"/>
            <a:lstStyle/>
            <a:p>
              <a:endParaRPr lang="en-US"/>
            </a:p>
          </p:txBody>
        </p:sp>
        <p:sp>
          <p:nvSpPr>
            <p:cNvPr id="35866" name="Line 26"/>
            <p:cNvSpPr>
              <a:spLocks noChangeShapeType="1"/>
            </p:cNvSpPr>
            <p:nvPr/>
          </p:nvSpPr>
          <p:spPr bwMode="auto">
            <a:xfrm>
              <a:off x="2452" y="1424"/>
              <a:ext cx="968" cy="0"/>
            </a:xfrm>
            <a:prstGeom prst="line">
              <a:avLst/>
            </a:prstGeom>
            <a:noFill/>
            <a:ln w="12700">
              <a:solidFill>
                <a:schemeClr val="tx1"/>
              </a:solidFill>
              <a:round/>
              <a:headEnd/>
              <a:tailEnd/>
            </a:ln>
            <a:effectLst/>
          </p:spPr>
          <p:txBody>
            <a:bodyPr wrap="none" anchor="ctr"/>
            <a:lstStyle/>
            <a:p>
              <a:endParaRPr lang="en-US"/>
            </a:p>
          </p:txBody>
        </p:sp>
        <p:sp>
          <p:nvSpPr>
            <p:cNvPr id="35867" name="Line 27"/>
            <p:cNvSpPr>
              <a:spLocks noChangeShapeType="1"/>
            </p:cNvSpPr>
            <p:nvPr/>
          </p:nvSpPr>
          <p:spPr bwMode="auto">
            <a:xfrm>
              <a:off x="2436" y="1664"/>
              <a:ext cx="968" cy="0"/>
            </a:xfrm>
            <a:prstGeom prst="line">
              <a:avLst/>
            </a:prstGeom>
            <a:noFill/>
            <a:ln w="12700">
              <a:solidFill>
                <a:schemeClr val="tx1"/>
              </a:solidFill>
              <a:round/>
              <a:headEnd/>
              <a:tailEnd/>
            </a:ln>
            <a:effectLst/>
          </p:spPr>
          <p:txBody>
            <a:bodyPr wrap="none" anchor="ctr"/>
            <a:lstStyle/>
            <a:p>
              <a:endParaRPr lang="en-US"/>
            </a:p>
          </p:txBody>
        </p:sp>
      </p:grpSp>
      <p:sp>
        <p:nvSpPr>
          <p:cNvPr id="35868" name="AutoShape 28"/>
          <p:cNvSpPr>
            <a:spLocks noChangeArrowheads="1"/>
          </p:cNvSpPr>
          <p:nvPr/>
        </p:nvSpPr>
        <p:spPr bwMode="auto">
          <a:xfrm flipV="1">
            <a:off x="4527550" y="2840038"/>
            <a:ext cx="965200" cy="3302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35869" name="Oval 29"/>
          <p:cNvSpPr>
            <a:spLocks noChangeArrowheads="1"/>
          </p:cNvSpPr>
          <p:nvPr/>
        </p:nvSpPr>
        <p:spPr bwMode="auto">
          <a:xfrm>
            <a:off x="4464050" y="1849438"/>
            <a:ext cx="1079500" cy="1079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5870" name="Line 30"/>
          <p:cNvSpPr>
            <a:spLocks noChangeShapeType="1"/>
          </p:cNvSpPr>
          <p:nvPr/>
        </p:nvSpPr>
        <p:spPr bwMode="auto">
          <a:xfrm>
            <a:off x="5213350" y="1881188"/>
            <a:ext cx="2171700" cy="0"/>
          </a:xfrm>
          <a:prstGeom prst="line">
            <a:avLst/>
          </a:prstGeom>
          <a:noFill/>
          <a:ln w="12700">
            <a:solidFill>
              <a:schemeClr val="tx1"/>
            </a:solidFill>
            <a:round/>
            <a:headEnd/>
            <a:tailEnd/>
          </a:ln>
          <a:effectLst/>
        </p:spPr>
        <p:txBody>
          <a:bodyPr wrap="none" anchor="ctr"/>
          <a:lstStyle/>
          <a:p>
            <a:endParaRPr lang="en-US"/>
          </a:p>
        </p:txBody>
      </p:sp>
      <p:sp>
        <p:nvSpPr>
          <p:cNvPr id="35871" name="Line 31"/>
          <p:cNvSpPr>
            <a:spLocks noChangeShapeType="1"/>
          </p:cNvSpPr>
          <p:nvPr/>
        </p:nvSpPr>
        <p:spPr bwMode="auto">
          <a:xfrm>
            <a:off x="5480050" y="2084388"/>
            <a:ext cx="1943100" cy="0"/>
          </a:xfrm>
          <a:prstGeom prst="line">
            <a:avLst/>
          </a:prstGeom>
          <a:noFill/>
          <a:ln w="12700">
            <a:solidFill>
              <a:schemeClr val="tx1"/>
            </a:solidFill>
            <a:round/>
            <a:headEnd/>
            <a:tailEnd/>
          </a:ln>
          <a:effectLst/>
        </p:spPr>
        <p:txBody>
          <a:bodyPr wrap="none" anchor="ctr"/>
          <a:lstStyle/>
          <a:p>
            <a:endParaRPr lang="en-US"/>
          </a:p>
        </p:txBody>
      </p:sp>
      <p:sp>
        <p:nvSpPr>
          <p:cNvPr id="35872" name="Line 32"/>
          <p:cNvSpPr>
            <a:spLocks noChangeShapeType="1"/>
          </p:cNvSpPr>
          <p:nvPr/>
        </p:nvSpPr>
        <p:spPr bwMode="auto">
          <a:xfrm>
            <a:off x="0" y="4492625"/>
            <a:ext cx="3248025" cy="0"/>
          </a:xfrm>
          <a:prstGeom prst="line">
            <a:avLst/>
          </a:prstGeom>
          <a:noFill/>
          <a:ln w="57150">
            <a:solidFill>
              <a:schemeClr val="folHlink"/>
            </a:solidFill>
            <a:prstDash val="sysDot"/>
            <a:round/>
            <a:headEnd type="none" w="lg" len="med"/>
            <a:tailEnd type="none" w="lg" len="med"/>
          </a:ln>
          <a:effectLst/>
        </p:spPr>
        <p:txBody>
          <a:bodyPr wrap="none" anchor="ctr">
            <a:spAutoFit/>
          </a:bodyPr>
          <a:lstStyle/>
          <a:p>
            <a:endParaRPr lang="en-US"/>
          </a:p>
        </p:txBody>
      </p:sp>
      <p:sp>
        <p:nvSpPr>
          <p:cNvPr id="35873" name="Line 33"/>
          <p:cNvSpPr>
            <a:spLocks noChangeShapeType="1"/>
          </p:cNvSpPr>
          <p:nvPr/>
        </p:nvSpPr>
        <p:spPr bwMode="auto">
          <a:xfrm rot="5400000">
            <a:off x="4225925" y="2381251"/>
            <a:ext cx="377825" cy="0"/>
          </a:xfrm>
          <a:prstGeom prst="line">
            <a:avLst/>
          </a:prstGeom>
          <a:noFill/>
          <a:ln w="57150">
            <a:solidFill>
              <a:schemeClr val="folHlink"/>
            </a:solidFill>
            <a:prstDash val="sysDot"/>
            <a:round/>
            <a:headEnd type="none" w="lg" len="med"/>
            <a:tailEnd type="none" w="lg" len="med"/>
          </a:ln>
          <a:effectLst/>
        </p:spPr>
        <p:txBody>
          <a:bodyPr anchor="ctr">
            <a:spAutoFit/>
          </a:bodyPr>
          <a:lstStyle/>
          <a:p>
            <a:endParaRPr lang="en-US"/>
          </a:p>
        </p:txBody>
      </p:sp>
      <p:sp>
        <p:nvSpPr>
          <p:cNvPr id="35874" name="Text Box 34"/>
          <p:cNvSpPr txBox="1">
            <a:spLocks noChangeArrowheads="1"/>
          </p:cNvSpPr>
          <p:nvPr/>
        </p:nvSpPr>
        <p:spPr bwMode="auto">
          <a:xfrm>
            <a:off x="758825" y="4044950"/>
            <a:ext cx="3365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1</a:t>
            </a:r>
          </a:p>
        </p:txBody>
      </p:sp>
      <p:sp>
        <p:nvSpPr>
          <p:cNvPr id="35875" name="Text Box 35"/>
          <p:cNvSpPr txBox="1">
            <a:spLocks noChangeArrowheads="1"/>
          </p:cNvSpPr>
          <p:nvPr/>
        </p:nvSpPr>
        <p:spPr bwMode="auto">
          <a:xfrm>
            <a:off x="3976688" y="2159000"/>
            <a:ext cx="3365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2</a:t>
            </a:r>
          </a:p>
        </p:txBody>
      </p:sp>
      <p:graphicFrame>
        <p:nvGraphicFramePr>
          <p:cNvPr id="35876" name="Object 36">
            <a:hlinkClick r:id="" action="ppaction://ole?verb=0"/>
          </p:cNvPr>
          <p:cNvGraphicFramePr>
            <a:graphicFrameLocks/>
          </p:cNvGraphicFramePr>
          <p:nvPr/>
        </p:nvGraphicFramePr>
        <p:xfrm>
          <a:off x="3590925" y="3594100"/>
          <a:ext cx="2882900" cy="822325"/>
        </p:xfrm>
        <a:graphic>
          <a:graphicData uri="http://schemas.openxmlformats.org/presentationml/2006/ole">
            <p:oleObj spid="_x0000_s35876" name="Equation" r:id="rId3" imgW="2882880" imgH="825480" progId="Equation.DSMT4">
              <p:embed/>
            </p:oleObj>
          </a:graphicData>
        </a:graphic>
      </p:graphicFrame>
      <p:sp>
        <p:nvSpPr>
          <p:cNvPr id="35877" name="Text Box 37"/>
          <p:cNvSpPr txBox="1">
            <a:spLocks noChangeArrowheads="1"/>
          </p:cNvSpPr>
          <p:nvPr/>
        </p:nvSpPr>
        <p:spPr bwMode="auto">
          <a:xfrm>
            <a:off x="6835775" y="3406775"/>
            <a:ext cx="1506538"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s = suction</a:t>
            </a:r>
          </a:p>
        </p:txBody>
      </p:sp>
      <p:sp>
        <p:nvSpPr>
          <p:cNvPr id="35878" name="Text Box 38"/>
          <p:cNvSpPr txBox="1">
            <a:spLocks noChangeArrowheads="1"/>
          </p:cNvSpPr>
          <p:nvPr/>
        </p:nvSpPr>
        <p:spPr bwMode="auto">
          <a:xfrm>
            <a:off x="6762750" y="3903663"/>
            <a:ext cx="2009775"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Total head -p</a:t>
            </a:r>
            <a:r>
              <a:rPr lang="en-US" sz="2400" baseline="-25000"/>
              <a:t>v</a:t>
            </a:r>
            <a:r>
              <a:rPr lang="en-US" sz="2400"/>
              <a:t>!</a:t>
            </a:r>
          </a:p>
        </p:txBody>
      </p:sp>
      <p:sp>
        <p:nvSpPr>
          <p:cNvPr id="35879" name="Text Box 39"/>
          <p:cNvSpPr txBox="1">
            <a:spLocks noChangeArrowheads="1"/>
          </p:cNvSpPr>
          <p:nvPr/>
        </p:nvSpPr>
        <p:spPr bwMode="auto">
          <a:xfrm>
            <a:off x="3565525" y="5813425"/>
            <a:ext cx="3409950"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NPSH</a:t>
            </a:r>
            <a:r>
              <a:rPr lang="en-US" sz="2400" baseline="-25000"/>
              <a:t>R</a:t>
            </a:r>
            <a:r>
              <a:rPr lang="en-US" sz="2400"/>
              <a:t> increases with Q</a:t>
            </a:r>
            <a:r>
              <a:rPr lang="en-US" sz="2400" baseline="30000"/>
              <a:t>2</a:t>
            </a:r>
            <a:r>
              <a:rPr lang="en-US" sz="2400"/>
              <a:t>!</a:t>
            </a:r>
          </a:p>
        </p:txBody>
      </p:sp>
      <p:sp>
        <p:nvSpPr>
          <p:cNvPr id="35880" name="Line 40"/>
          <p:cNvSpPr>
            <a:spLocks noChangeShapeType="1"/>
          </p:cNvSpPr>
          <p:nvPr/>
        </p:nvSpPr>
        <p:spPr bwMode="auto">
          <a:xfrm>
            <a:off x="1038225" y="2387600"/>
            <a:ext cx="5189538" cy="0"/>
          </a:xfrm>
          <a:prstGeom prst="line">
            <a:avLst/>
          </a:prstGeom>
          <a:noFill/>
          <a:ln w="28575">
            <a:solidFill>
              <a:schemeClr val="folHlink"/>
            </a:solidFill>
            <a:round/>
            <a:headEnd type="none" w="lg" len="med"/>
            <a:tailEnd type="none" w="lg" len="med"/>
          </a:ln>
          <a:effectLst/>
        </p:spPr>
        <p:txBody>
          <a:bodyPr anchor="ctr">
            <a:spAutoFit/>
          </a:bodyPr>
          <a:lstStyle/>
          <a:p>
            <a:endParaRPr lang="en-US"/>
          </a:p>
        </p:txBody>
      </p:sp>
      <p:sp>
        <p:nvSpPr>
          <p:cNvPr id="35881" name="Text Box 41"/>
          <p:cNvSpPr txBox="1">
            <a:spLocks noChangeArrowheads="1"/>
          </p:cNvSpPr>
          <p:nvPr/>
        </p:nvSpPr>
        <p:spPr bwMode="auto">
          <a:xfrm>
            <a:off x="6157913" y="2146300"/>
            <a:ext cx="2185987"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solidFill>
                  <a:schemeClr val="folHlink"/>
                </a:solidFill>
              </a:rPr>
              <a:t>Elevation datum</a:t>
            </a:r>
          </a:p>
        </p:txBody>
      </p:sp>
      <p:sp>
        <p:nvSpPr>
          <p:cNvPr id="35882" name="Text Box 42"/>
          <p:cNvSpPr txBox="1">
            <a:spLocks noChangeArrowheads="1"/>
          </p:cNvSpPr>
          <p:nvPr/>
        </p:nvSpPr>
        <p:spPr bwMode="auto">
          <a:xfrm>
            <a:off x="6199188" y="2646363"/>
            <a:ext cx="2376487"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solidFill>
                  <a:schemeClr val="folHlink"/>
                </a:solidFill>
              </a:rPr>
              <a:t>Absolute pressure</a:t>
            </a:r>
          </a:p>
        </p:txBody>
      </p:sp>
      <p:graphicFrame>
        <p:nvGraphicFramePr>
          <p:cNvPr id="35883" name="Object 43">
            <a:hlinkClick r:id="" action="ppaction://ole?verb=0"/>
          </p:cNvPr>
          <p:cNvGraphicFramePr>
            <a:graphicFrameLocks/>
          </p:cNvGraphicFramePr>
          <p:nvPr/>
        </p:nvGraphicFramePr>
        <p:xfrm>
          <a:off x="3598863" y="4784725"/>
          <a:ext cx="3111500" cy="860425"/>
        </p:xfrm>
        <a:graphic>
          <a:graphicData uri="http://schemas.openxmlformats.org/presentationml/2006/ole">
            <p:oleObj spid="_x0000_s35883" name="Equation" r:id="rId4" imgW="3111480" imgH="863280" progId="Equation.DSMT4">
              <p:embed/>
            </p:oleObj>
          </a:graphicData>
        </a:graphic>
      </p:graphicFrame>
      <p:sp>
        <p:nvSpPr>
          <p:cNvPr id="35884" name="Oval 44"/>
          <p:cNvSpPr>
            <a:spLocks noChangeArrowheads="1"/>
          </p:cNvSpPr>
          <p:nvPr/>
        </p:nvSpPr>
        <p:spPr bwMode="auto">
          <a:xfrm>
            <a:off x="4754563" y="4805363"/>
            <a:ext cx="1339850" cy="877887"/>
          </a:xfrm>
          <a:prstGeom prst="ellips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35885" name="Line 45"/>
          <p:cNvSpPr>
            <a:spLocks noChangeShapeType="1"/>
          </p:cNvSpPr>
          <p:nvPr/>
        </p:nvSpPr>
        <p:spPr bwMode="auto">
          <a:xfrm flipV="1">
            <a:off x="4852988" y="4929188"/>
            <a:ext cx="1023937" cy="560387"/>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35886" name="Text Box 46"/>
          <p:cNvSpPr txBox="1">
            <a:spLocks noChangeArrowheads="1"/>
          </p:cNvSpPr>
          <p:nvPr/>
        </p:nvSpPr>
        <p:spPr bwMode="auto">
          <a:xfrm>
            <a:off x="6858000" y="4979988"/>
            <a:ext cx="1865313"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At cavitation!</a:t>
            </a:r>
          </a:p>
        </p:txBody>
      </p:sp>
      <p:sp>
        <p:nvSpPr>
          <p:cNvPr id="35887" name="Line 47"/>
          <p:cNvSpPr>
            <a:spLocks noChangeShapeType="1"/>
          </p:cNvSpPr>
          <p:nvPr/>
        </p:nvSpPr>
        <p:spPr bwMode="auto">
          <a:xfrm>
            <a:off x="1620838" y="2352675"/>
            <a:ext cx="0" cy="2146300"/>
          </a:xfrm>
          <a:prstGeom prst="line">
            <a:avLst/>
          </a:prstGeom>
          <a:noFill/>
          <a:ln w="28575">
            <a:solidFill>
              <a:schemeClr val="folHlink"/>
            </a:solidFill>
            <a:round/>
            <a:headEnd type="triangle" w="med" len="med"/>
            <a:tailEnd type="triangle" w="med" len="med"/>
          </a:ln>
          <a:effectLst/>
        </p:spPr>
        <p:txBody>
          <a:bodyPr wrap="none" anchor="ctr">
            <a:spAutoFit/>
          </a:bodyPr>
          <a:lstStyle/>
          <a:p>
            <a:endParaRPr lang="en-US"/>
          </a:p>
        </p:txBody>
      </p:sp>
      <p:sp>
        <p:nvSpPr>
          <p:cNvPr id="35888" name="Text Box 48"/>
          <p:cNvSpPr txBox="1">
            <a:spLocks noChangeArrowheads="1"/>
          </p:cNvSpPr>
          <p:nvPr/>
        </p:nvSpPr>
        <p:spPr bwMode="auto">
          <a:xfrm>
            <a:off x="1357313" y="2930525"/>
            <a:ext cx="558800" cy="519113"/>
          </a:xfrm>
          <a:prstGeom prst="rect">
            <a:avLst/>
          </a:prstGeom>
          <a:solidFill>
            <a:schemeClr val="bg1"/>
          </a:solidFill>
          <a:ln w="12700">
            <a:noFill/>
            <a:miter lim="800000"/>
            <a:headEnd type="none" w="lg" len="med"/>
            <a:tailEnd type="none" w="lg" len="med"/>
          </a:ln>
          <a:effectLst/>
        </p:spPr>
        <p:txBody>
          <a:bodyPr wrap="none">
            <a:spAutoFit/>
          </a:bodyPr>
          <a:lstStyle/>
          <a:p>
            <a:pPr marL="342900" indent="-342900" eaLnBrk="0" hangingPunct="0"/>
            <a:r>
              <a:rPr lang="en-US" sz="2800">
                <a:solidFill>
                  <a:schemeClr val="folHlink"/>
                </a:solidFill>
                <a:latin typeface="Symbol" pitchFamily="18" charset="2"/>
              </a:rPr>
              <a:t>D</a:t>
            </a:r>
            <a:r>
              <a:rPr lang="en-US" sz="2800">
                <a:solidFill>
                  <a:schemeClr val="folHlink"/>
                </a:solidFill>
              </a:rPr>
              <a:t>z</a:t>
            </a:r>
          </a:p>
        </p:txBody>
      </p:sp>
      <p:sp>
        <p:nvSpPr>
          <p:cNvPr id="35889" name="Text Box 49"/>
          <p:cNvSpPr txBox="1">
            <a:spLocks noChangeArrowheads="1"/>
          </p:cNvSpPr>
          <p:nvPr/>
        </p:nvSpPr>
        <p:spPr bwMode="auto">
          <a:xfrm>
            <a:off x="201613" y="6400800"/>
            <a:ext cx="7761287"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How much total head in excess of vapor pressure is available?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8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58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58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5889"/>
                                        </p:tgtEl>
                                        <p:attrNameLst>
                                          <p:attrName>style.visibility</p:attrName>
                                        </p:attrNameLst>
                                      </p:cBhvr>
                                      <p:to>
                                        <p:strVal val="visible"/>
                                      </p:to>
                                    </p:set>
                                    <p:anim calcmode="lin" valueType="num">
                                      <p:cBhvr additive="base">
                                        <p:cTn id="35" dur="500" fill="hold"/>
                                        <p:tgtEl>
                                          <p:spTgt spid="35889"/>
                                        </p:tgtEl>
                                        <p:attrNameLst>
                                          <p:attrName>ppt_x</p:attrName>
                                        </p:attrNameLst>
                                      </p:cBhvr>
                                      <p:tavLst>
                                        <p:tav tm="0">
                                          <p:val>
                                            <p:strVal val="0-#ppt_w/2"/>
                                          </p:val>
                                        </p:tav>
                                        <p:tav tm="100000">
                                          <p:val>
                                            <p:strVal val="#ppt_x"/>
                                          </p:val>
                                        </p:tav>
                                      </p:tavLst>
                                    </p:anim>
                                    <p:anim calcmode="lin" valueType="num">
                                      <p:cBhvr additive="base">
                                        <p:cTn id="36" dur="500" fill="hold"/>
                                        <p:tgtEl>
                                          <p:spTgt spid="3588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58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587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58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5875">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58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5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2" grpId="0" animBg="1"/>
      <p:bldP spid="35873" grpId="0" animBg="1"/>
      <p:bldP spid="35874" grpId="0" build="p" autoUpdateAnimBg="0"/>
      <p:bldP spid="35875" grpId="0" build="p" autoUpdateAnimBg="0"/>
      <p:bldP spid="35880" grpId="0" animBg="1"/>
      <p:bldP spid="35881" grpId="0" build="p" autoUpdateAnimBg="0"/>
      <p:bldP spid="35882" grpId="0" build="p" autoUpdateAnimBg="0"/>
      <p:bldP spid="35884" grpId="0" animBg="1"/>
      <p:bldP spid="35885" grpId="0" animBg="1"/>
      <p:bldP spid="35887" grpId="0" animBg="1"/>
      <p:bldP spid="35888" grpId="0" animBg="1" autoUpdateAnimBg="0"/>
      <p:bldP spid="3588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effectLst/>
        </p:spPr>
        <p:txBody>
          <a:bodyPr/>
          <a:lstStyle/>
          <a:p>
            <a:r>
              <a:rPr lang="en-US"/>
              <a:t>NPSH</a:t>
            </a:r>
            <a:r>
              <a:rPr lang="en-US" baseline="-25000"/>
              <a:t>A</a:t>
            </a:r>
          </a:p>
        </p:txBody>
      </p:sp>
      <p:graphicFrame>
        <p:nvGraphicFramePr>
          <p:cNvPr id="36867" name="Object 3">
            <a:hlinkClick r:id="" action="ppaction://ole?verb=0"/>
          </p:cNvPr>
          <p:cNvGraphicFramePr>
            <a:graphicFrameLocks/>
          </p:cNvGraphicFramePr>
          <p:nvPr/>
        </p:nvGraphicFramePr>
        <p:xfrm>
          <a:off x="260350" y="4402138"/>
          <a:ext cx="5845175" cy="808037"/>
        </p:xfrm>
        <a:graphic>
          <a:graphicData uri="http://schemas.openxmlformats.org/presentationml/2006/ole">
            <p:oleObj spid="_x0000_s36867" name="Equation" r:id="rId3" imgW="5867280" imgH="825480" progId="Equation.DSMT4">
              <p:embed/>
            </p:oleObj>
          </a:graphicData>
        </a:graphic>
      </p:graphicFrame>
      <p:graphicFrame>
        <p:nvGraphicFramePr>
          <p:cNvPr id="36869" name="Object 5">
            <a:hlinkClick r:id="" action="ppaction://ole?verb=0"/>
          </p:cNvPr>
          <p:cNvGraphicFramePr>
            <a:graphicFrameLocks/>
          </p:cNvGraphicFramePr>
          <p:nvPr/>
        </p:nvGraphicFramePr>
        <p:xfrm>
          <a:off x="346075" y="3135313"/>
          <a:ext cx="4619625" cy="808037"/>
        </p:xfrm>
        <a:graphic>
          <a:graphicData uri="http://schemas.openxmlformats.org/presentationml/2006/ole">
            <p:oleObj spid="_x0000_s36869" name="Equation" r:id="rId4" imgW="4635360" imgH="825480" progId="Equation.DSMT4">
              <p:embed/>
            </p:oleObj>
          </a:graphicData>
        </a:graphic>
      </p:graphicFrame>
      <p:graphicFrame>
        <p:nvGraphicFramePr>
          <p:cNvPr id="36870" name="Object 6">
            <a:hlinkClick r:id="" action="ppaction://ole?verb=0"/>
          </p:cNvPr>
          <p:cNvGraphicFramePr>
            <a:graphicFrameLocks/>
          </p:cNvGraphicFramePr>
          <p:nvPr/>
        </p:nvGraphicFramePr>
        <p:xfrm>
          <a:off x="363538" y="5910263"/>
          <a:ext cx="5084762" cy="771525"/>
        </p:xfrm>
        <a:graphic>
          <a:graphicData uri="http://schemas.openxmlformats.org/presentationml/2006/ole">
            <p:oleObj spid="_x0000_s36870" name="Equation" r:id="rId5" imgW="5105160" imgH="787320" progId="Equation.DSMT4">
              <p:embed/>
            </p:oleObj>
          </a:graphicData>
        </a:graphic>
      </p:graphicFrame>
      <p:sp>
        <p:nvSpPr>
          <p:cNvPr id="36871" name="Line 7"/>
          <p:cNvSpPr>
            <a:spLocks noChangeShapeType="1"/>
          </p:cNvSpPr>
          <p:nvPr/>
        </p:nvSpPr>
        <p:spPr bwMode="auto">
          <a:xfrm flipV="1">
            <a:off x="808038" y="1828800"/>
            <a:ext cx="641350" cy="784225"/>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36873" name="Text Box 9"/>
          <p:cNvSpPr txBox="1">
            <a:spLocks noChangeArrowheads="1"/>
          </p:cNvSpPr>
          <p:nvPr/>
        </p:nvSpPr>
        <p:spPr bwMode="auto">
          <a:xfrm>
            <a:off x="6357938" y="4335463"/>
            <a:ext cx="2613025" cy="946150"/>
          </a:xfrm>
          <a:prstGeom prst="rect">
            <a:avLst/>
          </a:prstGeom>
          <a:noFill/>
          <a:ln w="12700">
            <a:noFill/>
            <a:miter lim="800000"/>
            <a:headEnd type="none" w="lg" len="med"/>
            <a:tailEnd type="none" w="lg" len="med"/>
          </a:ln>
          <a:effectLst/>
        </p:spPr>
        <p:txBody>
          <a:bodyPr>
            <a:spAutoFit/>
          </a:bodyPr>
          <a:lstStyle/>
          <a:p>
            <a:pPr marL="342900" indent="-342900" eaLnBrk="0" hangingPunct="0"/>
            <a:r>
              <a:rPr lang="en-US" sz="2800"/>
              <a:t>Subtract vapor pressure</a:t>
            </a:r>
          </a:p>
        </p:txBody>
      </p:sp>
      <p:graphicFrame>
        <p:nvGraphicFramePr>
          <p:cNvPr id="36874" name="Object 10">
            <a:hlinkClick r:id="" action="ppaction://ole?verb=0"/>
          </p:cNvPr>
          <p:cNvGraphicFramePr>
            <a:graphicFrameLocks/>
          </p:cNvGraphicFramePr>
          <p:nvPr/>
        </p:nvGraphicFramePr>
        <p:xfrm>
          <a:off x="358775" y="1817688"/>
          <a:ext cx="4238625" cy="808037"/>
        </p:xfrm>
        <a:graphic>
          <a:graphicData uri="http://schemas.openxmlformats.org/presentationml/2006/ole">
            <p:oleObj spid="_x0000_s36874" name="Equation" r:id="rId6" imgW="4254480" imgH="825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8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7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P spid="3687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auto">
          <a:xfrm>
            <a:off x="2514600" y="152400"/>
            <a:ext cx="76200" cy="4572000"/>
          </a:xfrm>
          <a:prstGeom prst="roundRect">
            <a:avLst>
              <a:gd name="adj" fmla="val 16667"/>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7891" name="Rectangle 3"/>
          <p:cNvSpPr>
            <a:spLocks noGrp="1" noChangeArrowheads="1"/>
          </p:cNvSpPr>
          <p:nvPr>
            <p:ph type="title"/>
          </p:nvPr>
        </p:nvSpPr>
        <p:spPr>
          <a:effectLst/>
        </p:spPr>
        <p:txBody>
          <a:bodyPr/>
          <a:lstStyle/>
          <a:p>
            <a:r>
              <a:rPr lang="en-US"/>
              <a:t>NPSH</a:t>
            </a:r>
            <a:r>
              <a:rPr lang="en-US" baseline="-25000"/>
              <a:t>r</a:t>
            </a:r>
            <a:r>
              <a:rPr lang="en-US"/>
              <a:t> Illustrated</a:t>
            </a:r>
          </a:p>
        </p:txBody>
      </p:sp>
      <p:grpSp>
        <p:nvGrpSpPr>
          <p:cNvPr id="37892" name="Group 4"/>
          <p:cNvGrpSpPr>
            <a:grpSpLocks/>
          </p:cNvGrpSpPr>
          <p:nvPr/>
        </p:nvGrpSpPr>
        <p:grpSpPr bwMode="auto">
          <a:xfrm>
            <a:off x="273050" y="4403725"/>
            <a:ext cx="4505325" cy="2482850"/>
            <a:chOff x="-20" y="1165"/>
            <a:chExt cx="4696" cy="2588"/>
          </a:xfrm>
        </p:grpSpPr>
        <p:sp>
          <p:nvSpPr>
            <p:cNvPr id="37893" name="Rectangle 5"/>
            <p:cNvSpPr>
              <a:spLocks noChangeArrowheads="1"/>
            </p:cNvSpPr>
            <p:nvPr/>
          </p:nvSpPr>
          <p:spPr bwMode="auto">
            <a:xfrm>
              <a:off x="1424" y="1831"/>
              <a:ext cx="150" cy="126"/>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7894" name="Freeform 6"/>
            <p:cNvSpPr>
              <a:spLocks/>
            </p:cNvSpPr>
            <p:nvPr/>
          </p:nvSpPr>
          <p:spPr bwMode="auto">
            <a:xfrm>
              <a:off x="1574" y="1438"/>
              <a:ext cx="138" cy="453"/>
            </a:xfrm>
            <a:custGeom>
              <a:avLst/>
              <a:gdLst/>
              <a:ahLst/>
              <a:cxnLst>
                <a:cxn ang="0">
                  <a:pos x="0" y="128"/>
                </a:cxn>
                <a:cxn ang="0">
                  <a:pos x="10" y="226"/>
                </a:cxn>
                <a:cxn ang="0">
                  <a:pos x="98" y="453"/>
                </a:cxn>
                <a:cxn ang="0">
                  <a:pos x="138" y="295"/>
                </a:cxn>
                <a:cxn ang="0">
                  <a:pos x="128" y="0"/>
                </a:cxn>
                <a:cxn ang="0">
                  <a:pos x="39" y="59"/>
                </a:cxn>
                <a:cxn ang="0">
                  <a:pos x="0" y="128"/>
                </a:cxn>
              </a:cxnLst>
              <a:rect l="0" t="0" r="r" b="b"/>
              <a:pathLst>
                <a:path w="138" h="453">
                  <a:moveTo>
                    <a:pt x="0" y="128"/>
                  </a:moveTo>
                  <a:cubicBezTo>
                    <a:pt x="11" y="207"/>
                    <a:pt x="10" y="174"/>
                    <a:pt x="10" y="226"/>
                  </a:cubicBezTo>
                  <a:lnTo>
                    <a:pt x="98" y="453"/>
                  </a:lnTo>
                  <a:lnTo>
                    <a:pt x="138" y="295"/>
                  </a:lnTo>
                  <a:lnTo>
                    <a:pt x="128" y="0"/>
                  </a:lnTo>
                  <a:lnTo>
                    <a:pt x="39" y="59"/>
                  </a:lnTo>
                  <a:lnTo>
                    <a:pt x="0" y="128"/>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895" name="Freeform 7"/>
            <p:cNvSpPr>
              <a:spLocks/>
            </p:cNvSpPr>
            <p:nvPr/>
          </p:nvSpPr>
          <p:spPr bwMode="auto">
            <a:xfrm>
              <a:off x="1849" y="1399"/>
              <a:ext cx="138" cy="246"/>
            </a:xfrm>
            <a:custGeom>
              <a:avLst/>
              <a:gdLst/>
              <a:ahLst/>
              <a:cxnLst>
                <a:cxn ang="0">
                  <a:pos x="89" y="0"/>
                </a:cxn>
                <a:cxn ang="0">
                  <a:pos x="0" y="0"/>
                </a:cxn>
                <a:cxn ang="0">
                  <a:pos x="0" y="246"/>
                </a:cxn>
                <a:cxn ang="0">
                  <a:pos x="69" y="226"/>
                </a:cxn>
                <a:cxn ang="0">
                  <a:pos x="138" y="207"/>
                </a:cxn>
                <a:cxn ang="0">
                  <a:pos x="89" y="0"/>
                </a:cxn>
              </a:cxnLst>
              <a:rect l="0" t="0" r="r" b="b"/>
              <a:pathLst>
                <a:path w="138" h="246">
                  <a:moveTo>
                    <a:pt x="89" y="0"/>
                  </a:moveTo>
                  <a:lnTo>
                    <a:pt x="0" y="0"/>
                  </a:lnTo>
                  <a:lnTo>
                    <a:pt x="0" y="246"/>
                  </a:lnTo>
                  <a:lnTo>
                    <a:pt x="69" y="226"/>
                  </a:lnTo>
                  <a:lnTo>
                    <a:pt x="138" y="207"/>
                  </a:lnTo>
                  <a:lnTo>
                    <a:pt x="89"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896" name="Rectangle 8"/>
            <p:cNvSpPr>
              <a:spLocks noChangeArrowheads="1"/>
            </p:cNvSpPr>
            <p:nvPr/>
          </p:nvSpPr>
          <p:spPr bwMode="auto">
            <a:xfrm>
              <a:off x="0" y="2838"/>
              <a:ext cx="2056" cy="915"/>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pPr marL="342900" indent="-342900" algn="ctr" eaLnBrk="0" hangingPunct="0">
                <a:spcBef>
                  <a:spcPct val="20000"/>
                </a:spcBef>
                <a:buClr>
                  <a:schemeClr val="hlink"/>
                </a:buClr>
                <a:buSzPct val="75000"/>
                <a:buFont typeface="Monotype Sorts" pitchFamily="2" charset="2"/>
                <a:buChar char="ä"/>
              </a:pPr>
              <a:endParaRPr lang="en-US" sz="3200"/>
            </a:p>
          </p:txBody>
        </p:sp>
        <p:grpSp>
          <p:nvGrpSpPr>
            <p:cNvPr id="37897" name="Group 9"/>
            <p:cNvGrpSpPr>
              <a:grpSpLocks/>
            </p:cNvGrpSpPr>
            <p:nvPr/>
          </p:nvGrpSpPr>
          <p:grpSpPr bwMode="auto">
            <a:xfrm>
              <a:off x="1397" y="1389"/>
              <a:ext cx="1485" cy="1456"/>
              <a:chOff x="1869" y="1436"/>
              <a:chExt cx="1485" cy="1456"/>
            </a:xfrm>
          </p:grpSpPr>
          <p:sp>
            <p:nvSpPr>
              <p:cNvPr id="37898" name="Freeform 10"/>
              <p:cNvSpPr>
                <a:spLocks/>
              </p:cNvSpPr>
              <p:nvPr/>
            </p:nvSpPr>
            <p:spPr bwMode="auto">
              <a:xfrm>
                <a:off x="1869" y="2705"/>
                <a:ext cx="275" cy="177"/>
              </a:xfrm>
              <a:custGeom>
                <a:avLst/>
                <a:gdLst/>
                <a:ahLst/>
                <a:cxnLst>
                  <a:cxn ang="0">
                    <a:pos x="29" y="0"/>
                  </a:cxn>
                  <a:cxn ang="0">
                    <a:pos x="275" y="177"/>
                  </a:cxn>
                  <a:cxn ang="0">
                    <a:pos x="0" y="177"/>
                  </a:cxn>
                  <a:cxn ang="0">
                    <a:pos x="29" y="0"/>
                  </a:cxn>
                </a:cxnLst>
                <a:rect l="0" t="0" r="r" b="b"/>
                <a:pathLst>
                  <a:path w="275" h="177">
                    <a:moveTo>
                      <a:pt x="29" y="0"/>
                    </a:moveTo>
                    <a:lnTo>
                      <a:pt x="275" y="177"/>
                    </a:lnTo>
                    <a:lnTo>
                      <a:pt x="0" y="177"/>
                    </a:lnTo>
                    <a:lnTo>
                      <a:pt x="29"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899" name="Freeform 11"/>
              <p:cNvSpPr>
                <a:spLocks/>
              </p:cNvSpPr>
              <p:nvPr/>
            </p:nvSpPr>
            <p:spPr bwMode="auto">
              <a:xfrm>
                <a:off x="1888" y="1702"/>
                <a:ext cx="246" cy="236"/>
              </a:xfrm>
              <a:custGeom>
                <a:avLst/>
                <a:gdLst/>
                <a:ahLst/>
                <a:cxnLst>
                  <a:cxn ang="0">
                    <a:pos x="0" y="226"/>
                  </a:cxn>
                  <a:cxn ang="0">
                    <a:pos x="246" y="236"/>
                  </a:cxn>
                  <a:cxn ang="0">
                    <a:pos x="79" y="0"/>
                  </a:cxn>
                  <a:cxn ang="0">
                    <a:pos x="30" y="69"/>
                  </a:cxn>
                  <a:cxn ang="0">
                    <a:pos x="20" y="157"/>
                  </a:cxn>
                  <a:cxn ang="0">
                    <a:pos x="0" y="226"/>
                  </a:cxn>
                </a:cxnLst>
                <a:rect l="0" t="0" r="r" b="b"/>
                <a:pathLst>
                  <a:path w="246" h="236">
                    <a:moveTo>
                      <a:pt x="0" y="226"/>
                    </a:moveTo>
                    <a:lnTo>
                      <a:pt x="246" y="236"/>
                    </a:lnTo>
                    <a:lnTo>
                      <a:pt x="79" y="0"/>
                    </a:lnTo>
                    <a:lnTo>
                      <a:pt x="30" y="69"/>
                    </a:lnTo>
                    <a:lnTo>
                      <a:pt x="20" y="157"/>
                    </a:lnTo>
                    <a:lnTo>
                      <a:pt x="0" y="226"/>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900" name="Freeform 12"/>
              <p:cNvSpPr>
                <a:spLocks/>
              </p:cNvSpPr>
              <p:nvPr/>
            </p:nvSpPr>
            <p:spPr bwMode="auto">
              <a:xfrm>
                <a:off x="1957" y="1525"/>
                <a:ext cx="177" cy="413"/>
              </a:xfrm>
              <a:custGeom>
                <a:avLst/>
                <a:gdLst/>
                <a:ahLst/>
                <a:cxnLst>
                  <a:cxn ang="0">
                    <a:pos x="0" y="177"/>
                  </a:cxn>
                  <a:cxn ang="0">
                    <a:pos x="177" y="413"/>
                  </a:cxn>
                  <a:cxn ang="0">
                    <a:pos x="148" y="0"/>
                  </a:cxn>
                  <a:cxn ang="0">
                    <a:pos x="59" y="98"/>
                  </a:cxn>
                  <a:cxn ang="0">
                    <a:pos x="0" y="177"/>
                  </a:cxn>
                </a:cxnLst>
                <a:rect l="0" t="0" r="r" b="b"/>
                <a:pathLst>
                  <a:path w="177" h="413">
                    <a:moveTo>
                      <a:pt x="0" y="177"/>
                    </a:moveTo>
                    <a:lnTo>
                      <a:pt x="177" y="413"/>
                    </a:lnTo>
                    <a:lnTo>
                      <a:pt x="148" y="0"/>
                    </a:lnTo>
                    <a:lnTo>
                      <a:pt x="59" y="98"/>
                    </a:lnTo>
                    <a:lnTo>
                      <a:pt x="0" y="177"/>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901" name="Freeform 13"/>
              <p:cNvSpPr>
                <a:spLocks/>
              </p:cNvSpPr>
              <p:nvPr/>
            </p:nvSpPr>
            <p:spPr bwMode="auto">
              <a:xfrm>
                <a:off x="2144" y="1436"/>
                <a:ext cx="177" cy="364"/>
              </a:xfrm>
              <a:custGeom>
                <a:avLst/>
                <a:gdLst/>
                <a:ahLst/>
                <a:cxnLst>
                  <a:cxn ang="0">
                    <a:pos x="0" y="79"/>
                  </a:cxn>
                  <a:cxn ang="0">
                    <a:pos x="20" y="364"/>
                  </a:cxn>
                  <a:cxn ang="0">
                    <a:pos x="98" y="305"/>
                  </a:cxn>
                  <a:cxn ang="0">
                    <a:pos x="177" y="246"/>
                  </a:cxn>
                  <a:cxn ang="0">
                    <a:pos x="177" y="0"/>
                  </a:cxn>
                  <a:cxn ang="0">
                    <a:pos x="98" y="30"/>
                  </a:cxn>
                  <a:cxn ang="0">
                    <a:pos x="0" y="79"/>
                  </a:cxn>
                </a:cxnLst>
                <a:rect l="0" t="0" r="r" b="b"/>
                <a:pathLst>
                  <a:path w="177" h="364">
                    <a:moveTo>
                      <a:pt x="0" y="79"/>
                    </a:moveTo>
                    <a:lnTo>
                      <a:pt x="20" y="364"/>
                    </a:lnTo>
                    <a:lnTo>
                      <a:pt x="98" y="305"/>
                    </a:lnTo>
                    <a:lnTo>
                      <a:pt x="177" y="246"/>
                    </a:lnTo>
                    <a:lnTo>
                      <a:pt x="177" y="0"/>
                    </a:lnTo>
                    <a:lnTo>
                      <a:pt x="98" y="30"/>
                    </a:lnTo>
                    <a:lnTo>
                      <a:pt x="0" y="79"/>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7902" name="Rectangle 14"/>
              <p:cNvSpPr>
                <a:spLocks noChangeArrowheads="1"/>
              </p:cNvSpPr>
              <p:nvPr/>
            </p:nvSpPr>
            <p:spPr bwMode="auto">
              <a:xfrm>
                <a:off x="1898" y="1938"/>
                <a:ext cx="236" cy="954"/>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7903" name="Rectangle 15"/>
              <p:cNvSpPr>
                <a:spLocks noChangeArrowheads="1"/>
              </p:cNvSpPr>
              <p:nvPr/>
            </p:nvSpPr>
            <p:spPr bwMode="auto">
              <a:xfrm>
                <a:off x="2410" y="1436"/>
                <a:ext cx="944" cy="236"/>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grpSp>
        <p:sp>
          <p:nvSpPr>
            <p:cNvPr id="37904" name="Rectangle 16"/>
            <p:cNvSpPr>
              <a:spLocks noChangeArrowheads="1"/>
            </p:cNvSpPr>
            <p:nvPr/>
          </p:nvSpPr>
          <p:spPr bwMode="auto">
            <a:xfrm>
              <a:off x="3216" y="1183"/>
              <a:ext cx="1456" cy="128"/>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7905" name="Line 17"/>
            <p:cNvSpPr>
              <a:spLocks noChangeShapeType="1"/>
            </p:cNvSpPr>
            <p:nvPr/>
          </p:nvSpPr>
          <p:spPr bwMode="auto">
            <a:xfrm>
              <a:off x="-20" y="2833"/>
              <a:ext cx="2096" cy="0"/>
            </a:xfrm>
            <a:prstGeom prst="line">
              <a:avLst/>
            </a:prstGeom>
            <a:noFill/>
            <a:ln w="12700">
              <a:solidFill>
                <a:schemeClr val="tx1"/>
              </a:solidFill>
              <a:round/>
              <a:headEnd/>
              <a:tailEnd/>
            </a:ln>
            <a:effectLst/>
          </p:spPr>
          <p:txBody>
            <a:bodyPr wrap="none" anchor="ctr"/>
            <a:lstStyle/>
            <a:p>
              <a:endParaRPr lang="en-US"/>
            </a:p>
          </p:txBody>
        </p:sp>
        <p:grpSp>
          <p:nvGrpSpPr>
            <p:cNvPr id="37906" name="Group 18"/>
            <p:cNvGrpSpPr>
              <a:grpSpLocks/>
            </p:cNvGrpSpPr>
            <p:nvPr/>
          </p:nvGrpSpPr>
          <p:grpSpPr bwMode="auto">
            <a:xfrm>
              <a:off x="2049" y="2001"/>
              <a:ext cx="2185" cy="1737"/>
              <a:chOff x="2528" y="2048"/>
              <a:chExt cx="2185" cy="1737"/>
            </a:xfrm>
          </p:grpSpPr>
          <p:sp>
            <p:nvSpPr>
              <p:cNvPr id="37907" name="Freeform 19"/>
              <p:cNvSpPr>
                <a:spLocks/>
              </p:cNvSpPr>
              <p:nvPr/>
            </p:nvSpPr>
            <p:spPr bwMode="auto">
              <a:xfrm>
                <a:off x="2528" y="2048"/>
                <a:ext cx="2185" cy="1737"/>
              </a:xfrm>
              <a:custGeom>
                <a:avLst/>
                <a:gdLst/>
                <a:ahLst/>
                <a:cxnLst>
                  <a:cxn ang="0">
                    <a:pos x="0" y="1736"/>
                  </a:cxn>
                  <a:cxn ang="0">
                    <a:pos x="0" y="0"/>
                  </a:cxn>
                  <a:cxn ang="0">
                    <a:pos x="2184" y="0"/>
                  </a:cxn>
                </a:cxnLst>
                <a:rect l="0" t="0" r="r" b="b"/>
                <a:pathLst>
                  <a:path w="2185" h="1737">
                    <a:moveTo>
                      <a:pt x="0" y="1736"/>
                    </a:moveTo>
                    <a:lnTo>
                      <a:pt x="0" y="0"/>
                    </a:lnTo>
                    <a:lnTo>
                      <a:pt x="2184"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7908" name="Freeform 20"/>
              <p:cNvSpPr>
                <a:spLocks/>
              </p:cNvSpPr>
              <p:nvPr/>
            </p:nvSpPr>
            <p:spPr bwMode="auto">
              <a:xfrm>
                <a:off x="2576" y="2096"/>
                <a:ext cx="2113" cy="1657"/>
              </a:xfrm>
              <a:custGeom>
                <a:avLst/>
                <a:gdLst/>
                <a:ahLst/>
                <a:cxnLst>
                  <a:cxn ang="0">
                    <a:pos x="0" y="1656"/>
                  </a:cxn>
                  <a:cxn ang="0">
                    <a:pos x="0" y="0"/>
                  </a:cxn>
                  <a:cxn ang="0">
                    <a:pos x="2112" y="0"/>
                  </a:cxn>
                </a:cxnLst>
                <a:rect l="0" t="0" r="r" b="b"/>
                <a:pathLst>
                  <a:path w="2113" h="1657">
                    <a:moveTo>
                      <a:pt x="0" y="1656"/>
                    </a:moveTo>
                    <a:lnTo>
                      <a:pt x="0" y="0"/>
                    </a:lnTo>
                    <a:lnTo>
                      <a:pt x="2112" y="0"/>
                    </a:lnTo>
                  </a:path>
                </a:pathLst>
              </a:custGeom>
              <a:noFill/>
              <a:ln w="127000" cap="rnd" cmpd="sng">
                <a:pattFill prst="ltUpDiag">
                  <a:fgClr>
                    <a:schemeClr val="tx1"/>
                  </a:fgClr>
                  <a:bgClr>
                    <a:schemeClr val="accent1"/>
                  </a:bgClr>
                </a:pattFill>
                <a:prstDash val="solid"/>
                <a:round/>
                <a:headEnd type="none" w="med" len="med"/>
                <a:tailEnd type="none" w="med" len="med"/>
              </a:ln>
              <a:effectLst/>
            </p:spPr>
            <p:txBody>
              <a:bodyPr/>
              <a:lstStyle/>
              <a:p>
                <a:endParaRPr lang="en-US"/>
              </a:p>
            </p:txBody>
          </p:sp>
        </p:grpSp>
        <p:sp>
          <p:nvSpPr>
            <p:cNvPr id="37909" name="AutoShape 21"/>
            <p:cNvSpPr>
              <a:spLocks noChangeArrowheads="1"/>
            </p:cNvSpPr>
            <p:nvPr/>
          </p:nvSpPr>
          <p:spPr bwMode="auto">
            <a:xfrm rot="10800000" flipH="1">
              <a:off x="68" y="2765"/>
              <a:ext cx="136" cy="64"/>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grpSp>
          <p:nvGrpSpPr>
            <p:cNvPr id="37910" name="Group 22"/>
            <p:cNvGrpSpPr>
              <a:grpSpLocks/>
            </p:cNvGrpSpPr>
            <p:nvPr/>
          </p:nvGrpSpPr>
          <p:grpSpPr bwMode="auto">
            <a:xfrm>
              <a:off x="1356" y="1377"/>
              <a:ext cx="1592" cy="1765"/>
              <a:chOff x="1828" y="1424"/>
              <a:chExt cx="1592" cy="1765"/>
            </a:xfrm>
          </p:grpSpPr>
          <p:grpSp>
            <p:nvGrpSpPr>
              <p:cNvPr id="37911" name="Group 23"/>
              <p:cNvGrpSpPr>
                <a:grpSpLocks/>
              </p:cNvGrpSpPr>
              <p:nvPr/>
            </p:nvGrpSpPr>
            <p:grpSpPr bwMode="auto">
              <a:xfrm>
                <a:off x="1828" y="1913"/>
                <a:ext cx="362" cy="1276"/>
                <a:chOff x="1828" y="1913"/>
                <a:chExt cx="362" cy="1276"/>
              </a:xfrm>
            </p:grpSpPr>
            <p:sp>
              <p:nvSpPr>
                <p:cNvPr id="37912" name="Freeform 24"/>
                <p:cNvSpPr>
                  <a:spLocks/>
                </p:cNvSpPr>
                <p:nvPr/>
              </p:nvSpPr>
              <p:spPr bwMode="auto">
                <a:xfrm>
                  <a:off x="2127" y="1913"/>
                  <a:ext cx="63" cy="1276"/>
                </a:xfrm>
                <a:custGeom>
                  <a:avLst/>
                  <a:gdLst/>
                  <a:ahLst/>
                  <a:cxnLst>
                    <a:cxn ang="0">
                      <a:pos x="62" y="1275"/>
                    </a:cxn>
                    <a:cxn ang="0">
                      <a:pos x="18" y="1086"/>
                    </a:cxn>
                    <a:cxn ang="0">
                      <a:pos x="0" y="874"/>
                    </a:cxn>
                    <a:cxn ang="0">
                      <a:pos x="0" y="0"/>
                    </a:cxn>
                  </a:cxnLst>
                  <a:rect l="0" t="0" r="r" b="b"/>
                  <a:pathLst>
                    <a:path w="63" h="1276">
                      <a:moveTo>
                        <a:pt x="62" y="1275"/>
                      </a:moveTo>
                      <a:lnTo>
                        <a:pt x="18" y="1086"/>
                      </a:lnTo>
                      <a:lnTo>
                        <a:pt x="0" y="874"/>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7913" name="Freeform 25"/>
                <p:cNvSpPr>
                  <a:spLocks/>
                </p:cNvSpPr>
                <p:nvPr/>
              </p:nvSpPr>
              <p:spPr bwMode="auto">
                <a:xfrm>
                  <a:off x="1828" y="1913"/>
                  <a:ext cx="62" cy="1276"/>
                </a:xfrm>
                <a:custGeom>
                  <a:avLst/>
                  <a:gdLst/>
                  <a:ahLst/>
                  <a:cxnLst>
                    <a:cxn ang="0">
                      <a:pos x="0" y="1275"/>
                    </a:cxn>
                    <a:cxn ang="0">
                      <a:pos x="43" y="1086"/>
                    </a:cxn>
                    <a:cxn ang="0">
                      <a:pos x="61" y="874"/>
                    </a:cxn>
                    <a:cxn ang="0">
                      <a:pos x="61" y="0"/>
                    </a:cxn>
                  </a:cxnLst>
                  <a:rect l="0" t="0" r="r" b="b"/>
                  <a:pathLst>
                    <a:path w="62" h="1276">
                      <a:moveTo>
                        <a:pt x="0" y="1275"/>
                      </a:moveTo>
                      <a:lnTo>
                        <a:pt x="43" y="1086"/>
                      </a:lnTo>
                      <a:lnTo>
                        <a:pt x="61" y="874"/>
                      </a:lnTo>
                      <a:lnTo>
                        <a:pt x="61"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37914" name="Arc 26"/>
              <p:cNvSpPr>
                <a:spLocks/>
              </p:cNvSpPr>
              <p:nvPr/>
            </p:nvSpPr>
            <p:spPr bwMode="auto">
              <a:xfrm rot="5400000">
                <a:off x="2159" y="1641"/>
                <a:ext cx="270" cy="317"/>
              </a:xfrm>
              <a:custGeom>
                <a:avLst/>
                <a:gdLst>
                  <a:gd name="G0" fmla="+- 21600 0 0"/>
                  <a:gd name="G1" fmla="+- 68 0 0"/>
                  <a:gd name="G2" fmla="+- 21600 0 0"/>
                  <a:gd name="T0" fmla="*/ 21600 w 21600"/>
                  <a:gd name="T1" fmla="*/ 21668 h 21668"/>
                  <a:gd name="T2" fmla="*/ 0 w 21600"/>
                  <a:gd name="T3" fmla="*/ 0 h 21668"/>
                  <a:gd name="T4" fmla="*/ 21600 w 21600"/>
                  <a:gd name="T5" fmla="*/ 68 h 21668"/>
                </a:gdLst>
                <a:ahLst/>
                <a:cxnLst>
                  <a:cxn ang="0">
                    <a:pos x="T0" y="T1"/>
                  </a:cxn>
                  <a:cxn ang="0">
                    <a:pos x="T2" y="T3"/>
                  </a:cxn>
                  <a:cxn ang="0">
                    <a:pos x="T4" y="T5"/>
                  </a:cxn>
                </a:cxnLst>
                <a:rect l="0" t="0" r="r" b="b"/>
                <a:pathLst>
                  <a:path w="21600" h="21668" fill="none" extrusionOk="0">
                    <a:moveTo>
                      <a:pt x="21600" y="21668"/>
                    </a:moveTo>
                    <a:cubicBezTo>
                      <a:pt x="9670" y="21668"/>
                      <a:pt x="0" y="11997"/>
                      <a:pt x="0" y="68"/>
                    </a:cubicBezTo>
                    <a:cubicBezTo>
                      <a:pt x="-1" y="45"/>
                      <a:pt x="0" y="22"/>
                      <a:pt x="0" y="0"/>
                    </a:cubicBezTo>
                  </a:path>
                  <a:path w="21600" h="21668" stroke="0" extrusionOk="0">
                    <a:moveTo>
                      <a:pt x="21600" y="21668"/>
                    </a:moveTo>
                    <a:cubicBezTo>
                      <a:pt x="9670" y="21668"/>
                      <a:pt x="0" y="11997"/>
                      <a:pt x="0" y="68"/>
                    </a:cubicBezTo>
                    <a:cubicBezTo>
                      <a:pt x="-1" y="45"/>
                      <a:pt x="0" y="22"/>
                      <a:pt x="0" y="0"/>
                    </a:cubicBezTo>
                    <a:lnTo>
                      <a:pt x="21600" y="68"/>
                    </a:lnTo>
                    <a:close/>
                  </a:path>
                </a:pathLst>
              </a:custGeom>
              <a:noFill/>
              <a:ln w="12700" cap="rnd">
                <a:solidFill>
                  <a:schemeClr val="tx1"/>
                </a:solidFill>
                <a:round/>
                <a:headEnd/>
                <a:tailEnd/>
              </a:ln>
              <a:effectLst/>
            </p:spPr>
            <p:txBody>
              <a:bodyPr wrap="none" anchor="ctr"/>
              <a:lstStyle/>
              <a:p>
                <a:endParaRPr lang="en-US"/>
              </a:p>
            </p:txBody>
          </p:sp>
          <p:sp>
            <p:nvSpPr>
              <p:cNvPr id="37915" name="Arc 27"/>
              <p:cNvSpPr>
                <a:spLocks/>
              </p:cNvSpPr>
              <p:nvPr/>
            </p:nvSpPr>
            <p:spPr bwMode="auto">
              <a:xfrm rot="5400000">
                <a:off x="1940" y="1382"/>
                <a:ext cx="484" cy="571"/>
              </a:xfrm>
              <a:custGeom>
                <a:avLst/>
                <a:gdLst>
                  <a:gd name="G0" fmla="+- 21600 0 0"/>
                  <a:gd name="G1" fmla="+- 38 0 0"/>
                  <a:gd name="G2" fmla="+- 21600 0 0"/>
                  <a:gd name="T0" fmla="*/ 21600 w 21600"/>
                  <a:gd name="T1" fmla="*/ 21638 h 21638"/>
                  <a:gd name="T2" fmla="*/ 0 w 21600"/>
                  <a:gd name="T3" fmla="*/ 0 h 21638"/>
                  <a:gd name="T4" fmla="*/ 21600 w 21600"/>
                  <a:gd name="T5" fmla="*/ 38 h 21638"/>
                </a:gdLst>
                <a:ahLst/>
                <a:cxnLst>
                  <a:cxn ang="0">
                    <a:pos x="T0" y="T1"/>
                  </a:cxn>
                  <a:cxn ang="0">
                    <a:pos x="T2" y="T3"/>
                  </a:cxn>
                  <a:cxn ang="0">
                    <a:pos x="T4" y="T5"/>
                  </a:cxn>
                </a:cxnLst>
                <a:rect l="0" t="0" r="r" b="b"/>
                <a:pathLst>
                  <a:path w="21600" h="21638" fill="none" extrusionOk="0">
                    <a:moveTo>
                      <a:pt x="21600" y="21638"/>
                    </a:moveTo>
                    <a:cubicBezTo>
                      <a:pt x="9670" y="21638"/>
                      <a:pt x="0" y="11967"/>
                      <a:pt x="0" y="38"/>
                    </a:cubicBezTo>
                    <a:cubicBezTo>
                      <a:pt x="-1" y="25"/>
                      <a:pt x="0" y="12"/>
                      <a:pt x="0" y="0"/>
                    </a:cubicBezTo>
                  </a:path>
                  <a:path w="21600" h="21638" stroke="0" extrusionOk="0">
                    <a:moveTo>
                      <a:pt x="21600" y="21638"/>
                    </a:moveTo>
                    <a:cubicBezTo>
                      <a:pt x="9670" y="21638"/>
                      <a:pt x="0" y="11967"/>
                      <a:pt x="0" y="38"/>
                    </a:cubicBezTo>
                    <a:cubicBezTo>
                      <a:pt x="-1" y="25"/>
                      <a:pt x="0" y="12"/>
                      <a:pt x="0" y="0"/>
                    </a:cubicBezTo>
                    <a:lnTo>
                      <a:pt x="21600" y="38"/>
                    </a:lnTo>
                    <a:close/>
                  </a:path>
                </a:pathLst>
              </a:custGeom>
              <a:noFill/>
              <a:ln w="12700" cap="rnd">
                <a:solidFill>
                  <a:schemeClr val="tx1"/>
                </a:solidFill>
                <a:round/>
                <a:headEnd/>
                <a:tailEnd/>
              </a:ln>
              <a:effectLst/>
            </p:spPr>
            <p:txBody>
              <a:bodyPr wrap="none" anchor="ctr"/>
              <a:lstStyle/>
              <a:p>
                <a:endParaRPr lang="en-US"/>
              </a:p>
            </p:txBody>
          </p:sp>
          <p:sp>
            <p:nvSpPr>
              <p:cNvPr id="37916" name="Line 28"/>
              <p:cNvSpPr>
                <a:spLocks noChangeShapeType="1"/>
              </p:cNvSpPr>
              <p:nvPr/>
            </p:nvSpPr>
            <p:spPr bwMode="auto">
              <a:xfrm>
                <a:off x="2452" y="1424"/>
                <a:ext cx="968" cy="0"/>
              </a:xfrm>
              <a:prstGeom prst="line">
                <a:avLst/>
              </a:prstGeom>
              <a:noFill/>
              <a:ln w="12700">
                <a:solidFill>
                  <a:schemeClr val="tx1"/>
                </a:solidFill>
                <a:round/>
                <a:headEnd/>
                <a:tailEnd/>
              </a:ln>
              <a:effectLst/>
            </p:spPr>
            <p:txBody>
              <a:bodyPr wrap="none" anchor="ctr"/>
              <a:lstStyle/>
              <a:p>
                <a:endParaRPr lang="en-US"/>
              </a:p>
            </p:txBody>
          </p:sp>
          <p:sp>
            <p:nvSpPr>
              <p:cNvPr id="37917" name="Line 29"/>
              <p:cNvSpPr>
                <a:spLocks noChangeShapeType="1"/>
              </p:cNvSpPr>
              <p:nvPr/>
            </p:nvSpPr>
            <p:spPr bwMode="auto">
              <a:xfrm>
                <a:off x="2436" y="1664"/>
                <a:ext cx="968" cy="0"/>
              </a:xfrm>
              <a:prstGeom prst="line">
                <a:avLst/>
              </a:prstGeom>
              <a:noFill/>
              <a:ln w="12700">
                <a:solidFill>
                  <a:schemeClr val="tx1"/>
                </a:solidFill>
                <a:round/>
                <a:headEnd/>
                <a:tailEnd/>
              </a:ln>
              <a:effectLst/>
            </p:spPr>
            <p:txBody>
              <a:bodyPr wrap="none" anchor="ctr"/>
              <a:lstStyle/>
              <a:p>
                <a:endParaRPr lang="en-US"/>
              </a:p>
            </p:txBody>
          </p:sp>
        </p:grpSp>
        <p:sp>
          <p:nvSpPr>
            <p:cNvPr id="37918" name="AutoShape 30"/>
            <p:cNvSpPr>
              <a:spLocks noChangeArrowheads="1"/>
            </p:cNvSpPr>
            <p:nvPr/>
          </p:nvSpPr>
          <p:spPr bwMode="auto">
            <a:xfrm flipV="1">
              <a:off x="2852" y="1789"/>
              <a:ext cx="608" cy="208"/>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37919" name="Oval 31"/>
            <p:cNvSpPr>
              <a:spLocks noChangeArrowheads="1"/>
            </p:cNvSpPr>
            <p:nvPr/>
          </p:nvSpPr>
          <p:spPr bwMode="auto">
            <a:xfrm>
              <a:off x="2812" y="1165"/>
              <a:ext cx="680" cy="6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7920" name="Line 32"/>
            <p:cNvSpPr>
              <a:spLocks noChangeShapeType="1"/>
            </p:cNvSpPr>
            <p:nvPr/>
          </p:nvSpPr>
          <p:spPr bwMode="auto">
            <a:xfrm>
              <a:off x="3284" y="1185"/>
              <a:ext cx="1368" cy="0"/>
            </a:xfrm>
            <a:prstGeom prst="line">
              <a:avLst/>
            </a:prstGeom>
            <a:noFill/>
            <a:ln w="12700">
              <a:solidFill>
                <a:schemeClr val="tx1"/>
              </a:solidFill>
              <a:round/>
              <a:headEnd/>
              <a:tailEnd/>
            </a:ln>
            <a:effectLst/>
          </p:spPr>
          <p:txBody>
            <a:bodyPr wrap="none" anchor="ctr"/>
            <a:lstStyle/>
            <a:p>
              <a:endParaRPr lang="en-US"/>
            </a:p>
          </p:txBody>
        </p:sp>
        <p:sp>
          <p:nvSpPr>
            <p:cNvPr id="37921" name="Line 33"/>
            <p:cNvSpPr>
              <a:spLocks noChangeShapeType="1"/>
            </p:cNvSpPr>
            <p:nvPr/>
          </p:nvSpPr>
          <p:spPr bwMode="auto">
            <a:xfrm>
              <a:off x="3452" y="1313"/>
              <a:ext cx="1224" cy="0"/>
            </a:xfrm>
            <a:prstGeom prst="line">
              <a:avLst/>
            </a:prstGeom>
            <a:noFill/>
            <a:ln w="12700">
              <a:solidFill>
                <a:schemeClr val="tx1"/>
              </a:solidFill>
              <a:round/>
              <a:headEnd/>
              <a:tailEnd/>
            </a:ln>
            <a:effectLst/>
          </p:spPr>
          <p:txBody>
            <a:bodyPr wrap="none" anchor="ctr"/>
            <a:lstStyle/>
            <a:p>
              <a:endParaRPr lang="en-US"/>
            </a:p>
          </p:txBody>
        </p:sp>
      </p:grpSp>
      <p:sp>
        <p:nvSpPr>
          <p:cNvPr id="37922" name="Rectangle 34"/>
          <p:cNvSpPr>
            <a:spLocks noChangeArrowheads="1"/>
          </p:cNvSpPr>
          <p:nvPr/>
        </p:nvSpPr>
        <p:spPr bwMode="auto">
          <a:xfrm>
            <a:off x="2514600" y="2514600"/>
            <a:ext cx="76200" cy="2209800"/>
          </a:xfrm>
          <a:prstGeom prst="rect">
            <a:avLst/>
          </a:prstGeom>
          <a:solidFill>
            <a:schemeClr val="hlink"/>
          </a:solidFill>
          <a:ln w="12700">
            <a:noFill/>
            <a:miter lim="800000"/>
            <a:headEnd type="none" w="lg" len="med"/>
            <a:tailEnd type="none" w="lg" len="med"/>
          </a:ln>
          <a:effectLst/>
        </p:spPr>
        <p:txBody>
          <a:bodyPr anchor="ctr">
            <a:spAutoFit/>
          </a:bodyPr>
          <a:lstStyle/>
          <a:p>
            <a:endParaRPr lang="en-US"/>
          </a:p>
        </p:txBody>
      </p:sp>
      <p:sp>
        <p:nvSpPr>
          <p:cNvPr id="37923" name="Text Box 35"/>
          <p:cNvSpPr txBox="1">
            <a:spLocks noChangeArrowheads="1"/>
          </p:cNvSpPr>
          <p:nvPr/>
        </p:nvSpPr>
        <p:spPr bwMode="auto">
          <a:xfrm>
            <a:off x="1565275" y="1876425"/>
            <a:ext cx="503238"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P</a:t>
            </a:r>
            <a:r>
              <a:rPr lang="en-US" sz="2800" baseline="-25000"/>
              <a:t>v</a:t>
            </a:r>
          </a:p>
        </p:txBody>
      </p:sp>
      <p:sp>
        <p:nvSpPr>
          <p:cNvPr id="37924" name="Text Box 36"/>
          <p:cNvSpPr txBox="1">
            <a:spLocks noChangeArrowheads="1"/>
          </p:cNvSpPr>
          <p:nvPr/>
        </p:nvSpPr>
        <p:spPr bwMode="auto">
          <a:xfrm>
            <a:off x="3124200" y="2514600"/>
            <a:ext cx="3749675" cy="1373188"/>
          </a:xfrm>
          <a:prstGeom prst="rect">
            <a:avLst/>
          </a:prstGeom>
          <a:noFill/>
          <a:ln w="12700">
            <a:noFill/>
            <a:miter lim="800000"/>
            <a:headEnd type="none" w="lg" len="med"/>
            <a:tailEnd type="none" w="lg" len="med"/>
          </a:ln>
          <a:effectLst/>
        </p:spPr>
        <p:txBody>
          <a:bodyPr>
            <a:spAutoFit/>
          </a:bodyPr>
          <a:lstStyle/>
          <a:p>
            <a:pPr eaLnBrk="0" hangingPunct="0"/>
            <a:r>
              <a:rPr lang="en-US" sz="2800"/>
              <a:t>Pressure in excess of vapor pressure required to prevent cavitation</a:t>
            </a:r>
          </a:p>
        </p:txBody>
      </p:sp>
      <p:sp>
        <p:nvSpPr>
          <p:cNvPr id="37925" name="Line 37"/>
          <p:cNvSpPr>
            <a:spLocks noChangeShapeType="1"/>
          </p:cNvSpPr>
          <p:nvPr/>
        </p:nvSpPr>
        <p:spPr bwMode="auto">
          <a:xfrm flipH="1">
            <a:off x="2514600" y="3200400"/>
            <a:ext cx="533400" cy="15240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37926" name="Line 38"/>
          <p:cNvSpPr>
            <a:spLocks noChangeShapeType="1"/>
          </p:cNvSpPr>
          <p:nvPr/>
        </p:nvSpPr>
        <p:spPr bwMode="auto">
          <a:xfrm flipH="1">
            <a:off x="1447800" y="2514600"/>
            <a:ext cx="99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37927" name="Line 39"/>
          <p:cNvSpPr>
            <a:spLocks noChangeShapeType="1"/>
          </p:cNvSpPr>
          <p:nvPr/>
        </p:nvSpPr>
        <p:spPr bwMode="auto">
          <a:xfrm flipH="1">
            <a:off x="1371600" y="4724400"/>
            <a:ext cx="10668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37928" name="Line 40"/>
          <p:cNvSpPr>
            <a:spLocks noChangeShapeType="1"/>
          </p:cNvSpPr>
          <p:nvPr/>
        </p:nvSpPr>
        <p:spPr bwMode="auto">
          <a:xfrm flipV="1">
            <a:off x="1543050" y="2514600"/>
            <a:ext cx="0" cy="2209800"/>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37929" name="Text Box 41"/>
          <p:cNvSpPr txBox="1">
            <a:spLocks noChangeArrowheads="1"/>
          </p:cNvSpPr>
          <p:nvPr/>
        </p:nvSpPr>
        <p:spPr bwMode="auto">
          <a:xfrm>
            <a:off x="1031875" y="3209925"/>
            <a:ext cx="1176338" cy="519113"/>
          </a:xfrm>
          <a:prstGeom prst="rect">
            <a:avLst/>
          </a:prstGeom>
          <a:solidFill>
            <a:schemeClr val="bg1"/>
          </a:solidFill>
          <a:ln w="12700">
            <a:noFill/>
            <a:miter lim="800000"/>
            <a:headEnd type="none" w="lg" len="med"/>
            <a:tailEnd type="none" w="lg" len="med"/>
          </a:ln>
          <a:effectLst/>
        </p:spPr>
        <p:txBody>
          <a:bodyPr wrap="none">
            <a:spAutoFit/>
          </a:bodyPr>
          <a:lstStyle/>
          <a:p>
            <a:pPr marL="342900" indent="-342900" eaLnBrk="0" hangingPunct="0"/>
            <a:r>
              <a:rPr lang="en-US" sz="2800"/>
              <a:t>NPSH</a:t>
            </a:r>
            <a:r>
              <a:rPr lang="en-US" sz="2800" baseline="-25000"/>
              <a:t>r</a:t>
            </a:r>
          </a:p>
        </p:txBody>
      </p:sp>
      <p:sp>
        <p:nvSpPr>
          <p:cNvPr id="37930" name="Line 42"/>
          <p:cNvSpPr>
            <a:spLocks noChangeShapeType="1"/>
          </p:cNvSpPr>
          <p:nvPr/>
        </p:nvSpPr>
        <p:spPr bwMode="auto">
          <a:xfrm flipV="1">
            <a:off x="1924050" y="2076450"/>
            <a:ext cx="628650" cy="762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37931" name="Text Box 43"/>
          <p:cNvSpPr txBox="1">
            <a:spLocks noChangeArrowheads="1"/>
          </p:cNvSpPr>
          <p:nvPr/>
        </p:nvSpPr>
        <p:spPr bwMode="auto">
          <a:xfrm>
            <a:off x="3619500" y="5875338"/>
            <a:ext cx="5210175" cy="457200"/>
          </a:xfrm>
          <a:prstGeom prst="rect">
            <a:avLst/>
          </a:prstGeom>
          <a:noFill/>
          <a:ln w="9525">
            <a:noFill/>
            <a:miter lim="800000"/>
            <a:headEnd/>
            <a:tailEnd/>
          </a:ln>
          <a:effectLst/>
        </p:spPr>
        <p:txBody>
          <a:bodyPr wrap="none">
            <a:spAutoFit/>
          </a:bodyPr>
          <a:lstStyle/>
          <a:p>
            <a:r>
              <a:rPr lang="en-US" sz="2400">
                <a:solidFill>
                  <a:schemeClr val="folHlink"/>
                </a:solidFill>
              </a:rPr>
              <a:t>NPSH</a:t>
            </a:r>
            <a:r>
              <a:rPr lang="en-US" sz="2400" baseline="-25000">
                <a:solidFill>
                  <a:schemeClr val="folHlink"/>
                </a:solidFill>
              </a:rPr>
              <a:t>r</a:t>
            </a:r>
            <a:r>
              <a:rPr lang="en-US" sz="2400">
                <a:solidFill>
                  <a:schemeClr val="folHlink"/>
                </a:solidFill>
              </a:rPr>
              <a:t> can exceed atmospheric pressure!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effectLst/>
        </p:spPr>
        <p:txBody>
          <a:bodyPr lIns="90488" tIns="44450" rIns="90488" bIns="44450" anchor="b"/>
          <a:lstStyle/>
          <a:p>
            <a:r>
              <a:rPr lang="en-US"/>
              <a:t>NPSH problem</a:t>
            </a:r>
          </a:p>
        </p:txBody>
      </p:sp>
      <p:sp>
        <p:nvSpPr>
          <p:cNvPr id="38915" name="Rectangle 3"/>
          <p:cNvSpPr>
            <a:spLocks noGrp="1" noChangeArrowheads="1"/>
          </p:cNvSpPr>
          <p:nvPr>
            <p:ph type="body" idx="1"/>
          </p:nvPr>
        </p:nvSpPr>
        <p:spPr>
          <a:xfrm>
            <a:off x="685800" y="1981200"/>
            <a:ext cx="4938713" cy="4114800"/>
          </a:xfrm>
          <a:noFill/>
          <a:ln/>
        </p:spPr>
        <p:txBody>
          <a:bodyPr lIns="90488" tIns="44450" rIns="90488" bIns="44450"/>
          <a:lstStyle/>
          <a:p>
            <a:pPr marL="0" indent="0">
              <a:buFont typeface="Wingdings" pitchFamily="2" charset="2"/>
              <a:buNone/>
            </a:pPr>
            <a:r>
              <a:rPr lang="en-US"/>
              <a:t>Determine the minimum reservoir level relative to the pump centerline that will be acceptable. The NPSH</a:t>
            </a:r>
            <a:r>
              <a:rPr lang="en-US" baseline="-25000"/>
              <a:t>r</a:t>
            </a:r>
            <a:r>
              <a:rPr lang="en-US"/>
              <a:t> for the pump is 2.5 m. Assume you have applied the energy equation and found a head loss of 0.5 m.</a:t>
            </a:r>
          </a:p>
        </p:txBody>
      </p:sp>
      <p:grpSp>
        <p:nvGrpSpPr>
          <p:cNvPr id="38916" name="Group 4"/>
          <p:cNvGrpSpPr>
            <a:grpSpLocks/>
          </p:cNvGrpSpPr>
          <p:nvPr/>
        </p:nvGrpSpPr>
        <p:grpSpPr bwMode="auto">
          <a:xfrm>
            <a:off x="5781675" y="1978025"/>
            <a:ext cx="3213100" cy="1758950"/>
            <a:chOff x="3380" y="2561"/>
            <a:chExt cx="2024" cy="1108"/>
          </a:xfrm>
        </p:grpSpPr>
        <p:sp>
          <p:nvSpPr>
            <p:cNvPr id="38917" name="Freeform 5"/>
            <p:cNvSpPr>
              <a:spLocks/>
            </p:cNvSpPr>
            <p:nvPr/>
          </p:nvSpPr>
          <p:spPr bwMode="auto">
            <a:xfrm>
              <a:off x="4044" y="2646"/>
              <a:ext cx="264" cy="216"/>
            </a:xfrm>
            <a:custGeom>
              <a:avLst/>
              <a:gdLst/>
              <a:ahLst/>
              <a:cxnLst>
                <a:cxn ang="0">
                  <a:pos x="216" y="0"/>
                </a:cxn>
                <a:cxn ang="0">
                  <a:pos x="132" y="12"/>
                </a:cxn>
                <a:cxn ang="0">
                  <a:pos x="96" y="30"/>
                </a:cxn>
                <a:cxn ang="0">
                  <a:pos x="54" y="78"/>
                </a:cxn>
                <a:cxn ang="0">
                  <a:pos x="24" y="114"/>
                </a:cxn>
                <a:cxn ang="0">
                  <a:pos x="12" y="180"/>
                </a:cxn>
                <a:cxn ang="0">
                  <a:pos x="0" y="216"/>
                </a:cxn>
                <a:cxn ang="0">
                  <a:pos x="102" y="210"/>
                </a:cxn>
                <a:cxn ang="0">
                  <a:pos x="126" y="156"/>
                </a:cxn>
                <a:cxn ang="0">
                  <a:pos x="168" y="126"/>
                </a:cxn>
                <a:cxn ang="0">
                  <a:pos x="204" y="108"/>
                </a:cxn>
                <a:cxn ang="0">
                  <a:pos x="264" y="96"/>
                </a:cxn>
                <a:cxn ang="0">
                  <a:pos x="264" y="6"/>
                </a:cxn>
                <a:cxn ang="0">
                  <a:pos x="216" y="0"/>
                </a:cxn>
              </a:cxnLst>
              <a:rect l="0" t="0" r="r" b="b"/>
              <a:pathLst>
                <a:path w="264" h="216">
                  <a:moveTo>
                    <a:pt x="216" y="0"/>
                  </a:moveTo>
                  <a:lnTo>
                    <a:pt x="132" y="12"/>
                  </a:lnTo>
                  <a:lnTo>
                    <a:pt x="96" y="30"/>
                  </a:lnTo>
                  <a:lnTo>
                    <a:pt x="54" y="78"/>
                  </a:lnTo>
                  <a:lnTo>
                    <a:pt x="24" y="114"/>
                  </a:lnTo>
                  <a:lnTo>
                    <a:pt x="12" y="180"/>
                  </a:lnTo>
                  <a:lnTo>
                    <a:pt x="0" y="216"/>
                  </a:lnTo>
                  <a:lnTo>
                    <a:pt x="102" y="210"/>
                  </a:lnTo>
                  <a:lnTo>
                    <a:pt x="126" y="156"/>
                  </a:lnTo>
                  <a:lnTo>
                    <a:pt x="168" y="126"/>
                  </a:lnTo>
                  <a:lnTo>
                    <a:pt x="204" y="108"/>
                  </a:lnTo>
                  <a:lnTo>
                    <a:pt x="264" y="96"/>
                  </a:lnTo>
                  <a:lnTo>
                    <a:pt x="264" y="6"/>
                  </a:lnTo>
                  <a:lnTo>
                    <a:pt x="216"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8918" name="Rectangle 6"/>
            <p:cNvSpPr>
              <a:spLocks noChangeArrowheads="1"/>
            </p:cNvSpPr>
            <p:nvPr/>
          </p:nvSpPr>
          <p:spPr bwMode="auto">
            <a:xfrm>
              <a:off x="4052" y="2863"/>
              <a:ext cx="98" cy="482"/>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8919" name="Rectangle 7"/>
            <p:cNvSpPr>
              <a:spLocks noChangeArrowheads="1"/>
            </p:cNvSpPr>
            <p:nvPr/>
          </p:nvSpPr>
          <p:spPr bwMode="auto">
            <a:xfrm>
              <a:off x="4259" y="2652"/>
              <a:ext cx="413" cy="98"/>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8920" name="Rectangle 8"/>
            <p:cNvSpPr>
              <a:spLocks noChangeArrowheads="1"/>
            </p:cNvSpPr>
            <p:nvPr/>
          </p:nvSpPr>
          <p:spPr bwMode="auto">
            <a:xfrm>
              <a:off x="4790" y="2573"/>
              <a:ext cx="600" cy="47"/>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8921" name="Rectangle 9"/>
            <p:cNvSpPr>
              <a:spLocks noChangeArrowheads="1"/>
            </p:cNvSpPr>
            <p:nvPr/>
          </p:nvSpPr>
          <p:spPr bwMode="auto">
            <a:xfrm>
              <a:off x="3442" y="3256"/>
              <a:ext cx="846" cy="41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grpSp>
          <p:nvGrpSpPr>
            <p:cNvPr id="38922" name="Group 10"/>
            <p:cNvGrpSpPr>
              <a:grpSpLocks/>
            </p:cNvGrpSpPr>
            <p:nvPr/>
          </p:nvGrpSpPr>
          <p:grpSpPr bwMode="auto">
            <a:xfrm>
              <a:off x="3444" y="2561"/>
              <a:ext cx="1960" cy="1075"/>
              <a:chOff x="3444" y="2561"/>
              <a:chExt cx="1960" cy="1075"/>
            </a:xfrm>
          </p:grpSpPr>
          <p:sp>
            <p:nvSpPr>
              <p:cNvPr id="38923" name="Line 11"/>
              <p:cNvSpPr>
                <a:spLocks noChangeShapeType="1"/>
              </p:cNvSpPr>
              <p:nvPr/>
            </p:nvSpPr>
            <p:spPr bwMode="auto">
              <a:xfrm>
                <a:off x="3444" y="3257"/>
                <a:ext cx="872" cy="0"/>
              </a:xfrm>
              <a:prstGeom prst="line">
                <a:avLst/>
              </a:prstGeom>
              <a:noFill/>
              <a:ln w="12700">
                <a:solidFill>
                  <a:schemeClr val="tx1"/>
                </a:solidFill>
                <a:round/>
                <a:headEnd/>
                <a:tailEnd/>
              </a:ln>
              <a:effectLst/>
            </p:spPr>
            <p:txBody>
              <a:bodyPr wrap="none" anchor="ctr"/>
              <a:lstStyle/>
              <a:p>
                <a:endParaRPr lang="en-US"/>
              </a:p>
            </p:txBody>
          </p:sp>
          <p:grpSp>
            <p:nvGrpSpPr>
              <p:cNvPr id="38924" name="Group 12"/>
              <p:cNvGrpSpPr>
                <a:grpSpLocks/>
              </p:cNvGrpSpPr>
              <p:nvPr/>
            </p:nvGrpSpPr>
            <p:grpSpPr bwMode="auto">
              <a:xfrm>
                <a:off x="4310" y="2909"/>
                <a:ext cx="915" cy="727"/>
                <a:chOff x="4310" y="2909"/>
                <a:chExt cx="915" cy="727"/>
              </a:xfrm>
            </p:grpSpPr>
            <p:sp>
              <p:nvSpPr>
                <p:cNvPr id="38925" name="Freeform 13"/>
                <p:cNvSpPr>
                  <a:spLocks/>
                </p:cNvSpPr>
                <p:nvPr/>
              </p:nvSpPr>
              <p:spPr bwMode="auto">
                <a:xfrm>
                  <a:off x="4310" y="2909"/>
                  <a:ext cx="915" cy="727"/>
                </a:xfrm>
                <a:custGeom>
                  <a:avLst/>
                  <a:gdLst/>
                  <a:ahLst/>
                  <a:cxnLst>
                    <a:cxn ang="0">
                      <a:pos x="0" y="726"/>
                    </a:cxn>
                    <a:cxn ang="0">
                      <a:pos x="0" y="0"/>
                    </a:cxn>
                    <a:cxn ang="0">
                      <a:pos x="914" y="0"/>
                    </a:cxn>
                  </a:cxnLst>
                  <a:rect l="0" t="0" r="r" b="b"/>
                  <a:pathLst>
                    <a:path w="915" h="727">
                      <a:moveTo>
                        <a:pt x="0" y="726"/>
                      </a:moveTo>
                      <a:lnTo>
                        <a:pt x="0" y="0"/>
                      </a:lnTo>
                      <a:lnTo>
                        <a:pt x="914"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8926" name="Freeform 14"/>
                <p:cNvSpPr>
                  <a:spLocks/>
                </p:cNvSpPr>
                <p:nvPr/>
              </p:nvSpPr>
              <p:spPr bwMode="auto">
                <a:xfrm>
                  <a:off x="4330" y="2929"/>
                  <a:ext cx="885" cy="694"/>
                </a:xfrm>
                <a:custGeom>
                  <a:avLst/>
                  <a:gdLst/>
                  <a:ahLst/>
                  <a:cxnLst>
                    <a:cxn ang="0">
                      <a:pos x="0" y="693"/>
                    </a:cxn>
                    <a:cxn ang="0">
                      <a:pos x="0" y="0"/>
                    </a:cxn>
                    <a:cxn ang="0">
                      <a:pos x="884" y="0"/>
                    </a:cxn>
                  </a:cxnLst>
                  <a:rect l="0" t="0" r="r" b="b"/>
                  <a:pathLst>
                    <a:path w="885" h="694">
                      <a:moveTo>
                        <a:pt x="0" y="693"/>
                      </a:moveTo>
                      <a:lnTo>
                        <a:pt x="0" y="0"/>
                      </a:lnTo>
                      <a:lnTo>
                        <a:pt x="884" y="0"/>
                      </a:lnTo>
                    </a:path>
                  </a:pathLst>
                </a:custGeom>
                <a:noFill/>
                <a:ln w="127000" cap="rnd" cmpd="sng">
                  <a:pattFill prst="ltUpDiag">
                    <a:fgClr>
                      <a:schemeClr val="tx1"/>
                    </a:fgClr>
                    <a:bgClr>
                      <a:schemeClr val="bg1"/>
                    </a:bgClr>
                  </a:pattFill>
                  <a:prstDash val="solid"/>
                  <a:round/>
                  <a:headEnd type="none" w="med" len="med"/>
                  <a:tailEnd type="none" w="med" len="med"/>
                </a:ln>
                <a:effectLst/>
              </p:spPr>
              <p:txBody>
                <a:bodyPr/>
                <a:lstStyle/>
                <a:p>
                  <a:endParaRPr lang="en-US"/>
                </a:p>
              </p:txBody>
            </p:sp>
          </p:grpSp>
          <p:sp>
            <p:nvSpPr>
              <p:cNvPr id="38927" name="AutoShape 15"/>
              <p:cNvSpPr>
                <a:spLocks noChangeArrowheads="1"/>
              </p:cNvSpPr>
              <p:nvPr/>
            </p:nvSpPr>
            <p:spPr bwMode="auto">
              <a:xfrm rot="10800000" flipH="1">
                <a:off x="3481" y="3231"/>
                <a:ext cx="52" cy="22"/>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38928" name="Group 16"/>
              <p:cNvGrpSpPr>
                <a:grpSpLocks/>
              </p:cNvGrpSpPr>
              <p:nvPr/>
            </p:nvGrpSpPr>
            <p:grpSpPr bwMode="auto">
              <a:xfrm>
                <a:off x="4017" y="2647"/>
                <a:ext cx="664" cy="740"/>
                <a:chOff x="4017" y="2647"/>
                <a:chExt cx="664" cy="740"/>
              </a:xfrm>
            </p:grpSpPr>
            <p:grpSp>
              <p:nvGrpSpPr>
                <p:cNvPr id="38929" name="Group 17"/>
                <p:cNvGrpSpPr>
                  <a:grpSpLocks/>
                </p:cNvGrpSpPr>
                <p:nvPr/>
              </p:nvGrpSpPr>
              <p:grpSpPr bwMode="auto">
                <a:xfrm>
                  <a:off x="4017" y="2852"/>
                  <a:ext cx="152" cy="535"/>
                  <a:chOff x="4017" y="2852"/>
                  <a:chExt cx="152" cy="535"/>
                </a:xfrm>
              </p:grpSpPr>
              <p:sp>
                <p:nvSpPr>
                  <p:cNvPr id="38930" name="Freeform 18"/>
                  <p:cNvSpPr>
                    <a:spLocks/>
                  </p:cNvSpPr>
                  <p:nvPr/>
                </p:nvSpPr>
                <p:spPr bwMode="auto">
                  <a:xfrm>
                    <a:off x="4142" y="2852"/>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8931" name="Freeform 19"/>
                  <p:cNvSpPr>
                    <a:spLocks/>
                  </p:cNvSpPr>
                  <p:nvPr/>
                </p:nvSpPr>
                <p:spPr bwMode="auto">
                  <a:xfrm>
                    <a:off x="4017" y="2852"/>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38932" name="Arc 20"/>
                <p:cNvSpPr>
                  <a:spLocks/>
                </p:cNvSpPr>
                <p:nvPr/>
              </p:nvSpPr>
              <p:spPr bwMode="auto">
                <a:xfrm rot="5400000">
                  <a:off x="4159" y="2738"/>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38933" name="Arc 21"/>
                <p:cNvSpPr>
                  <a:spLocks/>
                </p:cNvSpPr>
                <p:nvPr/>
              </p:nvSpPr>
              <p:spPr bwMode="auto">
                <a:xfrm rot="5400000">
                  <a:off x="4067" y="2630"/>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38934" name="Line 22"/>
                <p:cNvSpPr>
                  <a:spLocks noChangeShapeType="1"/>
                </p:cNvSpPr>
                <p:nvPr/>
              </p:nvSpPr>
              <p:spPr bwMode="auto">
                <a:xfrm>
                  <a:off x="4281" y="2647"/>
                  <a:ext cx="400" cy="0"/>
                </a:xfrm>
                <a:prstGeom prst="line">
                  <a:avLst/>
                </a:prstGeom>
                <a:noFill/>
                <a:ln w="12700">
                  <a:solidFill>
                    <a:schemeClr val="tx1"/>
                  </a:solidFill>
                  <a:round/>
                  <a:headEnd/>
                  <a:tailEnd/>
                </a:ln>
                <a:effectLst/>
              </p:spPr>
              <p:txBody>
                <a:bodyPr wrap="none" anchor="ctr"/>
                <a:lstStyle/>
                <a:p>
                  <a:endParaRPr lang="en-US"/>
                </a:p>
              </p:txBody>
            </p:sp>
            <p:sp>
              <p:nvSpPr>
                <p:cNvPr id="38935" name="Line 23"/>
                <p:cNvSpPr>
                  <a:spLocks noChangeShapeType="1"/>
                </p:cNvSpPr>
                <p:nvPr/>
              </p:nvSpPr>
              <p:spPr bwMode="auto">
                <a:xfrm>
                  <a:off x="4274" y="2748"/>
                  <a:ext cx="400" cy="0"/>
                </a:xfrm>
                <a:prstGeom prst="line">
                  <a:avLst/>
                </a:prstGeom>
                <a:noFill/>
                <a:ln w="12700">
                  <a:solidFill>
                    <a:schemeClr val="tx1"/>
                  </a:solidFill>
                  <a:round/>
                  <a:headEnd/>
                  <a:tailEnd/>
                </a:ln>
                <a:effectLst/>
              </p:spPr>
              <p:txBody>
                <a:bodyPr wrap="none" anchor="ctr"/>
                <a:lstStyle/>
                <a:p>
                  <a:endParaRPr lang="en-US"/>
                </a:p>
              </p:txBody>
            </p:sp>
          </p:grpSp>
          <p:sp>
            <p:nvSpPr>
              <p:cNvPr id="38936" name="AutoShape 24"/>
              <p:cNvSpPr>
                <a:spLocks noChangeArrowheads="1"/>
              </p:cNvSpPr>
              <p:nvPr/>
            </p:nvSpPr>
            <p:spPr bwMode="auto">
              <a:xfrm flipV="1">
                <a:off x="4646" y="2822"/>
                <a:ext cx="249" cy="8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38937" name="Oval 25"/>
              <p:cNvSpPr>
                <a:spLocks noChangeArrowheads="1"/>
              </p:cNvSpPr>
              <p:nvPr/>
            </p:nvSpPr>
            <p:spPr bwMode="auto">
              <a:xfrm>
                <a:off x="4629" y="2561"/>
                <a:ext cx="280" cy="2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8938" name="Line 26"/>
              <p:cNvSpPr>
                <a:spLocks noChangeShapeType="1"/>
              </p:cNvSpPr>
              <p:nvPr/>
            </p:nvSpPr>
            <p:spPr bwMode="auto">
              <a:xfrm>
                <a:off x="4826" y="2567"/>
                <a:ext cx="568" cy="0"/>
              </a:xfrm>
              <a:prstGeom prst="line">
                <a:avLst/>
              </a:prstGeom>
              <a:noFill/>
              <a:ln w="12700">
                <a:solidFill>
                  <a:schemeClr val="tx1"/>
                </a:solidFill>
                <a:round/>
                <a:headEnd/>
                <a:tailEnd/>
              </a:ln>
              <a:effectLst/>
            </p:spPr>
            <p:txBody>
              <a:bodyPr wrap="none" anchor="ctr"/>
              <a:lstStyle/>
              <a:p>
                <a:endParaRPr lang="en-US"/>
              </a:p>
            </p:txBody>
          </p:sp>
          <p:sp>
            <p:nvSpPr>
              <p:cNvPr id="38939" name="Line 27"/>
              <p:cNvSpPr>
                <a:spLocks noChangeShapeType="1"/>
              </p:cNvSpPr>
              <p:nvPr/>
            </p:nvSpPr>
            <p:spPr bwMode="auto">
              <a:xfrm>
                <a:off x="4897" y="2621"/>
                <a:ext cx="507" cy="0"/>
              </a:xfrm>
              <a:prstGeom prst="line">
                <a:avLst/>
              </a:prstGeom>
              <a:noFill/>
              <a:ln w="12700">
                <a:solidFill>
                  <a:schemeClr val="tx1"/>
                </a:solidFill>
                <a:round/>
                <a:headEnd/>
                <a:tailEnd/>
              </a:ln>
              <a:effectLst/>
            </p:spPr>
            <p:txBody>
              <a:bodyPr wrap="none" anchor="ctr"/>
              <a:lstStyle/>
              <a:p>
                <a:endParaRPr lang="en-US"/>
              </a:p>
            </p:txBody>
          </p:sp>
        </p:grpSp>
        <p:sp>
          <p:nvSpPr>
            <p:cNvPr id="38940" name="Rectangle 28"/>
            <p:cNvSpPr>
              <a:spLocks noChangeArrowheads="1"/>
            </p:cNvSpPr>
            <p:nvPr/>
          </p:nvSpPr>
          <p:spPr bwMode="auto">
            <a:xfrm>
              <a:off x="3419" y="3355"/>
              <a:ext cx="511"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t>18°C</a:t>
              </a:r>
            </a:p>
          </p:txBody>
        </p:sp>
        <p:sp>
          <p:nvSpPr>
            <p:cNvPr id="38941" name="Line 29"/>
            <p:cNvSpPr>
              <a:spLocks noChangeShapeType="1"/>
            </p:cNvSpPr>
            <p:nvPr/>
          </p:nvSpPr>
          <p:spPr bwMode="auto">
            <a:xfrm flipH="1">
              <a:off x="3380" y="2696"/>
              <a:ext cx="1384" cy="0"/>
            </a:xfrm>
            <a:prstGeom prst="line">
              <a:avLst/>
            </a:prstGeom>
            <a:noFill/>
            <a:ln w="12700">
              <a:solidFill>
                <a:schemeClr val="tx1"/>
              </a:solidFill>
              <a:round/>
              <a:headEnd/>
              <a:tailEnd/>
            </a:ln>
            <a:effectLst/>
          </p:spPr>
          <p:txBody>
            <a:bodyPr wrap="none" anchor="ctr"/>
            <a:lstStyle/>
            <a:p>
              <a:endParaRPr lang="en-US"/>
            </a:p>
          </p:txBody>
        </p:sp>
        <p:sp>
          <p:nvSpPr>
            <p:cNvPr id="38942" name="Line 30"/>
            <p:cNvSpPr>
              <a:spLocks noChangeShapeType="1"/>
            </p:cNvSpPr>
            <p:nvPr/>
          </p:nvSpPr>
          <p:spPr bwMode="auto">
            <a:xfrm>
              <a:off x="3760" y="2700"/>
              <a:ext cx="0" cy="552"/>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38943" name="Rectangle 31"/>
            <p:cNvSpPr>
              <a:spLocks noChangeArrowheads="1"/>
            </p:cNvSpPr>
            <p:nvPr/>
          </p:nvSpPr>
          <p:spPr bwMode="auto">
            <a:xfrm>
              <a:off x="3683" y="2819"/>
              <a:ext cx="199" cy="286"/>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a:t>
              </a:r>
            </a:p>
          </p:txBody>
        </p:sp>
      </p:grpSp>
      <p:sp>
        <p:nvSpPr>
          <p:cNvPr id="38944" name="AutoShape 32">
            <a:hlinkClick r:id="rId2" action="ppaction://hlinksldjump" highlightClick="1"/>
          </p:cNvPr>
          <p:cNvSpPr>
            <a:spLocks noChangeArrowheads="1"/>
          </p:cNvSpPr>
          <p:nvPr/>
        </p:nvSpPr>
        <p:spPr bwMode="auto">
          <a:xfrm>
            <a:off x="7469188" y="6196013"/>
            <a:ext cx="1670050" cy="661987"/>
          </a:xfrm>
          <a:prstGeom prst="actionButtonBlank">
            <a:avLst/>
          </a:prstGeom>
          <a:solidFill>
            <a:schemeClr val="accent1"/>
          </a:solidFill>
          <a:ln w="12700">
            <a:solidFill>
              <a:schemeClr val="tx1"/>
            </a:solidFill>
            <a:miter lim="800000"/>
            <a:headEnd type="none" w="lg" len="med"/>
            <a:tailEnd type="none" w="lg" len="med"/>
          </a:ln>
          <a:effectLst/>
        </p:spPr>
        <p:txBody>
          <a:bodyPr wrap="none" anchor="ctr">
            <a:spAutoFit/>
          </a:bodyPr>
          <a:lstStyle/>
          <a:p>
            <a:pPr marL="342900" indent="-342900" algn="ctr" eaLnBrk="0" hangingPunct="0">
              <a:spcBef>
                <a:spcPct val="20000"/>
              </a:spcBef>
              <a:buClr>
                <a:schemeClr val="hlink"/>
              </a:buClr>
              <a:buSzPct val="75000"/>
              <a:buFont typeface="Monotype Sorts" pitchFamily="2" charset="2"/>
              <a:buNone/>
            </a:pPr>
            <a:r>
              <a:rPr lang="en-US" sz="3200"/>
              <a:t>Exercise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reeform 2"/>
          <p:cNvSpPr>
            <a:spLocks/>
          </p:cNvSpPr>
          <p:nvPr/>
        </p:nvSpPr>
        <p:spPr bwMode="auto">
          <a:xfrm>
            <a:off x="7743825" y="4133850"/>
            <a:ext cx="95250" cy="133350"/>
          </a:xfrm>
          <a:custGeom>
            <a:avLst/>
            <a:gdLst/>
            <a:ahLst/>
            <a:cxnLst>
              <a:cxn ang="0">
                <a:pos x="12" y="30"/>
              </a:cxn>
              <a:cxn ang="0">
                <a:pos x="0" y="84"/>
              </a:cxn>
              <a:cxn ang="0">
                <a:pos x="60" y="78"/>
              </a:cxn>
              <a:cxn ang="0">
                <a:pos x="48" y="0"/>
              </a:cxn>
              <a:cxn ang="0">
                <a:pos x="12" y="30"/>
              </a:cxn>
            </a:cxnLst>
            <a:rect l="0" t="0" r="r" b="b"/>
            <a:pathLst>
              <a:path w="60" h="84">
                <a:moveTo>
                  <a:pt x="12" y="30"/>
                </a:moveTo>
                <a:lnTo>
                  <a:pt x="0" y="84"/>
                </a:lnTo>
                <a:lnTo>
                  <a:pt x="60" y="78"/>
                </a:lnTo>
                <a:lnTo>
                  <a:pt x="48" y="0"/>
                </a:lnTo>
                <a:lnTo>
                  <a:pt x="12" y="3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9939" name="Freeform 3"/>
          <p:cNvSpPr>
            <a:spLocks/>
          </p:cNvSpPr>
          <p:nvPr/>
        </p:nvSpPr>
        <p:spPr bwMode="auto">
          <a:xfrm>
            <a:off x="7772400" y="3590925"/>
            <a:ext cx="714375" cy="676275"/>
          </a:xfrm>
          <a:custGeom>
            <a:avLst/>
            <a:gdLst/>
            <a:ahLst/>
            <a:cxnLst>
              <a:cxn ang="0">
                <a:pos x="0" y="378"/>
              </a:cxn>
              <a:cxn ang="0">
                <a:pos x="36" y="426"/>
              </a:cxn>
              <a:cxn ang="0">
                <a:pos x="450" y="0"/>
              </a:cxn>
              <a:cxn ang="0">
                <a:pos x="342" y="24"/>
              </a:cxn>
              <a:cxn ang="0">
                <a:pos x="0" y="378"/>
              </a:cxn>
            </a:cxnLst>
            <a:rect l="0" t="0" r="r" b="b"/>
            <a:pathLst>
              <a:path w="450" h="426">
                <a:moveTo>
                  <a:pt x="0" y="378"/>
                </a:moveTo>
                <a:lnTo>
                  <a:pt x="36" y="426"/>
                </a:lnTo>
                <a:lnTo>
                  <a:pt x="450" y="0"/>
                </a:lnTo>
                <a:lnTo>
                  <a:pt x="342" y="24"/>
                </a:lnTo>
                <a:lnTo>
                  <a:pt x="0" y="378"/>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9940" name="Rectangle 4"/>
          <p:cNvSpPr>
            <a:spLocks noChangeArrowheads="1"/>
          </p:cNvSpPr>
          <p:nvPr/>
        </p:nvSpPr>
        <p:spPr bwMode="auto">
          <a:xfrm>
            <a:off x="7950200" y="2565400"/>
            <a:ext cx="774700" cy="1066800"/>
          </a:xfrm>
          <a:prstGeom prst="rect">
            <a:avLst/>
          </a:prstGeom>
          <a:solidFill>
            <a:schemeClr val="hlink"/>
          </a:solidFill>
          <a:ln w="12700">
            <a:noFill/>
            <a:miter lim="800000"/>
            <a:headEnd/>
            <a:tailEnd/>
          </a:ln>
          <a:effectLst/>
        </p:spPr>
        <p:txBody>
          <a:bodyPr wrap="none" anchor="ctr"/>
          <a:lstStyle/>
          <a:p>
            <a:endParaRPr lang="en-US"/>
          </a:p>
        </p:txBody>
      </p:sp>
      <p:sp>
        <p:nvSpPr>
          <p:cNvPr id="39941" name="Freeform 5"/>
          <p:cNvSpPr>
            <a:spLocks/>
          </p:cNvSpPr>
          <p:nvPr/>
        </p:nvSpPr>
        <p:spPr bwMode="auto">
          <a:xfrm>
            <a:off x="6113463" y="4789488"/>
            <a:ext cx="2608262" cy="1101725"/>
          </a:xfrm>
          <a:custGeom>
            <a:avLst/>
            <a:gdLst/>
            <a:ahLst/>
            <a:cxnLst>
              <a:cxn ang="0">
                <a:pos x="0" y="693"/>
              </a:cxn>
              <a:cxn ang="0">
                <a:pos x="0" y="0"/>
              </a:cxn>
              <a:cxn ang="0">
                <a:pos x="1642" y="0"/>
              </a:cxn>
            </a:cxnLst>
            <a:rect l="0" t="0" r="r" b="b"/>
            <a:pathLst>
              <a:path w="1643" h="694">
                <a:moveTo>
                  <a:pt x="0" y="693"/>
                </a:moveTo>
                <a:lnTo>
                  <a:pt x="0" y="0"/>
                </a:lnTo>
                <a:lnTo>
                  <a:pt x="1642" y="0"/>
                </a:lnTo>
              </a:path>
            </a:pathLst>
          </a:custGeom>
          <a:noFill/>
          <a:ln w="127000" cap="rnd" cmpd="sng">
            <a:pattFill prst="ltUpDiag">
              <a:fgClr>
                <a:schemeClr val="tx1"/>
              </a:fgClr>
              <a:bgClr>
                <a:schemeClr val="bg1"/>
              </a:bgClr>
            </a:pattFill>
            <a:prstDash val="solid"/>
            <a:round/>
            <a:headEnd type="none" w="med" len="med"/>
            <a:tailEnd type="none" w="med" len="med"/>
          </a:ln>
          <a:effectLst/>
        </p:spPr>
        <p:txBody>
          <a:bodyPr/>
          <a:lstStyle/>
          <a:p>
            <a:endParaRPr lang="en-US"/>
          </a:p>
        </p:txBody>
      </p:sp>
      <p:sp>
        <p:nvSpPr>
          <p:cNvPr id="39942" name="Rectangle 6"/>
          <p:cNvSpPr>
            <a:spLocks noGrp="1" noChangeArrowheads="1"/>
          </p:cNvSpPr>
          <p:nvPr>
            <p:ph type="title"/>
          </p:nvPr>
        </p:nvSpPr>
        <p:spPr>
          <a:noFill/>
          <a:ln/>
          <a:effectLst/>
        </p:spPr>
        <p:txBody>
          <a:bodyPr lIns="90488" tIns="44450" rIns="90488" bIns="44450" anchor="b"/>
          <a:lstStyle/>
          <a:p>
            <a:r>
              <a:rPr lang="en-US"/>
              <a:t>Pumps in Pipe Systems</a:t>
            </a:r>
          </a:p>
        </p:txBody>
      </p:sp>
      <p:sp>
        <p:nvSpPr>
          <p:cNvPr id="39943" name="Freeform 7"/>
          <p:cNvSpPr>
            <a:spLocks/>
          </p:cNvSpPr>
          <p:nvPr/>
        </p:nvSpPr>
        <p:spPr bwMode="auto">
          <a:xfrm>
            <a:off x="6042025" y="4719638"/>
            <a:ext cx="2697163" cy="1154112"/>
          </a:xfrm>
          <a:custGeom>
            <a:avLst/>
            <a:gdLst/>
            <a:ahLst/>
            <a:cxnLst>
              <a:cxn ang="0">
                <a:pos x="0" y="726"/>
              </a:cxn>
              <a:cxn ang="0">
                <a:pos x="0" y="0"/>
              </a:cxn>
              <a:cxn ang="0">
                <a:pos x="1698" y="0"/>
              </a:cxn>
            </a:cxnLst>
            <a:rect l="0" t="0" r="r" b="b"/>
            <a:pathLst>
              <a:path w="1699" h="727">
                <a:moveTo>
                  <a:pt x="0" y="726"/>
                </a:moveTo>
                <a:lnTo>
                  <a:pt x="0" y="0"/>
                </a:lnTo>
                <a:lnTo>
                  <a:pt x="1698"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9944" name="Line 8"/>
          <p:cNvSpPr>
            <a:spLocks noChangeShapeType="1"/>
          </p:cNvSpPr>
          <p:nvPr/>
        </p:nvSpPr>
        <p:spPr bwMode="auto">
          <a:xfrm>
            <a:off x="6861175" y="4176713"/>
            <a:ext cx="901700" cy="0"/>
          </a:xfrm>
          <a:prstGeom prst="line">
            <a:avLst/>
          </a:prstGeom>
          <a:noFill/>
          <a:ln w="12700">
            <a:solidFill>
              <a:schemeClr val="tx1"/>
            </a:solidFill>
            <a:round/>
            <a:headEnd/>
            <a:tailEnd/>
          </a:ln>
          <a:effectLst/>
        </p:spPr>
        <p:txBody>
          <a:bodyPr wrap="none" anchor="ctr"/>
          <a:lstStyle/>
          <a:p>
            <a:endParaRPr lang="en-US"/>
          </a:p>
        </p:txBody>
      </p:sp>
      <p:sp>
        <p:nvSpPr>
          <p:cNvPr id="39945" name="Line 9"/>
          <p:cNvSpPr>
            <a:spLocks noChangeShapeType="1"/>
          </p:cNvSpPr>
          <p:nvPr/>
        </p:nvSpPr>
        <p:spPr bwMode="auto">
          <a:xfrm>
            <a:off x="6973888" y="4262438"/>
            <a:ext cx="855662" cy="0"/>
          </a:xfrm>
          <a:prstGeom prst="line">
            <a:avLst/>
          </a:prstGeom>
          <a:noFill/>
          <a:ln w="12700">
            <a:solidFill>
              <a:schemeClr val="tx1"/>
            </a:solidFill>
            <a:round/>
            <a:headEnd/>
            <a:tailEnd/>
          </a:ln>
          <a:effectLst/>
        </p:spPr>
        <p:txBody>
          <a:bodyPr wrap="none" anchor="ctr"/>
          <a:lstStyle/>
          <a:p>
            <a:endParaRPr lang="en-US"/>
          </a:p>
        </p:txBody>
      </p:sp>
      <p:sp>
        <p:nvSpPr>
          <p:cNvPr id="39946" name="Rectangle 10"/>
          <p:cNvSpPr>
            <a:spLocks noChangeArrowheads="1"/>
          </p:cNvSpPr>
          <p:nvPr/>
        </p:nvSpPr>
        <p:spPr bwMode="auto">
          <a:xfrm>
            <a:off x="7956550" y="2178050"/>
            <a:ext cx="762000" cy="1447800"/>
          </a:xfrm>
          <a:prstGeom prst="rect">
            <a:avLst/>
          </a:prstGeom>
          <a:noFill/>
          <a:ln w="12700">
            <a:solidFill>
              <a:schemeClr val="tx1"/>
            </a:solidFill>
            <a:miter lim="800000"/>
            <a:headEnd/>
            <a:tailEnd/>
          </a:ln>
          <a:effectLst/>
        </p:spPr>
        <p:txBody>
          <a:bodyPr wrap="none" anchor="ctr"/>
          <a:lstStyle/>
          <a:p>
            <a:endParaRPr lang="en-US"/>
          </a:p>
        </p:txBody>
      </p:sp>
      <p:sp>
        <p:nvSpPr>
          <p:cNvPr id="39947" name="Line 11"/>
          <p:cNvSpPr>
            <a:spLocks noChangeShapeType="1"/>
          </p:cNvSpPr>
          <p:nvPr/>
        </p:nvSpPr>
        <p:spPr bwMode="auto">
          <a:xfrm>
            <a:off x="7956550" y="2565400"/>
            <a:ext cx="762000" cy="0"/>
          </a:xfrm>
          <a:prstGeom prst="line">
            <a:avLst/>
          </a:prstGeom>
          <a:noFill/>
          <a:ln w="12700">
            <a:solidFill>
              <a:schemeClr val="tx1"/>
            </a:solidFill>
            <a:round/>
            <a:headEnd/>
            <a:tailEnd/>
          </a:ln>
          <a:effectLst/>
        </p:spPr>
        <p:txBody>
          <a:bodyPr wrap="none" anchor="ctr"/>
          <a:lstStyle/>
          <a:p>
            <a:endParaRPr lang="en-US"/>
          </a:p>
        </p:txBody>
      </p:sp>
      <p:sp>
        <p:nvSpPr>
          <p:cNvPr id="39948" name="AutoShape 12"/>
          <p:cNvSpPr>
            <a:spLocks noChangeArrowheads="1"/>
          </p:cNvSpPr>
          <p:nvPr/>
        </p:nvSpPr>
        <p:spPr bwMode="auto">
          <a:xfrm rot="10800000" flipH="1">
            <a:off x="8020050" y="2444750"/>
            <a:ext cx="228600" cy="114300"/>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grpSp>
        <p:nvGrpSpPr>
          <p:cNvPr id="39949" name="Group 13"/>
          <p:cNvGrpSpPr>
            <a:grpSpLocks/>
          </p:cNvGrpSpPr>
          <p:nvPr/>
        </p:nvGrpSpPr>
        <p:grpSpPr bwMode="auto">
          <a:xfrm>
            <a:off x="7651750" y="2235200"/>
            <a:ext cx="361950" cy="88900"/>
            <a:chOff x="4820" y="1408"/>
            <a:chExt cx="228" cy="56"/>
          </a:xfrm>
        </p:grpSpPr>
        <p:sp>
          <p:nvSpPr>
            <p:cNvPr id="39950" name="Line 14"/>
            <p:cNvSpPr>
              <a:spLocks noChangeShapeType="1"/>
            </p:cNvSpPr>
            <p:nvPr/>
          </p:nvSpPr>
          <p:spPr bwMode="auto">
            <a:xfrm flipH="1">
              <a:off x="4820" y="1408"/>
              <a:ext cx="184" cy="0"/>
            </a:xfrm>
            <a:prstGeom prst="line">
              <a:avLst/>
            </a:prstGeom>
            <a:noFill/>
            <a:ln w="12700">
              <a:solidFill>
                <a:schemeClr val="tx1"/>
              </a:solidFill>
              <a:round/>
              <a:headEnd/>
              <a:tailEnd/>
            </a:ln>
            <a:effectLst/>
          </p:spPr>
          <p:txBody>
            <a:bodyPr wrap="none" anchor="ctr"/>
            <a:lstStyle/>
            <a:p>
              <a:endParaRPr lang="en-US"/>
            </a:p>
          </p:txBody>
        </p:sp>
        <p:sp>
          <p:nvSpPr>
            <p:cNvPr id="39951" name="Line 15"/>
            <p:cNvSpPr>
              <a:spLocks noChangeShapeType="1"/>
            </p:cNvSpPr>
            <p:nvPr/>
          </p:nvSpPr>
          <p:spPr bwMode="auto">
            <a:xfrm flipH="1">
              <a:off x="4820" y="1464"/>
              <a:ext cx="184" cy="0"/>
            </a:xfrm>
            <a:prstGeom prst="line">
              <a:avLst/>
            </a:prstGeom>
            <a:noFill/>
            <a:ln w="12700">
              <a:solidFill>
                <a:schemeClr val="tx1"/>
              </a:solidFill>
              <a:round/>
              <a:headEnd/>
              <a:tailEnd/>
            </a:ln>
            <a:effectLst/>
          </p:spPr>
          <p:txBody>
            <a:bodyPr wrap="none" anchor="ctr"/>
            <a:lstStyle/>
            <a:p>
              <a:endParaRPr lang="en-US"/>
            </a:p>
          </p:txBody>
        </p:sp>
        <p:sp>
          <p:nvSpPr>
            <p:cNvPr id="39952" name="Rectangle 16"/>
            <p:cNvSpPr>
              <a:spLocks noChangeArrowheads="1"/>
            </p:cNvSpPr>
            <p:nvPr/>
          </p:nvSpPr>
          <p:spPr bwMode="auto">
            <a:xfrm>
              <a:off x="4968" y="1416"/>
              <a:ext cx="80" cy="40"/>
            </a:xfrm>
            <a:prstGeom prst="rect">
              <a:avLst/>
            </a:prstGeom>
            <a:solidFill>
              <a:schemeClr val="bg1"/>
            </a:solidFill>
            <a:ln w="12700">
              <a:noFill/>
              <a:miter lim="800000"/>
              <a:headEnd/>
              <a:tailEnd/>
            </a:ln>
            <a:effectLst/>
          </p:spPr>
          <p:txBody>
            <a:bodyPr wrap="none" anchor="ctr"/>
            <a:lstStyle/>
            <a:p>
              <a:endParaRPr lang="en-US"/>
            </a:p>
          </p:txBody>
        </p:sp>
      </p:grpSp>
      <p:sp>
        <p:nvSpPr>
          <p:cNvPr id="39953" name="Line 17"/>
          <p:cNvSpPr>
            <a:spLocks noChangeShapeType="1"/>
          </p:cNvSpPr>
          <p:nvPr/>
        </p:nvSpPr>
        <p:spPr bwMode="auto">
          <a:xfrm flipH="1">
            <a:off x="4870450" y="2565400"/>
            <a:ext cx="2960688" cy="0"/>
          </a:xfrm>
          <a:prstGeom prst="line">
            <a:avLst/>
          </a:prstGeom>
          <a:noFill/>
          <a:ln w="12700">
            <a:solidFill>
              <a:schemeClr val="tx1"/>
            </a:solidFill>
            <a:round/>
            <a:headEnd/>
            <a:tailEnd/>
          </a:ln>
          <a:effectLst/>
        </p:spPr>
        <p:txBody>
          <a:bodyPr wrap="none" anchor="ctr"/>
          <a:lstStyle/>
          <a:p>
            <a:endParaRPr lang="en-US"/>
          </a:p>
        </p:txBody>
      </p:sp>
      <p:sp>
        <p:nvSpPr>
          <p:cNvPr id="39954" name="Line 18"/>
          <p:cNvSpPr>
            <a:spLocks noChangeShapeType="1"/>
          </p:cNvSpPr>
          <p:nvPr/>
        </p:nvSpPr>
        <p:spPr bwMode="auto">
          <a:xfrm>
            <a:off x="5173663" y="2571750"/>
            <a:ext cx="0" cy="180022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39955" name="Rectangle 19"/>
          <p:cNvSpPr>
            <a:spLocks noChangeArrowheads="1"/>
          </p:cNvSpPr>
          <p:nvPr/>
        </p:nvSpPr>
        <p:spPr bwMode="auto">
          <a:xfrm>
            <a:off x="4779963" y="3016250"/>
            <a:ext cx="798512"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60 m</a:t>
            </a:r>
          </a:p>
        </p:txBody>
      </p:sp>
      <p:sp>
        <p:nvSpPr>
          <p:cNvPr id="39956" name="Line 20"/>
          <p:cNvSpPr>
            <a:spLocks noChangeShapeType="1"/>
          </p:cNvSpPr>
          <p:nvPr/>
        </p:nvSpPr>
        <p:spPr bwMode="auto">
          <a:xfrm flipV="1">
            <a:off x="6743700" y="3663950"/>
            <a:ext cx="0" cy="495300"/>
          </a:xfrm>
          <a:prstGeom prst="line">
            <a:avLst/>
          </a:prstGeom>
          <a:noFill/>
          <a:ln w="12700">
            <a:solidFill>
              <a:schemeClr val="tx1"/>
            </a:solidFill>
            <a:round/>
            <a:headEnd/>
            <a:tailEnd/>
          </a:ln>
          <a:effectLst/>
        </p:spPr>
        <p:txBody>
          <a:bodyPr wrap="none" anchor="ctr"/>
          <a:lstStyle/>
          <a:p>
            <a:endParaRPr lang="en-US"/>
          </a:p>
        </p:txBody>
      </p:sp>
      <p:sp>
        <p:nvSpPr>
          <p:cNvPr id="39957" name="Line 21"/>
          <p:cNvSpPr>
            <a:spLocks noChangeShapeType="1"/>
          </p:cNvSpPr>
          <p:nvPr/>
        </p:nvSpPr>
        <p:spPr bwMode="auto">
          <a:xfrm>
            <a:off x="6750050" y="3848100"/>
            <a:ext cx="119380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39958" name="Rectangle 22"/>
          <p:cNvSpPr>
            <a:spLocks noChangeArrowheads="1"/>
          </p:cNvSpPr>
          <p:nvPr/>
        </p:nvSpPr>
        <p:spPr bwMode="auto">
          <a:xfrm>
            <a:off x="6900863" y="3586163"/>
            <a:ext cx="798512"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1 km</a:t>
            </a:r>
          </a:p>
        </p:txBody>
      </p:sp>
      <p:sp>
        <p:nvSpPr>
          <p:cNvPr id="39959" name="Line 23"/>
          <p:cNvSpPr>
            <a:spLocks noChangeShapeType="1"/>
          </p:cNvSpPr>
          <p:nvPr/>
        </p:nvSpPr>
        <p:spPr bwMode="auto">
          <a:xfrm flipV="1">
            <a:off x="7778750" y="3625850"/>
            <a:ext cx="546100" cy="558800"/>
          </a:xfrm>
          <a:prstGeom prst="line">
            <a:avLst/>
          </a:prstGeom>
          <a:noFill/>
          <a:ln w="12700">
            <a:solidFill>
              <a:schemeClr val="tx1"/>
            </a:solidFill>
            <a:round/>
            <a:headEnd/>
            <a:tailEnd/>
          </a:ln>
          <a:effectLst/>
        </p:spPr>
        <p:txBody>
          <a:bodyPr wrap="none" anchor="ctr"/>
          <a:lstStyle/>
          <a:p>
            <a:endParaRPr lang="en-US"/>
          </a:p>
        </p:txBody>
      </p:sp>
      <p:sp>
        <p:nvSpPr>
          <p:cNvPr id="39960" name="Line 24"/>
          <p:cNvSpPr>
            <a:spLocks noChangeShapeType="1"/>
          </p:cNvSpPr>
          <p:nvPr/>
        </p:nvSpPr>
        <p:spPr bwMode="auto">
          <a:xfrm flipV="1">
            <a:off x="7827963" y="3638550"/>
            <a:ext cx="611187" cy="622300"/>
          </a:xfrm>
          <a:prstGeom prst="line">
            <a:avLst/>
          </a:prstGeom>
          <a:noFill/>
          <a:ln w="12700">
            <a:solidFill>
              <a:schemeClr val="tx1"/>
            </a:solidFill>
            <a:round/>
            <a:headEnd/>
            <a:tailEnd/>
          </a:ln>
          <a:effectLst/>
        </p:spPr>
        <p:txBody>
          <a:bodyPr wrap="none" anchor="ctr"/>
          <a:lstStyle/>
          <a:p>
            <a:endParaRPr lang="en-US"/>
          </a:p>
        </p:txBody>
      </p:sp>
      <p:sp>
        <p:nvSpPr>
          <p:cNvPr id="39961" name="Rectangle 25"/>
          <p:cNvSpPr>
            <a:spLocks noGrp="1" noChangeArrowheads="1"/>
          </p:cNvSpPr>
          <p:nvPr>
            <p:ph type="body" idx="1"/>
          </p:nvPr>
        </p:nvSpPr>
        <p:spPr>
          <a:xfrm>
            <a:off x="685800" y="1981200"/>
            <a:ext cx="3822700" cy="889000"/>
          </a:xfrm>
          <a:noFill/>
          <a:ln/>
        </p:spPr>
        <p:txBody>
          <a:bodyPr lIns="90488" tIns="44450" rIns="90488" bIns="44450"/>
          <a:lstStyle/>
          <a:p>
            <a:pPr marL="0" indent="0">
              <a:lnSpc>
                <a:spcPct val="90000"/>
              </a:lnSpc>
              <a:buFont typeface="Wingdings" pitchFamily="2" charset="2"/>
              <a:buNone/>
            </a:pPr>
            <a:r>
              <a:rPr lang="en-US" sz="2800"/>
              <a:t>Pipe diameter is 0.4 m and friction factor is 0.015. What is the pump discharge?</a:t>
            </a:r>
          </a:p>
        </p:txBody>
      </p:sp>
      <p:graphicFrame>
        <p:nvGraphicFramePr>
          <p:cNvPr id="39962" name="Object 26">
            <a:hlinkClick r:id="" action="ppaction://ole?verb=0"/>
          </p:cNvPr>
          <p:cNvGraphicFramePr>
            <a:graphicFrameLocks/>
          </p:cNvGraphicFramePr>
          <p:nvPr/>
        </p:nvGraphicFramePr>
        <p:xfrm>
          <a:off x="461963" y="5592763"/>
          <a:ext cx="1905000" cy="368300"/>
        </p:xfrm>
        <a:graphic>
          <a:graphicData uri="http://schemas.openxmlformats.org/presentationml/2006/ole">
            <p:oleObj spid="_x0000_s39962" name="Equation" r:id="rId3" imgW="1917360" imgH="380880" progId="Equation.2">
              <p:embed/>
            </p:oleObj>
          </a:graphicData>
        </a:graphic>
      </p:graphicFrame>
      <p:graphicFrame>
        <p:nvGraphicFramePr>
          <p:cNvPr id="39963" name="Object 27">
            <a:hlinkClick r:id="" action="ppaction://ole?verb=0"/>
          </p:cNvPr>
          <p:cNvGraphicFramePr>
            <a:graphicFrameLocks/>
          </p:cNvGraphicFramePr>
          <p:nvPr/>
        </p:nvGraphicFramePr>
        <p:xfrm>
          <a:off x="825500" y="6223000"/>
          <a:ext cx="1193800" cy="368300"/>
        </p:xfrm>
        <a:graphic>
          <a:graphicData uri="http://schemas.openxmlformats.org/presentationml/2006/ole">
            <p:oleObj spid="_x0000_s39963" name="Equation" r:id="rId4" imgW="1206360" imgH="380880" progId="Equation.2">
              <p:embed/>
            </p:oleObj>
          </a:graphicData>
        </a:graphic>
      </p:graphicFrame>
      <p:sp>
        <p:nvSpPr>
          <p:cNvPr id="39964" name="Rectangle 28"/>
          <p:cNvSpPr>
            <a:spLocks noChangeArrowheads="1"/>
          </p:cNvSpPr>
          <p:nvPr/>
        </p:nvSpPr>
        <p:spPr bwMode="auto">
          <a:xfrm>
            <a:off x="6805613" y="4191000"/>
            <a:ext cx="952500" cy="7461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9965" name="Line 29"/>
          <p:cNvSpPr>
            <a:spLocks noChangeShapeType="1"/>
          </p:cNvSpPr>
          <p:nvPr/>
        </p:nvSpPr>
        <p:spPr bwMode="auto">
          <a:xfrm>
            <a:off x="6862763" y="4181475"/>
            <a:ext cx="901700" cy="0"/>
          </a:xfrm>
          <a:prstGeom prst="line">
            <a:avLst/>
          </a:prstGeom>
          <a:noFill/>
          <a:ln w="12700">
            <a:solidFill>
              <a:schemeClr val="tx1"/>
            </a:solidFill>
            <a:round/>
            <a:headEnd/>
            <a:tailEnd/>
          </a:ln>
          <a:effectLst/>
        </p:spPr>
        <p:txBody>
          <a:bodyPr wrap="none" anchor="ctr"/>
          <a:lstStyle/>
          <a:p>
            <a:endParaRPr lang="en-US"/>
          </a:p>
        </p:txBody>
      </p:sp>
      <p:sp>
        <p:nvSpPr>
          <p:cNvPr id="39966" name="Line 30"/>
          <p:cNvSpPr>
            <a:spLocks noChangeShapeType="1"/>
          </p:cNvSpPr>
          <p:nvPr/>
        </p:nvSpPr>
        <p:spPr bwMode="auto">
          <a:xfrm>
            <a:off x="6975475" y="4267200"/>
            <a:ext cx="804863" cy="0"/>
          </a:xfrm>
          <a:prstGeom prst="line">
            <a:avLst/>
          </a:prstGeom>
          <a:noFill/>
          <a:ln w="12700">
            <a:solidFill>
              <a:schemeClr val="tx1"/>
            </a:solidFill>
            <a:round/>
            <a:headEnd/>
            <a:tailEnd/>
          </a:ln>
          <a:effectLst/>
        </p:spPr>
        <p:txBody>
          <a:bodyPr wrap="none" anchor="ctr"/>
          <a:lstStyle/>
          <a:p>
            <a:endParaRPr lang="en-US"/>
          </a:p>
        </p:txBody>
      </p:sp>
      <p:sp>
        <p:nvSpPr>
          <p:cNvPr id="39967" name="Rectangle 31"/>
          <p:cNvSpPr>
            <a:spLocks noChangeArrowheads="1"/>
          </p:cNvSpPr>
          <p:nvPr/>
        </p:nvSpPr>
        <p:spPr bwMode="auto">
          <a:xfrm>
            <a:off x="1185863" y="4559300"/>
            <a:ext cx="4090987" cy="1858963"/>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39968" name="Rectangle 32"/>
          <p:cNvSpPr>
            <a:spLocks noChangeArrowheads="1"/>
          </p:cNvSpPr>
          <p:nvPr/>
        </p:nvSpPr>
        <p:spPr bwMode="auto">
          <a:xfrm>
            <a:off x="1185863" y="4138613"/>
            <a:ext cx="3232150" cy="2357437"/>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grpSp>
        <p:nvGrpSpPr>
          <p:cNvPr id="39969" name="Group 33"/>
          <p:cNvGrpSpPr>
            <a:grpSpLocks/>
          </p:cNvGrpSpPr>
          <p:nvPr/>
        </p:nvGrpSpPr>
        <p:grpSpPr bwMode="auto">
          <a:xfrm>
            <a:off x="4567238" y="4167188"/>
            <a:ext cx="2427287" cy="1763712"/>
            <a:chOff x="2877" y="2625"/>
            <a:chExt cx="1529" cy="1111"/>
          </a:xfrm>
        </p:grpSpPr>
        <p:sp>
          <p:nvSpPr>
            <p:cNvPr id="39970" name="Rectangle 34"/>
            <p:cNvSpPr>
              <a:spLocks noChangeArrowheads="1"/>
            </p:cNvSpPr>
            <p:nvPr/>
          </p:nvSpPr>
          <p:spPr bwMode="auto">
            <a:xfrm>
              <a:off x="2939" y="3323"/>
              <a:ext cx="905" cy="41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9971" name="Line 35"/>
            <p:cNvSpPr>
              <a:spLocks noChangeShapeType="1"/>
            </p:cNvSpPr>
            <p:nvPr/>
          </p:nvSpPr>
          <p:spPr bwMode="auto">
            <a:xfrm>
              <a:off x="2940" y="3321"/>
              <a:ext cx="872" cy="0"/>
            </a:xfrm>
            <a:prstGeom prst="line">
              <a:avLst/>
            </a:prstGeom>
            <a:noFill/>
            <a:ln w="12700">
              <a:solidFill>
                <a:schemeClr val="tx1"/>
              </a:solidFill>
              <a:round/>
              <a:headEnd/>
              <a:tailEnd/>
            </a:ln>
            <a:effectLst/>
          </p:spPr>
          <p:txBody>
            <a:bodyPr wrap="none" anchor="ctr"/>
            <a:lstStyle/>
            <a:p>
              <a:endParaRPr lang="en-US"/>
            </a:p>
          </p:txBody>
        </p:sp>
        <p:sp>
          <p:nvSpPr>
            <p:cNvPr id="39972" name="AutoShape 36"/>
            <p:cNvSpPr>
              <a:spLocks noChangeArrowheads="1"/>
            </p:cNvSpPr>
            <p:nvPr/>
          </p:nvSpPr>
          <p:spPr bwMode="auto">
            <a:xfrm rot="10800000" flipH="1">
              <a:off x="2977" y="3295"/>
              <a:ext cx="52" cy="22"/>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39973" name="Group 37"/>
            <p:cNvGrpSpPr>
              <a:grpSpLocks/>
            </p:cNvGrpSpPr>
            <p:nvPr/>
          </p:nvGrpSpPr>
          <p:grpSpPr bwMode="auto">
            <a:xfrm>
              <a:off x="3513" y="2711"/>
              <a:ext cx="664" cy="740"/>
              <a:chOff x="3513" y="2711"/>
              <a:chExt cx="664" cy="740"/>
            </a:xfrm>
          </p:grpSpPr>
          <p:grpSp>
            <p:nvGrpSpPr>
              <p:cNvPr id="39974" name="Group 38"/>
              <p:cNvGrpSpPr>
                <a:grpSpLocks/>
              </p:cNvGrpSpPr>
              <p:nvPr/>
            </p:nvGrpSpPr>
            <p:grpSpPr bwMode="auto">
              <a:xfrm>
                <a:off x="3513" y="2916"/>
                <a:ext cx="152" cy="535"/>
                <a:chOff x="3513" y="2916"/>
                <a:chExt cx="152" cy="535"/>
              </a:xfrm>
            </p:grpSpPr>
            <p:sp>
              <p:nvSpPr>
                <p:cNvPr id="39975" name="Freeform 39"/>
                <p:cNvSpPr>
                  <a:spLocks/>
                </p:cNvSpPr>
                <p:nvPr/>
              </p:nvSpPr>
              <p:spPr bwMode="auto">
                <a:xfrm>
                  <a:off x="3638" y="2916"/>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9976" name="Freeform 40"/>
                <p:cNvSpPr>
                  <a:spLocks/>
                </p:cNvSpPr>
                <p:nvPr/>
              </p:nvSpPr>
              <p:spPr bwMode="auto">
                <a:xfrm>
                  <a:off x="3513" y="2916"/>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39977" name="Arc 41"/>
              <p:cNvSpPr>
                <a:spLocks/>
              </p:cNvSpPr>
              <p:nvPr/>
            </p:nvSpPr>
            <p:spPr bwMode="auto">
              <a:xfrm rot="5400000">
                <a:off x="3655" y="2802"/>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39978" name="Arc 42"/>
              <p:cNvSpPr>
                <a:spLocks/>
              </p:cNvSpPr>
              <p:nvPr/>
            </p:nvSpPr>
            <p:spPr bwMode="auto">
              <a:xfrm rot="5400000">
                <a:off x="3563" y="2694"/>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39979" name="Line 43"/>
              <p:cNvSpPr>
                <a:spLocks noChangeShapeType="1"/>
              </p:cNvSpPr>
              <p:nvPr/>
            </p:nvSpPr>
            <p:spPr bwMode="auto">
              <a:xfrm>
                <a:off x="3777" y="2711"/>
                <a:ext cx="400" cy="0"/>
              </a:xfrm>
              <a:prstGeom prst="line">
                <a:avLst/>
              </a:prstGeom>
              <a:noFill/>
              <a:ln w="12700">
                <a:solidFill>
                  <a:schemeClr val="tx1"/>
                </a:solidFill>
                <a:round/>
                <a:headEnd/>
                <a:tailEnd/>
              </a:ln>
              <a:effectLst/>
            </p:spPr>
            <p:txBody>
              <a:bodyPr wrap="none" anchor="ctr"/>
              <a:lstStyle/>
              <a:p>
                <a:endParaRPr lang="en-US"/>
              </a:p>
            </p:txBody>
          </p:sp>
          <p:sp>
            <p:nvSpPr>
              <p:cNvPr id="39980" name="Line 44"/>
              <p:cNvSpPr>
                <a:spLocks noChangeShapeType="1"/>
              </p:cNvSpPr>
              <p:nvPr/>
            </p:nvSpPr>
            <p:spPr bwMode="auto">
              <a:xfrm>
                <a:off x="3770" y="2812"/>
                <a:ext cx="400" cy="0"/>
              </a:xfrm>
              <a:prstGeom prst="line">
                <a:avLst/>
              </a:prstGeom>
              <a:noFill/>
              <a:ln w="12700">
                <a:solidFill>
                  <a:schemeClr val="tx1"/>
                </a:solidFill>
                <a:round/>
                <a:headEnd/>
                <a:tailEnd/>
              </a:ln>
              <a:effectLst/>
            </p:spPr>
            <p:txBody>
              <a:bodyPr wrap="none" anchor="ctr"/>
              <a:lstStyle/>
              <a:p>
                <a:endParaRPr lang="en-US"/>
              </a:p>
            </p:txBody>
          </p:sp>
        </p:grpSp>
        <p:sp>
          <p:nvSpPr>
            <p:cNvPr id="39981" name="AutoShape 45"/>
            <p:cNvSpPr>
              <a:spLocks noChangeArrowheads="1"/>
            </p:cNvSpPr>
            <p:nvPr/>
          </p:nvSpPr>
          <p:spPr bwMode="auto">
            <a:xfrm flipV="1">
              <a:off x="4142" y="2886"/>
              <a:ext cx="249" cy="8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39982" name="Oval 46"/>
            <p:cNvSpPr>
              <a:spLocks noChangeArrowheads="1"/>
            </p:cNvSpPr>
            <p:nvPr/>
          </p:nvSpPr>
          <p:spPr bwMode="auto">
            <a:xfrm>
              <a:off x="4125" y="2625"/>
              <a:ext cx="280" cy="2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83" name="Line 47"/>
            <p:cNvSpPr>
              <a:spLocks noChangeShapeType="1"/>
            </p:cNvSpPr>
            <p:nvPr/>
          </p:nvSpPr>
          <p:spPr bwMode="auto">
            <a:xfrm flipH="1">
              <a:off x="3084" y="2760"/>
              <a:ext cx="1176" cy="0"/>
            </a:xfrm>
            <a:prstGeom prst="line">
              <a:avLst/>
            </a:prstGeom>
            <a:noFill/>
            <a:ln w="12700">
              <a:solidFill>
                <a:schemeClr val="tx1"/>
              </a:solidFill>
              <a:round/>
              <a:headEnd/>
              <a:tailEnd/>
            </a:ln>
            <a:effectLst/>
          </p:spPr>
          <p:txBody>
            <a:bodyPr wrap="none" anchor="ctr"/>
            <a:lstStyle/>
            <a:p>
              <a:endParaRPr lang="en-US"/>
            </a:p>
          </p:txBody>
        </p:sp>
        <p:sp>
          <p:nvSpPr>
            <p:cNvPr id="39984" name="Line 48"/>
            <p:cNvSpPr>
              <a:spLocks noChangeShapeType="1"/>
            </p:cNvSpPr>
            <p:nvPr/>
          </p:nvSpPr>
          <p:spPr bwMode="auto">
            <a:xfrm>
              <a:off x="3256" y="2764"/>
              <a:ext cx="0" cy="552"/>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39985" name="Rectangle 49"/>
            <p:cNvSpPr>
              <a:spLocks noChangeArrowheads="1"/>
            </p:cNvSpPr>
            <p:nvPr/>
          </p:nvSpPr>
          <p:spPr bwMode="auto">
            <a:xfrm>
              <a:off x="3083" y="2883"/>
              <a:ext cx="407" cy="286"/>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1 m</a:t>
              </a:r>
            </a:p>
          </p:txBody>
        </p:sp>
        <p:sp>
          <p:nvSpPr>
            <p:cNvPr id="39986" name="Freeform 50"/>
            <p:cNvSpPr>
              <a:spLocks/>
            </p:cNvSpPr>
            <p:nvPr/>
          </p:nvSpPr>
          <p:spPr bwMode="auto">
            <a:xfrm>
              <a:off x="3541" y="2713"/>
              <a:ext cx="264" cy="216"/>
            </a:xfrm>
            <a:custGeom>
              <a:avLst/>
              <a:gdLst/>
              <a:ahLst/>
              <a:cxnLst>
                <a:cxn ang="0">
                  <a:pos x="216" y="0"/>
                </a:cxn>
                <a:cxn ang="0">
                  <a:pos x="132" y="12"/>
                </a:cxn>
                <a:cxn ang="0">
                  <a:pos x="96" y="30"/>
                </a:cxn>
                <a:cxn ang="0">
                  <a:pos x="54" y="78"/>
                </a:cxn>
                <a:cxn ang="0">
                  <a:pos x="24" y="114"/>
                </a:cxn>
                <a:cxn ang="0">
                  <a:pos x="12" y="180"/>
                </a:cxn>
                <a:cxn ang="0">
                  <a:pos x="0" y="216"/>
                </a:cxn>
                <a:cxn ang="0">
                  <a:pos x="102" y="210"/>
                </a:cxn>
                <a:cxn ang="0">
                  <a:pos x="126" y="156"/>
                </a:cxn>
                <a:cxn ang="0">
                  <a:pos x="168" y="126"/>
                </a:cxn>
                <a:cxn ang="0">
                  <a:pos x="204" y="108"/>
                </a:cxn>
                <a:cxn ang="0">
                  <a:pos x="264" y="96"/>
                </a:cxn>
                <a:cxn ang="0">
                  <a:pos x="264" y="6"/>
                </a:cxn>
                <a:cxn ang="0">
                  <a:pos x="216" y="0"/>
                </a:cxn>
              </a:cxnLst>
              <a:rect l="0" t="0" r="r" b="b"/>
              <a:pathLst>
                <a:path w="264" h="216">
                  <a:moveTo>
                    <a:pt x="216" y="0"/>
                  </a:moveTo>
                  <a:lnTo>
                    <a:pt x="132" y="12"/>
                  </a:lnTo>
                  <a:lnTo>
                    <a:pt x="96" y="30"/>
                  </a:lnTo>
                  <a:lnTo>
                    <a:pt x="54" y="78"/>
                  </a:lnTo>
                  <a:lnTo>
                    <a:pt x="24" y="114"/>
                  </a:lnTo>
                  <a:lnTo>
                    <a:pt x="12" y="180"/>
                  </a:lnTo>
                  <a:lnTo>
                    <a:pt x="0" y="216"/>
                  </a:lnTo>
                  <a:lnTo>
                    <a:pt x="102" y="210"/>
                  </a:lnTo>
                  <a:lnTo>
                    <a:pt x="126" y="156"/>
                  </a:lnTo>
                  <a:lnTo>
                    <a:pt x="168" y="126"/>
                  </a:lnTo>
                  <a:lnTo>
                    <a:pt x="204" y="108"/>
                  </a:lnTo>
                  <a:lnTo>
                    <a:pt x="264" y="96"/>
                  </a:lnTo>
                  <a:lnTo>
                    <a:pt x="264" y="6"/>
                  </a:lnTo>
                  <a:lnTo>
                    <a:pt x="216"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39987" name="Rectangle 51"/>
            <p:cNvSpPr>
              <a:spLocks noChangeArrowheads="1"/>
            </p:cNvSpPr>
            <p:nvPr/>
          </p:nvSpPr>
          <p:spPr bwMode="auto">
            <a:xfrm>
              <a:off x="3549" y="2930"/>
              <a:ext cx="98" cy="482"/>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9988" name="Rectangle 52"/>
            <p:cNvSpPr>
              <a:spLocks noChangeArrowheads="1"/>
            </p:cNvSpPr>
            <p:nvPr/>
          </p:nvSpPr>
          <p:spPr bwMode="auto">
            <a:xfrm>
              <a:off x="3756" y="2719"/>
              <a:ext cx="413" cy="98"/>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39989" name="Line 53"/>
            <p:cNvSpPr>
              <a:spLocks noChangeShapeType="1"/>
            </p:cNvSpPr>
            <p:nvPr/>
          </p:nvSpPr>
          <p:spPr bwMode="auto">
            <a:xfrm>
              <a:off x="2941" y="3324"/>
              <a:ext cx="872" cy="0"/>
            </a:xfrm>
            <a:prstGeom prst="line">
              <a:avLst/>
            </a:prstGeom>
            <a:noFill/>
            <a:ln w="12700">
              <a:solidFill>
                <a:schemeClr val="tx1"/>
              </a:solidFill>
              <a:round/>
              <a:headEnd/>
              <a:tailEnd/>
            </a:ln>
            <a:effectLst/>
          </p:spPr>
          <p:txBody>
            <a:bodyPr wrap="none" anchor="ctr"/>
            <a:lstStyle/>
            <a:p>
              <a:endParaRPr lang="en-US"/>
            </a:p>
          </p:txBody>
        </p:sp>
        <p:sp>
          <p:nvSpPr>
            <p:cNvPr id="39990" name="AutoShape 54"/>
            <p:cNvSpPr>
              <a:spLocks noChangeArrowheads="1"/>
            </p:cNvSpPr>
            <p:nvPr/>
          </p:nvSpPr>
          <p:spPr bwMode="auto">
            <a:xfrm rot="10800000" flipH="1">
              <a:off x="2978" y="3298"/>
              <a:ext cx="52" cy="22"/>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39991" name="AutoShape 55"/>
            <p:cNvSpPr>
              <a:spLocks noChangeArrowheads="1"/>
            </p:cNvSpPr>
            <p:nvPr/>
          </p:nvSpPr>
          <p:spPr bwMode="auto">
            <a:xfrm flipV="1">
              <a:off x="4143" y="2889"/>
              <a:ext cx="249" cy="8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39992" name="Oval 56"/>
            <p:cNvSpPr>
              <a:spLocks noChangeArrowheads="1"/>
            </p:cNvSpPr>
            <p:nvPr/>
          </p:nvSpPr>
          <p:spPr bwMode="auto">
            <a:xfrm>
              <a:off x="4126" y="2628"/>
              <a:ext cx="280" cy="2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93" name="Line 57"/>
            <p:cNvSpPr>
              <a:spLocks noChangeShapeType="1"/>
            </p:cNvSpPr>
            <p:nvPr/>
          </p:nvSpPr>
          <p:spPr bwMode="auto">
            <a:xfrm flipH="1">
              <a:off x="2877" y="2763"/>
              <a:ext cx="1384" cy="0"/>
            </a:xfrm>
            <a:prstGeom prst="line">
              <a:avLst/>
            </a:prstGeom>
            <a:noFill/>
            <a:ln w="12700">
              <a:solidFill>
                <a:schemeClr val="tx1"/>
              </a:solidFill>
              <a:round/>
              <a:headEnd/>
              <a:tailEnd/>
            </a:ln>
            <a:effectLst/>
          </p:spPr>
          <p:txBody>
            <a:bodyPr wrap="none" anchor="ctr"/>
            <a:lstStyle/>
            <a:p>
              <a:endParaRPr lang="en-US"/>
            </a:p>
          </p:txBody>
        </p:sp>
        <p:sp>
          <p:nvSpPr>
            <p:cNvPr id="39994" name="Line 58"/>
            <p:cNvSpPr>
              <a:spLocks noChangeShapeType="1"/>
            </p:cNvSpPr>
            <p:nvPr/>
          </p:nvSpPr>
          <p:spPr bwMode="auto">
            <a:xfrm>
              <a:off x="3257" y="2767"/>
              <a:ext cx="0" cy="552"/>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39995" name="Rectangle 59"/>
            <p:cNvSpPr>
              <a:spLocks noChangeArrowheads="1"/>
            </p:cNvSpPr>
            <p:nvPr/>
          </p:nvSpPr>
          <p:spPr bwMode="auto">
            <a:xfrm>
              <a:off x="3040" y="2886"/>
              <a:ext cx="407" cy="286"/>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1 m</a:t>
              </a:r>
            </a:p>
          </p:txBody>
        </p:sp>
        <p:grpSp>
          <p:nvGrpSpPr>
            <p:cNvPr id="39996" name="Group 60"/>
            <p:cNvGrpSpPr>
              <a:grpSpLocks/>
            </p:cNvGrpSpPr>
            <p:nvPr/>
          </p:nvGrpSpPr>
          <p:grpSpPr bwMode="auto">
            <a:xfrm>
              <a:off x="3514" y="2714"/>
              <a:ext cx="664" cy="740"/>
              <a:chOff x="4017" y="2647"/>
              <a:chExt cx="664" cy="740"/>
            </a:xfrm>
          </p:grpSpPr>
          <p:grpSp>
            <p:nvGrpSpPr>
              <p:cNvPr id="39997" name="Group 61"/>
              <p:cNvGrpSpPr>
                <a:grpSpLocks/>
              </p:cNvGrpSpPr>
              <p:nvPr/>
            </p:nvGrpSpPr>
            <p:grpSpPr bwMode="auto">
              <a:xfrm>
                <a:off x="4017" y="2852"/>
                <a:ext cx="152" cy="535"/>
                <a:chOff x="4017" y="2852"/>
                <a:chExt cx="152" cy="535"/>
              </a:xfrm>
            </p:grpSpPr>
            <p:sp>
              <p:nvSpPr>
                <p:cNvPr id="39998" name="Freeform 62"/>
                <p:cNvSpPr>
                  <a:spLocks/>
                </p:cNvSpPr>
                <p:nvPr/>
              </p:nvSpPr>
              <p:spPr bwMode="auto">
                <a:xfrm>
                  <a:off x="4142" y="2852"/>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9999" name="Freeform 63"/>
                <p:cNvSpPr>
                  <a:spLocks/>
                </p:cNvSpPr>
                <p:nvPr/>
              </p:nvSpPr>
              <p:spPr bwMode="auto">
                <a:xfrm>
                  <a:off x="4017" y="2852"/>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40000" name="Arc 64"/>
              <p:cNvSpPr>
                <a:spLocks/>
              </p:cNvSpPr>
              <p:nvPr/>
            </p:nvSpPr>
            <p:spPr bwMode="auto">
              <a:xfrm rot="5400000">
                <a:off x="4159" y="2738"/>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0001" name="Arc 65"/>
              <p:cNvSpPr>
                <a:spLocks/>
              </p:cNvSpPr>
              <p:nvPr/>
            </p:nvSpPr>
            <p:spPr bwMode="auto">
              <a:xfrm rot="5400000">
                <a:off x="4067" y="2630"/>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0002" name="Line 66"/>
              <p:cNvSpPr>
                <a:spLocks noChangeShapeType="1"/>
              </p:cNvSpPr>
              <p:nvPr/>
            </p:nvSpPr>
            <p:spPr bwMode="auto">
              <a:xfrm>
                <a:off x="4281" y="2647"/>
                <a:ext cx="400" cy="0"/>
              </a:xfrm>
              <a:prstGeom prst="line">
                <a:avLst/>
              </a:prstGeom>
              <a:noFill/>
              <a:ln w="12700">
                <a:solidFill>
                  <a:schemeClr val="tx1"/>
                </a:solidFill>
                <a:round/>
                <a:headEnd/>
                <a:tailEnd/>
              </a:ln>
              <a:effectLst/>
            </p:spPr>
            <p:txBody>
              <a:bodyPr wrap="none" anchor="ctr"/>
              <a:lstStyle/>
              <a:p>
                <a:endParaRPr lang="en-US"/>
              </a:p>
            </p:txBody>
          </p:sp>
          <p:sp>
            <p:nvSpPr>
              <p:cNvPr id="40003" name="Line 67"/>
              <p:cNvSpPr>
                <a:spLocks noChangeShapeType="1"/>
              </p:cNvSpPr>
              <p:nvPr/>
            </p:nvSpPr>
            <p:spPr bwMode="auto">
              <a:xfrm>
                <a:off x="4274" y="2748"/>
                <a:ext cx="400" cy="0"/>
              </a:xfrm>
              <a:prstGeom prst="line">
                <a:avLst/>
              </a:prstGeom>
              <a:noFill/>
              <a:ln w="12700">
                <a:solidFill>
                  <a:schemeClr val="tx1"/>
                </a:solidFill>
                <a:round/>
                <a:headEnd/>
                <a:tailEnd/>
              </a:ln>
              <a:effectLst/>
            </p:spPr>
            <p:txBody>
              <a:bodyPr wrap="none" anchor="ctr"/>
              <a:lstStyle/>
              <a:p>
                <a:endParaRPr lang="en-US"/>
              </a:p>
            </p:txBody>
          </p:sp>
        </p:grpSp>
      </p:grpSp>
      <p:sp>
        <p:nvSpPr>
          <p:cNvPr id="40004" name="Rectangle 68"/>
          <p:cNvSpPr>
            <a:spLocks noChangeArrowheads="1"/>
          </p:cNvSpPr>
          <p:nvPr/>
        </p:nvSpPr>
        <p:spPr bwMode="auto">
          <a:xfrm>
            <a:off x="7650163" y="2233613"/>
            <a:ext cx="914400" cy="914400"/>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40005" name="Line 69"/>
          <p:cNvSpPr>
            <a:spLocks noChangeShapeType="1"/>
          </p:cNvSpPr>
          <p:nvPr/>
        </p:nvSpPr>
        <p:spPr bwMode="auto">
          <a:xfrm>
            <a:off x="4640263" y="5286375"/>
            <a:ext cx="1465262" cy="0"/>
          </a:xfrm>
          <a:prstGeom prst="line">
            <a:avLst/>
          </a:prstGeom>
          <a:noFill/>
          <a:ln w="57150">
            <a:solidFill>
              <a:schemeClr val="folHlink"/>
            </a:solidFill>
            <a:prstDash val="sysDot"/>
            <a:round/>
            <a:headEnd type="none" w="lg" len="med"/>
            <a:tailEnd type="none" w="lg" len="med"/>
          </a:ln>
          <a:effectLst/>
        </p:spPr>
        <p:txBody>
          <a:bodyPr anchor="ctr">
            <a:spAutoFit/>
          </a:bodyPr>
          <a:lstStyle/>
          <a:p>
            <a:endParaRPr lang="en-US"/>
          </a:p>
        </p:txBody>
      </p:sp>
      <p:sp>
        <p:nvSpPr>
          <p:cNvPr id="40006" name="Line 70"/>
          <p:cNvSpPr>
            <a:spLocks noChangeShapeType="1"/>
          </p:cNvSpPr>
          <p:nvPr/>
        </p:nvSpPr>
        <p:spPr bwMode="auto">
          <a:xfrm>
            <a:off x="7954963" y="2568575"/>
            <a:ext cx="793750" cy="0"/>
          </a:xfrm>
          <a:prstGeom prst="line">
            <a:avLst/>
          </a:prstGeom>
          <a:noFill/>
          <a:ln w="57150">
            <a:solidFill>
              <a:schemeClr val="folHlink"/>
            </a:solidFill>
            <a:prstDash val="sysDot"/>
            <a:round/>
            <a:headEnd type="none" w="lg" len="med"/>
            <a:tailEnd type="none" w="lg" len="med"/>
          </a:ln>
          <a:effectLst/>
        </p:spPr>
        <p:txBody>
          <a:bodyPr anchor="ctr">
            <a:spAutoFit/>
          </a:bodyPr>
          <a:lstStyle/>
          <a:p>
            <a:endParaRPr lang="en-US"/>
          </a:p>
        </p:txBody>
      </p:sp>
      <p:graphicFrame>
        <p:nvGraphicFramePr>
          <p:cNvPr id="40007" name="Object 71">
            <a:hlinkClick r:id="" action="ppaction://ole?verb=0"/>
          </p:cNvPr>
          <p:cNvGraphicFramePr>
            <a:graphicFrameLocks/>
          </p:cNvGraphicFramePr>
          <p:nvPr/>
        </p:nvGraphicFramePr>
        <p:xfrm>
          <a:off x="5602288" y="6175375"/>
          <a:ext cx="1536700" cy="447675"/>
        </p:xfrm>
        <a:graphic>
          <a:graphicData uri="http://schemas.openxmlformats.org/presentationml/2006/ole">
            <p:oleObj spid="_x0000_s40007" name="Equation" r:id="rId5" imgW="1549080" imgH="457200" progId="Equation.DSMT4">
              <p:embed/>
            </p:oleObj>
          </a:graphicData>
        </a:graphic>
      </p:graphicFrame>
      <p:sp>
        <p:nvSpPr>
          <p:cNvPr id="40008" name="Text Box 72"/>
          <p:cNvSpPr txBox="1">
            <a:spLocks noChangeArrowheads="1"/>
          </p:cNvSpPr>
          <p:nvPr/>
        </p:nvSpPr>
        <p:spPr bwMode="auto">
          <a:xfrm>
            <a:off x="2438400" y="6116638"/>
            <a:ext cx="2787650"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often expressed as</a:t>
            </a:r>
          </a:p>
        </p:txBody>
      </p:sp>
      <p:sp>
        <p:nvSpPr>
          <p:cNvPr id="40009" name="Line 73"/>
          <p:cNvSpPr>
            <a:spLocks noChangeShapeType="1"/>
          </p:cNvSpPr>
          <p:nvPr/>
        </p:nvSpPr>
        <p:spPr bwMode="auto">
          <a:xfrm flipV="1">
            <a:off x="0" y="4500563"/>
            <a:ext cx="558800" cy="665162"/>
          </a:xfrm>
          <a:prstGeom prst="line">
            <a:avLst/>
          </a:prstGeom>
          <a:noFill/>
          <a:ln w="28575">
            <a:solidFill>
              <a:schemeClr val="folHlink"/>
            </a:solidFill>
            <a:round/>
            <a:headEnd type="none" w="lg" len="med"/>
            <a:tailEnd type="none" w="lg" len="med"/>
          </a:ln>
          <a:effectLst/>
        </p:spPr>
        <p:txBody>
          <a:bodyPr wrap="none" anchor="ctr">
            <a:spAutoFit/>
          </a:bodyPr>
          <a:lstStyle/>
          <a:p>
            <a:endParaRPr lang="en-US"/>
          </a:p>
        </p:txBody>
      </p:sp>
      <p:sp>
        <p:nvSpPr>
          <p:cNvPr id="40010" name="Line 74"/>
          <p:cNvSpPr>
            <a:spLocks noChangeShapeType="1"/>
          </p:cNvSpPr>
          <p:nvPr/>
        </p:nvSpPr>
        <p:spPr bwMode="auto">
          <a:xfrm flipV="1">
            <a:off x="2409825" y="4535488"/>
            <a:ext cx="558800" cy="665162"/>
          </a:xfrm>
          <a:prstGeom prst="line">
            <a:avLst/>
          </a:prstGeom>
          <a:noFill/>
          <a:ln w="28575">
            <a:solidFill>
              <a:schemeClr val="folHlink"/>
            </a:solidFill>
            <a:round/>
            <a:headEnd type="none" w="lg" len="med"/>
            <a:tailEnd type="none" w="lg" len="med"/>
          </a:ln>
          <a:effectLst/>
        </p:spPr>
        <p:txBody>
          <a:bodyPr wrap="none" anchor="ctr">
            <a:spAutoFit/>
          </a:bodyPr>
          <a:lstStyle/>
          <a:p>
            <a:endParaRPr lang="en-US"/>
          </a:p>
        </p:txBody>
      </p:sp>
      <p:sp>
        <p:nvSpPr>
          <p:cNvPr id="40011" name="Line 75"/>
          <p:cNvSpPr>
            <a:spLocks noChangeShapeType="1"/>
          </p:cNvSpPr>
          <p:nvPr/>
        </p:nvSpPr>
        <p:spPr bwMode="auto">
          <a:xfrm flipV="1">
            <a:off x="639763" y="4476750"/>
            <a:ext cx="558800" cy="665163"/>
          </a:xfrm>
          <a:prstGeom prst="line">
            <a:avLst/>
          </a:prstGeom>
          <a:noFill/>
          <a:ln w="28575">
            <a:solidFill>
              <a:schemeClr val="folHlink"/>
            </a:solidFill>
            <a:round/>
            <a:headEnd type="none" w="lg" len="med"/>
            <a:tailEnd type="none" w="lg" len="med"/>
          </a:ln>
          <a:effectLst/>
        </p:spPr>
        <p:txBody>
          <a:bodyPr wrap="none" anchor="ctr">
            <a:spAutoFit/>
          </a:bodyPr>
          <a:lstStyle/>
          <a:p>
            <a:endParaRPr lang="en-US"/>
          </a:p>
        </p:txBody>
      </p:sp>
      <p:sp>
        <p:nvSpPr>
          <p:cNvPr id="40012" name="Line 76"/>
          <p:cNvSpPr>
            <a:spLocks noChangeShapeType="1"/>
          </p:cNvSpPr>
          <p:nvPr/>
        </p:nvSpPr>
        <p:spPr bwMode="auto">
          <a:xfrm flipV="1">
            <a:off x="3160713" y="4491038"/>
            <a:ext cx="558800" cy="665162"/>
          </a:xfrm>
          <a:prstGeom prst="line">
            <a:avLst/>
          </a:prstGeom>
          <a:noFill/>
          <a:ln w="28575">
            <a:solidFill>
              <a:schemeClr val="folHlink"/>
            </a:solidFill>
            <a:round/>
            <a:headEnd type="none" w="lg" len="med"/>
            <a:tailEnd type="none" w="lg" len="med"/>
          </a:ln>
          <a:effectLst/>
        </p:spPr>
        <p:txBody>
          <a:bodyPr wrap="none" anchor="ctr">
            <a:spAutoFit/>
          </a:bodyPr>
          <a:lstStyle/>
          <a:p>
            <a:endParaRPr lang="en-US"/>
          </a:p>
        </p:txBody>
      </p:sp>
      <p:graphicFrame>
        <p:nvGraphicFramePr>
          <p:cNvPr id="40013" name="Object 77">
            <a:hlinkClick r:id="" action="ppaction://ole?verb=0"/>
          </p:cNvPr>
          <p:cNvGraphicFramePr>
            <a:graphicFrameLocks/>
          </p:cNvGraphicFramePr>
          <p:nvPr/>
        </p:nvGraphicFramePr>
        <p:xfrm>
          <a:off x="203200" y="4432300"/>
          <a:ext cx="4457700" cy="800100"/>
        </p:xfrm>
        <a:graphic>
          <a:graphicData uri="http://schemas.openxmlformats.org/presentationml/2006/ole">
            <p:oleObj spid="_x0000_s40013" name="Equation" r:id="rId6" imgW="4470120" imgH="8125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00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99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99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0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40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5" grpId="0" animBg="1"/>
      <p:bldP spid="40006" grpId="0" animBg="1"/>
      <p:bldP spid="40008" grpId="0"/>
      <p:bldP spid="40009" grpId="0" animBg="1"/>
      <p:bldP spid="40010" grpId="0" animBg="1"/>
      <p:bldP spid="40011" grpId="0" animBg="1"/>
      <p:bldP spid="400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reeform 2"/>
          <p:cNvSpPr>
            <a:spLocks/>
          </p:cNvSpPr>
          <p:nvPr/>
        </p:nvSpPr>
        <p:spPr bwMode="auto">
          <a:xfrm>
            <a:off x="1347788" y="2420938"/>
            <a:ext cx="3176587" cy="1423987"/>
          </a:xfrm>
          <a:custGeom>
            <a:avLst/>
            <a:gdLst/>
            <a:ahLst/>
            <a:cxnLst>
              <a:cxn ang="0">
                <a:pos x="0" y="896"/>
              </a:cxn>
              <a:cxn ang="0">
                <a:pos x="144" y="888"/>
              </a:cxn>
              <a:cxn ang="0">
                <a:pos x="288" y="872"/>
              </a:cxn>
              <a:cxn ang="0">
                <a:pos x="360" y="864"/>
              </a:cxn>
              <a:cxn ang="0">
                <a:pos x="432" y="856"/>
              </a:cxn>
              <a:cxn ang="0">
                <a:pos x="576" y="824"/>
              </a:cxn>
              <a:cxn ang="0">
                <a:pos x="640" y="800"/>
              </a:cxn>
              <a:cxn ang="0">
                <a:pos x="712" y="776"/>
              </a:cxn>
              <a:cxn ang="0">
                <a:pos x="856" y="728"/>
              </a:cxn>
              <a:cxn ang="0">
                <a:pos x="1000" y="672"/>
              </a:cxn>
              <a:cxn ang="0">
                <a:pos x="1072" y="640"/>
              </a:cxn>
              <a:cxn ang="0">
                <a:pos x="1144" y="600"/>
              </a:cxn>
              <a:cxn ang="0">
                <a:pos x="1216" y="568"/>
              </a:cxn>
              <a:cxn ang="0">
                <a:pos x="1288" y="528"/>
              </a:cxn>
              <a:cxn ang="0">
                <a:pos x="1360" y="488"/>
              </a:cxn>
              <a:cxn ang="0">
                <a:pos x="1432" y="440"/>
              </a:cxn>
              <a:cxn ang="0">
                <a:pos x="1576" y="344"/>
              </a:cxn>
              <a:cxn ang="0">
                <a:pos x="1720" y="240"/>
              </a:cxn>
              <a:cxn ang="0">
                <a:pos x="1856" y="128"/>
              </a:cxn>
              <a:cxn ang="0">
                <a:pos x="1928" y="64"/>
              </a:cxn>
              <a:cxn ang="0">
                <a:pos x="2000" y="0"/>
              </a:cxn>
            </a:cxnLst>
            <a:rect l="0" t="0" r="r" b="b"/>
            <a:pathLst>
              <a:path w="2001" h="897">
                <a:moveTo>
                  <a:pt x="0" y="896"/>
                </a:moveTo>
                <a:lnTo>
                  <a:pt x="144" y="888"/>
                </a:lnTo>
                <a:lnTo>
                  <a:pt x="288" y="872"/>
                </a:lnTo>
                <a:lnTo>
                  <a:pt x="360" y="864"/>
                </a:lnTo>
                <a:lnTo>
                  <a:pt x="432" y="856"/>
                </a:lnTo>
                <a:lnTo>
                  <a:pt x="576" y="824"/>
                </a:lnTo>
                <a:lnTo>
                  <a:pt x="640" y="800"/>
                </a:lnTo>
                <a:lnTo>
                  <a:pt x="712" y="776"/>
                </a:lnTo>
                <a:lnTo>
                  <a:pt x="856" y="728"/>
                </a:lnTo>
                <a:lnTo>
                  <a:pt x="1000" y="672"/>
                </a:lnTo>
                <a:lnTo>
                  <a:pt x="1072" y="640"/>
                </a:lnTo>
                <a:lnTo>
                  <a:pt x="1144" y="600"/>
                </a:lnTo>
                <a:lnTo>
                  <a:pt x="1216" y="568"/>
                </a:lnTo>
                <a:lnTo>
                  <a:pt x="1288" y="528"/>
                </a:lnTo>
                <a:lnTo>
                  <a:pt x="1360" y="488"/>
                </a:lnTo>
                <a:lnTo>
                  <a:pt x="1432" y="440"/>
                </a:lnTo>
                <a:lnTo>
                  <a:pt x="1576" y="344"/>
                </a:lnTo>
                <a:lnTo>
                  <a:pt x="1720" y="240"/>
                </a:lnTo>
                <a:lnTo>
                  <a:pt x="1856" y="128"/>
                </a:lnTo>
                <a:lnTo>
                  <a:pt x="1928" y="64"/>
                </a:lnTo>
                <a:lnTo>
                  <a:pt x="2000" y="0"/>
                </a:lnTo>
              </a:path>
            </a:pathLst>
          </a:custGeom>
          <a:noFill/>
          <a:ln w="28575" cap="rnd" cmpd="sng">
            <a:solidFill>
              <a:schemeClr val="folHlink"/>
            </a:solidFill>
            <a:prstDash val="solid"/>
            <a:round/>
            <a:headEnd type="none" w="med" len="med"/>
            <a:tailEnd type="none" w="med" len="med"/>
          </a:ln>
          <a:effectLst/>
        </p:spPr>
        <p:txBody>
          <a:bodyPr/>
          <a:lstStyle/>
          <a:p>
            <a:endParaRPr lang="en-US"/>
          </a:p>
        </p:txBody>
      </p:sp>
      <p:sp>
        <p:nvSpPr>
          <p:cNvPr id="40963" name="Rectangle 3"/>
          <p:cNvSpPr>
            <a:spLocks noGrp="1" noChangeArrowheads="1"/>
          </p:cNvSpPr>
          <p:nvPr>
            <p:ph type="title"/>
          </p:nvPr>
        </p:nvSpPr>
        <p:spPr>
          <a:noFill/>
          <a:ln/>
          <a:effectLst/>
        </p:spPr>
        <p:txBody>
          <a:bodyPr lIns="90488" tIns="44450" rIns="90488" bIns="44450" anchor="b"/>
          <a:lstStyle/>
          <a:p>
            <a:r>
              <a:rPr lang="en-US"/>
              <a:t>Pumps in Pipe Systems</a:t>
            </a:r>
          </a:p>
        </p:txBody>
      </p:sp>
      <p:sp>
        <p:nvSpPr>
          <p:cNvPr id="40964" name="Rectangle 4"/>
          <p:cNvSpPr>
            <a:spLocks noChangeArrowheads="1"/>
          </p:cNvSpPr>
          <p:nvPr/>
        </p:nvSpPr>
        <p:spPr bwMode="auto">
          <a:xfrm rot="20580000">
            <a:off x="1482725" y="3224213"/>
            <a:ext cx="1782763" cy="457200"/>
          </a:xfrm>
          <a:prstGeom prst="rect">
            <a:avLst/>
          </a:prstGeom>
          <a:noFill/>
          <a:ln w="12700">
            <a:noFill/>
            <a:miter lim="800000"/>
            <a:headEnd/>
            <a:tailEn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system curve</a:t>
            </a:r>
          </a:p>
        </p:txBody>
      </p:sp>
      <p:sp>
        <p:nvSpPr>
          <p:cNvPr id="40965" name="Freeform 5"/>
          <p:cNvSpPr>
            <a:spLocks/>
          </p:cNvSpPr>
          <p:nvPr/>
        </p:nvSpPr>
        <p:spPr bwMode="auto">
          <a:xfrm>
            <a:off x="1328738" y="2444750"/>
            <a:ext cx="3633787" cy="2871788"/>
          </a:xfrm>
          <a:custGeom>
            <a:avLst/>
            <a:gdLst/>
            <a:ahLst/>
            <a:cxnLst>
              <a:cxn ang="0">
                <a:pos x="0" y="0"/>
              </a:cxn>
              <a:cxn ang="0">
                <a:pos x="2288" y="0"/>
              </a:cxn>
              <a:cxn ang="0">
                <a:pos x="2288" y="1808"/>
              </a:cxn>
              <a:cxn ang="0">
                <a:pos x="0" y="1808"/>
              </a:cxn>
              <a:cxn ang="0">
                <a:pos x="0" y="0"/>
              </a:cxn>
            </a:cxnLst>
            <a:rect l="0" t="0" r="r" b="b"/>
            <a:pathLst>
              <a:path w="2289" h="1809">
                <a:moveTo>
                  <a:pt x="0" y="0"/>
                </a:moveTo>
                <a:lnTo>
                  <a:pt x="2288" y="0"/>
                </a:lnTo>
                <a:lnTo>
                  <a:pt x="2288" y="1808"/>
                </a:lnTo>
                <a:lnTo>
                  <a:pt x="0" y="1808"/>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40966" name="Line 6"/>
          <p:cNvSpPr>
            <a:spLocks noChangeShapeType="1"/>
          </p:cNvSpPr>
          <p:nvPr/>
        </p:nvSpPr>
        <p:spPr bwMode="auto">
          <a:xfrm>
            <a:off x="1335088" y="2451100"/>
            <a:ext cx="0" cy="2844800"/>
          </a:xfrm>
          <a:prstGeom prst="line">
            <a:avLst/>
          </a:prstGeom>
          <a:noFill/>
          <a:ln w="12700">
            <a:solidFill>
              <a:schemeClr val="tx1"/>
            </a:solidFill>
            <a:round/>
            <a:headEnd/>
            <a:tailEnd/>
          </a:ln>
          <a:effectLst/>
        </p:spPr>
        <p:txBody>
          <a:bodyPr wrap="none" anchor="ctr"/>
          <a:lstStyle/>
          <a:p>
            <a:endParaRPr lang="en-US"/>
          </a:p>
        </p:txBody>
      </p:sp>
      <p:sp>
        <p:nvSpPr>
          <p:cNvPr id="40967" name="Line 7"/>
          <p:cNvSpPr>
            <a:spLocks noChangeShapeType="1"/>
          </p:cNvSpPr>
          <p:nvPr/>
        </p:nvSpPr>
        <p:spPr bwMode="auto">
          <a:xfrm>
            <a:off x="1271588" y="5308600"/>
            <a:ext cx="114300" cy="0"/>
          </a:xfrm>
          <a:prstGeom prst="line">
            <a:avLst/>
          </a:prstGeom>
          <a:noFill/>
          <a:ln w="12700">
            <a:solidFill>
              <a:schemeClr val="tx1"/>
            </a:solidFill>
            <a:round/>
            <a:headEnd/>
            <a:tailEnd/>
          </a:ln>
          <a:effectLst/>
        </p:spPr>
        <p:txBody>
          <a:bodyPr wrap="none" anchor="ctr"/>
          <a:lstStyle/>
          <a:p>
            <a:endParaRPr lang="en-US"/>
          </a:p>
        </p:txBody>
      </p:sp>
      <p:sp>
        <p:nvSpPr>
          <p:cNvPr id="40968" name="Line 8"/>
          <p:cNvSpPr>
            <a:spLocks noChangeShapeType="1"/>
          </p:cNvSpPr>
          <p:nvPr/>
        </p:nvSpPr>
        <p:spPr bwMode="auto">
          <a:xfrm>
            <a:off x="1271588" y="4838700"/>
            <a:ext cx="114300" cy="0"/>
          </a:xfrm>
          <a:prstGeom prst="line">
            <a:avLst/>
          </a:prstGeom>
          <a:noFill/>
          <a:ln w="12700">
            <a:solidFill>
              <a:schemeClr val="tx1"/>
            </a:solidFill>
            <a:round/>
            <a:headEnd/>
            <a:tailEnd/>
          </a:ln>
          <a:effectLst/>
        </p:spPr>
        <p:txBody>
          <a:bodyPr wrap="none" anchor="ctr"/>
          <a:lstStyle/>
          <a:p>
            <a:endParaRPr lang="en-US"/>
          </a:p>
        </p:txBody>
      </p:sp>
      <p:sp>
        <p:nvSpPr>
          <p:cNvPr id="40969" name="Line 9"/>
          <p:cNvSpPr>
            <a:spLocks noChangeShapeType="1"/>
          </p:cNvSpPr>
          <p:nvPr/>
        </p:nvSpPr>
        <p:spPr bwMode="auto">
          <a:xfrm>
            <a:off x="1271588" y="4356100"/>
            <a:ext cx="114300" cy="0"/>
          </a:xfrm>
          <a:prstGeom prst="line">
            <a:avLst/>
          </a:prstGeom>
          <a:noFill/>
          <a:ln w="12700">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a:off x="1271588" y="3886200"/>
            <a:ext cx="114300" cy="0"/>
          </a:xfrm>
          <a:prstGeom prst="line">
            <a:avLst/>
          </a:prstGeom>
          <a:noFill/>
          <a:ln w="12700">
            <a:solidFill>
              <a:srgbClr val="000000"/>
            </a:solidFill>
            <a:round/>
            <a:headEnd/>
            <a:tailEnd/>
          </a:ln>
          <a:effectLst/>
        </p:spPr>
        <p:txBody>
          <a:bodyPr wrap="none" anchor="ctr"/>
          <a:lstStyle/>
          <a:p>
            <a:endParaRPr lang="en-US"/>
          </a:p>
        </p:txBody>
      </p:sp>
      <p:sp>
        <p:nvSpPr>
          <p:cNvPr id="40971" name="Line 11"/>
          <p:cNvSpPr>
            <a:spLocks noChangeShapeType="1"/>
          </p:cNvSpPr>
          <p:nvPr/>
        </p:nvSpPr>
        <p:spPr bwMode="auto">
          <a:xfrm>
            <a:off x="1271588" y="3403600"/>
            <a:ext cx="114300" cy="0"/>
          </a:xfrm>
          <a:prstGeom prst="line">
            <a:avLst/>
          </a:prstGeom>
          <a:noFill/>
          <a:ln w="12700">
            <a:solidFill>
              <a:schemeClr val="tx1"/>
            </a:solidFill>
            <a:round/>
            <a:headEnd/>
            <a:tailEnd/>
          </a:ln>
          <a:effectLst/>
        </p:spPr>
        <p:txBody>
          <a:bodyPr wrap="none" anchor="ctr"/>
          <a:lstStyle/>
          <a:p>
            <a:endParaRPr lang="en-US"/>
          </a:p>
        </p:txBody>
      </p:sp>
      <p:sp>
        <p:nvSpPr>
          <p:cNvPr id="40972" name="Line 12"/>
          <p:cNvSpPr>
            <a:spLocks noChangeShapeType="1"/>
          </p:cNvSpPr>
          <p:nvPr/>
        </p:nvSpPr>
        <p:spPr bwMode="auto">
          <a:xfrm>
            <a:off x="1271588" y="2933700"/>
            <a:ext cx="114300" cy="0"/>
          </a:xfrm>
          <a:prstGeom prst="line">
            <a:avLst/>
          </a:prstGeom>
          <a:noFill/>
          <a:ln w="12700">
            <a:solidFill>
              <a:schemeClr val="tx1"/>
            </a:solidFill>
            <a:round/>
            <a:headEnd/>
            <a:tailEnd/>
          </a:ln>
          <a:effectLst/>
        </p:spPr>
        <p:txBody>
          <a:bodyPr wrap="none" anchor="ctr"/>
          <a:lstStyle/>
          <a:p>
            <a:endParaRPr lang="en-US"/>
          </a:p>
        </p:txBody>
      </p:sp>
      <p:sp>
        <p:nvSpPr>
          <p:cNvPr id="40973" name="Line 13"/>
          <p:cNvSpPr>
            <a:spLocks noChangeShapeType="1"/>
          </p:cNvSpPr>
          <p:nvPr/>
        </p:nvSpPr>
        <p:spPr bwMode="auto">
          <a:xfrm>
            <a:off x="1271588" y="2451100"/>
            <a:ext cx="114300" cy="0"/>
          </a:xfrm>
          <a:prstGeom prst="line">
            <a:avLst/>
          </a:prstGeom>
          <a:noFill/>
          <a:ln w="12700">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a:off x="1335088" y="5308600"/>
            <a:ext cx="3619500" cy="0"/>
          </a:xfrm>
          <a:prstGeom prst="line">
            <a:avLst/>
          </a:prstGeom>
          <a:noFill/>
          <a:ln w="12700">
            <a:solidFill>
              <a:schemeClr val="tx1"/>
            </a:solidFill>
            <a:round/>
            <a:headEnd/>
            <a:tailEnd/>
          </a:ln>
          <a:effectLst/>
        </p:spPr>
        <p:txBody>
          <a:bodyPr wrap="none" anchor="ctr"/>
          <a:lstStyle/>
          <a:p>
            <a:endParaRPr lang="en-US"/>
          </a:p>
        </p:txBody>
      </p:sp>
      <p:sp>
        <p:nvSpPr>
          <p:cNvPr id="40975" name="Line 15"/>
          <p:cNvSpPr>
            <a:spLocks noChangeShapeType="1"/>
          </p:cNvSpPr>
          <p:nvPr/>
        </p:nvSpPr>
        <p:spPr bwMode="auto">
          <a:xfrm flipV="1">
            <a:off x="1328738" y="5238750"/>
            <a:ext cx="0" cy="139700"/>
          </a:xfrm>
          <a:prstGeom prst="line">
            <a:avLst/>
          </a:prstGeom>
          <a:noFill/>
          <a:ln w="12700">
            <a:solidFill>
              <a:schemeClr val="tx1"/>
            </a:solidFill>
            <a:round/>
            <a:headEnd/>
            <a:tailEnd/>
          </a:ln>
          <a:effectLst/>
        </p:spPr>
        <p:txBody>
          <a:bodyPr wrap="none" anchor="ctr"/>
          <a:lstStyle/>
          <a:p>
            <a:endParaRPr lang="en-US"/>
          </a:p>
        </p:txBody>
      </p:sp>
      <p:sp>
        <p:nvSpPr>
          <p:cNvPr id="40976" name="Line 16"/>
          <p:cNvSpPr>
            <a:spLocks noChangeShapeType="1"/>
          </p:cNvSpPr>
          <p:nvPr/>
        </p:nvSpPr>
        <p:spPr bwMode="auto">
          <a:xfrm flipV="1">
            <a:off x="2243138" y="5238750"/>
            <a:ext cx="0" cy="139700"/>
          </a:xfrm>
          <a:prstGeom prst="line">
            <a:avLst/>
          </a:prstGeom>
          <a:noFill/>
          <a:ln w="12700">
            <a:solidFill>
              <a:schemeClr val="tx1"/>
            </a:solidFill>
            <a:round/>
            <a:headEnd/>
            <a:tailEnd/>
          </a:ln>
          <a:effectLst/>
        </p:spPr>
        <p:txBody>
          <a:bodyPr wrap="none" anchor="ctr"/>
          <a:lstStyle/>
          <a:p>
            <a:endParaRPr lang="en-US"/>
          </a:p>
        </p:txBody>
      </p:sp>
      <p:sp>
        <p:nvSpPr>
          <p:cNvPr id="40977" name="Line 17"/>
          <p:cNvSpPr>
            <a:spLocks noChangeShapeType="1"/>
          </p:cNvSpPr>
          <p:nvPr/>
        </p:nvSpPr>
        <p:spPr bwMode="auto">
          <a:xfrm flipV="1">
            <a:off x="3144838" y="5238750"/>
            <a:ext cx="0" cy="139700"/>
          </a:xfrm>
          <a:prstGeom prst="line">
            <a:avLst/>
          </a:prstGeom>
          <a:noFill/>
          <a:ln w="12700">
            <a:solidFill>
              <a:schemeClr val="tx1"/>
            </a:solidFill>
            <a:round/>
            <a:headEnd/>
            <a:tailEnd/>
          </a:ln>
          <a:effectLst/>
        </p:spPr>
        <p:txBody>
          <a:bodyPr wrap="none" anchor="ctr"/>
          <a:lstStyle/>
          <a:p>
            <a:endParaRPr lang="en-US"/>
          </a:p>
        </p:txBody>
      </p:sp>
      <p:sp>
        <p:nvSpPr>
          <p:cNvPr id="40978" name="Line 18"/>
          <p:cNvSpPr>
            <a:spLocks noChangeShapeType="1"/>
          </p:cNvSpPr>
          <p:nvPr/>
        </p:nvSpPr>
        <p:spPr bwMode="auto">
          <a:xfrm flipV="1">
            <a:off x="4059238" y="5238750"/>
            <a:ext cx="0" cy="139700"/>
          </a:xfrm>
          <a:prstGeom prst="line">
            <a:avLst/>
          </a:prstGeom>
          <a:noFill/>
          <a:ln w="12700">
            <a:solidFill>
              <a:schemeClr val="tx1"/>
            </a:solidFill>
            <a:round/>
            <a:headEnd/>
            <a:tailEnd/>
          </a:ln>
          <a:effectLst/>
        </p:spPr>
        <p:txBody>
          <a:bodyPr wrap="none" anchor="ctr"/>
          <a:lstStyle/>
          <a:p>
            <a:endParaRPr lang="en-US"/>
          </a:p>
        </p:txBody>
      </p:sp>
      <p:sp>
        <p:nvSpPr>
          <p:cNvPr id="40979" name="Line 19"/>
          <p:cNvSpPr>
            <a:spLocks noChangeShapeType="1"/>
          </p:cNvSpPr>
          <p:nvPr/>
        </p:nvSpPr>
        <p:spPr bwMode="auto">
          <a:xfrm flipV="1">
            <a:off x="4960938" y="5238750"/>
            <a:ext cx="0" cy="139700"/>
          </a:xfrm>
          <a:prstGeom prst="line">
            <a:avLst/>
          </a:prstGeom>
          <a:noFill/>
          <a:ln w="12700">
            <a:solidFill>
              <a:srgbClr val="000000"/>
            </a:solidFill>
            <a:round/>
            <a:headEnd/>
            <a:tailEnd/>
          </a:ln>
          <a:effectLst/>
        </p:spPr>
        <p:txBody>
          <a:bodyPr wrap="none" anchor="ctr"/>
          <a:lstStyle/>
          <a:p>
            <a:endParaRPr lang="en-US"/>
          </a:p>
        </p:txBody>
      </p:sp>
      <p:sp>
        <p:nvSpPr>
          <p:cNvPr id="40980" name="Freeform 20"/>
          <p:cNvSpPr>
            <a:spLocks/>
          </p:cNvSpPr>
          <p:nvPr/>
        </p:nvSpPr>
        <p:spPr bwMode="auto">
          <a:xfrm>
            <a:off x="1328738" y="2432050"/>
            <a:ext cx="3176587" cy="1423988"/>
          </a:xfrm>
          <a:custGeom>
            <a:avLst/>
            <a:gdLst/>
            <a:ahLst/>
            <a:cxnLst>
              <a:cxn ang="0">
                <a:pos x="0" y="896"/>
              </a:cxn>
              <a:cxn ang="0">
                <a:pos x="144" y="888"/>
              </a:cxn>
              <a:cxn ang="0">
                <a:pos x="288" y="872"/>
              </a:cxn>
              <a:cxn ang="0">
                <a:pos x="360" y="864"/>
              </a:cxn>
              <a:cxn ang="0">
                <a:pos x="432" y="856"/>
              </a:cxn>
              <a:cxn ang="0">
                <a:pos x="576" y="824"/>
              </a:cxn>
              <a:cxn ang="0">
                <a:pos x="640" y="800"/>
              </a:cxn>
              <a:cxn ang="0">
                <a:pos x="712" y="776"/>
              </a:cxn>
              <a:cxn ang="0">
                <a:pos x="856" y="728"/>
              </a:cxn>
              <a:cxn ang="0">
                <a:pos x="1000" y="672"/>
              </a:cxn>
              <a:cxn ang="0">
                <a:pos x="1072" y="640"/>
              </a:cxn>
              <a:cxn ang="0">
                <a:pos x="1144" y="600"/>
              </a:cxn>
              <a:cxn ang="0">
                <a:pos x="1216" y="568"/>
              </a:cxn>
              <a:cxn ang="0">
                <a:pos x="1288" y="528"/>
              </a:cxn>
              <a:cxn ang="0">
                <a:pos x="1360" y="488"/>
              </a:cxn>
              <a:cxn ang="0">
                <a:pos x="1432" y="440"/>
              </a:cxn>
              <a:cxn ang="0">
                <a:pos x="1576" y="344"/>
              </a:cxn>
              <a:cxn ang="0">
                <a:pos x="1720" y="240"/>
              </a:cxn>
              <a:cxn ang="0">
                <a:pos x="1856" y="128"/>
              </a:cxn>
              <a:cxn ang="0">
                <a:pos x="1928" y="64"/>
              </a:cxn>
              <a:cxn ang="0">
                <a:pos x="2000" y="0"/>
              </a:cxn>
            </a:cxnLst>
            <a:rect l="0" t="0" r="r" b="b"/>
            <a:pathLst>
              <a:path w="2001" h="897">
                <a:moveTo>
                  <a:pt x="0" y="896"/>
                </a:moveTo>
                <a:lnTo>
                  <a:pt x="144" y="888"/>
                </a:lnTo>
                <a:lnTo>
                  <a:pt x="288" y="872"/>
                </a:lnTo>
                <a:lnTo>
                  <a:pt x="360" y="864"/>
                </a:lnTo>
                <a:lnTo>
                  <a:pt x="432" y="856"/>
                </a:lnTo>
                <a:lnTo>
                  <a:pt x="576" y="824"/>
                </a:lnTo>
                <a:lnTo>
                  <a:pt x="640" y="800"/>
                </a:lnTo>
                <a:lnTo>
                  <a:pt x="712" y="776"/>
                </a:lnTo>
                <a:lnTo>
                  <a:pt x="856" y="728"/>
                </a:lnTo>
                <a:lnTo>
                  <a:pt x="1000" y="672"/>
                </a:lnTo>
                <a:lnTo>
                  <a:pt x="1072" y="640"/>
                </a:lnTo>
                <a:lnTo>
                  <a:pt x="1144" y="600"/>
                </a:lnTo>
                <a:lnTo>
                  <a:pt x="1216" y="568"/>
                </a:lnTo>
                <a:lnTo>
                  <a:pt x="1288" y="528"/>
                </a:lnTo>
                <a:lnTo>
                  <a:pt x="1360" y="488"/>
                </a:lnTo>
                <a:lnTo>
                  <a:pt x="1432" y="440"/>
                </a:lnTo>
                <a:lnTo>
                  <a:pt x="1576" y="344"/>
                </a:lnTo>
                <a:lnTo>
                  <a:pt x="1720" y="240"/>
                </a:lnTo>
                <a:lnTo>
                  <a:pt x="1856" y="128"/>
                </a:lnTo>
                <a:lnTo>
                  <a:pt x="1928" y="64"/>
                </a:lnTo>
                <a:lnTo>
                  <a:pt x="2000" y="0"/>
                </a:lnTo>
              </a:path>
            </a:pathLst>
          </a:custGeom>
          <a:noFill/>
          <a:ln w="28575" cap="rnd" cmpd="sng">
            <a:solidFill>
              <a:schemeClr val="accent1"/>
            </a:solidFill>
            <a:prstDash val="solid"/>
            <a:round/>
            <a:headEnd type="none" w="med" len="med"/>
            <a:tailEnd type="none" w="med" len="med"/>
          </a:ln>
          <a:effectLst/>
        </p:spPr>
        <p:txBody>
          <a:bodyPr/>
          <a:lstStyle/>
          <a:p>
            <a:endParaRPr lang="en-US"/>
          </a:p>
        </p:txBody>
      </p:sp>
      <p:sp>
        <p:nvSpPr>
          <p:cNvPr id="40981" name="Freeform 21"/>
          <p:cNvSpPr>
            <a:spLocks/>
          </p:cNvSpPr>
          <p:nvPr/>
        </p:nvSpPr>
        <p:spPr bwMode="auto">
          <a:xfrm>
            <a:off x="1328738" y="2609850"/>
            <a:ext cx="3176587" cy="865188"/>
          </a:xfrm>
          <a:custGeom>
            <a:avLst/>
            <a:gdLst/>
            <a:ahLst/>
            <a:cxnLst>
              <a:cxn ang="0">
                <a:pos x="24" y="0"/>
              </a:cxn>
              <a:cxn ang="0">
                <a:pos x="80" y="0"/>
              </a:cxn>
              <a:cxn ang="0">
                <a:pos x="136" y="0"/>
              </a:cxn>
              <a:cxn ang="0">
                <a:pos x="192" y="0"/>
              </a:cxn>
              <a:cxn ang="0">
                <a:pos x="240" y="8"/>
              </a:cxn>
              <a:cxn ang="0">
                <a:pos x="296" y="8"/>
              </a:cxn>
              <a:cxn ang="0">
                <a:pos x="352" y="16"/>
              </a:cxn>
              <a:cxn ang="0">
                <a:pos x="408" y="24"/>
              </a:cxn>
              <a:cxn ang="0">
                <a:pos x="456" y="24"/>
              </a:cxn>
              <a:cxn ang="0">
                <a:pos x="512" y="32"/>
              </a:cxn>
              <a:cxn ang="0">
                <a:pos x="568" y="40"/>
              </a:cxn>
              <a:cxn ang="0">
                <a:pos x="624" y="48"/>
              </a:cxn>
              <a:cxn ang="0">
                <a:pos x="680" y="64"/>
              </a:cxn>
              <a:cxn ang="0">
                <a:pos x="728" y="72"/>
              </a:cxn>
              <a:cxn ang="0">
                <a:pos x="784" y="80"/>
              </a:cxn>
              <a:cxn ang="0">
                <a:pos x="840" y="96"/>
              </a:cxn>
              <a:cxn ang="0">
                <a:pos x="896" y="104"/>
              </a:cxn>
              <a:cxn ang="0">
                <a:pos x="944" y="120"/>
              </a:cxn>
              <a:cxn ang="0">
                <a:pos x="1000" y="136"/>
              </a:cxn>
              <a:cxn ang="0">
                <a:pos x="1056" y="152"/>
              </a:cxn>
              <a:cxn ang="0">
                <a:pos x="1112" y="168"/>
              </a:cxn>
              <a:cxn ang="0">
                <a:pos x="1160" y="184"/>
              </a:cxn>
              <a:cxn ang="0">
                <a:pos x="1216" y="200"/>
              </a:cxn>
              <a:cxn ang="0">
                <a:pos x="1272" y="216"/>
              </a:cxn>
              <a:cxn ang="0">
                <a:pos x="1328" y="240"/>
              </a:cxn>
              <a:cxn ang="0">
                <a:pos x="1376" y="256"/>
              </a:cxn>
              <a:cxn ang="0">
                <a:pos x="1432" y="280"/>
              </a:cxn>
              <a:cxn ang="0">
                <a:pos x="1488" y="296"/>
              </a:cxn>
              <a:cxn ang="0">
                <a:pos x="1544" y="320"/>
              </a:cxn>
              <a:cxn ang="0">
                <a:pos x="1600" y="344"/>
              </a:cxn>
              <a:cxn ang="0">
                <a:pos x="1648" y="368"/>
              </a:cxn>
              <a:cxn ang="0">
                <a:pos x="1704" y="392"/>
              </a:cxn>
              <a:cxn ang="0">
                <a:pos x="1760" y="416"/>
              </a:cxn>
              <a:cxn ang="0">
                <a:pos x="1816" y="448"/>
              </a:cxn>
              <a:cxn ang="0">
                <a:pos x="1864" y="472"/>
              </a:cxn>
              <a:cxn ang="0">
                <a:pos x="1920" y="496"/>
              </a:cxn>
              <a:cxn ang="0">
                <a:pos x="1976" y="528"/>
              </a:cxn>
            </a:cxnLst>
            <a:rect l="0" t="0" r="r" b="b"/>
            <a:pathLst>
              <a:path w="2001" h="545">
                <a:moveTo>
                  <a:pt x="0" y="0"/>
                </a:moveTo>
                <a:lnTo>
                  <a:pt x="24" y="0"/>
                </a:lnTo>
                <a:lnTo>
                  <a:pt x="56" y="0"/>
                </a:lnTo>
                <a:lnTo>
                  <a:pt x="80" y="0"/>
                </a:lnTo>
                <a:lnTo>
                  <a:pt x="112" y="0"/>
                </a:lnTo>
                <a:lnTo>
                  <a:pt x="136" y="0"/>
                </a:lnTo>
                <a:lnTo>
                  <a:pt x="160" y="0"/>
                </a:lnTo>
                <a:lnTo>
                  <a:pt x="192" y="0"/>
                </a:lnTo>
                <a:lnTo>
                  <a:pt x="216" y="8"/>
                </a:lnTo>
                <a:lnTo>
                  <a:pt x="240" y="8"/>
                </a:lnTo>
                <a:lnTo>
                  <a:pt x="272" y="8"/>
                </a:lnTo>
                <a:lnTo>
                  <a:pt x="296" y="8"/>
                </a:lnTo>
                <a:lnTo>
                  <a:pt x="328" y="16"/>
                </a:lnTo>
                <a:lnTo>
                  <a:pt x="352" y="16"/>
                </a:lnTo>
                <a:lnTo>
                  <a:pt x="376" y="16"/>
                </a:lnTo>
                <a:lnTo>
                  <a:pt x="408" y="24"/>
                </a:lnTo>
                <a:lnTo>
                  <a:pt x="432" y="24"/>
                </a:lnTo>
                <a:lnTo>
                  <a:pt x="456" y="24"/>
                </a:lnTo>
                <a:lnTo>
                  <a:pt x="488" y="32"/>
                </a:lnTo>
                <a:lnTo>
                  <a:pt x="512" y="32"/>
                </a:lnTo>
                <a:lnTo>
                  <a:pt x="544" y="40"/>
                </a:lnTo>
                <a:lnTo>
                  <a:pt x="568" y="40"/>
                </a:lnTo>
                <a:lnTo>
                  <a:pt x="592" y="48"/>
                </a:lnTo>
                <a:lnTo>
                  <a:pt x="624" y="48"/>
                </a:lnTo>
                <a:lnTo>
                  <a:pt x="648" y="56"/>
                </a:lnTo>
                <a:lnTo>
                  <a:pt x="680" y="64"/>
                </a:lnTo>
                <a:lnTo>
                  <a:pt x="704" y="64"/>
                </a:lnTo>
                <a:lnTo>
                  <a:pt x="728" y="72"/>
                </a:lnTo>
                <a:lnTo>
                  <a:pt x="760" y="80"/>
                </a:lnTo>
                <a:lnTo>
                  <a:pt x="784" y="80"/>
                </a:lnTo>
                <a:lnTo>
                  <a:pt x="808" y="88"/>
                </a:lnTo>
                <a:lnTo>
                  <a:pt x="840" y="96"/>
                </a:lnTo>
                <a:lnTo>
                  <a:pt x="864" y="104"/>
                </a:lnTo>
                <a:lnTo>
                  <a:pt x="896" y="104"/>
                </a:lnTo>
                <a:lnTo>
                  <a:pt x="920" y="112"/>
                </a:lnTo>
                <a:lnTo>
                  <a:pt x="944" y="120"/>
                </a:lnTo>
                <a:lnTo>
                  <a:pt x="976" y="128"/>
                </a:lnTo>
                <a:lnTo>
                  <a:pt x="1000" y="136"/>
                </a:lnTo>
                <a:lnTo>
                  <a:pt x="1032" y="144"/>
                </a:lnTo>
                <a:lnTo>
                  <a:pt x="1056" y="152"/>
                </a:lnTo>
                <a:lnTo>
                  <a:pt x="1080" y="160"/>
                </a:lnTo>
                <a:lnTo>
                  <a:pt x="1112" y="168"/>
                </a:lnTo>
                <a:lnTo>
                  <a:pt x="1136" y="176"/>
                </a:lnTo>
                <a:lnTo>
                  <a:pt x="1160" y="184"/>
                </a:lnTo>
                <a:lnTo>
                  <a:pt x="1192" y="192"/>
                </a:lnTo>
                <a:lnTo>
                  <a:pt x="1216" y="200"/>
                </a:lnTo>
                <a:lnTo>
                  <a:pt x="1248" y="208"/>
                </a:lnTo>
                <a:lnTo>
                  <a:pt x="1272" y="216"/>
                </a:lnTo>
                <a:lnTo>
                  <a:pt x="1296" y="224"/>
                </a:lnTo>
                <a:lnTo>
                  <a:pt x="1328" y="240"/>
                </a:lnTo>
                <a:lnTo>
                  <a:pt x="1352" y="248"/>
                </a:lnTo>
                <a:lnTo>
                  <a:pt x="1376" y="256"/>
                </a:lnTo>
                <a:lnTo>
                  <a:pt x="1408" y="264"/>
                </a:lnTo>
                <a:lnTo>
                  <a:pt x="1432" y="280"/>
                </a:lnTo>
                <a:lnTo>
                  <a:pt x="1464" y="288"/>
                </a:lnTo>
                <a:lnTo>
                  <a:pt x="1488" y="296"/>
                </a:lnTo>
                <a:lnTo>
                  <a:pt x="1512" y="312"/>
                </a:lnTo>
                <a:lnTo>
                  <a:pt x="1544" y="320"/>
                </a:lnTo>
                <a:lnTo>
                  <a:pt x="1568" y="336"/>
                </a:lnTo>
                <a:lnTo>
                  <a:pt x="1600" y="344"/>
                </a:lnTo>
                <a:lnTo>
                  <a:pt x="1624" y="360"/>
                </a:lnTo>
                <a:lnTo>
                  <a:pt x="1648" y="368"/>
                </a:lnTo>
                <a:lnTo>
                  <a:pt x="1680" y="384"/>
                </a:lnTo>
                <a:lnTo>
                  <a:pt x="1704" y="392"/>
                </a:lnTo>
                <a:lnTo>
                  <a:pt x="1728" y="408"/>
                </a:lnTo>
                <a:lnTo>
                  <a:pt x="1760" y="416"/>
                </a:lnTo>
                <a:lnTo>
                  <a:pt x="1784" y="432"/>
                </a:lnTo>
                <a:lnTo>
                  <a:pt x="1816" y="448"/>
                </a:lnTo>
                <a:lnTo>
                  <a:pt x="1840" y="456"/>
                </a:lnTo>
                <a:lnTo>
                  <a:pt x="1864" y="472"/>
                </a:lnTo>
                <a:lnTo>
                  <a:pt x="1896" y="488"/>
                </a:lnTo>
                <a:lnTo>
                  <a:pt x="1920" y="496"/>
                </a:lnTo>
                <a:lnTo>
                  <a:pt x="1944" y="512"/>
                </a:lnTo>
                <a:lnTo>
                  <a:pt x="1976" y="528"/>
                </a:lnTo>
                <a:lnTo>
                  <a:pt x="2000" y="544"/>
                </a:lnTo>
              </a:path>
            </a:pathLst>
          </a:custGeom>
          <a:noFill/>
          <a:ln w="28575" cap="rnd" cmpd="sng">
            <a:solidFill>
              <a:schemeClr val="accent2"/>
            </a:solidFill>
            <a:prstDash val="solid"/>
            <a:round/>
            <a:headEnd type="none" w="med" len="med"/>
            <a:tailEnd type="none" w="med" len="med"/>
          </a:ln>
          <a:effectLst/>
        </p:spPr>
        <p:txBody>
          <a:bodyPr/>
          <a:lstStyle/>
          <a:p>
            <a:endParaRPr lang="en-US"/>
          </a:p>
        </p:txBody>
      </p:sp>
      <p:sp>
        <p:nvSpPr>
          <p:cNvPr id="40982" name="Rectangle 22"/>
          <p:cNvSpPr>
            <a:spLocks noChangeArrowheads="1"/>
          </p:cNvSpPr>
          <p:nvPr/>
        </p:nvSpPr>
        <p:spPr bwMode="auto">
          <a:xfrm>
            <a:off x="952500" y="5108575"/>
            <a:ext cx="2952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a:t>
            </a:r>
          </a:p>
        </p:txBody>
      </p:sp>
      <p:sp>
        <p:nvSpPr>
          <p:cNvPr id="40983" name="Rectangle 23"/>
          <p:cNvSpPr>
            <a:spLocks noChangeArrowheads="1"/>
          </p:cNvSpPr>
          <p:nvPr/>
        </p:nvSpPr>
        <p:spPr bwMode="auto">
          <a:xfrm>
            <a:off x="838200" y="4638675"/>
            <a:ext cx="409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20</a:t>
            </a:r>
          </a:p>
        </p:txBody>
      </p:sp>
      <p:sp>
        <p:nvSpPr>
          <p:cNvPr id="40984" name="Rectangle 24"/>
          <p:cNvSpPr>
            <a:spLocks noChangeArrowheads="1"/>
          </p:cNvSpPr>
          <p:nvPr/>
        </p:nvSpPr>
        <p:spPr bwMode="auto">
          <a:xfrm>
            <a:off x="838200" y="4156075"/>
            <a:ext cx="409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40</a:t>
            </a:r>
          </a:p>
        </p:txBody>
      </p:sp>
      <p:sp>
        <p:nvSpPr>
          <p:cNvPr id="40985" name="Rectangle 25"/>
          <p:cNvSpPr>
            <a:spLocks noChangeArrowheads="1"/>
          </p:cNvSpPr>
          <p:nvPr/>
        </p:nvSpPr>
        <p:spPr bwMode="auto">
          <a:xfrm>
            <a:off x="838200" y="3686175"/>
            <a:ext cx="409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60</a:t>
            </a:r>
          </a:p>
        </p:txBody>
      </p:sp>
      <p:sp>
        <p:nvSpPr>
          <p:cNvPr id="40986" name="Rectangle 26"/>
          <p:cNvSpPr>
            <a:spLocks noChangeArrowheads="1"/>
          </p:cNvSpPr>
          <p:nvPr/>
        </p:nvSpPr>
        <p:spPr bwMode="auto">
          <a:xfrm>
            <a:off x="838200" y="3203575"/>
            <a:ext cx="409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80</a:t>
            </a:r>
          </a:p>
        </p:txBody>
      </p:sp>
      <p:sp>
        <p:nvSpPr>
          <p:cNvPr id="40987" name="Rectangle 27"/>
          <p:cNvSpPr>
            <a:spLocks noChangeArrowheads="1"/>
          </p:cNvSpPr>
          <p:nvPr/>
        </p:nvSpPr>
        <p:spPr bwMode="auto">
          <a:xfrm>
            <a:off x="723900" y="2733675"/>
            <a:ext cx="523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100</a:t>
            </a:r>
          </a:p>
        </p:txBody>
      </p:sp>
      <p:sp>
        <p:nvSpPr>
          <p:cNvPr id="40988" name="Rectangle 28"/>
          <p:cNvSpPr>
            <a:spLocks noChangeArrowheads="1"/>
          </p:cNvSpPr>
          <p:nvPr/>
        </p:nvSpPr>
        <p:spPr bwMode="auto">
          <a:xfrm>
            <a:off x="723900" y="2251075"/>
            <a:ext cx="523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120</a:t>
            </a:r>
          </a:p>
        </p:txBody>
      </p:sp>
      <p:sp>
        <p:nvSpPr>
          <p:cNvPr id="40989" name="Rectangle 29"/>
          <p:cNvSpPr>
            <a:spLocks noChangeArrowheads="1"/>
          </p:cNvSpPr>
          <p:nvPr/>
        </p:nvSpPr>
        <p:spPr bwMode="auto">
          <a:xfrm>
            <a:off x="1181100" y="5426075"/>
            <a:ext cx="2952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a:t>
            </a:r>
          </a:p>
        </p:txBody>
      </p:sp>
      <p:sp>
        <p:nvSpPr>
          <p:cNvPr id="40990" name="Rectangle 30"/>
          <p:cNvSpPr>
            <a:spLocks noChangeArrowheads="1"/>
          </p:cNvSpPr>
          <p:nvPr/>
        </p:nvSpPr>
        <p:spPr bwMode="auto">
          <a:xfrm>
            <a:off x="2006600" y="5426075"/>
            <a:ext cx="4667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0.2</a:t>
            </a:r>
            <a:endParaRPr lang="en-US">
              <a:solidFill>
                <a:srgbClr val="000000"/>
              </a:solidFill>
            </a:endParaRPr>
          </a:p>
        </p:txBody>
      </p:sp>
      <p:sp>
        <p:nvSpPr>
          <p:cNvPr id="40991" name="Rectangle 31"/>
          <p:cNvSpPr>
            <a:spLocks noChangeArrowheads="1"/>
          </p:cNvSpPr>
          <p:nvPr/>
        </p:nvSpPr>
        <p:spPr bwMode="auto">
          <a:xfrm>
            <a:off x="2908300" y="5426075"/>
            <a:ext cx="4667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0.4</a:t>
            </a:r>
            <a:endParaRPr lang="en-US">
              <a:solidFill>
                <a:srgbClr val="000000"/>
              </a:solidFill>
            </a:endParaRPr>
          </a:p>
        </p:txBody>
      </p:sp>
      <p:sp>
        <p:nvSpPr>
          <p:cNvPr id="40992" name="Rectangle 32"/>
          <p:cNvSpPr>
            <a:spLocks noChangeArrowheads="1"/>
          </p:cNvSpPr>
          <p:nvPr/>
        </p:nvSpPr>
        <p:spPr bwMode="auto">
          <a:xfrm>
            <a:off x="3822700" y="5426075"/>
            <a:ext cx="4667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0.6</a:t>
            </a:r>
            <a:endParaRPr lang="en-US">
              <a:solidFill>
                <a:srgbClr val="000000"/>
              </a:solidFill>
            </a:endParaRPr>
          </a:p>
        </p:txBody>
      </p:sp>
      <p:sp>
        <p:nvSpPr>
          <p:cNvPr id="40993" name="Rectangle 33"/>
          <p:cNvSpPr>
            <a:spLocks noChangeArrowheads="1"/>
          </p:cNvSpPr>
          <p:nvPr/>
        </p:nvSpPr>
        <p:spPr bwMode="auto">
          <a:xfrm>
            <a:off x="4724400" y="5426075"/>
            <a:ext cx="4667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0.8</a:t>
            </a:r>
            <a:endParaRPr lang="en-US">
              <a:solidFill>
                <a:srgbClr val="000000"/>
              </a:solidFill>
            </a:endParaRPr>
          </a:p>
        </p:txBody>
      </p:sp>
      <p:sp>
        <p:nvSpPr>
          <p:cNvPr id="40994" name="Rectangle 34"/>
          <p:cNvSpPr>
            <a:spLocks noChangeArrowheads="1"/>
          </p:cNvSpPr>
          <p:nvPr/>
        </p:nvSpPr>
        <p:spPr bwMode="auto">
          <a:xfrm>
            <a:off x="2133600" y="5667375"/>
            <a:ext cx="1724025" cy="363538"/>
          </a:xfrm>
          <a:prstGeom prst="rect">
            <a:avLst/>
          </a:prstGeom>
          <a:noFill/>
          <a:ln w="12700">
            <a:noFill/>
            <a:miter lim="800000"/>
            <a:headEnd/>
            <a:tailEnd/>
          </a:ln>
          <a:effectLst/>
        </p:spPr>
        <p:txBody>
          <a:bodyPr wrap="none" lIns="90488" tIns="44450" rIns="90488" bIns="44450">
            <a:spAutoFit/>
          </a:bodyPr>
          <a:lstStyle/>
          <a:p>
            <a:pPr eaLnBrk="0" hangingPunct="0"/>
            <a:r>
              <a:rPr lang="en-US"/>
              <a:t>Discharge (m</a:t>
            </a:r>
            <a:r>
              <a:rPr lang="en-US" baseline="30000"/>
              <a:t>3</a:t>
            </a:r>
            <a:r>
              <a:rPr lang="en-US"/>
              <a:t>/s)</a:t>
            </a:r>
          </a:p>
        </p:txBody>
      </p:sp>
      <p:sp>
        <p:nvSpPr>
          <p:cNvPr id="40995" name="Rectangle 35"/>
          <p:cNvSpPr>
            <a:spLocks noChangeArrowheads="1"/>
          </p:cNvSpPr>
          <p:nvPr/>
        </p:nvSpPr>
        <p:spPr bwMode="auto">
          <a:xfrm rot="16200000">
            <a:off x="137319" y="3758407"/>
            <a:ext cx="1050925" cy="363537"/>
          </a:xfrm>
          <a:prstGeom prst="rect">
            <a:avLst/>
          </a:prstGeom>
          <a:noFill/>
          <a:ln w="12700">
            <a:noFill/>
            <a:miter lim="800000"/>
            <a:headEnd/>
            <a:tailEnd/>
          </a:ln>
          <a:effectLst/>
        </p:spPr>
        <p:txBody>
          <a:bodyPr wrap="none" lIns="90488" tIns="44450" rIns="90488" bIns="44450">
            <a:spAutoFit/>
          </a:bodyPr>
          <a:lstStyle/>
          <a:p>
            <a:pPr eaLnBrk="0" hangingPunct="0"/>
            <a:r>
              <a:rPr lang="en-US"/>
              <a:t>Head (m)</a:t>
            </a:r>
          </a:p>
        </p:txBody>
      </p:sp>
      <p:sp>
        <p:nvSpPr>
          <p:cNvPr id="40996" name="Rectangle 36"/>
          <p:cNvSpPr>
            <a:spLocks noChangeArrowheads="1"/>
          </p:cNvSpPr>
          <p:nvPr/>
        </p:nvSpPr>
        <p:spPr bwMode="auto">
          <a:xfrm>
            <a:off x="1879600" y="1928813"/>
            <a:ext cx="2954338"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system operating point</a:t>
            </a:r>
          </a:p>
        </p:txBody>
      </p:sp>
      <p:sp>
        <p:nvSpPr>
          <p:cNvPr id="40997" name="Line 37"/>
          <p:cNvSpPr>
            <a:spLocks noChangeShapeType="1"/>
          </p:cNvSpPr>
          <p:nvPr/>
        </p:nvSpPr>
        <p:spPr bwMode="auto">
          <a:xfrm>
            <a:off x="3455988" y="2416175"/>
            <a:ext cx="215900" cy="6572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40998" name="Line 38"/>
          <p:cNvSpPr>
            <a:spLocks noChangeShapeType="1"/>
          </p:cNvSpPr>
          <p:nvPr/>
        </p:nvSpPr>
        <p:spPr bwMode="auto">
          <a:xfrm>
            <a:off x="1349375" y="3870325"/>
            <a:ext cx="15017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0999" name="Line 39"/>
          <p:cNvSpPr>
            <a:spLocks noChangeShapeType="1"/>
          </p:cNvSpPr>
          <p:nvPr/>
        </p:nvSpPr>
        <p:spPr bwMode="auto">
          <a:xfrm flipV="1">
            <a:off x="1984375" y="3870325"/>
            <a:ext cx="0" cy="1441450"/>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41000" name="Text Box 40"/>
          <p:cNvSpPr txBox="1">
            <a:spLocks noChangeArrowheads="1"/>
          </p:cNvSpPr>
          <p:nvPr/>
        </p:nvSpPr>
        <p:spPr bwMode="auto">
          <a:xfrm>
            <a:off x="1460500" y="4303713"/>
            <a:ext cx="1527175" cy="457200"/>
          </a:xfrm>
          <a:prstGeom prst="rect">
            <a:avLst/>
          </a:prstGeom>
          <a:solidFill>
            <a:schemeClr val="bg1"/>
          </a:solid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Static head</a:t>
            </a:r>
          </a:p>
        </p:txBody>
      </p:sp>
      <p:sp>
        <p:nvSpPr>
          <p:cNvPr id="41001" name="Rectangle 41"/>
          <p:cNvSpPr>
            <a:spLocks noChangeArrowheads="1"/>
          </p:cNvSpPr>
          <p:nvPr/>
        </p:nvSpPr>
        <p:spPr bwMode="auto">
          <a:xfrm>
            <a:off x="4432300" y="3155950"/>
            <a:ext cx="2182813" cy="698500"/>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000"/>
              <a:t>Head vs. discharge</a:t>
            </a:r>
          </a:p>
          <a:p>
            <a:pPr eaLnBrk="0" hangingPunct="0"/>
            <a:r>
              <a:rPr lang="en-US" sz="2000"/>
              <a:t>curve for ________</a:t>
            </a:r>
          </a:p>
        </p:txBody>
      </p:sp>
      <p:sp>
        <p:nvSpPr>
          <p:cNvPr id="41002" name="Rectangle 42"/>
          <p:cNvSpPr>
            <a:spLocks noChangeArrowheads="1"/>
          </p:cNvSpPr>
          <p:nvPr/>
        </p:nvSpPr>
        <p:spPr bwMode="auto">
          <a:xfrm>
            <a:off x="5611813" y="3381375"/>
            <a:ext cx="877887"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pump</a:t>
            </a:r>
          </a:p>
        </p:txBody>
      </p:sp>
      <p:sp>
        <p:nvSpPr>
          <p:cNvPr id="41003" name="Text Box 43"/>
          <p:cNvSpPr txBox="1">
            <a:spLocks noChangeArrowheads="1"/>
          </p:cNvSpPr>
          <p:nvPr/>
        </p:nvSpPr>
        <p:spPr bwMode="auto">
          <a:xfrm>
            <a:off x="373063" y="6059488"/>
            <a:ext cx="7921625"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What happens as the static head changes (a tank fills)?</a:t>
            </a:r>
          </a:p>
        </p:txBody>
      </p:sp>
      <p:graphicFrame>
        <p:nvGraphicFramePr>
          <p:cNvPr id="41004" name="Object 44"/>
          <p:cNvGraphicFramePr>
            <a:graphicFrameLocks noChangeAspect="1"/>
          </p:cNvGraphicFramePr>
          <p:nvPr/>
        </p:nvGraphicFramePr>
        <p:xfrm>
          <a:off x="179388" y="3670300"/>
          <a:ext cx="292100" cy="419100"/>
        </p:xfrm>
        <a:graphic>
          <a:graphicData uri="http://schemas.openxmlformats.org/presentationml/2006/ole">
            <p:oleObj spid="_x0000_s41004" name="Equation" r:id="rId3" imgW="291960" imgH="419040" progId="Equation.DSMT4">
              <p:embed/>
            </p:oleObj>
          </a:graphicData>
        </a:graphic>
      </p:graphicFrame>
      <p:graphicFrame>
        <p:nvGraphicFramePr>
          <p:cNvPr id="41005" name="Object 45">
            <a:hlinkClick r:id="" action="ppaction://ole?verb=0"/>
          </p:cNvPr>
          <p:cNvGraphicFramePr>
            <a:graphicFrameLocks/>
          </p:cNvGraphicFramePr>
          <p:nvPr/>
        </p:nvGraphicFramePr>
        <p:xfrm>
          <a:off x="7297738" y="5014913"/>
          <a:ext cx="1458912" cy="749300"/>
        </p:xfrm>
        <a:graphic>
          <a:graphicData uri="http://schemas.openxmlformats.org/presentationml/2006/ole">
            <p:oleObj spid="_x0000_s41005" name="Equation" r:id="rId4" imgW="1473120" imgH="761760" progId="Equation.DSMT4">
              <p:embed/>
            </p:oleObj>
          </a:graphicData>
        </a:graphic>
      </p:graphicFrame>
      <p:sp>
        <p:nvSpPr>
          <p:cNvPr id="41006" name="Text Box 46"/>
          <p:cNvSpPr txBox="1">
            <a:spLocks noChangeArrowheads="1"/>
          </p:cNvSpPr>
          <p:nvPr/>
        </p:nvSpPr>
        <p:spPr bwMode="auto">
          <a:xfrm>
            <a:off x="5130800" y="3973513"/>
            <a:ext cx="3286125" cy="1187450"/>
          </a:xfrm>
          <a:prstGeom prst="rect">
            <a:avLst/>
          </a:prstGeom>
          <a:noFill/>
          <a:ln w="9525">
            <a:noFill/>
            <a:miter lim="800000"/>
            <a:headEnd/>
            <a:tailEnd/>
          </a:ln>
          <a:effectLst/>
        </p:spPr>
        <p:txBody>
          <a:bodyPr>
            <a:spAutoFit/>
          </a:bodyPr>
          <a:lstStyle/>
          <a:p>
            <a:r>
              <a:rPr lang="en-US" sz="2400"/>
              <a:t>Could you solve this with a dimensionless performance curve?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00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9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9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00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962"/>
                                        </p:tgtEl>
                                        <p:attrNameLst>
                                          <p:attrName>style.visibility</p:attrName>
                                        </p:attrNameLst>
                                      </p:cBhvr>
                                      <p:to>
                                        <p:strVal val="visible"/>
                                      </p:to>
                                    </p:set>
                                  </p:childTnLst>
                                </p:cTn>
                              </p:par>
                              <p:par>
                                <p:cTn id="43" presetID="64" presetClass="path" presetSubtype="0" accel="50000" decel="50000" fill="hold" grpId="1" nodeType="withEffect">
                                  <p:stCondLst>
                                    <p:cond delay="0"/>
                                  </p:stCondLst>
                                  <p:childTnLst>
                                    <p:animMotion origin="layout" path="M 1.11111E-6 -2.96296E-6 L 1.11111E-6 -0.05902 " pathEditMode="relative" rAng="0" ptsTypes="AA">
                                      <p:cBhvr>
                                        <p:cTn id="44" dur="2000" fill="hold"/>
                                        <p:tgtEl>
                                          <p:spTgt spid="40962"/>
                                        </p:tgtEl>
                                        <p:attrNameLst>
                                          <p:attrName>ppt_x</p:attrName>
                                          <p:attrName>ppt_y</p:attrName>
                                        </p:attrNameLst>
                                      </p:cBhvr>
                                      <p:rCtr x="0" y="-30"/>
                                    </p:animMotion>
                                  </p:childTnLst>
                                </p:cTn>
                              </p:par>
                              <p:par>
                                <p:cTn id="45" presetID="0" presetClass="path" presetSubtype="0" accel="50000" decel="50000" fill="hold" grpId="1" nodeType="withEffect">
                                  <p:stCondLst>
                                    <p:cond delay="0"/>
                                  </p:stCondLst>
                                  <p:childTnLst>
                                    <p:animMotion origin="layout" path="M -1.94444E-6 -2.595E-7 C -1.94444E-6 -2.595E-7 -0.02031 -0.01066 -0.04062 -0.02132 " pathEditMode="relative" ptsTypes="aA">
                                      <p:cBhvr>
                                        <p:cTn id="46" dur="2000" fill="hold"/>
                                        <p:tgtEl>
                                          <p:spTgt spid="40997"/>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00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2" grpId="1" animBg="1"/>
      <p:bldP spid="40964" grpId="0" build="p" autoUpdateAnimBg="0"/>
      <p:bldP spid="40980" grpId="0" animBg="1"/>
      <p:bldP spid="40981" grpId="0" animBg="1"/>
      <p:bldP spid="40996" grpId="0" build="p" autoUpdateAnimBg="0"/>
      <p:bldP spid="40997" grpId="0" animBg="1"/>
      <p:bldP spid="40997" grpId="1" animBg="1"/>
      <p:bldP spid="41000" grpId="0" animBg="1" autoUpdateAnimBg="0"/>
      <p:bldP spid="41001" grpId="0" animBg="1" autoUpdateAnimBg="0"/>
      <p:bldP spid="41002" grpId="0" build="p" autoUpdateAnimBg="0"/>
      <p:bldP spid="41003" grpId="0" build="p" autoUpdateAnimBg="0"/>
      <p:bldP spid="410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ffectLst/>
        </p:spPr>
        <p:txBody>
          <a:bodyPr/>
          <a:lstStyle/>
          <a:p>
            <a:r>
              <a:rPr lang="en-US"/>
              <a:t>Multistage Pump Curves 1</a:t>
            </a:r>
          </a:p>
        </p:txBody>
      </p:sp>
      <p:graphicFrame>
        <p:nvGraphicFramePr>
          <p:cNvPr id="75862" name="Object 86">
            <a:hlinkClick r:id="" action="ppaction://ole?verb=0"/>
          </p:cNvPr>
          <p:cNvGraphicFramePr>
            <a:graphicFrameLocks/>
          </p:cNvGraphicFramePr>
          <p:nvPr/>
        </p:nvGraphicFramePr>
        <p:xfrm>
          <a:off x="161925" y="3019425"/>
          <a:ext cx="1446213" cy="762000"/>
        </p:xfrm>
        <a:graphic>
          <a:graphicData uri="http://schemas.openxmlformats.org/presentationml/2006/ole">
            <p:oleObj spid="_x0000_s75862" name="Equation" r:id="rId3" imgW="1460160" imgH="774360" progId="Equation.DSMT4">
              <p:embed/>
            </p:oleObj>
          </a:graphicData>
        </a:graphic>
      </p:graphicFrame>
      <p:graphicFrame>
        <p:nvGraphicFramePr>
          <p:cNvPr id="75863" name="Object 87">
            <a:hlinkClick r:id="" action="ppaction://ole?verb=0"/>
          </p:cNvPr>
          <p:cNvGraphicFramePr>
            <a:graphicFrameLocks/>
          </p:cNvGraphicFramePr>
          <p:nvPr/>
        </p:nvGraphicFramePr>
        <p:xfrm>
          <a:off x="3448050" y="5268913"/>
          <a:ext cx="1295400" cy="722312"/>
        </p:xfrm>
        <a:graphic>
          <a:graphicData uri="http://schemas.openxmlformats.org/presentationml/2006/ole">
            <p:oleObj spid="_x0000_s75863" name="Equation" r:id="rId4" imgW="1307880" imgH="736560" progId="Equation.DSMT4">
              <p:embed/>
            </p:oleObj>
          </a:graphicData>
        </a:graphic>
      </p:graphicFrame>
      <p:sp>
        <p:nvSpPr>
          <p:cNvPr id="75864" name="Rectangle 88"/>
          <p:cNvSpPr>
            <a:spLocks noChangeArrowheads="1"/>
          </p:cNvSpPr>
          <p:nvPr/>
        </p:nvSpPr>
        <p:spPr bwMode="auto">
          <a:xfrm>
            <a:off x="6850063" y="2620963"/>
            <a:ext cx="1447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Efficiency</a:t>
            </a:r>
          </a:p>
        </p:txBody>
      </p:sp>
      <p:graphicFrame>
        <p:nvGraphicFramePr>
          <p:cNvPr id="13" name="Object 94"/>
          <p:cNvGraphicFramePr>
            <a:graphicFrameLocks noChangeAspect="1"/>
          </p:cNvGraphicFramePr>
          <p:nvPr/>
        </p:nvGraphicFramePr>
        <p:xfrm>
          <a:off x="1093788" y="1957388"/>
          <a:ext cx="7194550" cy="38703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5871" name="Object 95">
            <a:hlinkClick r:id="" action="ppaction://ole?verb=0"/>
          </p:cNvPr>
          <p:cNvGraphicFramePr>
            <a:graphicFrameLocks/>
          </p:cNvGraphicFramePr>
          <p:nvPr/>
        </p:nvGraphicFramePr>
        <p:xfrm>
          <a:off x="6743700" y="4743450"/>
          <a:ext cx="1905000" cy="368300"/>
        </p:xfrm>
        <a:graphic>
          <a:graphicData uri="http://schemas.openxmlformats.org/presentationml/2006/ole">
            <p:oleObj spid="_x0000_s75871" name="Equation" r:id="rId6" imgW="1917360" imgH="380880" progId="Equation.DSMT4">
              <p:embed/>
            </p:oleObj>
          </a:graphicData>
        </a:graphic>
      </p:graphicFrame>
      <p:sp>
        <p:nvSpPr>
          <p:cNvPr id="75872" name="Freeform 96"/>
          <p:cNvSpPr>
            <a:spLocks/>
          </p:cNvSpPr>
          <p:nvPr/>
        </p:nvSpPr>
        <p:spPr bwMode="auto">
          <a:xfrm>
            <a:off x="2308225" y="3095625"/>
            <a:ext cx="3176588" cy="1423988"/>
          </a:xfrm>
          <a:custGeom>
            <a:avLst/>
            <a:gdLst/>
            <a:ahLst/>
            <a:cxnLst>
              <a:cxn ang="0">
                <a:pos x="0" y="896"/>
              </a:cxn>
              <a:cxn ang="0">
                <a:pos x="144" y="888"/>
              </a:cxn>
              <a:cxn ang="0">
                <a:pos x="288" y="872"/>
              </a:cxn>
              <a:cxn ang="0">
                <a:pos x="360" y="864"/>
              </a:cxn>
              <a:cxn ang="0">
                <a:pos x="432" y="856"/>
              </a:cxn>
              <a:cxn ang="0">
                <a:pos x="576" y="824"/>
              </a:cxn>
              <a:cxn ang="0">
                <a:pos x="640" y="800"/>
              </a:cxn>
              <a:cxn ang="0">
                <a:pos x="712" y="776"/>
              </a:cxn>
              <a:cxn ang="0">
                <a:pos x="856" y="728"/>
              </a:cxn>
              <a:cxn ang="0">
                <a:pos x="1000" y="672"/>
              </a:cxn>
              <a:cxn ang="0">
                <a:pos x="1072" y="640"/>
              </a:cxn>
              <a:cxn ang="0">
                <a:pos x="1144" y="600"/>
              </a:cxn>
              <a:cxn ang="0">
                <a:pos x="1216" y="568"/>
              </a:cxn>
              <a:cxn ang="0">
                <a:pos x="1288" y="528"/>
              </a:cxn>
              <a:cxn ang="0">
                <a:pos x="1360" y="488"/>
              </a:cxn>
              <a:cxn ang="0">
                <a:pos x="1432" y="440"/>
              </a:cxn>
              <a:cxn ang="0">
                <a:pos x="1576" y="344"/>
              </a:cxn>
              <a:cxn ang="0">
                <a:pos x="1720" y="240"/>
              </a:cxn>
              <a:cxn ang="0">
                <a:pos x="1856" y="128"/>
              </a:cxn>
              <a:cxn ang="0">
                <a:pos x="1928" y="64"/>
              </a:cxn>
              <a:cxn ang="0">
                <a:pos x="2000" y="0"/>
              </a:cxn>
            </a:cxnLst>
            <a:rect l="0" t="0" r="r" b="b"/>
            <a:pathLst>
              <a:path w="2001" h="897">
                <a:moveTo>
                  <a:pt x="0" y="896"/>
                </a:moveTo>
                <a:lnTo>
                  <a:pt x="144" y="888"/>
                </a:lnTo>
                <a:lnTo>
                  <a:pt x="288" y="872"/>
                </a:lnTo>
                <a:lnTo>
                  <a:pt x="360" y="864"/>
                </a:lnTo>
                <a:lnTo>
                  <a:pt x="432" y="856"/>
                </a:lnTo>
                <a:lnTo>
                  <a:pt x="576" y="824"/>
                </a:lnTo>
                <a:lnTo>
                  <a:pt x="640" y="800"/>
                </a:lnTo>
                <a:lnTo>
                  <a:pt x="712" y="776"/>
                </a:lnTo>
                <a:lnTo>
                  <a:pt x="856" y="728"/>
                </a:lnTo>
                <a:lnTo>
                  <a:pt x="1000" y="672"/>
                </a:lnTo>
                <a:lnTo>
                  <a:pt x="1072" y="640"/>
                </a:lnTo>
                <a:lnTo>
                  <a:pt x="1144" y="600"/>
                </a:lnTo>
                <a:lnTo>
                  <a:pt x="1216" y="568"/>
                </a:lnTo>
                <a:lnTo>
                  <a:pt x="1288" y="528"/>
                </a:lnTo>
                <a:lnTo>
                  <a:pt x="1360" y="488"/>
                </a:lnTo>
                <a:lnTo>
                  <a:pt x="1432" y="440"/>
                </a:lnTo>
                <a:lnTo>
                  <a:pt x="1576" y="344"/>
                </a:lnTo>
                <a:lnTo>
                  <a:pt x="1720" y="240"/>
                </a:lnTo>
                <a:lnTo>
                  <a:pt x="1856" y="128"/>
                </a:lnTo>
                <a:lnTo>
                  <a:pt x="1928" y="64"/>
                </a:lnTo>
                <a:lnTo>
                  <a:pt x="2000" y="0"/>
                </a:lnTo>
              </a:path>
            </a:pathLst>
          </a:custGeom>
          <a:noFill/>
          <a:ln w="28575" cap="rnd" cmpd="sng">
            <a:solidFill>
              <a:schemeClr val="bg2"/>
            </a:solidFill>
            <a:prstDash val="solid"/>
            <a:round/>
            <a:headEnd type="none" w="med" len="med"/>
            <a:tailEnd type="none" w="med" len="med"/>
          </a:ln>
          <a:effectLst/>
        </p:spPr>
        <p:txBody>
          <a:bodyPr/>
          <a:lstStyle/>
          <a:p>
            <a:endParaRPr lang="en-US"/>
          </a:p>
        </p:txBody>
      </p:sp>
      <p:graphicFrame>
        <p:nvGraphicFramePr>
          <p:cNvPr id="75873" name="Object 97">
            <a:hlinkClick r:id="" action="ppaction://ole?verb=0"/>
          </p:cNvPr>
          <p:cNvGraphicFramePr>
            <a:graphicFrameLocks/>
          </p:cNvGraphicFramePr>
          <p:nvPr/>
        </p:nvGraphicFramePr>
        <p:xfrm>
          <a:off x="6232525" y="5534025"/>
          <a:ext cx="2640013" cy="773113"/>
        </p:xfrm>
        <a:graphic>
          <a:graphicData uri="http://schemas.openxmlformats.org/presentationml/2006/ole">
            <p:oleObj spid="_x0000_s75873" name="Equation" r:id="rId7" imgW="2666880" imgH="787320" progId="Equation.DSMT4">
              <p:embed/>
            </p:oleObj>
          </a:graphicData>
        </a:graphic>
      </p:graphicFrame>
      <p:sp>
        <p:nvSpPr>
          <p:cNvPr id="75874" name="Text Box 98"/>
          <p:cNvSpPr txBox="1">
            <a:spLocks noChangeArrowheads="1"/>
          </p:cNvSpPr>
          <p:nvPr/>
        </p:nvSpPr>
        <p:spPr bwMode="auto">
          <a:xfrm>
            <a:off x="239713" y="6256338"/>
            <a:ext cx="6778625" cy="396875"/>
          </a:xfrm>
          <a:prstGeom prst="rect">
            <a:avLst/>
          </a:prstGeom>
          <a:noFill/>
          <a:ln w="9525">
            <a:noFill/>
            <a:miter lim="800000"/>
            <a:headEnd/>
            <a:tailEnd/>
          </a:ln>
          <a:effectLst/>
        </p:spPr>
        <p:txBody>
          <a:bodyPr wrap="none">
            <a:spAutoFit/>
          </a:bodyPr>
          <a:lstStyle/>
          <a:p>
            <a:r>
              <a:rPr lang="en-US" sz="2000"/>
              <a:t>How could you plot a system curve on this graph given 3 stages?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8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8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effectLst/>
        </p:spPr>
        <p:txBody>
          <a:bodyPr/>
          <a:lstStyle/>
          <a:p>
            <a:r>
              <a:rPr lang="en-US"/>
              <a:t>Multistage Pump Curves 2</a:t>
            </a:r>
          </a:p>
        </p:txBody>
      </p:sp>
      <p:graphicFrame>
        <p:nvGraphicFramePr>
          <p:cNvPr id="76803" name="Object 3">
            <a:hlinkClick r:id="" action="ppaction://ole?verb=0"/>
          </p:cNvPr>
          <p:cNvGraphicFramePr>
            <a:graphicFrameLocks/>
          </p:cNvGraphicFramePr>
          <p:nvPr/>
        </p:nvGraphicFramePr>
        <p:xfrm>
          <a:off x="214313" y="3005138"/>
          <a:ext cx="1446212" cy="762000"/>
        </p:xfrm>
        <a:graphic>
          <a:graphicData uri="http://schemas.openxmlformats.org/presentationml/2006/ole">
            <p:oleObj spid="_x0000_s76803" name="Equation" r:id="rId3" imgW="1460160" imgH="774360" progId="Equation.DSMT4">
              <p:embed/>
            </p:oleObj>
          </a:graphicData>
        </a:graphic>
      </p:graphicFrame>
      <p:graphicFrame>
        <p:nvGraphicFramePr>
          <p:cNvPr id="76804" name="Object 4">
            <a:hlinkClick r:id="" action="ppaction://ole?verb=0"/>
          </p:cNvPr>
          <p:cNvGraphicFramePr>
            <a:graphicFrameLocks/>
          </p:cNvGraphicFramePr>
          <p:nvPr/>
        </p:nvGraphicFramePr>
        <p:xfrm>
          <a:off x="3506788" y="5229225"/>
          <a:ext cx="1295400" cy="722313"/>
        </p:xfrm>
        <a:graphic>
          <a:graphicData uri="http://schemas.openxmlformats.org/presentationml/2006/ole">
            <p:oleObj spid="_x0000_s76804" name="Equation" r:id="rId4" imgW="1307880" imgH="736560" progId="Equation.DSMT4">
              <p:embed/>
            </p:oleObj>
          </a:graphicData>
        </a:graphic>
      </p:graphicFrame>
      <p:sp>
        <p:nvSpPr>
          <p:cNvPr id="76805" name="Rectangle 5"/>
          <p:cNvSpPr>
            <a:spLocks noChangeArrowheads="1"/>
          </p:cNvSpPr>
          <p:nvPr/>
        </p:nvSpPr>
        <p:spPr bwMode="auto">
          <a:xfrm>
            <a:off x="6850063" y="2620963"/>
            <a:ext cx="1447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Efficiency</a:t>
            </a:r>
          </a:p>
        </p:txBody>
      </p:sp>
      <p:graphicFrame>
        <p:nvGraphicFramePr>
          <p:cNvPr id="14" name="Object 7"/>
          <p:cNvGraphicFramePr>
            <a:graphicFrameLocks noChangeAspect="1"/>
          </p:cNvGraphicFramePr>
          <p:nvPr/>
        </p:nvGraphicFramePr>
        <p:xfrm>
          <a:off x="1093788" y="1957388"/>
          <a:ext cx="7194550" cy="38703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6808" name="Object 8">
            <a:hlinkClick r:id="" action="ppaction://ole?verb=0"/>
          </p:cNvPr>
          <p:cNvGraphicFramePr>
            <a:graphicFrameLocks/>
          </p:cNvGraphicFramePr>
          <p:nvPr/>
        </p:nvGraphicFramePr>
        <p:xfrm>
          <a:off x="6875463" y="3709988"/>
          <a:ext cx="1905000" cy="368300"/>
        </p:xfrm>
        <a:graphic>
          <a:graphicData uri="http://schemas.openxmlformats.org/presentationml/2006/ole">
            <p:oleObj spid="_x0000_s76808" name="Equation" r:id="rId6" imgW="1917360" imgH="380880" progId="Equation.DSMT4">
              <p:embed/>
            </p:oleObj>
          </a:graphicData>
        </a:graphic>
      </p:graphicFrame>
      <p:sp>
        <p:nvSpPr>
          <p:cNvPr id="76809" name="Text Box 9"/>
          <p:cNvSpPr txBox="1">
            <a:spLocks noChangeArrowheads="1"/>
          </p:cNvSpPr>
          <p:nvPr/>
        </p:nvSpPr>
        <p:spPr bwMode="auto">
          <a:xfrm>
            <a:off x="465138" y="6176963"/>
            <a:ext cx="6778625" cy="396875"/>
          </a:xfrm>
          <a:prstGeom prst="rect">
            <a:avLst/>
          </a:prstGeom>
          <a:noFill/>
          <a:ln w="9525">
            <a:noFill/>
            <a:miter lim="800000"/>
            <a:headEnd/>
            <a:tailEnd/>
          </a:ln>
          <a:effectLst/>
        </p:spPr>
        <p:txBody>
          <a:bodyPr wrap="none">
            <a:spAutoFit/>
          </a:bodyPr>
          <a:lstStyle/>
          <a:p>
            <a:r>
              <a:rPr lang="en-US" sz="2000"/>
              <a:t>How could you plot a system curve on this graph given 3 stages?</a:t>
            </a:r>
          </a:p>
        </p:txBody>
      </p:sp>
      <p:graphicFrame>
        <p:nvGraphicFramePr>
          <p:cNvPr id="76810" name="Object 10">
            <a:hlinkClick r:id="" action="ppaction://ole?verb=0"/>
          </p:cNvPr>
          <p:cNvGraphicFramePr>
            <a:graphicFrameLocks/>
          </p:cNvGraphicFramePr>
          <p:nvPr/>
        </p:nvGraphicFramePr>
        <p:xfrm>
          <a:off x="6578600" y="4297363"/>
          <a:ext cx="2208213" cy="811212"/>
        </p:xfrm>
        <a:graphic>
          <a:graphicData uri="http://schemas.openxmlformats.org/presentationml/2006/ole">
            <p:oleObj spid="_x0000_s76810" name="Equation" r:id="rId7" imgW="2222280" imgH="838080" progId="Equation.DSMT4">
              <p:embed/>
            </p:oleObj>
          </a:graphicData>
        </a:graphic>
      </p:graphicFrame>
      <p:graphicFrame>
        <p:nvGraphicFramePr>
          <p:cNvPr id="76811" name="Object 11">
            <a:hlinkClick r:id="" action="ppaction://ole?verb=0"/>
          </p:cNvPr>
          <p:cNvGraphicFramePr>
            <a:graphicFrameLocks/>
          </p:cNvGraphicFramePr>
          <p:nvPr/>
        </p:nvGraphicFramePr>
        <p:xfrm>
          <a:off x="5999163" y="5319713"/>
          <a:ext cx="2943225" cy="825500"/>
        </p:xfrm>
        <a:graphic>
          <a:graphicData uri="http://schemas.openxmlformats.org/presentationml/2006/ole">
            <p:oleObj spid="_x0000_s76811" name="Equation" r:id="rId8" imgW="2971800" imgH="838080" progId="Equation.DSMT4">
              <p:embed/>
            </p:oleObj>
          </a:graphicData>
        </a:graphic>
      </p:graphicFrame>
      <p:sp>
        <p:nvSpPr>
          <p:cNvPr id="76812" name="Freeform 12"/>
          <p:cNvSpPr>
            <a:spLocks/>
          </p:cNvSpPr>
          <p:nvPr/>
        </p:nvSpPr>
        <p:spPr bwMode="auto">
          <a:xfrm>
            <a:off x="2308225" y="3095625"/>
            <a:ext cx="3176588" cy="1423988"/>
          </a:xfrm>
          <a:custGeom>
            <a:avLst/>
            <a:gdLst/>
            <a:ahLst/>
            <a:cxnLst>
              <a:cxn ang="0">
                <a:pos x="0" y="896"/>
              </a:cxn>
              <a:cxn ang="0">
                <a:pos x="144" y="888"/>
              </a:cxn>
              <a:cxn ang="0">
                <a:pos x="288" y="872"/>
              </a:cxn>
              <a:cxn ang="0">
                <a:pos x="360" y="864"/>
              </a:cxn>
              <a:cxn ang="0">
                <a:pos x="432" y="856"/>
              </a:cxn>
              <a:cxn ang="0">
                <a:pos x="576" y="824"/>
              </a:cxn>
              <a:cxn ang="0">
                <a:pos x="640" y="800"/>
              </a:cxn>
              <a:cxn ang="0">
                <a:pos x="712" y="776"/>
              </a:cxn>
              <a:cxn ang="0">
                <a:pos x="856" y="728"/>
              </a:cxn>
              <a:cxn ang="0">
                <a:pos x="1000" y="672"/>
              </a:cxn>
              <a:cxn ang="0">
                <a:pos x="1072" y="640"/>
              </a:cxn>
              <a:cxn ang="0">
                <a:pos x="1144" y="600"/>
              </a:cxn>
              <a:cxn ang="0">
                <a:pos x="1216" y="568"/>
              </a:cxn>
              <a:cxn ang="0">
                <a:pos x="1288" y="528"/>
              </a:cxn>
              <a:cxn ang="0">
                <a:pos x="1360" y="488"/>
              </a:cxn>
              <a:cxn ang="0">
                <a:pos x="1432" y="440"/>
              </a:cxn>
              <a:cxn ang="0">
                <a:pos x="1576" y="344"/>
              </a:cxn>
              <a:cxn ang="0">
                <a:pos x="1720" y="240"/>
              </a:cxn>
              <a:cxn ang="0">
                <a:pos x="1856" y="128"/>
              </a:cxn>
              <a:cxn ang="0">
                <a:pos x="1928" y="64"/>
              </a:cxn>
              <a:cxn ang="0">
                <a:pos x="2000" y="0"/>
              </a:cxn>
            </a:cxnLst>
            <a:rect l="0" t="0" r="r" b="b"/>
            <a:pathLst>
              <a:path w="2001" h="897">
                <a:moveTo>
                  <a:pt x="0" y="896"/>
                </a:moveTo>
                <a:lnTo>
                  <a:pt x="144" y="888"/>
                </a:lnTo>
                <a:lnTo>
                  <a:pt x="288" y="872"/>
                </a:lnTo>
                <a:lnTo>
                  <a:pt x="360" y="864"/>
                </a:lnTo>
                <a:lnTo>
                  <a:pt x="432" y="856"/>
                </a:lnTo>
                <a:lnTo>
                  <a:pt x="576" y="824"/>
                </a:lnTo>
                <a:lnTo>
                  <a:pt x="640" y="800"/>
                </a:lnTo>
                <a:lnTo>
                  <a:pt x="712" y="776"/>
                </a:lnTo>
                <a:lnTo>
                  <a:pt x="856" y="728"/>
                </a:lnTo>
                <a:lnTo>
                  <a:pt x="1000" y="672"/>
                </a:lnTo>
                <a:lnTo>
                  <a:pt x="1072" y="640"/>
                </a:lnTo>
                <a:lnTo>
                  <a:pt x="1144" y="600"/>
                </a:lnTo>
                <a:lnTo>
                  <a:pt x="1216" y="568"/>
                </a:lnTo>
                <a:lnTo>
                  <a:pt x="1288" y="528"/>
                </a:lnTo>
                <a:lnTo>
                  <a:pt x="1360" y="488"/>
                </a:lnTo>
                <a:lnTo>
                  <a:pt x="1432" y="440"/>
                </a:lnTo>
                <a:lnTo>
                  <a:pt x="1576" y="344"/>
                </a:lnTo>
                <a:lnTo>
                  <a:pt x="1720" y="240"/>
                </a:lnTo>
                <a:lnTo>
                  <a:pt x="1856" y="128"/>
                </a:lnTo>
                <a:lnTo>
                  <a:pt x="1928" y="64"/>
                </a:lnTo>
                <a:lnTo>
                  <a:pt x="2000" y="0"/>
                </a:lnTo>
              </a:path>
            </a:pathLst>
          </a:custGeom>
          <a:noFill/>
          <a:ln w="28575" cap="rnd" cmpd="sng">
            <a:solidFill>
              <a:schemeClr val="bg2"/>
            </a:solidFill>
            <a:prstDash val="solid"/>
            <a:round/>
            <a:headEnd type="none" w="med" len="med"/>
            <a:tailEnd type="non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68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68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p:cNvSpPr>
            <a:spLocks/>
          </p:cNvSpPr>
          <p:nvPr/>
        </p:nvSpPr>
        <p:spPr bwMode="auto">
          <a:xfrm>
            <a:off x="8043863" y="5035550"/>
            <a:ext cx="1046162" cy="107950"/>
          </a:xfrm>
          <a:custGeom>
            <a:avLst/>
            <a:gdLst/>
            <a:ahLst/>
            <a:cxnLst>
              <a:cxn ang="0">
                <a:pos x="0" y="0"/>
              </a:cxn>
              <a:cxn ang="0">
                <a:pos x="59" y="49"/>
              </a:cxn>
              <a:cxn ang="0">
                <a:pos x="659" y="68"/>
              </a:cxn>
              <a:cxn ang="0">
                <a:pos x="581" y="0"/>
              </a:cxn>
              <a:cxn ang="0">
                <a:pos x="0" y="0"/>
              </a:cxn>
            </a:cxnLst>
            <a:rect l="0" t="0" r="r" b="b"/>
            <a:pathLst>
              <a:path w="659" h="68">
                <a:moveTo>
                  <a:pt x="0" y="0"/>
                </a:moveTo>
                <a:lnTo>
                  <a:pt x="59" y="49"/>
                </a:lnTo>
                <a:lnTo>
                  <a:pt x="659" y="68"/>
                </a:lnTo>
                <a:lnTo>
                  <a:pt x="581" y="0"/>
                </a:lnTo>
                <a:lnTo>
                  <a:pt x="0"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41987" name="Rectangle 3"/>
          <p:cNvSpPr>
            <a:spLocks noChangeArrowheads="1"/>
          </p:cNvSpPr>
          <p:nvPr/>
        </p:nvSpPr>
        <p:spPr bwMode="auto">
          <a:xfrm>
            <a:off x="5886450" y="6126163"/>
            <a:ext cx="1436688" cy="655637"/>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1988" name="Line 4"/>
          <p:cNvSpPr>
            <a:spLocks noChangeShapeType="1"/>
          </p:cNvSpPr>
          <p:nvPr/>
        </p:nvSpPr>
        <p:spPr bwMode="auto">
          <a:xfrm>
            <a:off x="5556250" y="5835650"/>
            <a:ext cx="1384300" cy="0"/>
          </a:xfrm>
          <a:prstGeom prst="line">
            <a:avLst/>
          </a:prstGeom>
          <a:noFill/>
          <a:ln w="12700">
            <a:noFill/>
            <a:round/>
            <a:headEnd/>
            <a:tailEnd/>
          </a:ln>
          <a:effectLst/>
        </p:spPr>
        <p:txBody>
          <a:bodyPr wrap="none" anchor="ctr"/>
          <a:lstStyle/>
          <a:p>
            <a:endParaRPr lang="en-US"/>
          </a:p>
        </p:txBody>
      </p:sp>
      <p:grpSp>
        <p:nvGrpSpPr>
          <p:cNvPr id="41989" name="Group 5"/>
          <p:cNvGrpSpPr>
            <a:grpSpLocks/>
          </p:cNvGrpSpPr>
          <p:nvPr/>
        </p:nvGrpSpPr>
        <p:grpSpPr bwMode="auto">
          <a:xfrm>
            <a:off x="6797675" y="5154613"/>
            <a:ext cx="1054100" cy="1174750"/>
            <a:chOff x="3513" y="2711"/>
            <a:chExt cx="664" cy="740"/>
          </a:xfrm>
        </p:grpSpPr>
        <p:grpSp>
          <p:nvGrpSpPr>
            <p:cNvPr id="41990" name="Group 6"/>
            <p:cNvGrpSpPr>
              <a:grpSpLocks/>
            </p:cNvGrpSpPr>
            <p:nvPr/>
          </p:nvGrpSpPr>
          <p:grpSpPr bwMode="auto">
            <a:xfrm>
              <a:off x="3513" y="2916"/>
              <a:ext cx="152" cy="535"/>
              <a:chOff x="3513" y="2916"/>
              <a:chExt cx="152" cy="535"/>
            </a:xfrm>
          </p:grpSpPr>
          <p:sp>
            <p:nvSpPr>
              <p:cNvPr id="41991" name="Freeform 7"/>
              <p:cNvSpPr>
                <a:spLocks/>
              </p:cNvSpPr>
              <p:nvPr/>
            </p:nvSpPr>
            <p:spPr bwMode="auto">
              <a:xfrm>
                <a:off x="3638" y="2916"/>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noFill/>
                <a:prstDash val="solid"/>
                <a:round/>
                <a:headEnd type="none" w="med" len="med"/>
                <a:tailEnd type="none" w="med" len="med"/>
              </a:ln>
              <a:effectLst/>
            </p:spPr>
            <p:txBody>
              <a:bodyPr/>
              <a:lstStyle/>
              <a:p>
                <a:endParaRPr lang="en-US"/>
              </a:p>
            </p:txBody>
          </p:sp>
          <p:sp>
            <p:nvSpPr>
              <p:cNvPr id="41992" name="Freeform 8"/>
              <p:cNvSpPr>
                <a:spLocks/>
              </p:cNvSpPr>
              <p:nvPr/>
            </p:nvSpPr>
            <p:spPr bwMode="auto">
              <a:xfrm>
                <a:off x="3513" y="2916"/>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noFill/>
                <a:prstDash val="solid"/>
                <a:round/>
                <a:headEnd type="none" w="med" len="med"/>
                <a:tailEnd type="none" w="med" len="med"/>
              </a:ln>
              <a:effectLst/>
            </p:spPr>
            <p:txBody>
              <a:bodyPr/>
              <a:lstStyle/>
              <a:p>
                <a:endParaRPr lang="en-US"/>
              </a:p>
            </p:txBody>
          </p:sp>
        </p:grpSp>
        <p:sp>
          <p:nvSpPr>
            <p:cNvPr id="41993" name="Arc 9"/>
            <p:cNvSpPr>
              <a:spLocks/>
            </p:cNvSpPr>
            <p:nvPr/>
          </p:nvSpPr>
          <p:spPr bwMode="auto">
            <a:xfrm rot="5400000">
              <a:off x="3655" y="2802"/>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noFill/>
              <a:round/>
              <a:headEnd/>
              <a:tailEnd/>
            </a:ln>
            <a:effectLst/>
          </p:spPr>
          <p:txBody>
            <a:bodyPr wrap="none" anchor="ctr"/>
            <a:lstStyle/>
            <a:p>
              <a:endParaRPr lang="en-US"/>
            </a:p>
          </p:txBody>
        </p:sp>
        <p:sp>
          <p:nvSpPr>
            <p:cNvPr id="41994" name="Arc 10"/>
            <p:cNvSpPr>
              <a:spLocks/>
            </p:cNvSpPr>
            <p:nvPr/>
          </p:nvSpPr>
          <p:spPr bwMode="auto">
            <a:xfrm rot="5400000">
              <a:off x="3563" y="2694"/>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noFill/>
              <a:round/>
              <a:headEnd/>
              <a:tailEnd/>
            </a:ln>
            <a:effectLst/>
          </p:spPr>
          <p:txBody>
            <a:bodyPr wrap="none" anchor="ctr"/>
            <a:lstStyle/>
            <a:p>
              <a:endParaRPr lang="en-US"/>
            </a:p>
          </p:txBody>
        </p:sp>
        <p:sp>
          <p:nvSpPr>
            <p:cNvPr id="41995" name="Line 11"/>
            <p:cNvSpPr>
              <a:spLocks noChangeShapeType="1"/>
            </p:cNvSpPr>
            <p:nvPr/>
          </p:nvSpPr>
          <p:spPr bwMode="auto">
            <a:xfrm>
              <a:off x="3777" y="2711"/>
              <a:ext cx="400" cy="0"/>
            </a:xfrm>
            <a:prstGeom prst="line">
              <a:avLst/>
            </a:prstGeom>
            <a:noFill/>
            <a:ln w="12700">
              <a:noFill/>
              <a:round/>
              <a:headEnd/>
              <a:tailEnd/>
            </a:ln>
            <a:effectLst/>
          </p:spPr>
          <p:txBody>
            <a:bodyPr wrap="none" anchor="ctr"/>
            <a:lstStyle/>
            <a:p>
              <a:endParaRPr lang="en-US"/>
            </a:p>
          </p:txBody>
        </p:sp>
        <p:sp>
          <p:nvSpPr>
            <p:cNvPr id="41996" name="Line 12"/>
            <p:cNvSpPr>
              <a:spLocks noChangeShapeType="1"/>
            </p:cNvSpPr>
            <p:nvPr/>
          </p:nvSpPr>
          <p:spPr bwMode="auto">
            <a:xfrm>
              <a:off x="3770" y="2812"/>
              <a:ext cx="400" cy="0"/>
            </a:xfrm>
            <a:prstGeom prst="line">
              <a:avLst/>
            </a:prstGeom>
            <a:noFill/>
            <a:ln w="12700">
              <a:noFill/>
              <a:round/>
              <a:headEnd/>
              <a:tailEnd/>
            </a:ln>
            <a:effectLst/>
          </p:spPr>
          <p:txBody>
            <a:bodyPr wrap="none" anchor="ctr"/>
            <a:lstStyle/>
            <a:p>
              <a:endParaRPr lang="en-US"/>
            </a:p>
          </p:txBody>
        </p:sp>
      </p:grpSp>
      <p:sp>
        <p:nvSpPr>
          <p:cNvPr id="41997" name="AutoShape 13"/>
          <p:cNvSpPr>
            <a:spLocks noChangeArrowheads="1"/>
          </p:cNvSpPr>
          <p:nvPr/>
        </p:nvSpPr>
        <p:spPr bwMode="auto">
          <a:xfrm flipV="1">
            <a:off x="7796213" y="5432425"/>
            <a:ext cx="395287" cy="13176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noFill/>
            <a:miter lim="800000"/>
            <a:headEnd/>
            <a:tailEnd/>
          </a:ln>
          <a:effectLst/>
        </p:spPr>
        <p:txBody>
          <a:bodyPr wrap="none" anchor="ctr"/>
          <a:lstStyle/>
          <a:p>
            <a:endParaRPr lang="en-US"/>
          </a:p>
        </p:txBody>
      </p:sp>
      <p:sp>
        <p:nvSpPr>
          <p:cNvPr id="41998" name="Oval 14"/>
          <p:cNvSpPr>
            <a:spLocks noChangeArrowheads="1"/>
          </p:cNvSpPr>
          <p:nvPr/>
        </p:nvSpPr>
        <p:spPr bwMode="auto">
          <a:xfrm>
            <a:off x="7769225" y="5018088"/>
            <a:ext cx="444500" cy="444500"/>
          </a:xfrm>
          <a:prstGeom prst="ellipse">
            <a:avLst/>
          </a:prstGeom>
          <a:solidFill>
            <a:schemeClr val="accent1"/>
          </a:solidFill>
          <a:ln w="12700">
            <a:noFill/>
            <a:round/>
            <a:headEnd/>
            <a:tailEnd/>
          </a:ln>
          <a:effectLst/>
        </p:spPr>
        <p:txBody>
          <a:bodyPr wrap="none" anchor="ctr"/>
          <a:lstStyle/>
          <a:p>
            <a:endParaRPr lang="en-US"/>
          </a:p>
        </p:txBody>
      </p:sp>
      <p:sp>
        <p:nvSpPr>
          <p:cNvPr id="41999" name="Freeform 15"/>
          <p:cNvSpPr>
            <a:spLocks/>
          </p:cNvSpPr>
          <p:nvPr/>
        </p:nvSpPr>
        <p:spPr bwMode="auto">
          <a:xfrm>
            <a:off x="6842125" y="5157788"/>
            <a:ext cx="419100" cy="342900"/>
          </a:xfrm>
          <a:custGeom>
            <a:avLst/>
            <a:gdLst/>
            <a:ahLst/>
            <a:cxnLst>
              <a:cxn ang="0">
                <a:pos x="216" y="0"/>
              </a:cxn>
              <a:cxn ang="0">
                <a:pos x="132" y="12"/>
              </a:cxn>
              <a:cxn ang="0">
                <a:pos x="96" y="30"/>
              </a:cxn>
              <a:cxn ang="0">
                <a:pos x="54" y="78"/>
              </a:cxn>
              <a:cxn ang="0">
                <a:pos x="24" y="114"/>
              </a:cxn>
              <a:cxn ang="0">
                <a:pos x="12" y="180"/>
              </a:cxn>
              <a:cxn ang="0">
                <a:pos x="0" y="216"/>
              </a:cxn>
              <a:cxn ang="0">
                <a:pos x="102" y="210"/>
              </a:cxn>
              <a:cxn ang="0">
                <a:pos x="126" y="156"/>
              </a:cxn>
              <a:cxn ang="0">
                <a:pos x="168" y="126"/>
              </a:cxn>
              <a:cxn ang="0">
                <a:pos x="204" y="108"/>
              </a:cxn>
              <a:cxn ang="0">
                <a:pos x="264" y="96"/>
              </a:cxn>
              <a:cxn ang="0">
                <a:pos x="264" y="6"/>
              </a:cxn>
              <a:cxn ang="0">
                <a:pos x="216" y="0"/>
              </a:cxn>
            </a:cxnLst>
            <a:rect l="0" t="0" r="r" b="b"/>
            <a:pathLst>
              <a:path w="264" h="216">
                <a:moveTo>
                  <a:pt x="216" y="0"/>
                </a:moveTo>
                <a:lnTo>
                  <a:pt x="132" y="12"/>
                </a:lnTo>
                <a:lnTo>
                  <a:pt x="96" y="30"/>
                </a:lnTo>
                <a:lnTo>
                  <a:pt x="54" y="78"/>
                </a:lnTo>
                <a:lnTo>
                  <a:pt x="24" y="114"/>
                </a:lnTo>
                <a:lnTo>
                  <a:pt x="12" y="180"/>
                </a:lnTo>
                <a:lnTo>
                  <a:pt x="0" y="216"/>
                </a:lnTo>
                <a:lnTo>
                  <a:pt x="102" y="210"/>
                </a:lnTo>
                <a:lnTo>
                  <a:pt x="126" y="156"/>
                </a:lnTo>
                <a:lnTo>
                  <a:pt x="168" y="126"/>
                </a:lnTo>
                <a:lnTo>
                  <a:pt x="204" y="108"/>
                </a:lnTo>
                <a:lnTo>
                  <a:pt x="264" y="96"/>
                </a:lnTo>
                <a:lnTo>
                  <a:pt x="264" y="6"/>
                </a:lnTo>
                <a:lnTo>
                  <a:pt x="216"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42000" name="Rectangle 16"/>
          <p:cNvSpPr>
            <a:spLocks noChangeArrowheads="1"/>
          </p:cNvSpPr>
          <p:nvPr/>
        </p:nvSpPr>
        <p:spPr bwMode="auto">
          <a:xfrm>
            <a:off x="6854825" y="5502275"/>
            <a:ext cx="155575" cy="765175"/>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2001" name="Rectangle 17"/>
          <p:cNvSpPr>
            <a:spLocks noChangeArrowheads="1"/>
          </p:cNvSpPr>
          <p:nvPr/>
        </p:nvSpPr>
        <p:spPr bwMode="auto">
          <a:xfrm>
            <a:off x="7183438" y="5167313"/>
            <a:ext cx="655637" cy="155575"/>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2002" name="Line 18"/>
          <p:cNvSpPr>
            <a:spLocks noChangeShapeType="1"/>
          </p:cNvSpPr>
          <p:nvPr/>
        </p:nvSpPr>
        <p:spPr bwMode="auto">
          <a:xfrm>
            <a:off x="5557838" y="5840413"/>
            <a:ext cx="1384300" cy="0"/>
          </a:xfrm>
          <a:prstGeom prst="line">
            <a:avLst/>
          </a:prstGeom>
          <a:noFill/>
          <a:ln w="12700">
            <a:noFill/>
            <a:round/>
            <a:headEnd/>
            <a:tailEnd/>
          </a:ln>
          <a:effectLst/>
        </p:spPr>
        <p:txBody>
          <a:bodyPr wrap="none" anchor="ctr"/>
          <a:lstStyle/>
          <a:p>
            <a:endParaRPr lang="en-US"/>
          </a:p>
        </p:txBody>
      </p:sp>
      <p:sp>
        <p:nvSpPr>
          <p:cNvPr id="42003" name="AutoShape 19"/>
          <p:cNvSpPr>
            <a:spLocks noChangeArrowheads="1"/>
          </p:cNvSpPr>
          <p:nvPr/>
        </p:nvSpPr>
        <p:spPr bwMode="auto">
          <a:xfrm flipV="1">
            <a:off x="7797800" y="5437188"/>
            <a:ext cx="395288" cy="131762"/>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noFill/>
            <a:miter lim="800000"/>
            <a:headEnd/>
            <a:tailEnd/>
          </a:ln>
          <a:effectLst/>
        </p:spPr>
        <p:txBody>
          <a:bodyPr wrap="none" anchor="ctr"/>
          <a:lstStyle/>
          <a:p>
            <a:endParaRPr lang="en-US"/>
          </a:p>
        </p:txBody>
      </p:sp>
      <p:sp>
        <p:nvSpPr>
          <p:cNvPr id="42004" name="Oval 20"/>
          <p:cNvSpPr>
            <a:spLocks noChangeArrowheads="1"/>
          </p:cNvSpPr>
          <p:nvPr/>
        </p:nvSpPr>
        <p:spPr bwMode="auto">
          <a:xfrm>
            <a:off x="7770813" y="5022850"/>
            <a:ext cx="444500" cy="444500"/>
          </a:xfrm>
          <a:prstGeom prst="ellipse">
            <a:avLst/>
          </a:prstGeom>
          <a:solidFill>
            <a:schemeClr val="accent1"/>
          </a:solidFill>
          <a:ln w="12700">
            <a:noFill/>
            <a:round/>
            <a:headEnd/>
            <a:tailEnd/>
          </a:ln>
          <a:effectLst/>
        </p:spPr>
        <p:txBody>
          <a:bodyPr wrap="none" anchor="ctr"/>
          <a:lstStyle/>
          <a:p>
            <a:endParaRPr lang="en-US"/>
          </a:p>
        </p:txBody>
      </p:sp>
      <p:grpSp>
        <p:nvGrpSpPr>
          <p:cNvPr id="42005" name="Group 21"/>
          <p:cNvGrpSpPr>
            <a:grpSpLocks/>
          </p:cNvGrpSpPr>
          <p:nvPr/>
        </p:nvGrpSpPr>
        <p:grpSpPr bwMode="auto">
          <a:xfrm>
            <a:off x="6799263" y="5159375"/>
            <a:ext cx="1054100" cy="1174750"/>
            <a:chOff x="4017" y="2647"/>
            <a:chExt cx="664" cy="740"/>
          </a:xfrm>
        </p:grpSpPr>
        <p:grpSp>
          <p:nvGrpSpPr>
            <p:cNvPr id="42006" name="Group 22"/>
            <p:cNvGrpSpPr>
              <a:grpSpLocks/>
            </p:cNvGrpSpPr>
            <p:nvPr/>
          </p:nvGrpSpPr>
          <p:grpSpPr bwMode="auto">
            <a:xfrm>
              <a:off x="4017" y="2852"/>
              <a:ext cx="152" cy="535"/>
              <a:chOff x="4017" y="2852"/>
              <a:chExt cx="152" cy="535"/>
            </a:xfrm>
          </p:grpSpPr>
          <p:sp>
            <p:nvSpPr>
              <p:cNvPr id="42007" name="Freeform 23"/>
              <p:cNvSpPr>
                <a:spLocks/>
              </p:cNvSpPr>
              <p:nvPr/>
            </p:nvSpPr>
            <p:spPr bwMode="auto">
              <a:xfrm>
                <a:off x="4142" y="2852"/>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noFill/>
                <a:prstDash val="solid"/>
                <a:round/>
                <a:headEnd type="none" w="med" len="med"/>
                <a:tailEnd type="none" w="med" len="med"/>
              </a:ln>
              <a:effectLst/>
            </p:spPr>
            <p:txBody>
              <a:bodyPr/>
              <a:lstStyle/>
              <a:p>
                <a:endParaRPr lang="en-US"/>
              </a:p>
            </p:txBody>
          </p:sp>
          <p:sp>
            <p:nvSpPr>
              <p:cNvPr id="42008" name="Freeform 24"/>
              <p:cNvSpPr>
                <a:spLocks/>
              </p:cNvSpPr>
              <p:nvPr/>
            </p:nvSpPr>
            <p:spPr bwMode="auto">
              <a:xfrm>
                <a:off x="4017" y="2852"/>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noFill/>
                <a:prstDash val="solid"/>
                <a:round/>
                <a:headEnd type="none" w="med" len="med"/>
                <a:tailEnd type="none" w="med" len="med"/>
              </a:ln>
              <a:effectLst/>
            </p:spPr>
            <p:txBody>
              <a:bodyPr/>
              <a:lstStyle/>
              <a:p>
                <a:endParaRPr lang="en-US"/>
              </a:p>
            </p:txBody>
          </p:sp>
        </p:grpSp>
        <p:sp>
          <p:nvSpPr>
            <p:cNvPr id="42009" name="Arc 25"/>
            <p:cNvSpPr>
              <a:spLocks/>
            </p:cNvSpPr>
            <p:nvPr/>
          </p:nvSpPr>
          <p:spPr bwMode="auto">
            <a:xfrm rot="5400000">
              <a:off x="4159" y="2738"/>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noFill/>
              <a:round/>
              <a:headEnd/>
              <a:tailEnd/>
            </a:ln>
            <a:effectLst/>
          </p:spPr>
          <p:txBody>
            <a:bodyPr wrap="none" anchor="ctr"/>
            <a:lstStyle/>
            <a:p>
              <a:endParaRPr lang="en-US"/>
            </a:p>
          </p:txBody>
        </p:sp>
        <p:sp>
          <p:nvSpPr>
            <p:cNvPr id="42010" name="Arc 26"/>
            <p:cNvSpPr>
              <a:spLocks/>
            </p:cNvSpPr>
            <p:nvPr/>
          </p:nvSpPr>
          <p:spPr bwMode="auto">
            <a:xfrm rot="5400000">
              <a:off x="4067" y="2630"/>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noFill/>
              <a:round/>
              <a:headEnd/>
              <a:tailEnd/>
            </a:ln>
            <a:effectLst/>
          </p:spPr>
          <p:txBody>
            <a:bodyPr wrap="none" anchor="ctr"/>
            <a:lstStyle/>
            <a:p>
              <a:endParaRPr lang="en-US"/>
            </a:p>
          </p:txBody>
        </p:sp>
        <p:sp>
          <p:nvSpPr>
            <p:cNvPr id="42011" name="Line 27"/>
            <p:cNvSpPr>
              <a:spLocks noChangeShapeType="1"/>
            </p:cNvSpPr>
            <p:nvPr/>
          </p:nvSpPr>
          <p:spPr bwMode="auto">
            <a:xfrm>
              <a:off x="4281" y="2647"/>
              <a:ext cx="400" cy="0"/>
            </a:xfrm>
            <a:prstGeom prst="line">
              <a:avLst/>
            </a:prstGeom>
            <a:noFill/>
            <a:ln w="12700">
              <a:noFill/>
              <a:round/>
              <a:headEnd/>
              <a:tailEnd/>
            </a:ln>
            <a:effectLst/>
          </p:spPr>
          <p:txBody>
            <a:bodyPr wrap="none" anchor="ctr"/>
            <a:lstStyle/>
            <a:p>
              <a:endParaRPr lang="en-US"/>
            </a:p>
          </p:txBody>
        </p:sp>
        <p:sp>
          <p:nvSpPr>
            <p:cNvPr id="42012" name="Line 28"/>
            <p:cNvSpPr>
              <a:spLocks noChangeShapeType="1"/>
            </p:cNvSpPr>
            <p:nvPr/>
          </p:nvSpPr>
          <p:spPr bwMode="auto">
            <a:xfrm>
              <a:off x="4274" y="2748"/>
              <a:ext cx="400" cy="0"/>
            </a:xfrm>
            <a:prstGeom prst="line">
              <a:avLst/>
            </a:prstGeom>
            <a:noFill/>
            <a:ln w="12700">
              <a:noFill/>
              <a:round/>
              <a:headEnd/>
              <a:tailEnd/>
            </a:ln>
            <a:effectLst/>
          </p:spPr>
          <p:txBody>
            <a:bodyPr wrap="none" anchor="ctr"/>
            <a:lstStyle/>
            <a:p>
              <a:endParaRPr lang="en-US"/>
            </a:p>
          </p:txBody>
        </p:sp>
      </p:grpSp>
      <p:sp>
        <p:nvSpPr>
          <p:cNvPr id="42013" name="AutoShape 29"/>
          <p:cNvSpPr>
            <a:spLocks noChangeArrowheads="1"/>
          </p:cNvSpPr>
          <p:nvPr/>
        </p:nvSpPr>
        <p:spPr bwMode="auto">
          <a:xfrm rot="10800000" flipH="1">
            <a:off x="5946775" y="5976938"/>
            <a:ext cx="228600" cy="114300"/>
          </a:xfrm>
          <a:prstGeom prst="triangle">
            <a:avLst>
              <a:gd name="adj" fmla="val 49995"/>
            </a:avLst>
          </a:prstGeom>
          <a:solidFill>
            <a:schemeClr val="hlink"/>
          </a:solidFill>
          <a:ln w="12700">
            <a:noFill/>
            <a:miter lim="800000"/>
            <a:headEnd/>
            <a:tailEnd/>
          </a:ln>
          <a:effectLst/>
        </p:spPr>
        <p:txBody>
          <a:bodyPr wrap="none" anchor="ctr"/>
          <a:lstStyle/>
          <a:p>
            <a:endParaRPr lang="en-US"/>
          </a:p>
        </p:txBody>
      </p:sp>
      <p:sp>
        <p:nvSpPr>
          <p:cNvPr id="42014" name="Rectangle 30"/>
          <p:cNvSpPr>
            <a:spLocks noGrp="1" noChangeArrowheads="1"/>
          </p:cNvSpPr>
          <p:nvPr>
            <p:ph type="title"/>
          </p:nvPr>
        </p:nvSpPr>
        <p:spPr>
          <a:noFill/>
          <a:ln/>
          <a:effectLst/>
        </p:spPr>
        <p:txBody>
          <a:bodyPr lIns="90488" tIns="44450" rIns="90488" bIns="44450" anchor="b"/>
          <a:lstStyle/>
          <a:p>
            <a:r>
              <a:rPr lang="en-US"/>
              <a:t>Priming</a:t>
            </a:r>
          </a:p>
        </p:txBody>
      </p:sp>
      <p:graphicFrame>
        <p:nvGraphicFramePr>
          <p:cNvPr id="42015" name="Object 31">
            <a:hlinkClick r:id="" action="ppaction://ole?verb=0"/>
          </p:cNvPr>
          <p:cNvGraphicFramePr>
            <a:graphicFrameLocks/>
          </p:cNvGraphicFramePr>
          <p:nvPr/>
        </p:nvGraphicFramePr>
        <p:xfrm>
          <a:off x="6845300" y="2762250"/>
          <a:ext cx="1638300" cy="736600"/>
        </p:xfrm>
        <a:graphic>
          <a:graphicData uri="http://schemas.openxmlformats.org/presentationml/2006/ole">
            <p:oleObj spid="_x0000_s42015" name="Equation" r:id="rId3" imgW="1650960" imgH="749160" progId="Equation.2">
              <p:embed/>
            </p:oleObj>
          </a:graphicData>
        </a:graphic>
      </p:graphicFrame>
      <p:graphicFrame>
        <p:nvGraphicFramePr>
          <p:cNvPr id="42016" name="Object 32">
            <a:hlinkClick r:id="" action="ppaction://ole?verb=0"/>
          </p:cNvPr>
          <p:cNvGraphicFramePr>
            <a:graphicFrameLocks/>
          </p:cNvGraphicFramePr>
          <p:nvPr/>
        </p:nvGraphicFramePr>
        <p:xfrm>
          <a:off x="6718300" y="3797300"/>
          <a:ext cx="1917700" cy="381000"/>
        </p:xfrm>
        <a:graphic>
          <a:graphicData uri="http://schemas.openxmlformats.org/presentationml/2006/ole">
            <p:oleObj spid="_x0000_s42016" name="Equation" r:id="rId4" imgW="1930320" imgH="393480" progId="Equation.2">
              <p:embed/>
            </p:oleObj>
          </a:graphicData>
        </a:graphic>
      </p:graphicFrame>
      <p:graphicFrame>
        <p:nvGraphicFramePr>
          <p:cNvPr id="42017" name="Object 33">
            <a:hlinkClick r:id="" action="ppaction://ole?verb=0"/>
          </p:cNvPr>
          <p:cNvGraphicFramePr>
            <a:graphicFrameLocks/>
          </p:cNvGraphicFramePr>
          <p:nvPr/>
        </p:nvGraphicFramePr>
        <p:xfrm>
          <a:off x="6877050" y="1766888"/>
          <a:ext cx="1460500" cy="747712"/>
        </p:xfrm>
        <a:graphic>
          <a:graphicData uri="http://schemas.openxmlformats.org/presentationml/2006/ole">
            <p:oleObj spid="_x0000_s42017" name="Equation" r:id="rId5" imgW="1473120" imgH="761760" progId="Equation.DSMT4">
              <p:embed/>
            </p:oleObj>
          </a:graphicData>
        </a:graphic>
      </p:graphicFrame>
      <p:sp>
        <p:nvSpPr>
          <p:cNvPr id="42018" name="Freeform 34"/>
          <p:cNvSpPr>
            <a:spLocks/>
          </p:cNvSpPr>
          <p:nvPr/>
        </p:nvSpPr>
        <p:spPr bwMode="auto">
          <a:xfrm>
            <a:off x="7334250" y="5648325"/>
            <a:ext cx="1508125" cy="1101725"/>
          </a:xfrm>
          <a:custGeom>
            <a:avLst/>
            <a:gdLst/>
            <a:ahLst/>
            <a:cxnLst>
              <a:cxn ang="0">
                <a:pos x="0" y="693"/>
              </a:cxn>
              <a:cxn ang="0">
                <a:pos x="0" y="0"/>
              </a:cxn>
              <a:cxn ang="0">
                <a:pos x="949" y="0"/>
              </a:cxn>
            </a:cxnLst>
            <a:rect l="0" t="0" r="r" b="b"/>
            <a:pathLst>
              <a:path w="950" h="694">
                <a:moveTo>
                  <a:pt x="0" y="693"/>
                </a:moveTo>
                <a:lnTo>
                  <a:pt x="0" y="0"/>
                </a:lnTo>
                <a:lnTo>
                  <a:pt x="949" y="0"/>
                </a:lnTo>
              </a:path>
            </a:pathLst>
          </a:custGeom>
          <a:noFill/>
          <a:ln w="127000" cap="rnd" cmpd="sng">
            <a:pattFill prst="ltUpDiag">
              <a:fgClr>
                <a:schemeClr val="tx1"/>
              </a:fgClr>
              <a:bgClr>
                <a:schemeClr val="bg1"/>
              </a:bgClr>
            </a:pattFill>
            <a:prstDash val="solid"/>
            <a:round/>
            <a:headEnd type="none" w="med" len="med"/>
            <a:tailEnd type="none" w="med" len="med"/>
          </a:ln>
          <a:effectLst/>
        </p:spPr>
        <p:txBody>
          <a:bodyPr/>
          <a:lstStyle/>
          <a:p>
            <a:endParaRPr lang="en-US"/>
          </a:p>
        </p:txBody>
      </p:sp>
      <p:sp>
        <p:nvSpPr>
          <p:cNvPr id="42019" name="Line 35"/>
          <p:cNvSpPr>
            <a:spLocks noChangeShapeType="1"/>
          </p:cNvSpPr>
          <p:nvPr/>
        </p:nvSpPr>
        <p:spPr bwMode="auto">
          <a:xfrm>
            <a:off x="5888038" y="6130925"/>
            <a:ext cx="1384300" cy="0"/>
          </a:xfrm>
          <a:prstGeom prst="line">
            <a:avLst/>
          </a:prstGeom>
          <a:noFill/>
          <a:ln w="12700">
            <a:solidFill>
              <a:schemeClr val="tx1"/>
            </a:solidFill>
            <a:round/>
            <a:headEnd/>
            <a:tailEnd/>
          </a:ln>
          <a:effectLst/>
        </p:spPr>
        <p:txBody>
          <a:bodyPr wrap="none" anchor="ctr"/>
          <a:lstStyle/>
          <a:p>
            <a:endParaRPr lang="en-US"/>
          </a:p>
        </p:txBody>
      </p:sp>
      <p:sp>
        <p:nvSpPr>
          <p:cNvPr id="42020" name="Freeform 36"/>
          <p:cNvSpPr>
            <a:spLocks/>
          </p:cNvSpPr>
          <p:nvPr/>
        </p:nvSpPr>
        <p:spPr bwMode="auto">
          <a:xfrm>
            <a:off x="7262813" y="5578475"/>
            <a:ext cx="1630362" cy="1154113"/>
          </a:xfrm>
          <a:custGeom>
            <a:avLst/>
            <a:gdLst/>
            <a:ahLst/>
            <a:cxnLst>
              <a:cxn ang="0">
                <a:pos x="0" y="726"/>
              </a:cxn>
              <a:cxn ang="0">
                <a:pos x="0" y="0"/>
              </a:cxn>
              <a:cxn ang="0">
                <a:pos x="1026" y="0"/>
              </a:cxn>
            </a:cxnLst>
            <a:rect l="0" t="0" r="r" b="b"/>
            <a:pathLst>
              <a:path w="1027" h="727">
                <a:moveTo>
                  <a:pt x="0" y="726"/>
                </a:moveTo>
                <a:lnTo>
                  <a:pt x="0" y="0"/>
                </a:lnTo>
                <a:lnTo>
                  <a:pt x="10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nvGrpSpPr>
          <p:cNvPr id="42021" name="Group 37"/>
          <p:cNvGrpSpPr>
            <a:grpSpLocks/>
          </p:cNvGrpSpPr>
          <p:nvPr/>
        </p:nvGrpSpPr>
        <p:grpSpPr bwMode="auto">
          <a:xfrm>
            <a:off x="6797675" y="5487988"/>
            <a:ext cx="241300" cy="849312"/>
            <a:chOff x="4073" y="3276"/>
            <a:chExt cx="152" cy="535"/>
          </a:xfrm>
        </p:grpSpPr>
        <p:sp>
          <p:nvSpPr>
            <p:cNvPr id="42022" name="Freeform 38"/>
            <p:cNvSpPr>
              <a:spLocks/>
            </p:cNvSpPr>
            <p:nvPr/>
          </p:nvSpPr>
          <p:spPr bwMode="auto">
            <a:xfrm>
              <a:off x="4198" y="3276"/>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42023" name="Freeform 39"/>
            <p:cNvSpPr>
              <a:spLocks/>
            </p:cNvSpPr>
            <p:nvPr/>
          </p:nvSpPr>
          <p:spPr bwMode="auto">
            <a:xfrm>
              <a:off x="4073" y="3276"/>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42024" name="Arc 40"/>
          <p:cNvSpPr>
            <a:spLocks/>
          </p:cNvSpPr>
          <p:nvPr/>
        </p:nvSpPr>
        <p:spPr bwMode="auto">
          <a:xfrm rot="5400000">
            <a:off x="7023894" y="5306219"/>
            <a:ext cx="176213" cy="206375"/>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2025" name="Arc 41"/>
          <p:cNvSpPr>
            <a:spLocks/>
          </p:cNvSpPr>
          <p:nvPr/>
        </p:nvSpPr>
        <p:spPr bwMode="auto">
          <a:xfrm rot="5400000">
            <a:off x="6877050" y="5135563"/>
            <a:ext cx="317500" cy="3746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2026" name="Line 42"/>
          <p:cNvSpPr>
            <a:spLocks noChangeShapeType="1"/>
          </p:cNvSpPr>
          <p:nvPr/>
        </p:nvSpPr>
        <p:spPr bwMode="auto">
          <a:xfrm>
            <a:off x="7216775" y="5162550"/>
            <a:ext cx="635000" cy="0"/>
          </a:xfrm>
          <a:prstGeom prst="line">
            <a:avLst/>
          </a:prstGeom>
          <a:noFill/>
          <a:ln w="12700">
            <a:solidFill>
              <a:schemeClr val="tx1"/>
            </a:solidFill>
            <a:round/>
            <a:headEnd/>
            <a:tailEnd/>
          </a:ln>
          <a:effectLst/>
        </p:spPr>
        <p:txBody>
          <a:bodyPr wrap="none" anchor="ctr"/>
          <a:lstStyle/>
          <a:p>
            <a:endParaRPr lang="en-US"/>
          </a:p>
        </p:txBody>
      </p:sp>
      <p:sp>
        <p:nvSpPr>
          <p:cNvPr id="42027" name="Line 43"/>
          <p:cNvSpPr>
            <a:spLocks noChangeShapeType="1"/>
          </p:cNvSpPr>
          <p:nvPr/>
        </p:nvSpPr>
        <p:spPr bwMode="auto">
          <a:xfrm>
            <a:off x="7205663" y="5322888"/>
            <a:ext cx="635000" cy="0"/>
          </a:xfrm>
          <a:prstGeom prst="line">
            <a:avLst/>
          </a:prstGeom>
          <a:noFill/>
          <a:ln w="12700">
            <a:solidFill>
              <a:schemeClr val="tx1"/>
            </a:solidFill>
            <a:round/>
            <a:headEnd/>
            <a:tailEnd/>
          </a:ln>
          <a:effectLst/>
        </p:spPr>
        <p:txBody>
          <a:bodyPr wrap="none" anchor="ctr"/>
          <a:lstStyle/>
          <a:p>
            <a:endParaRPr lang="en-US"/>
          </a:p>
        </p:txBody>
      </p:sp>
      <p:sp>
        <p:nvSpPr>
          <p:cNvPr id="42028" name="AutoShape 44"/>
          <p:cNvSpPr>
            <a:spLocks noChangeArrowheads="1"/>
          </p:cNvSpPr>
          <p:nvPr/>
        </p:nvSpPr>
        <p:spPr bwMode="auto">
          <a:xfrm flipV="1">
            <a:off x="7796213" y="5440363"/>
            <a:ext cx="395287" cy="131762"/>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42029" name="Oval 45"/>
          <p:cNvSpPr>
            <a:spLocks noChangeArrowheads="1"/>
          </p:cNvSpPr>
          <p:nvPr/>
        </p:nvSpPr>
        <p:spPr bwMode="auto">
          <a:xfrm>
            <a:off x="7769225" y="5026025"/>
            <a:ext cx="444500" cy="444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2030" name="Line 46"/>
          <p:cNvSpPr>
            <a:spLocks noChangeShapeType="1"/>
          </p:cNvSpPr>
          <p:nvPr/>
        </p:nvSpPr>
        <p:spPr bwMode="auto">
          <a:xfrm>
            <a:off x="8081963" y="5035550"/>
            <a:ext cx="901700" cy="0"/>
          </a:xfrm>
          <a:prstGeom prst="line">
            <a:avLst/>
          </a:prstGeom>
          <a:noFill/>
          <a:ln w="12700">
            <a:solidFill>
              <a:schemeClr val="tx1"/>
            </a:solidFill>
            <a:round/>
            <a:headEnd/>
            <a:tailEnd/>
          </a:ln>
          <a:effectLst/>
        </p:spPr>
        <p:txBody>
          <a:bodyPr wrap="none" anchor="ctr"/>
          <a:lstStyle/>
          <a:p>
            <a:endParaRPr lang="en-US"/>
          </a:p>
        </p:txBody>
      </p:sp>
      <p:sp>
        <p:nvSpPr>
          <p:cNvPr id="42031" name="Line 47"/>
          <p:cNvSpPr>
            <a:spLocks noChangeShapeType="1"/>
          </p:cNvSpPr>
          <p:nvPr/>
        </p:nvSpPr>
        <p:spPr bwMode="auto">
          <a:xfrm>
            <a:off x="8194675" y="5121275"/>
            <a:ext cx="855663" cy="0"/>
          </a:xfrm>
          <a:prstGeom prst="line">
            <a:avLst/>
          </a:prstGeom>
          <a:noFill/>
          <a:ln w="12700">
            <a:solidFill>
              <a:schemeClr val="tx1"/>
            </a:solidFill>
            <a:round/>
            <a:headEnd/>
            <a:tailEnd/>
          </a:ln>
          <a:effectLst/>
        </p:spPr>
        <p:txBody>
          <a:bodyPr wrap="none" anchor="ctr"/>
          <a:lstStyle/>
          <a:p>
            <a:endParaRPr lang="en-US"/>
          </a:p>
        </p:txBody>
      </p:sp>
      <p:sp>
        <p:nvSpPr>
          <p:cNvPr id="42032" name="Rectangle 48"/>
          <p:cNvSpPr>
            <a:spLocks noChangeArrowheads="1"/>
          </p:cNvSpPr>
          <p:nvPr/>
        </p:nvSpPr>
        <p:spPr bwMode="auto">
          <a:xfrm>
            <a:off x="8216900" y="5033963"/>
            <a:ext cx="914400" cy="914400"/>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42033" name="Rectangle 49"/>
          <p:cNvSpPr>
            <a:spLocks noChangeArrowheads="1"/>
          </p:cNvSpPr>
          <p:nvPr/>
        </p:nvSpPr>
        <p:spPr bwMode="auto">
          <a:xfrm>
            <a:off x="3562350" y="2468563"/>
            <a:ext cx="1063625"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solidFill>
                  <a:schemeClr val="folHlink"/>
                </a:solidFill>
              </a:rPr>
              <a:t>density</a:t>
            </a:r>
          </a:p>
        </p:txBody>
      </p:sp>
      <p:sp>
        <p:nvSpPr>
          <p:cNvPr id="42034" name="Rectangle 50"/>
          <p:cNvSpPr>
            <a:spLocks noChangeArrowheads="1"/>
          </p:cNvSpPr>
          <p:nvPr/>
        </p:nvSpPr>
        <p:spPr bwMode="auto">
          <a:xfrm>
            <a:off x="4164013" y="4689475"/>
            <a:ext cx="2130425" cy="457200"/>
          </a:xfrm>
          <a:prstGeom prst="rect">
            <a:avLst/>
          </a:prstGeom>
          <a:noFill/>
          <a:ln w="12700">
            <a:noFill/>
            <a:miter lim="800000"/>
            <a:headEnd type="none" w="lg" len="med"/>
            <a:tailEnd type="none" w="lg" len="med"/>
          </a:ln>
          <a:effectLst/>
        </p:spPr>
        <p:txBody>
          <a:bodyPr wrap="none" anchor="ctr">
            <a:spAutoFit/>
          </a:bodyPr>
          <a:lstStyle/>
          <a:p>
            <a:pPr marL="742950" lvl="1" indent="-285750" eaLnBrk="0" hangingPunct="0">
              <a:spcBef>
                <a:spcPct val="20000"/>
              </a:spcBef>
              <a:buClr>
                <a:schemeClr val="hlink"/>
              </a:buClr>
              <a:buSzPct val="75000"/>
              <a:buFont typeface="Monotype Sorts" pitchFamily="2" charset="2"/>
              <a:buNone/>
            </a:pPr>
            <a:r>
              <a:rPr lang="en-US" sz="2400">
                <a:solidFill>
                  <a:schemeClr val="folHlink"/>
                </a:solidFill>
              </a:rPr>
              <a:t>1.225 kg/m</a:t>
            </a:r>
            <a:r>
              <a:rPr lang="en-US" sz="2400" baseline="30000">
                <a:solidFill>
                  <a:schemeClr val="folHlink"/>
                </a:solidFill>
              </a:rPr>
              <a:t>3</a:t>
            </a:r>
            <a:endParaRPr lang="en-US" sz="2400">
              <a:solidFill>
                <a:schemeClr val="folHlink"/>
              </a:solidFill>
            </a:endParaRPr>
          </a:p>
        </p:txBody>
      </p:sp>
      <p:sp>
        <p:nvSpPr>
          <p:cNvPr id="42035" name="Rectangle 51"/>
          <p:cNvSpPr>
            <a:spLocks noGrp="1" noChangeArrowheads="1"/>
          </p:cNvSpPr>
          <p:nvPr>
            <p:ph type="body" idx="1"/>
          </p:nvPr>
        </p:nvSpPr>
        <p:spPr>
          <a:xfrm>
            <a:off x="307975" y="1981200"/>
            <a:ext cx="6178550" cy="4638675"/>
          </a:xfrm>
          <a:noFill/>
          <a:ln/>
        </p:spPr>
        <p:txBody>
          <a:bodyPr lIns="90488" tIns="44450" rIns="90488" bIns="44450"/>
          <a:lstStyle/>
          <a:p>
            <a:r>
              <a:rPr lang="en-US" sz="2800"/>
              <a:t>The pressure increase created is proportional to the _______ of the fluid being pumped.</a:t>
            </a:r>
          </a:p>
          <a:p>
            <a:r>
              <a:rPr lang="en-US" sz="2800"/>
              <a:t>A pump designed for water will be unable to produce much pressure increase when pumping air</a:t>
            </a:r>
          </a:p>
          <a:p>
            <a:pPr lvl="1"/>
            <a:r>
              <a:rPr lang="en-US" sz="2400"/>
              <a:t>Density of air at sea level is __________</a:t>
            </a:r>
          </a:p>
          <a:p>
            <a:pPr lvl="1"/>
            <a:r>
              <a:rPr lang="en-US" sz="2400"/>
              <a:t>Change in pressure produced by pump is about 0.1% of design when pumping air rather than water!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0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3" grpId="0" build="p" autoUpdateAnimBg="0"/>
      <p:bldP spid="4203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ffectLst/>
        </p:spPr>
        <p:txBody>
          <a:bodyPr lIns="90488" tIns="44450" rIns="90488" bIns="44450" anchor="b"/>
          <a:lstStyle/>
          <a:p>
            <a:r>
              <a:rPr lang="en-US"/>
              <a:t>Reciprocating action pumps</a:t>
            </a:r>
          </a:p>
        </p:txBody>
      </p:sp>
      <p:sp>
        <p:nvSpPr>
          <p:cNvPr id="6147" name="Rectangle 3"/>
          <p:cNvSpPr>
            <a:spLocks noGrp="1" noChangeArrowheads="1"/>
          </p:cNvSpPr>
          <p:nvPr>
            <p:ph type="body" idx="1"/>
          </p:nvPr>
        </p:nvSpPr>
        <p:spPr>
          <a:xfrm>
            <a:off x="147638" y="1978025"/>
            <a:ext cx="4292600" cy="4114800"/>
          </a:xfrm>
          <a:noFill/>
          <a:ln/>
        </p:spPr>
        <p:txBody>
          <a:bodyPr lIns="90488" tIns="44450" rIns="90488" bIns="44450"/>
          <a:lstStyle/>
          <a:p>
            <a:r>
              <a:rPr lang="en-US" sz="2400"/>
              <a:t>Piston pump</a:t>
            </a:r>
          </a:p>
          <a:p>
            <a:pPr lvl="1"/>
            <a:r>
              <a:rPr lang="en-US" sz="2000"/>
              <a:t>can produce very high pressures</a:t>
            </a:r>
          </a:p>
          <a:p>
            <a:pPr lvl="1"/>
            <a:r>
              <a:rPr lang="en-US" sz="2000"/>
              <a:t>hydraulic fluid pump</a:t>
            </a:r>
          </a:p>
          <a:p>
            <a:pPr lvl="1"/>
            <a:r>
              <a:rPr lang="en-US" sz="2000"/>
              <a:t>high pressure water washers</a:t>
            </a:r>
          </a:p>
        </p:txBody>
      </p:sp>
      <p:grpSp>
        <p:nvGrpSpPr>
          <p:cNvPr id="6148" name="Group 4"/>
          <p:cNvGrpSpPr>
            <a:grpSpLocks/>
          </p:cNvGrpSpPr>
          <p:nvPr/>
        </p:nvGrpSpPr>
        <p:grpSpPr bwMode="auto">
          <a:xfrm>
            <a:off x="4575175" y="4094163"/>
            <a:ext cx="2101850" cy="2517775"/>
            <a:chOff x="712" y="2802"/>
            <a:chExt cx="1324" cy="1586"/>
          </a:xfrm>
        </p:grpSpPr>
        <p:sp>
          <p:nvSpPr>
            <p:cNvPr id="6149" name="Freeform 5"/>
            <p:cNvSpPr>
              <a:spLocks/>
            </p:cNvSpPr>
            <p:nvPr/>
          </p:nvSpPr>
          <p:spPr bwMode="auto">
            <a:xfrm>
              <a:off x="1656" y="2888"/>
              <a:ext cx="113" cy="1273"/>
            </a:xfrm>
            <a:custGeom>
              <a:avLst/>
              <a:gdLst/>
              <a:ahLst/>
              <a:cxnLst>
                <a:cxn ang="0">
                  <a:pos x="0" y="0"/>
                </a:cxn>
                <a:cxn ang="0">
                  <a:pos x="96" y="328"/>
                </a:cxn>
                <a:cxn ang="0">
                  <a:pos x="112" y="616"/>
                </a:cxn>
                <a:cxn ang="0">
                  <a:pos x="88" y="904"/>
                </a:cxn>
                <a:cxn ang="0">
                  <a:pos x="16" y="1272"/>
                </a:cxn>
              </a:cxnLst>
              <a:rect l="0" t="0" r="r" b="b"/>
              <a:pathLst>
                <a:path w="113" h="1273">
                  <a:moveTo>
                    <a:pt x="0" y="0"/>
                  </a:moveTo>
                  <a:lnTo>
                    <a:pt x="96" y="328"/>
                  </a:lnTo>
                  <a:lnTo>
                    <a:pt x="112" y="616"/>
                  </a:lnTo>
                  <a:lnTo>
                    <a:pt x="88" y="904"/>
                  </a:lnTo>
                  <a:lnTo>
                    <a:pt x="16" y="1272"/>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6150" name="AutoShape 6"/>
            <p:cNvSpPr>
              <a:spLocks noChangeArrowheads="1"/>
            </p:cNvSpPr>
            <p:nvPr/>
          </p:nvSpPr>
          <p:spPr bwMode="auto">
            <a:xfrm>
              <a:off x="1596" y="2884"/>
              <a:ext cx="440" cy="1264"/>
            </a:xfrm>
            <a:prstGeom prst="roundRect">
              <a:avLst>
                <a:gd name="adj" fmla="val 12495"/>
              </a:avLst>
            </a:prstGeom>
            <a:solidFill>
              <a:schemeClr val="bg1"/>
            </a:solidFill>
            <a:ln w="38100">
              <a:solidFill>
                <a:schemeClr val="tx1"/>
              </a:solidFill>
              <a:round/>
              <a:headEnd/>
              <a:tailEnd/>
            </a:ln>
            <a:effectLst/>
          </p:spPr>
          <p:txBody>
            <a:bodyPr wrap="none" anchor="ctr"/>
            <a:lstStyle/>
            <a:p>
              <a:endParaRPr lang="en-US"/>
            </a:p>
          </p:txBody>
        </p:sp>
        <p:sp>
          <p:nvSpPr>
            <p:cNvPr id="6151" name="Rectangle 7"/>
            <p:cNvSpPr>
              <a:spLocks noChangeArrowheads="1"/>
            </p:cNvSpPr>
            <p:nvPr/>
          </p:nvSpPr>
          <p:spPr bwMode="auto">
            <a:xfrm>
              <a:off x="712" y="3468"/>
              <a:ext cx="1056" cy="72"/>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6152" name="Line 8"/>
            <p:cNvSpPr>
              <a:spLocks noChangeShapeType="1"/>
            </p:cNvSpPr>
            <p:nvPr/>
          </p:nvSpPr>
          <p:spPr bwMode="auto">
            <a:xfrm>
              <a:off x="980" y="3408"/>
              <a:ext cx="304" cy="0"/>
            </a:xfrm>
            <a:prstGeom prst="line">
              <a:avLst/>
            </a:prstGeom>
            <a:noFill/>
            <a:ln w="12700">
              <a:solidFill>
                <a:schemeClr val="tx1"/>
              </a:solidFill>
              <a:round/>
              <a:headEnd type="triangle" w="med" len="med"/>
              <a:tailEnd/>
            </a:ln>
            <a:effectLst/>
          </p:spPr>
          <p:txBody>
            <a:bodyPr wrap="none" anchor="ctr"/>
            <a:lstStyle/>
            <a:p>
              <a:endParaRPr lang="en-US"/>
            </a:p>
          </p:txBody>
        </p:sp>
        <p:grpSp>
          <p:nvGrpSpPr>
            <p:cNvPr id="6153" name="Group 9"/>
            <p:cNvGrpSpPr>
              <a:grpSpLocks/>
            </p:cNvGrpSpPr>
            <p:nvPr/>
          </p:nvGrpSpPr>
          <p:grpSpPr bwMode="auto">
            <a:xfrm>
              <a:off x="1804" y="2802"/>
              <a:ext cx="168" cy="1408"/>
              <a:chOff x="1804" y="2802"/>
              <a:chExt cx="168" cy="1408"/>
            </a:xfrm>
          </p:grpSpPr>
          <p:grpSp>
            <p:nvGrpSpPr>
              <p:cNvPr id="6154" name="Group 10"/>
              <p:cNvGrpSpPr>
                <a:grpSpLocks/>
              </p:cNvGrpSpPr>
              <p:nvPr/>
            </p:nvGrpSpPr>
            <p:grpSpPr bwMode="auto">
              <a:xfrm>
                <a:off x="1820" y="4082"/>
                <a:ext cx="152" cy="128"/>
                <a:chOff x="1820" y="4096"/>
                <a:chExt cx="152" cy="128"/>
              </a:xfrm>
            </p:grpSpPr>
            <p:sp>
              <p:nvSpPr>
                <p:cNvPr id="6155" name="Rectangle 11"/>
                <p:cNvSpPr>
                  <a:spLocks noChangeArrowheads="1"/>
                </p:cNvSpPr>
                <p:nvPr/>
              </p:nvSpPr>
              <p:spPr bwMode="auto">
                <a:xfrm>
                  <a:off x="1840" y="4096"/>
                  <a:ext cx="112" cy="128"/>
                </a:xfrm>
                <a:prstGeom prst="rect">
                  <a:avLst/>
                </a:prstGeom>
                <a:solidFill>
                  <a:schemeClr val="bg1"/>
                </a:solidFill>
                <a:ln w="12700">
                  <a:noFill/>
                  <a:miter lim="800000"/>
                  <a:headEnd/>
                  <a:tailEnd/>
                </a:ln>
                <a:effectLst/>
              </p:spPr>
              <p:txBody>
                <a:bodyPr wrap="none" anchor="ctr"/>
                <a:lstStyle/>
                <a:p>
                  <a:endParaRPr lang="en-US"/>
                </a:p>
              </p:txBody>
            </p:sp>
            <p:grpSp>
              <p:nvGrpSpPr>
                <p:cNvPr id="6156" name="Group 12"/>
                <p:cNvGrpSpPr>
                  <a:grpSpLocks/>
                </p:cNvGrpSpPr>
                <p:nvPr/>
              </p:nvGrpSpPr>
              <p:grpSpPr bwMode="auto">
                <a:xfrm>
                  <a:off x="1820" y="4096"/>
                  <a:ext cx="152" cy="92"/>
                  <a:chOff x="1820" y="4016"/>
                  <a:chExt cx="152" cy="92"/>
                </a:xfrm>
              </p:grpSpPr>
              <p:sp>
                <p:nvSpPr>
                  <p:cNvPr id="6157" name="Line 13"/>
                  <p:cNvSpPr>
                    <a:spLocks noChangeShapeType="1"/>
                  </p:cNvSpPr>
                  <p:nvPr/>
                </p:nvSpPr>
                <p:spPr bwMode="auto">
                  <a:xfrm>
                    <a:off x="1820" y="4016"/>
                    <a:ext cx="152" cy="0"/>
                  </a:xfrm>
                  <a:prstGeom prst="line">
                    <a:avLst/>
                  </a:prstGeom>
                  <a:noFill/>
                  <a:ln w="38100">
                    <a:solidFill>
                      <a:schemeClr val="tx1"/>
                    </a:solidFill>
                    <a:round/>
                    <a:headEnd/>
                    <a:tailEnd/>
                  </a:ln>
                  <a:effectLst/>
                </p:spPr>
                <p:txBody>
                  <a:bodyPr wrap="none" anchor="ctr"/>
                  <a:lstStyle/>
                  <a:p>
                    <a:endParaRPr lang="en-US"/>
                  </a:p>
                </p:txBody>
              </p:sp>
              <p:sp>
                <p:nvSpPr>
                  <p:cNvPr id="6158" name="Line 14"/>
                  <p:cNvSpPr>
                    <a:spLocks noChangeShapeType="1"/>
                  </p:cNvSpPr>
                  <p:nvPr/>
                </p:nvSpPr>
                <p:spPr bwMode="auto">
                  <a:xfrm>
                    <a:off x="1896" y="4020"/>
                    <a:ext cx="0" cy="88"/>
                  </a:xfrm>
                  <a:prstGeom prst="line">
                    <a:avLst/>
                  </a:prstGeom>
                  <a:noFill/>
                  <a:ln w="38100">
                    <a:solidFill>
                      <a:schemeClr val="tx1"/>
                    </a:solidFill>
                    <a:round/>
                    <a:headEnd/>
                    <a:tailEnd/>
                  </a:ln>
                  <a:effectLst/>
                </p:spPr>
                <p:txBody>
                  <a:bodyPr wrap="none" anchor="ctr"/>
                  <a:lstStyle/>
                  <a:p>
                    <a:endParaRPr lang="en-US"/>
                  </a:p>
                </p:txBody>
              </p:sp>
            </p:grpSp>
          </p:grpSp>
          <p:grpSp>
            <p:nvGrpSpPr>
              <p:cNvPr id="6159" name="Group 15"/>
              <p:cNvGrpSpPr>
                <a:grpSpLocks/>
              </p:cNvGrpSpPr>
              <p:nvPr/>
            </p:nvGrpSpPr>
            <p:grpSpPr bwMode="auto">
              <a:xfrm>
                <a:off x="1804" y="2802"/>
                <a:ext cx="152" cy="148"/>
                <a:chOff x="1804" y="2816"/>
                <a:chExt cx="152" cy="148"/>
              </a:xfrm>
            </p:grpSpPr>
            <p:sp>
              <p:nvSpPr>
                <p:cNvPr id="6160" name="Rectangle 16"/>
                <p:cNvSpPr>
                  <a:spLocks noChangeArrowheads="1"/>
                </p:cNvSpPr>
                <p:nvPr/>
              </p:nvSpPr>
              <p:spPr bwMode="auto">
                <a:xfrm>
                  <a:off x="1824" y="2816"/>
                  <a:ext cx="112" cy="128"/>
                </a:xfrm>
                <a:prstGeom prst="rect">
                  <a:avLst/>
                </a:prstGeom>
                <a:solidFill>
                  <a:schemeClr val="bg1"/>
                </a:solidFill>
                <a:ln w="12700">
                  <a:noFill/>
                  <a:miter lim="800000"/>
                  <a:headEnd/>
                  <a:tailEnd/>
                </a:ln>
                <a:effectLst/>
              </p:spPr>
              <p:txBody>
                <a:bodyPr wrap="none" anchor="ctr"/>
                <a:lstStyle/>
                <a:p>
                  <a:endParaRPr lang="en-US"/>
                </a:p>
              </p:txBody>
            </p:sp>
            <p:grpSp>
              <p:nvGrpSpPr>
                <p:cNvPr id="6161" name="Group 17"/>
                <p:cNvGrpSpPr>
                  <a:grpSpLocks/>
                </p:cNvGrpSpPr>
                <p:nvPr/>
              </p:nvGrpSpPr>
              <p:grpSpPr bwMode="auto">
                <a:xfrm>
                  <a:off x="1804" y="2872"/>
                  <a:ext cx="152" cy="92"/>
                  <a:chOff x="1804" y="2792"/>
                  <a:chExt cx="152" cy="92"/>
                </a:xfrm>
              </p:grpSpPr>
              <p:sp>
                <p:nvSpPr>
                  <p:cNvPr id="6162" name="Line 18"/>
                  <p:cNvSpPr>
                    <a:spLocks noChangeShapeType="1"/>
                  </p:cNvSpPr>
                  <p:nvPr/>
                </p:nvSpPr>
                <p:spPr bwMode="auto">
                  <a:xfrm>
                    <a:off x="1804" y="2792"/>
                    <a:ext cx="152" cy="0"/>
                  </a:xfrm>
                  <a:prstGeom prst="line">
                    <a:avLst/>
                  </a:prstGeom>
                  <a:noFill/>
                  <a:ln w="38100">
                    <a:solidFill>
                      <a:schemeClr val="tx1"/>
                    </a:solidFill>
                    <a:round/>
                    <a:headEnd/>
                    <a:tailEnd/>
                  </a:ln>
                  <a:effectLst/>
                </p:spPr>
                <p:txBody>
                  <a:bodyPr wrap="none" anchor="ctr"/>
                  <a:lstStyle/>
                  <a:p>
                    <a:endParaRPr lang="en-US"/>
                  </a:p>
                </p:txBody>
              </p:sp>
              <p:sp>
                <p:nvSpPr>
                  <p:cNvPr id="6163" name="Line 19"/>
                  <p:cNvSpPr>
                    <a:spLocks noChangeShapeType="1"/>
                  </p:cNvSpPr>
                  <p:nvPr/>
                </p:nvSpPr>
                <p:spPr bwMode="auto">
                  <a:xfrm>
                    <a:off x="1880" y="2796"/>
                    <a:ext cx="0" cy="88"/>
                  </a:xfrm>
                  <a:prstGeom prst="line">
                    <a:avLst/>
                  </a:prstGeom>
                  <a:noFill/>
                  <a:ln w="38100">
                    <a:solidFill>
                      <a:schemeClr val="tx1"/>
                    </a:solidFill>
                    <a:round/>
                    <a:headEnd/>
                    <a:tailEnd/>
                  </a:ln>
                  <a:effectLst/>
                </p:spPr>
                <p:txBody>
                  <a:bodyPr wrap="none" anchor="ctr"/>
                  <a:lstStyle/>
                  <a:p>
                    <a:endParaRPr lang="en-US"/>
                  </a:p>
                </p:txBody>
              </p:sp>
            </p:grpSp>
          </p:grpSp>
        </p:grpSp>
        <p:sp>
          <p:nvSpPr>
            <p:cNvPr id="6164" name="Line 20"/>
            <p:cNvSpPr>
              <a:spLocks noChangeShapeType="1"/>
            </p:cNvSpPr>
            <p:nvPr/>
          </p:nvSpPr>
          <p:spPr bwMode="auto">
            <a:xfrm>
              <a:off x="1940" y="4172"/>
              <a:ext cx="80" cy="216"/>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65" name="Line 21"/>
            <p:cNvSpPr>
              <a:spLocks noChangeShapeType="1"/>
            </p:cNvSpPr>
            <p:nvPr/>
          </p:nvSpPr>
          <p:spPr bwMode="auto">
            <a:xfrm flipH="1">
              <a:off x="1772" y="4156"/>
              <a:ext cx="96" cy="216"/>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66" name="Arc 22"/>
            <p:cNvSpPr>
              <a:spLocks/>
            </p:cNvSpPr>
            <p:nvPr/>
          </p:nvSpPr>
          <p:spPr bwMode="auto">
            <a:xfrm>
              <a:off x="1481" y="2879"/>
              <a:ext cx="290" cy="1261"/>
            </a:xfrm>
            <a:custGeom>
              <a:avLst/>
              <a:gdLst>
                <a:gd name="G0" fmla="+- 0 0 0"/>
                <a:gd name="G1" fmla="+- 14599 0 0"/>
                <a:gd name="G2" fmla="+- 21600 0 0"/>
                <a:gd name="T0" fmla="*/ 15919 w 21600"/>
                <a:gd name="T1" fmla="*/ 0 h 29009"/>
                <a:gd name="T2" fmla="*/ 16091 w 21600"/>
                <a:gd name="T3" fmla="*/ 29009 h 29009"/>
                <a:gd name="T4" fmla="*/ 0 w 21600"/>
                <a:gd name="T5" fmla="*/ 14599 h 29009"/>
              </a:gdLst>
              <a:ahLst/>
              <a:cxnLst>
                <a:cxn ang="0">
                  <a:pos x="T0" y="T1"/>
                </a:cxn>
                <a:cxn ang="0">
                  <a:pos x="T2" y="T3"/>
                </a:cxn>
                <a:cxn ang="0">
                  <a:pos x="T4" y="T5"/>
                </a:cxn>
              </a:cxnLst>
              <a:rect l="0" t="0" r="r" b="b"/>
              <a:pathLst>
                <a:path w="21600" h="29009" fill="none" extrusionOk="0">
                  <a:moveTo>
                    <a:pt x="15919" y="-1"/>
                  </a:moveTo>
                  <a:cubicBezTo>
                    <a:pt x="19572" y="3983"/>
                    <a:pt x="21600" y="9193"/>
                    <a:pt x="21600" y="14599"/>
                  </a:cubicBezTo>
                  <a:cubicBezTo>
                    <a:pt x="21600" y="19916"/>
                    <a:pt x="19638" y="25047"/>
                    <a:pt x="16090" y="29008"/>
                  </a:cubicBezTo>
                </a:path>
                <a:path w="21600" h="29009" stroke="0" extrusionOk="0">
                  <a:moveTo>
                    <a:pt x="15919" y="-1"/>
                  </a:moveTo>
                  <a:cubicBezTo>
                    <a:pt x="19572" y="3983"/>
                    <a:pt x="21600" y="9193"/>
                    <a:pt x="21600" y="14599"/>
                  </a:cubicBezTo>
                  <a:cubicBezTo>
                    <a:pt x="21600" y="19916"/>
                    <a:pt x="19638" y="25047"/>
                    <a:pt x="16090" y="29008"/>
                  </a:cubicBezTo>
                  <a:lnTo>
                    <a:pt x="0" y="14599"/>
                  </a:lnTo>
                  <a:close/>
                </a:path>
              </a:pathLst>
            </a:custGeom>
            <a:noFill/>
            <a:ln w="38100">
              <a:solidFill>
                <a:schemeClr val="tx1"/>
              </a:solidFill>
              <a:round/>
              <a:headEnd type="none" w="lg" len="med"/>
              <a:tailEnd type="none" w="lg" len="med"/>
            </a:ln>
            <a:effectLst/>
          </p:spPr>
          <p:txBody>
            <a:bodyPr wrap="none" lIns="90488" tIns="44450" rIns="90488" bIns="44450" anchor="ctr"/>
            <a:lstStyle/>
            <a:p>
              <a:endParaRPr lang="en-US"/>
            </a:p>
          </p:txBody>
        </p:sp>
      </p:grpSp>
      <p:grpSp>
        <p:nvGrpSpPr>
          <p:cNvPr id="6167" name="Group 23"/>
          <p:cNvGrpSpPr>
            <a:grpSpLocks/>
          </p:cNvGrpSpPr>
          <p:nvPr/>
        </p:nvGrpSpPr>
        <p:grpSpPr bwMode="auto">
          <a:xfrm>
            <a:off x="6804025" y="4010025"/>
            <a:ext cx="2339975" cy="2370138"/>
            <a:chOff x="3416" y="2738"/>
            <a:chExt cx="1474" cy="1493"/>
          </a:xfrm>
        </p:grpSpPr>
        <p:sp>
          <p:nvSpPr>
            <p:cNvPr id="6168" name="Line 24"/>
            <p:cNvSpPr>
              <a:spLocks noChangeShapeType="1"/>
            </p:cNvSpPr>
            <p:nvPr/>
          </p:nvSpPr>
          <p:spPr bwMode="auto">
            <a:xfrm flipH="1">
              <a:off x="3682" y="3397"/>
              <a:ext cx="320" cy="0"/>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69" name="Line 25"/>
            <p:cNvSpPr>
              <a:spLocks noChangeShapeType="1"/>
            </p:cNvSpPr>
            <p:nvPr/>
          </p:nvSpPr>
          <p:spPr bwMode="auto">
            <a:xfrm>
              <a:off x="4478" y="2877"/>
              <a:ext cx="0" cy="1248"/>
            </a:xfrm>
            <a:prstGeom prst="line">
              <a:avLst/>
            </a:prstGeom>
            <a:noFill/>
            <a:ln w="25400">
              <a:solidFill>
                <a:schemeClr val="tx1"/>
              </a:solidFill>
              <a:round/>
              <a:headEnd/>
              <a:tailEnd/>
            </a:ln>
            <a:effectLst/>
          </p:spPr>
          <p:txBody>
            <a:bodyPr wrap="none" anchor="ctr"/>
            <a:lstStyle/>
            <a:p>
              <a:endParaRPr lang="en-US"/>
            </a:p>
          </p:txBody>
        </p:sp>
        <p:sp>
          <p:nvSpPr>
            <p:cNvPr id="6170" name="Line 26"/>
            <p:cNvSpPr>
              <a:spLocks noChangeShapeType="1"/>
            </p:cNvSpPr>
            <p:nvPr/>
          </p:nvSpPr>
          <p:spPr bwMode="auto">
            <a:xfrm flipH="1">
              <a:off x="4746" y="2738"/>
              <a:ext cx="144" cy="80"/>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71" name="Line 27"/>
            <p:cNvSpPr>
              <a:spLocks noChangeShapeType="1"/>
            </p:cNvSpPr>
            <p:nvPr/>
          </p:nvSpPr>
          <p:spPr bwMode="auto">
            <a:xfrm>
              <a:off x="4474" y="2753"/>
              <a:ext cx="128" cy="80"/>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72" name="AutoShape 28"/>
            <p:cNvSpPr>
              <a:spLocks noChangeArrowheads="1"/>
            </p:cNvSpPr>
            <p:nvPr/>
          </p:nvSpPr>
          <p:spPr bwMode="auto">
            <a:xfrm>
              <a:off x="4396" y="2870"/>
              <a:ext cx="440" cy="1264"/>
            </a:xfrm>
            <a:prstGeom prst="roundRect">
              <a:avLst>
                <a:gd name="adj" fmla="val 12495"/>
              </a:avLst>
            </a:prstGeom>
            <a:solidFill>
              <a:schemeClr val="bg1"/>
            </a:solidFill>
            <a:ln w="38100">
              <a:solidFill>
                <a:schemeClr val="tx1"/>
              </a:solidFill>
              <a:round/>
              <a:headEnd/>
              <a:tailEnd/>
            </a:ln>
            <a:effectLst/>
          </p:spPr>
          <p:txBody>
            <a:bodyPr wrap="none" anchor="ctr"/>
            <a:lstStyle/>
            <a:p>
              <a:endParaRPr lang="en-US"/>
            </a:p>
          </p:txBody>
        </p:sp>
        <p:grpSp>
          <p:nvGrpSpPr>
            <p:cNvPr id="6173" name="Group 29"/>
            <p:cNvGrpSpPr>
              <a:grpSpLocks/>
            </p:cNvGrpSpPr>
            <p:nvPr/>
          </p:nvGrpSpPr>
          <p:grpSpPr bwMode="auto">
            <a:xfrm>
              <a:off x="4620" y="4103"/>
              <a:ext cx="152" cy="128"/>
              <a:chOff x="1820" y="4096"/>
              <a:chExt cx="152" cy="128"/>
            </a:xfrm>
          </p:grpSpPr>
          <p:sp>
            <p:nvSpPr>
              <p:cNvPr id="6174" name="Rectangle 30"/>
              <p:cNvSpPr>
                <a:spLocks noChangeArrowheads="1"/>
              </p:cNvSpPr>
              <p:nvPr/>
            </p:nvSpPr>
            <p:spPr bwMode="auto">
              <a:xfrm>
                <a:off x="1840" y="4096"/>
                <a:ext cx="112" cy="128"/>
              </a:xfrm>
              <a:prstGeom prst="rect">
                <a:avLst/>
              </a:prstGeom>
              <a:solidFill>
                <a:schemeClr val="bg1"/>
              </a:solidFill>
              <a:ln w="12700">
                <a:noFill/>
                <a:miter lim="800000"/>
                <a:headEnd/>
                <a:tailEnd/>
              </a:ln>
              <a:effectLst/>
            </p:spPr>
            <p:txBody>
              <a:bodyPr wrap="none" anchor="ctr"/>
              <a:lstStyle/>
              <a:p>
                <a:endParaRPr lang="en-US"/>
              </a:p>
            </p:txBody>
          </p:sp>
          <p:grpSp>
            <p:nvGrpSpPr>
              <p:cNvPr id="6175" name="Group 31"/>
              <p:cNvGrpSpPr>
                <a:grpSpLocks/>
              </p:cNvGrpSpPr>
              <p:nvPr/>
            </p:nvGrpSpPr>
            <p:grpSpPr bwMode="auto">
              <a:xfrm>
                <a:off x="1820" y="4096"/>
                <a:ext cx="152" cy="92"/>
                <a:chOff x="1820" y="4016"/>
                <a:chExt cx="152" cy="92"/>
              </a:xfrm>
            </p:grpSpPr>
            <p:sp>
              <p:nvSpPr>
                <p:cNvPr id="6176" name="Line 32"/>
                <p:cNvSpPr>
                  <a:spLocks noChangeShapeType="1"/>
                </p:cNvSpPr>
                <p:nvPr/>
              </p:nvSpPr>
              <p:spPr bwMode="auto">
                <a:xfrm>
                  <a:off x="1820" y="4016"/>
                  <a:ext cx="152" cy="0"/>
                </a:xfrm>
                <a:prstGeom prst="line">
                  <a:avLst/>
                </a:prstGeom>
                <a:noFill/>
                <a:ln w="38100">
                  <a:solidFill>
                    <a:schemeClr val="tx1"/>
                  </a:solidFill>
                  <a:round/>
                  <a:headEnd/>
                  <a:tailEnd/>
                </a:ln>
                <a:effectLst/>
              </p:spPr>
              <p:txBody>
                <a:bodyPr wrap="none" anchor="ctr"/>
                <a:lstStyle/>
                <a:p>
                  <a:endParaRPr lang="en-US"/>
                </a:p>
              </p:txBody>
            </p:sp>
            <p:sp>
              <p:nvSpPr>
                <p:cNvPr id="6177" name="Line 33"/>
                <p:cNvSpPr>
                  <a:spLocks noChangeShapeType="1"/>
                </p:cNvSpPr>
                <p:nvPr/>
              </p:nvSpPr>
              <p:spPr bwMode="auto">
                <a:xfrm>
                  <a:off x="1896" y="4020"/>
                  <a:ext cx="0" cy="88"/>
                </a:xfrm>
                <a:prstGeom prst="line">
                  <a:avLst/>
                </a:prstGeom>
                <a:noFill/>
                <a:ln w="38100">
                  <a:solidFill>
                    <a:schemeClr val="tx1"/>
                  </a:solidFill>
                  <a:round/>
                  <a:headEnd/>
                  <a:tailEnd/>
                </a:ln>
                <a:effectLst/>
              </p:spPr>
              <p:txBody>
                <a:bodyPr wrap="none" anchor="ctr"/>
                <a:lstStyle/>
                <a:p>
                  <a:endParaRPr lang="en-US"/>
                </a:p>
              </p:txBody>
            </p:sp>
          </p:grpSp>
        </p:grpSp>
        <p:grpSp>
          <p:nvGrpSpPr>
            <p:cNvPr id="6178" name="Group 34"/>
            <p:cNvGrpSpPr>
              <a:grpSpLocks/>
            </p:cNvGrpSpPr>
            <p:nvPr/>
          </p:nvGrpSpPr>
          <p:grpSpPr bwMode="auto">
            <a:xfrm>
              <a:off x="4604" y="2760"/>
              <a:ext cx="152" cy="148"/>
              <a:chOff x="1804" y="2816"/>
              <a:chExt cx="152" cy="148"/>
            </a:xfrm>
          </p:grpSpPr>
          <p:sp>
            <p:nvSpPr>
              <p:cNvPr id="6179" name="Rectangle 35"/>
              <p:cNvSpPr>
                <a:spLocks noChangeArrowheads="1"/>
              </p:cNvSpPr>
              <p:nvPr/>
            </p:nvSpPr>
            <p:spPr bwMode="auto">
              <a:xfrm>
                <a:off x="1824" y="2816"/>
                <a:ext cx="112" cy="128"/>
              </a:xfrm>
              <a:prstGeom prst="rect">
                <a:avLst/>
              </a:prstGeom>
              <a:solidFill>
                <a:schemeClr val="bg1"/>
              </a:solidFill>
              <a:ln w="12700">
                <a:noFill/>
                <a:miter lim="800000"/>
                <a:headEnd/>
                <a:tailEnd/>
              </a:ln>
              <a:effectLst/>
            </p:spPr>
            <p:txBody>
              <a:bodyPr wrap="none" anchor="ctr"/>
              <a:lstStyle/>
              <a:p>
                <a:endParaRPr lang="en-US"/>
              </a:p>
            </p:txBody>
          </p:sp>
          <p:grpSp>
            <p:nvGrpSpPr>
              <p:cNvPr id="6180" name="Group 36"/>
              <p:cNvGrpSpPr>
                <a:grpSpLocks/>
              </p:cNvGrpSpPr>
              <p:nvPr/>
            </p:nvGrpSpPr>
            <p:grpSpPr bwMode="auto">
              <a:xfrm>
                <a:off x="1804" y="2872"/>
                <a:ext cx="152" cy="92"/>
                <a:chOff x="1804" y="2792"/>
                <a:chExt cx="152" cy="92"/>
              </a:xfrm>
            </p:grpSpPr>
            <p:sp>
              <p:nvSpPr>
                <p:cNvPr id="6181" name="Line 37"/>
                <p:cNvSpPr>
                  <a:spLocks noChangeShapeType="1"/>
                </p:cNvSpPr>
                <p:nvPr/>
              </p:nvSpPr>
              <p:spPr bwMode="auto">
                <a:xfrm>
                  <a:off x="1804" y="2792"/>
                  <a:ext cx="152" cy="0"/>
                </a:xfrm>
                <a:prstGeom prst="line">
                  <a:avLst/>
                </a:prstGeom>
                <a:noFill/>
                <a:ln w="38100">
                  <a:solidFill>
                    <a:schemeClr val="tx1"/>
                  </a:solidFill>
                  <a:round/>
                  <a:headEnd/>
                  <a:tailEnd/>
                </a:ln>
                <a:effectLst/>
              </p:spPr>
              <p:txBody>
                <a:bodyPr wrap="none" anchor="ctr"/>
                <a:lstStyle/>
                <a:p>
                  <a:endParaRPr lang="en-US"/>
                </a:p>
              </p:txBody>
            </p:sp>
            <p:sp>
              <p:nvSpPr>
                <p:cNvPr id="6182" name="Line 38"/>
                <p:cNvSpPr>
                  <a:spLocks noChangeShapeType="1"/>
                </p:cNvSpPr>
                <p:nvPr/>
              </p:nvSpPr>
              <p:spPr bwMode="auto">
                <a:xfrm>
                  <a:off x="1880" y="2796"/>
                  <a:ext cx="0" cy="88"/>
                </a:xfrm>
                <a:prstGeom prst="line">
                  <a:avLst/>
                </a:prstGeom>
                <a:noFill/>
                <a:ln w="38100">
                  <a:solidFill>
                    <a:schemeClr val="tx1"/>
                  </a:solidFill>
                  <a:round/>
                  <a:headEnd/>
                  <a:tailEnd/>
                </a:ln>
                <a:effectLst/>
              </p:spPr>
              <p:txBody>
                <a:bodyPr wrap="none" anchor="ctr"/>
                <a:lstStyle/>
                <a:p>
                  <a:endParaRPr lang="en-US"/>
                </a:p>
              </p:txBody>
            </p:sp>
          </p:grpSp>
        </p:grpSp>
        <p:sp>
          <p:nvSpPr>
            <p:cNvPr id="6183" name="Rectangle 39"/>
            <p:cNvSpPr>
              <a:spLocks noChangeArrowheads="1"/>
            </p:cNvSpPr>
            <p:nvPr/>
          </p:nvSpPr>
          <p:spPr bwMode="auto">
            <a:xfrm>
              <a:off x="3416" y="3457"/>
              <a:ext cx="1056" cy="72"/>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6184" name="Line 40"/>
            <p:cNvSpPr>
              <a:spLocks noChangeShapeType="1"/>
            </p:cNvSpPr>
            <p:nvPr/>
          </p:nvSpPr>
          <p:spPr bwMode="auto">
            <a:xfrm>
              <a:off x="4488" y="2867"/>
              <a:ext cx="0" cy="1259"/>
            </a:xfrm>
            <a:prstGeom prst="line">
              <a:avLst/>
            </a:prstGeom>
            <a:noFill/>
            <a:ln w="38100">
              <a:solidFill>
                <a:schemeClr val="tx1"/>
              </a:solidFill>
              <a:round/>
              <a:headEnd type="none" w="lg" len="med"/>
              <a:tailEnd type="none" w="lg" len="med"/>
            </a:ln>
            <a:effectLst/>
          </p:spPr>
          <p:txBody>
            <a:bodyPr wrap="none" lIns="90488" tIns="44450" rIns="90488" bIns="44450" anchor="ctr"/>
            <a:lstStyle/>
            <a:p>
              <a:endParaRPr lang="en-US"/>
            </a:p>
          </p:txBody>
        </p:sp>
      </p:grpSp>
      <p:pic>
        <p:nvPicPr>
          <p:cNvPr id="6185" name="Picture 41"/>
          <p:cNvPicPr>
            <a:picLocks noChangeAspect="1" noChangeArrowheads="1"/>
          </p:cNvPicPr>
          <p:nvPr/>
        </p:nvPicPr>
        <p:blipFill>
          <a:blip r:embed="rId2" cstate="print"/>
          <a:srcRect/>
          <a:stretch>
            <a:fillRect/>
          </a:stretch>
        </p:blipFill>
        <p:spPr bwMode="auto">
          <a:xfrm>
            <a:off x="0" y="3560763"/>
            <a:ext cx="4308475" cy="3297237"/>
          </a:xfrm>
          <a:prstGeom prst="rect">
            <a:avLst/>
          </a:prstGeom>
          <a:noFill/>
          <a:ln w="12700">
            <a:noFill/>
            <a:miter lim="800000"/>
            <a:headEnd type="none" w="lg" len="med"/>
            <a:tailEnd type="none" w="lg" len="med"/>
          </a:ln>
          <a:effectLst/>
        </p:spPr>
      </p:pic>
      <p:sp>
        <p:nvSpPr>
          <p:cNvPr id="6186" name="Rectangle 42"/>
          <p:cNvSpPr>
            <a:spLocks noChangeArrowheads="1"/>
          </p:cNvSpPr>
          <p:nvPr/>
        </p:nvSpPr>
        <p:spPr bwMode="auto">
          <a:xfrm>
            <a:off x="4665663" y="2051050"/>
            <a:ext cx="4292600" cy="3479800"/>
          </a:xfrm>
          <a:prstGeom prst="rect">
            <a:avLst/>
          </a:prstGeom>
          <a:noFill/>
          <a:ln w="12700">
            <a:noFill/>
            <a:miter lim="800000"/>
            <a:headEnd/>
            <a:tailEnd/>
          </a:ln>
          <a:effectLst/>
        </p:spPr>
        <p:txBody>
          <a:bodyPr lIns="90488" tIns="44450" rIns="90488" bIns="44450"/>
          <a:lstStyle/>
          <a:p>
            <a:pPr eaLnBrk="0" hangingPunct="0"/>
            <a:r>
              <a:rPr lang="en-US" sz="2800"/>
              <a:t>diaphragm pump</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056438" y="4262438"/>
            <a:ext cx="74612" cy="703262"/>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3011" name="Freeform 3"/>
          <p:cNvSpPr>
            <a:spLocks/>
          </p:cNvSpPr>
          <p:nvPr/>
        </p:nvSpPr>
        <p:spPr bwMode="auto">
          <a:xfrm>
            <a:off x="7181850" y="4826000"/>
            <a:ext cx="968375" cy="107950"/>
          </a:xfrm>
          <a:custGeom>
            <a:avLst/>
            <a:gdLst/>
            <a:ahLst/>
            <a:cxnLst>
              <a:cxn ang="0">
                <a:pos x="581" y="0"/>
              </a:cxn>
              <a:cxn ang="0">
                <a:pos x="610" y="59"/>
              </a:cxn>
              <a:cxn ang="0">
                <a:pos x="79" y="68"/>
              </a:cxn>
              <a:cxn ang="0">
                <a:pos x="0" y="19"/>
              </a:cxn>
              <a:cxn ang="0">
                <a:pos x="581" y="0"/>
              </a:cxn>
            </a:cxnLst>
            <a:rect l="0" t="0" r="r" b="b"/>
            <a:pathLst>
              <a:path w="610" h="68">
                <a:moveTo>
                  <a:pt x="581" y="0"/>
                </a:moveTo>
                <a:lnTo>
                  <a:pt x="610" y="59"/>
                </a:lnTo>
                <a:lnTo>
                  <a:pt x="79" y="68"/>
                </a:lnTo>
                <a:lnTo>
                  <a:pt x="0" y="19"/>
                </a:lnTo>
                <a:lnTo>
                  <a:pt x="581"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43012" name="Rectangle 4"/>
          <p:cNvSpPr>
            <a:spLocks noGrp="1" noChangeArrowheads="1"/>
          </p:cNvSpPr>
          <p:nvPr>
            <p:ph type="title"/>
          </p:nvPr>
        </p:nvSpPr>
        <p:spPr>
          <a:noFill/>
          <a:ln/>
          <a:effectLst/>
        </p:spPr>
        <p:txBody>
          <a:bodyPr lIns="90488" tIns="44450" rIns="90488" bIns="44450" anchor="b"/>
          <a:lstStyle/>
          <a:p>
            <a:r>
              <a:rPr lang="en-US"/>
              <a:t>Priming Solutions</a:t>
            </a:r>
          </a:p>
        </p:txBody>
      </p:sp>
      <p:sp>
        <p:nvSpPr>
          <p:cNvPr id="43013" name="Rectangle 5"/>
          <p:cNvSpPr>
            <a:spLocks noGrp="1" noChangeArrowheads="1"/>
          </p:cNvSpPr>
          <p:nvPr>
            <p:ph type="body" idx="1"/>
          </p:nvPr>
        </p:nvSpPr>
        <p:spPr>
          <a:xfrm>
            <a:off x="901700" y="2125663"/>
            <a:ext cx="7340600" cy="3740150"/>
          </a:xfrm>
          <a:noFill/>
          <a:ln/>
        </p:spPr>
        <p:txBody>
          <a:bodyPr lIns="90488" tIns="44450" rIns="90488" bIns="44450"/>
          <a:lstStyle/>
          <a:p>
            <a:r>
              <a:rPr lang="en-US" sz="2800"/>
              <a:t>Applications with water at less than atmospheric pressure on the suction side of the pump require a method to remove the air from the pump and the inlet piping</a:t>
            </a:r>
          </a:p>
          <a:p>
            <a:r>
              <a:rPr lang="en-US" sz="2800"/>
              <a:t>Solutions</a:t>
            </a:r>
          </a:p>
          <a:p>
            <a:pPr lvl="1"/>
            <a:r>
              <a:rPr lang="en-US" sz="2400"/>
              <a:t>foot valve</a:t>
            </a:r>
          </a:p>
          <a:p>
            <a:pPr lvl="1"/>
            <a:r>
              <a:rPr lang="en-US" sz="2400"/>
              <a:t>priming tank</a:t>
            </a:r>
          </a:p>
          <a:p>
            <a:pPr lvl="1"/>
            <a:r>
              <a:rPr lang="en-US" sz="2400"/>
              <a:t>vacuum source</a:t>
            </a:r>
          </a:p>
          <a:p>
            <a:pPr lvl="1"/>
            <a:r>
              <a:rPr lang="en-US" sz="2400"/>
              <a:t>self priming</a:t>
            </a:r>
          </a:p>
        </p:txBody>
      </p:sp>
      <p:sp>
        <p:nvSpPr>
          <p:cNvPr id="43014" name="Rectangle 6"/>
          <p:cNvSpPr>
            <a:spLocks noChangeArrowheads="1"/>
          </p:cNvSpPr>
          <p:nvPr/>
        </p:nvSpPr>
        <p:spPr bwMode="auto">
          <a:xfrm>
            <a:off x="3470275" y="6234113"/>
            <a:ext cx="1409700" cy="457200"/>
          </a:xfrm>
          <a:prstGeom prst="rect">
            <a:avLst/>
          </a:prstGeom>
          <a:noFill/>
          <a:ln w="12700">
            <a:noFill/>
            <a:miter lim="800000"/>
            <a:headEnd/>
            <a:tailEnd/>
          </a:ln>
          <a:effectLst/>
        </p:spPr>
        <p:txBody>
          <a:bodyPr wrap="none" anchor="ctr">
            <a:spAutoFit/>
          </a:bodyPr>
          <a:lstStyle/>
          <a:p>
            <a:pPr eaLnBrk="0" hangingPunct="0"/>
            <a:r>
              <a:rPr lang="en-US" sz="2400">
                <a:solidFill>
                  <a:schemeClr val="folHlink"/>
                </a:solidFill>
              </a:rPr>
              <a:t>foot valve</a:t>
            </a:r>
          </a:p>
        </p:txBody>
      </p:sp>
      <p:grpSp>
        <p:nvGrpSpPr>
          <p:cNvPr id="43052" name="Group 44"/>
          <p:cNvGrpSpPr>
            <a:grpSpLocks/>
          </p:cNvGrpSpPr>
          <p:nvPr/>
        </p:nvGrpSpPr>
        <p:grpSpPr bwMode="auto">
          <a:xfrm>
            <a:off x="5497513" y="4276725"/>
            <a:ext cx="1044575" cy="342900"/>
            <a:chOff x="3463" y="2694"/>
            <a:chExt cx="658" cy="216"/>
          </a:xfrm>
        </p:grpSpPr>
        <p:sp>
          <p:nvSpPr>
            <p:cNvPr id="43015" name="Freeform 7"/>
            <p:cNvSpPr>
              <a:spLocks/>
            </p:cNvSpPr>
            <p:nvPr/>
          </p:nvSpPr>
          <p:spPr bwMode="auto">
            <a:xfrm>
              <a:off x="3463" y="2694"/>
              <a:ext cx="264" cy="216"/>
            </a:xfrm>
            <a:custGeom>
              <a:avLst/>
              <a:gdLst/>
              <a:ahLst/>
              <a:cxnLst>
                <a:cxn ang="0">
                  <a:pos x="216" y="0"/>
                </a:cxn>
                <a:cxn ang="0">
                  <a:pos x="132" y="12"/>
                </a:cxn>
                <a:cxn ang="0">
                  <a:pos x="96" y="30"/>
                </a:cxn>
                <a:cxn ang="0">
                  <a:pos x="54" y="78"/>
                </a:cxn>
                <a:cxn ang="0">
                  <a:pos x="24" y="114"/>
                </a:cxn>
                <a:cxn ang="0">
                  <a:pos x="12" y="180"/>
                </a:cxn>
                <a:cxn ang="0">
                  <a:pos x="0" y="216"/>
                </a:cxn>
                <a:cxn ang="0">
                  <a:pos x="102" y="210"/>
                </a:cxn>
                <a:cxn ang="0">
                  <a:pos x="126" y="156"/>
                </a:cxn>
                <a:cxn ang="0">
                  <a:pos x="168" y="126"/>
                </a:cxn>
                <a:cxn ang="0">
                  <a:pos x="204" y="108"/>
                </a:cxn>
                <a:cxn ang="0">
                  <a:pos x="264" y="96"/>
                </a:cxn>
                <a:cxn ang="0">
                  <a:pos x="264" y="6"/>
                </a:cxn>
                <a:cxn ang="0">
                  <a:pos x="216" y="0"/>
                </a:cxn>
              </a:cxnLst>
              <a:rect l="0" t="0" r="r" b="b"/>
              <a:pathLst>
                <a:path w="264" h="216">
                  <a:moveTo>
                    <a:pt x="216" y="0"/>
                  </a:moveTo>
                  <a:lnTo>
                    <a:pt x="132" y="12"/>
                  </a:lnTo>
                  <a:lnTo>
                    <a:pt x="96" y="30"/>
                  </a:lnTo>
                  <a:lnTo>
                    <a:pt x="54" y="78"/>
                  </a:lnTo>
                  <a:lnTo>
                    <a:pt x="24" y="114"/>
                  </a:lnTo>
                  <a:lnTo>
                    <a:pt x="12" y="180"/>
                  </a:lnTo>
                  <a:lnTo>
                    <a:pt x="0" y="216"/>
                  </a:lnTo>
                  <a:lnTo>
                    <a:pt x="102" y="210"/>
                  </a:lnTo>
                  <a:lnTo>
                    <a:pt x="126" y="156"/>
                  </a:lnTo>
                  <a:lnTo>
                    <a:pt x="168" y="126"/>
                  </a:lnTo>
                  <a:lnTo>
                    <a:pt x="204" y="108"/>
                  </a:lnTo>
                  <a:lnTo>
                    <a:pt x="264" y="96"/>
                  </a:lnTo>
                  <a:lnTo>
                    <a:pt x="264" y="6"/>
                  </a:lnTo>
                  <a:lnTo>
                    <a:pt x="216"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43016" name="Rectangle 8"/>
            <p:cNvSpPr>
              <a:spLocks noChangeArrowheads="1"/>
            </p:cNvSpPr>
            <p:nvPr/>
          </p:nvSpPr>
          <p:spPr bwMode="auto">
            <a:xfrm>
              <a:off x="3689" y="2694"/>
              <a:ext cx="432" cy="108"/>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grpSp>
      <p:grpSp>
        <p:nvGrpSpPr>
          <p:cNvPr id="43055" name="Group 47"/>
          <p:cNvGrpSpPr>
            <a:grpSpLocks/>
          </p:cNvGrpSpPr>
          <p:nvPr/>
        </p:nvGrpSpPr>
        <p:grpSpPr bwMode="auto">
          <a:xfrm>
            <a:off x="5856288" y="4262438"/>
            <a:ext cx="646112" cy="160337"/>
            <a:chOff x="3689" y="2101"/>
            <a:chExt cx="407" cy="101"/>
          </a:xfrm>
        </p:grpSpPr>
        <p:sp>
          <p:nvSpPr>
            <p:cNvPr id="43018" name="Line 10"/>
            <p:cNvSpPr>
              <a:spLocks noChangeShapeType="1"/>
            </p:cNvSpPr>
            <p:nvPr/>
          </p:nvSpPr>
          <p:spPr bwMode="auto">
            <a:xfrm>
              <a:off x="3696" y="2101"/>
              <a:ext cx="400" cy="0"/>
            </a:xfrm>
            <a:prstGeom prst="line">
              <a:avLst/>
            </a:prstGeom>
            <a:noFill/>
            <a:ln w="12700">
              <a:solidFill>
                <a:schemeClr val="tx1"/>
              </a:solidFill>
              <a:round/>
              <a:headEnd/>
              <a:tailEnd/>
            </a:ln>
            <a:effectLst/>
          </p:spPr>
          <p:txBody>
            <a:bodyPr wrap="none" anchor="ctr"/>
            <a:lstStyle/>
            <a:p>
              <a:endParaRPr lang="en-US"/>
            </a:p>
          </p:txBody>
        </p:sp>
        <p:sp>
          <p:nvSpPr>
            <p:cNvPr id="43019" name="Line 11"/>
            <p:cNvSpPr>
              <a:spLocks noChangeShapeType="1"/>
            </p:cNvSpPr>
            <p:nvPr/>
          </p:nvSpPr>
          <p:spPr bwMode="auto">
            <a:xfrm>
              <a:off x="3689" y="2202"/>
              <a:ext cx="400" cy="0"/>
            </a:xfrm>
            <a:prstGeom prst="line">
              <a:avLst/>
            </a:prstGeom>
            <a:noFill/>
            <a:ln w="12700">
              <a:solidFill>
                <a:schemeClr val="tx1"/>
              </a:solidFill>
              <a:round/>
              <a:headEnd/>
              <a:tailEnd/>
            </a:ln>
            <a:effectLst/>
          </p:spPr>
          <p:txBody>
            <a:bodyPr wrap="none" anchor="ctr"/>
            <a:lstStyle/>
            <a:p>
              <a:endParaRPr lang="en-US"/>
            </a:p>
          </p:txBody>
        </p:sp>
      </p:grpSp>
      <p:sp>
        <p:nvSpPr>
          <p:cNvPr id="43021" name="Rectangle 13"/>
          <p:cNvSpPr>
            <a:spLocks noChangeArrowheads="1"/>
          </p:cNvSpPr>
          <p:nvPr/>
        </p:nvSpPr>
        <p:spPr bwMode="auto">
          <a:xfrm>
            <a:off x="5481638" y="4616450"/>
            <a:ext cx="203200" cy="159226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3022" name="Rectangle 14"/>
          <p:cNvSpPr>
            <a:spLocks noChangeArrowheads="1"/>
          </p:cNvSpPr>
          <p:nvPr/>
        </p:nvSpPr>
        <p:spPr bwMode="auto">
          <a:xfrm>
            <a:off x="4903788" y="5935663"/>
            <a:ext cx="1373187" cy="828675"/>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43023" name="Freeform 15"/>
          <p:cNvSpPr>
            <a:spLocks/>
          </p:cNvSpPr>
          <p:nvPr/>
        </p:nvSpPr>
        <p:spPr bwMode="auto">
          <a:xfrm>
            <a:off x="6353175" y="5459413"/>
            <a:ext cx="1508125" cy="1101725"/>
          </a:xfrm>
          <a:custGeom>
            <a:avLst/>
            <a:gdLst/>
            <a:ahLst/>
            <a:cxnLst>
              <a:cxn ang="0">
                <a:pos x="0" y="693"/>
              </a:cxn>
              <a:cxn ang="0">
                <a:pos x="0" y="0"/>
              </a:cxn>
              <a:cxn ang="0">
                <a:pos x="949" y="0"/>
              </a:cxn>
            </a:cxnLst>
            <a:rect l="0" t="0" r="r" b="b"/>
            <a:pathLst>
              <a:path w="950" h="694">
                <a:moveTo>
                  <a:pt x="0" y="693"/>
                </a:moveTo>
                <a:lnTo>
                  <a:pt x="0" y="0"/>
                </a:lnTo>
                <a:lnTo>
                  <a:pt x="949" y="0"/>
                </a:lnTo>
              </a:path>
            </a:pathLst>
          </a:custGeom>
          <a:noFill/>
          <a:ln w="127000" cap="rnd" cmpd="sng">
            <a:pattFill prst="ltUpDiag">
              <a:fgClr>
                <a:schemeClr val="tx1"/>
              </a:fgClr>
              <a:bgClr>
                <a:schemeClr val="bg1"/>
              </a:bgClr>
            </a:pattFill>
            <a:prstDash val="solid"/>
            <a:round/>
            <a:headEnd type="none" w="med" len="med"/>
            <a:tailEnd type="none" w="med" len="med"/>
          </a:ln>
          <a:effectLst/>
        </p:spPr>
        <p:txBody>
          <a:bodyPr/>
          <a:lstStyle/>
          <a:p>
            <a:endParaRPr lang="en-US"/>
          </a:p>
        </p:txBody>
      </p:sp>
      <p:sp>
        <p:nvSpPr>
          <p:cNvPr id="43024" name="Line 16"/>
          <p:cNvSpPr>
            <a:spLocks noChangeShapeType="1"/>
          </p:cNvSpPr>
          <p:nvPr/>
        </p:nvSpPr>
        <p:spPr bwMode="auto">
          <a:xfrm>
            <a:off x="4906963" y="5942013"/>
            <a:ext cx="1384300" cy="0"/>
          </a:xfrm>
          <a:prstGeom prst="line">
            <a:avLst/>
          </a:prstGeom>
          <a:noFill/>
          <a:ln w="12700">
            <a:solidFill>
              <a:schemeClr val="tx1"/>
            </a:solidFill>
            <a:round/>
            <a:headEnd/>
            <a:tailEnd/>
          </a:ln>
          <a:effectLst/>
        </p:spPr>
        <p:txBody>
          <a:bodyPr wrap="none" anchor="ctr"/>
          <a:lstStyle/>
          <a:p>
            <a:endParaRPr lang="en-US"/>
          </a:p>
        </p:txBody>
      </p:sp>
      <p:sp>
        <p:nvSpPr>
          <p:cNvPr id="43025" name="Freeform 17"/>
          <p:cNvSpPr>
            <a:spLocks/>
          </p:cNvSpPr>
          <p:nvPr/>
        </p:nvSpPr>
        <p:spPr bwMode="auto">
          <a:xfrm>
            <a:off x="6281738" y="5389563"/>
            <a:ext cx="1630362" cy="1154112"/>
          </a:xfrm>
          <a:custGeom>
            <a:avLst/>
            <a:gdLst/>
            <a:ahLst/>
            <a:cxnLst>
              <a:cxn ang="0">
                <a:pos x="0" y="726"/>
              </a:cxn>
              <a:cxn ang="0">
                <a:pos x="0" y="0"/>
              </a:cxn>
              <a:cxn ang="0">
                <a:pos x="1026" y="0"/>
              </a:cxn>
            </a:cxnLst>
            <a:rect l="0" t="0" r="r" b="b"/>
            <a:pathLst>
              <a:path w="1027" h="727">
                <a:moveTo>
                  <a:pt x="0" y="726"/>
                </a:moveTo>
                <a:lnTo>
                  <a:pt x="0" y="0"/>
                </a:lnTo>
                <a:lnTo>
                  <a:pt x="10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nvGrpSpPr>
          <p:cNvPr id="43026" name="Group 18"/>
          <p:cNvGrpSpPr>
            <a:grpSpLocks/>
          </p:cNvGrpSpPr>
          <p:nvPr/>
        </p:nvGrpSpPr>
        <p:grpSpPr bwMode="auto">
          <a:xfrm>
            <a:off x="5461000" y="4600575"/>
            <a:ext cx="241300" cy="1557338"/>
            <a:chOff x="3577" y="2700"/>
            <a:chExt cx="152" cy="981"/>
          </a:xfrm>
        </p:grpSpPr>
        <p:sp>
          <p:nvSpPr>
            <p:cNvPr id="43027" name="Freeform 19"/>
            <p:cNvSpPr>
              <a:spLocks/>
            </p:cNvSpPr>
            <p:nvPr/>
          </p:nvSpPr>
          <p:spPr bwMode="auto">
            <a:xfrm>
              <a:off x="3702" y="2700"/>
              <a:ext cx="27" cy="981"/>
            </a:xfrm>
            <a:custGeom>
              <a:avLst/>
              <a:gdLst/>
              <a:ahLst/>
              <a:cxnLst>
                <a:cxn ang="0">
                  <a:pos x="26" y="980"/>
                </a:cxn>
                <a:cxn ang="0">
                  <a:pos x="8" y="834"/>
                </a:cxn>
                <a:cxn ang="0">
                  <a:pos x="0" y="672"/>
                </a:cxn>
                <a:cxn ang="0">
                  <a:pos x="0" y="0"/>
                </a:cxn>
              </a:cxnLst>
              <a:rect l="0" t="0" r="r" b="b"/>
              <a:pathLst>
                <a:path w="27" h="981">
                  <a:moveTo>
                    <a:pt x="26" y="980"/>
                  </a:moveTo>
                  <a:lnTo>
                    <a:pt x="8" y="834"/>
                  </a:lnTo>
                  <a:lnTo>
                    <a:pt x="0" y="672"/>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43028" name="Freeform 20"/>
            <p:cNvSpPr>
              <a:spLocks/>
            </p:cNvSpPr>
            <p:nvPr/>
          </p:nvSpPr>
          <p:spPr bwMode="auto">
            <a:xfrm>
              <a:off x="3577" y="2700"/>
              <a:ext cx="27" cy="981"/>
            </a:xfrm>
            <a:custGeom>
              <a:avLst/>
              <a:gdLst/>
              <a:ahLst/>
              <a:cxnLst>
                <a:cxn ang="0">
                  <a:pos x="0" y="980"/>
                </a:cxn>
                <a:cxn ang="0">
                  <a:pos x="18" y="834"/>
                </a:cxn>
                <a:cxn ang="0">
                  <a:pos x="26" y="672"/>
                </a:cxn>
                <a:cxn ang="0">
                  <a:pos x="26" y="0"/>
                </a:cxn>
              </a:cxnLst>
              <a:rect l="0" t="0" r="r" b="b"/>
              <a:pathLst>
                <a:path w="27" h="981">
                  <a:moveTo>
                    <a:pt x="0" y="980"/>
                  </a:moveTo>
                  <a:lnTo>
                    <a:pt x="18" y="834"/>
                  </a:lnTo>
                  <a:lnTo>
                    <a:pt x="26" y="672"/>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43029" name="Arc 21"/>
          <p:cNvSpPr>
            <a:spLocks/>
          </p:cNvSpPr>
          <p:nvPr/>
        </p:nvSpPr>
        <p:spPr bwMode="auto">
          <a:xfrm rot="5400000">
            <a:off x="5687220" y="4418806"/>
            <a:ext cx="176212" cy="206375"/>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3030" name="Arc 22"/>
          <p:cNvSpPr>
            <a:spLocks/>
          </p:cNvSpPr>
          <p:nvPr/>
        </p:nvSpPr>
        <p:spPr bwMode="auto">
          <a:xfrm rot="5400000">
            <a:off x="5540375" y="4232275"/>
            <a:ext cx="317500" cy="3746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43031" name="AutoShape 23"/>
          <p:cNvSpPr>
            <a:spLocks noChangeArrowheads="1"/>
          </p:cNvSpPr>
          <p:nvPr/>
        </p:nvSpPr>
        <p:spPr bwMode="auto">
          <a:xfrm flipV="1">
            <a:off x="6904038" y="5251450"/>
            <a:ext cx="395287" cy="13176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43032" name="Line 24"/>
          <p:cNvSpPr>
            <a:spLocks noChangeShapeType="1"/>
          </p:cNvSpPr>
          <p:nvPr/>
        </p:nvSpPr>
        <p:spPr bwMode="auto">
          <a:xfrm>
            <a:off x="7189788" y="4846638"/>
            <a:ext cx="901700" cy="0"/>
          </a:xfrm>
          <a:prstGeom prst="line">
            <a:avLst/>
          </a:prstGeom>
          <a:noFill/>
          <a:ln w="12700">
            <a:solidFill>
              <a:schemeClr val="tx1"/>
            </a:solidFill>
            <a:round/>
            <a:headEnd/>
            <a:tailEnd/>
          </a:ln>
          <a:effectLst/>
        </p:spPr>
        <p:txBody>
          <a:bodyPr wrap="none" anchor="ctr"/>
          <a:lstStyle/>
          <a:p>
            <a:endParaRPr lang="en-US"/>
          </a:p>
        </p:txBody>
      </p:sp>
      <p:sp>
        <p:nvSpPr>
          <p:cNvPr id="43033" name="Line 25"/>
          <p:cNvSpPr>
            <a:spLocks noChangeShapeType="1"/>
          </p:cNvSpPr>
          <p:nvPr/>
        </p:nvSpPr>
        <p:spPr bwMode="auto">
          <a:xfrm>
            <a:off x="7302500" y="4932363"/>
            <a:ext cx="855663" cy="0"/>
          </a:xfrm>
          <a:prstGeom prst="line">
            <a:avLst/>
          </a:prstGeom>
          <a:noFill/>
          <a:ln w="12700">
            <a:solidFill>
              <a:schemeClr val="tx1"/>
            </a:solidFill>
            <a:round/>
            <a:headEnd/>
            <a:tailEnd/>
          </a:ln>
          <a:effectLst/>
        </p:spPr>
        <p:txBody>
          <a:bodyPr wrap="none" anchor="ctr"/>
          <a:lstStyle/>
          <a:p>
            <a:endParaRPr lang="en-US"/>
          </a:p>
        </p:txBody>
      </p:sp>
      <p:sp>
        <p:nvSpPr>
          <p:cNvPr id="43034" name="AutoShape 26"/>
          <p:cNvSpPr>
            <a:spLocks noChangeArrowheads="1"/>
          </p:cNvSpPr>
          <p:nvPr/>
        </p:nvSpPr>
        <p:spPr bwMode="auto">
          <a:xfrm rot="10800000" flipH="1">
            <a:off x="4983163" y="5807075"/>
            <a:ext cx="228600" cy="114300"/>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sp>
        <p:nvSpPr>
          <p:cNvPr id="43035" name="Line 27"/>
          <p:cNvSpPr>
            <a:spLocks noChangeShapeType="1"/>
          </p:cNvSpPr>
          <p:nvPr/>
        </p:nvSpPr>
        <p:spPr bwMode="auto">
          <a:xfrm flipV="1">
            <a:off x="4852988" y="6188075"/>
            <a:ext cx="727075" cy="2936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43036" name="Line 28"/>
          <p:cNvSpPr>
            <a:spLocks noChangeShapeType="1"/>
          </p:cNvSpPr>
          <p:nvPr/>
        </p:nvSpPr>
        <p:spPr bwMode="auto">
          <a:xfrm flipV="1">
            <a:off x="7072313" y="4283075"/>
            <a:ext cx="0" cy="558800"/>
          </a:xfrm>
          <a:prstGeom prst="line">
            <a:avLst/>
          </a:prstGeom>
          <a:noFill/>
          <a:ln w="12700">
            <a:solidFill>
              <a:schemeClr val="tx1"/>
            </a:solidFill>
            <a:round/>
            <a:headEnd/>
            <a:tailEnd/>
          </a:ln>
          <a:effectLst/>
        </p:spPr>
        <p:txBody>
          <a:bodyPr wrap="none" anchor="ctr"/>
          <a:lstStyle/>
          <a:p>
            <a:endParaRPr lang="en-US"/>
          </a:p>
        </p:txBody>
      </p:sp>
      <p:sp>
        <p:nvSpPr>
          <p:cNvPr id="43037" name="Line 29"/>
          <p:cNvSpPr>
            <a:spLocks noChangeShapeType="1"/>
          </p:cNvSpPr>
          <p:nvPr/>
        </p:nvSpPr>
        <p:spPr bwMode="auto">
          <a:xfrm flipV="1">
            <a:off x="7110413" y="4283075"/>
            <a:ext cx="0" cy="558800"/>
          </a:xfrm>
          <a:prstGeom prst="line">
            <a:avLst/>
          </a:prstGeom>
          <a:noFill/>
          <a:ln w="12700">
            <a:solidFill>
              <a:schemeClr val="tx1"/>
            </a:solidFill>
            <a:round/>
            <a:headEnd/>
            <a:tailEnd/>
          </a:ln>
          <a:effectLst/>
        </p:spPr>
        <p:txBody>
          <a:bodyPr wrap="none" anchor="ctr"/>
          <a:lstStyle/>
          <a:p>
            <a:endParaRPr lang="en-US"/>
          </a:p>
        </p:txBody>
      </p:sp>
      <p:sp>
        <p:nvSpPr>
          <p:cNvPr id="43038" name="Rectangle 30"/>
          <p:cNvSpPr>
            <a:spLocks noChangeArrowheads="1"/>
          </p:cNvSpPr>
          <p:nvPr/>
        </p:nvSpPr>
        <p:spPr bwMode="auto">
          <a:xfrm>
            <a:off x="6797675" y="3783013"/>
            <a:ext cx="2230438" cy="457200"/>
          </a:xfrm>
          <a:prstGeom prst="rect">
            <a:avLst/>
          </a:prstGeom>
          <a:noFill/>
          <a:ln w="12700">
            <a:noFill/>
            <a:miter lim="800000"/>
            <a:headEnd/>
            <a:tailEnd/>
          </a:ln>
          <a:effectLst/>
        </p:spPr>
        <p:txBody>
          <a:bodyPr wrap="none" anchor="ctr">
            <a:spAutoFit/>
          </a:bodyPr>
          <a:lstStyle/>
          <a:p>
            <a:pPr eaLnBrk="0" hangingPunct="0"/>
            <a:r>
              <a:rPr lang="en-US" sz="2400">
                <a:solidFill>
                  <a:schemeClr val="folHlink"/>
                </a:solidFill>
              </a:rPr>
              <a:t>to vacuum pump</a:t>
            </a:r>
          </a:p>
        </p:txBody>
      </p:sp>
      <p:sp>
        <p:nvSpPr>
          <p:cNvPr id="43039" name="Rectangle 31"/>
          <p:cNvSpPr>
            <a:spLocks noChangeArrowheads="1"/>
          </p:cNvSpPr>
          <p:nvPr/>
        </p:nvSpPr>
        <p:spPr bwMode="auto">
          <a:xfrm>
            <a:off x="6329363" y="4117975"/>
            <a:ext cx="381000" cy="10668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3040" name="Rectangle 32"/>
          <p:cNvSpPr>
            <a:spLocks noChangeArrowheads="1"/>
          </p:cNvSpPr>
          <p:nvPr/>
        </p:nvSpPr>
        <p:spPr bwMode="auto">
          <a:xfrm>
            <a:off x="3927475" y="3706813"/>
            <a:ext cx="1747838" cy="457200"/>
          </a:xfrm>
          <a:prstGeom prst="rect">
            <a:avLst/>
          </a:prstGeom>
          <a:noFill/>
          <a:ln w="12700">
            <a:noFill/>
            <a:miter lim="800000"/>
            <a:headEnd/>
            <a:tailEnd/>
          </a:ln>
          <a:effectLst/>
        </p:spPr>
        <p:txBody>
          <a:bodyPr wrap="none" anchor="ctr">
            <a:spAutoFit/>
          </a:bodyPr>
          <a:lstStyle/>
          <a:p>
            <a:pPr eaLnBrk="0" hangingPunct="0"/>
            <a:r>
              <a:rPr lang="en-US" sz="2400">
                <a:solidFill>
                  <a:schemeClr val="folHlink"/>
                </a:solidFill>
              </a:rPr>
              <a:t>priming tank</a:t>
            </a:r>
          </a:p>
        </p:txBody>
      </p:sp>
      <p:sp>
        <p:nvSpPr>
          <p:cNvPr id="43041" name="Line 33"/>
          <p:cNvSpPr>
            <a:spLocks noChangeShapeType="1"/>
          </p:cNvSpPr>
          <p:nvPr/>
        </p:nvSpPr>
        <p:spPr bwMode="auto">
          <a:xfrm>
            <a:off x="5630863" y="3965575"/>
            <a:ext cx="673100" cy="152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3042" name="Rectangle 34" descr="Light downward diagonal"/>
          <p:cNvSpPr>
            <a:spLocks noChangeArrowheads="1"/>
          </p:cNvSpPr>
          <p:nvPr/>
        </p:nvSpPr>
        <p:spPr bwMode="auto">
          <a:xfrm>
            <a:off x="6291263" y="5197475"/>
            <a:ext cx="469900" cy="190500"/>
          </a:xfrm>
          <a:prstGeom prst="rect">
            <a:avLst/>
          </a:prstGeom>
          <a:pattFill prst="ltDnDiag">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3043" name="Line 35"/>
          <p:cNvSpPr>
            <a:spLocks noChangeShapeType="1"/>
          </p:cNvSpPr>
          <p:nvPr/>
        </p:nvSpPr>
        <p:spPr bwMode="auto">
          <a:xfrm flipH="1">
            <a:off x="6697663" y="4973638"/>
            <a:ext cx="187325" cy="0"/>
          </a:xfrm>
          <a:prstGeom prst="line">
            <a:avLst/>
          </a:prstGeom>
          <a:noFill/>
          <a:ln w="12700">
            <a:solidFill>
              <a:schemeClr val="tx1"/>
            </a:solidFill>
            <a:round/>
            <a:headEnd/>
            <a:tailEnd/>
          </a:ln>
          <a:effectLst/>
        </p:spPr>
        <p:txBody>
          <a:bodyPr wrap="none" anchor="ctr"/>
          <a:lstStyle/>
          <a:p>
            <a:endParaRPr lang="en-US"/>
          </a:p>
        </p:txBody>
      </p:sp>
      <p:sp>
        <p:nvSpPr>
          <p:cNvPr id="43044" name="Rectangle 36"/>
          <p:cNvSpPr>
            <a:spLocks noChangeArrowheads="1"/>
          </p:cNvSpPr>
          <p:nvPr/>
        </p:nvSpPr>
        <p:spPr bwMode="auto">
          <a:xfrm>
            <a:off x="6678613" y="4987925"/>
            <a:ext cx="290512" cy="146050"/>
          </a:xfrm>
          <a:prstGeom prst="rect">
            <a:avLst/>
          </a:prstGeom>
          <a:solidFill>
            <a:schemeClr val="hlink"/>
          </a:solidFill>
          <a:ln w="12700">
            <a:noFill/>
            <a:miter lim="800000"/>
            <a:headEnd/>
            <a:tailEnd/>
          </a:ln>
          <a:effectLst/>
        </p:spPr>
        <p:txBody>
          <a:bodyPr wrap="none" anchor="ctr"/>
          <a:lstStyle/>
          <a:p>
            <a:endParaRPr lang="en-US"/>
          </a:p>
        </p:txBody>
      </p:sp>
      <p:sp>
        <p:nvSpPr>
          <p:cNvPr id="43045" name="Line 37"/>
          <p:cNvSpPr>
            <a:spLocks noChangeShapeType="1"/>
          </p:cNvSpPr>
          <p:nvPr/>
        </p:nvSpPr>
        <p:spPr bwMode="auto">
          <a:xfrm flipH="1">
            <a:off x="6700838" y="5140325"/>
            <a:ext cx="187325" cy="0"/>
          </a:xfrm>
          <a:prstGeom prst="line">
            <a:avLst/>
          </a:prstGeom>
          <a:noFill/>
          <a:ln w="12700">
            <a:solidFill>
              <a:schemeClr val="tx1"/>
            </a:solidFill>
            <a:round/>
            <a:headEnd/>
            <a:tailEnd/>
          </a:ln>
          <a:effectLst/>
        </p:spPr>
        <p:txBody>
          <a:bodyPr wrap="none" anchor="ctr"/>
          <a:lstStyle/>
          <a:p>
            <a:endParaRPr lang="en-US"/>
          </a:p>
        </p:txBody>
      </p:sp>
      <p:sp>
        <p:nvSpPr>
          <p:cNvPr id="43046" name="Rectangle 38"/>
          <p:cNvSpPr>
            <a:spLocks noChangeArrowheads="1"/>
          </p:cNvSpPr>
          <p:nvPr/>
        </p:nvSpPr>
        <p:spPr bwMode="auto">
          <a:xfrm>
            <a:off x="5481638" y="4570413"/>
            <a:ext cx="914400" cy="914400"/>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43047" name="Rectangle 39"/>
          <p:cNvSpPr>
            <a:spLocks noChangeArrowheads="1"/>
          </p:cNvSpPr>
          <p:nvPr/>
        </p:nvSpPr>
        <p:spPr bwMode="auto">
          <a:xfrm>
            <a:off x="5481638" y="4616450"/>
            <a:ext cx="914400" cy="914400"/>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43048" name="Oval 40"/>
          <p:cNvSpPr>
            <a:spLocks noChangeArrowheads="1"/>
          </p:cNvSpPr>
          <p:nvPr/>
        </p:nvSpPr>
        <p:spPr bwMode="auto">
          <a:xfrm>
            <a:off x="6877050" y="4837113"/>
            <a:ext cx="444500" cy="444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3049" name="Line 41"/>
          <p:cNvSpPr>
            <a:spLocks noChangeShapeType="1"/>
          </p:cNvSpPr>
          <p:nvPr/>
        </p:nvSpPr>
        <p:spPr bwMode="auto">
          <a:xfrm>
            <a:off x="4005263" y="4138613"/>
            <a:ext cx="152558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3050" name="Line 42"/>
          <p:cNvSpPr>
            <a:spLocks noChangeShapeType="1"/>
          </p:cNvSpPr>
          <p:nvPr/>
        </p:nvSpPr>
        <p:spPr bwMode="auto">
          <a:xfrm>
            <a:off x="6875463" y="4200525"/>
            <a:ext cx="20510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3051" name="Line 43"/>
          <p:cNvSpPr>
            <a:spLocks noChangeShapeType="1"/>
          </p:cNvSpPr>
          <p:nvPr/>
        </p:nvSpPr>
        <p:spPr bwMode="auto">
          <a:xfrm>
            <a:off x="3552825" y="6618288"/>
            <a:ext cx="12096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3053" name="Rectangle 45"/>
          <p:cNvSpPr>
            <a:spLocks noChangeArrowheads="1"/>
          </p:cNvSpPr>
          <p:nvPr/>
        </p:nvSpPr>
        <p:spPr bwMode="auto">
          <a:xfrm>
            <a:off x="6335713" y="4432300"/>
            <a:ext cx="369887" cy="523875"/>
          </a:xfrm>
          <a:prstGeom prst="rect">
            <a:avLst/>
          </a:prstGeom>
          <a:solidFill>
            <a:schemeClr val="hlink"/>
          </a:solidFill>
          <a:ln w="12700">
            <a:noFill/>
            <a:miter lim="800000"/>
            <a:headEnd/>
            <a:tailEnd/>
          </a:ln>
          <a:effectLst/>
        </p:spPr>
        <p:txBody>
          <a:bodyPr wrap="none" anchor="ctr"/>
          <a:lstStyle/>
          <a:p>
            <a:endParaRPr lang="en-US"/>
          </a:p>
        </p:txBody>
      </p:sp>
      <p:sp>
        <p:nvSpPr>
          <p:cNvPr id="43054" name="Rectangle 46"/>
          <p:cNvSpPr>
            <a:spLocks noChangeArrowheads="1"/>
          </p:cNvSpPr>
          <p:nvPr/>
        </p:nvSpPr>
        <p:spPr bwMode="auto">
          <a:xfrm>
            <a:off x="6335713" y="4951413"/>
            <a:ext cx="369887" cy="246062"/>
          </a:xfrm>
          <a:prstGeom prst="rect">
            <a:avLst/>
          </a:prstGeom>
          <a:solidFill>
            <a:schemeClr val="hlink"/>
          </a:solidFill>
          <a:ln w="12700">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3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3021"/>
                                        </p:tgtEl>
                                        <p:attrNameLst>
                                          <p:attrName>style.visibility</p:attrName>
                                        </p:attrNameLst>
                                      </p:cBhvr>
                                      <p:to>
                                        <p:strVal val="visible"/>
                                      </p:to>
                                    </p:set>
                                    <p:animEffect transition="in" filter="wipe(down)">
                                      <p:cBhvr>
                                        <p:cTn id="19" dur="2000"/>
                                        <p:tgtEl>
                                          <p:spTgt spid="43021"/>
                                        </p:tgtEl>
                                      </p:cBhvr>
                                    </p:animEffect>
                                  </p:childTnLst>
                                </p:cTn>
                              </p:par>
                              <p:par>
                                <p:cTn id="20" presetID="22" presetClass="exit" presetSubtype="1" fill="hold" grpId="0" nodeType="withEffect">
                                  <p:stCondLst>
                                    <p:cond delay="0"/>
                                  </p:stCondLst>
                                  <p:childTnLst>
                                    <p:animEffect transition="out" filter="wipe(up)">
                                      <p:cBhvr>
                                        <p:cTn id="21" dur="5000"/>
                                        <p:tgtEl>
                                          <p:spTgt spid="43053"/>
                                        </p:tgtEl>
                                      </p:cBhvr>
                                    </p:animEffect>
                                    <p:set>
                                      <p:cBhvr>
                                        <p:cTn id="22" dur="1" fill="hold">
                                          <p:stCondLst>
                                            <p:cond delay="4999"/>
                                          </p:stCondLst>
                                        </p:cTn>
                                        <p:tgtEl>
                                          <p:spTgt spid="43053"/>
                                        </p:tgtEl>
                                        <p:attrNameLst>
                                          <p:attrName>style.visibility</p:attrName>
                                        </p:attrNameLst>
                                      </p:cBhvr>
                                      <p:to>
                                        <p:strVal val="hidden"/>
                                      </p:to>
                                    </p:set>
                                  </p:childTnLst>
                                </p:cTn>
                              </p:par>
                              <p:par>
                                <p:cTn id="23" presetID="22" presetClass="entr" presetSubtype="4" fill="hold" nodeType="withEffect">
                                  <p:stCondLst>
                                    <p:cond delay="2000"/>
                                  </p:stCondLst>
                                  <p:childTnLst>
                                    <p:set>
                                      <p:cBhvr>
                                        <p:cTn id="24" dur="1" fill="hold">
                                          <p:stCondLst>
                                            <p:cond delay="0"/>
                                          </p:stCondLst>
                                        </p:cTn>
                                        <p:tgtEl>
                                          <p:spTgt spid="43052"/>
                                        </p:tgtEl>
                                        <p:attrNameLst>
                                          <p:attrName>style.visibility</p:attrName>
                                        </p:attrNameLst>
                                      </p:cBhvr>
                                      <p:to>
                                        <p:strVal val="visible"/>
                                      </p:to>
                                    </p:set>
                                    <p:animEffect transition="in" filter="wipe(down)">
                                      <p:cBhvr>
                                        <p:cTn id="25" dur="3000"/>
                                        <p:tgtEl>
                                          <p:spTgt spid="43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uild="p" autoUpdateAnimBg="0"/>
      <p:bldP spid="43021" grpId="0" animBg="1"/>
      <p:bldP spid="43038" grpId="0" build="p" autoUpdateAnimBg="0"/>
      <p:bldP spid="43040" grpId="0" build="p" autoUpdateAnimBg="0"/>
      <p:bldP spid="430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a:effectLst/>
        </p:spPr>
        <p:txBody>
          <a:bodyPr lIns="90488" tIns="44450" rIns="90488" bIns="44450" anchor="b"/>
          <a:lstStyle/>
          <a:p>
            <a:r>
              <a:rPr lang="en-US"/>
              <a:t>Self-Priming Centrifugal Pumps</a:t>
            </a:r>
          </a:p>
        </p:txBody>
      </p:sp>
      <p:sp>
        <p:nvSpPr>
          <p:cNvPr id="44035" name="Rectangle 3"/>
          <p:cNvSpPr>
            <a:spLocks noGrp="1" noChangeArrowheads="1"/>
          </p:cNvSpPr>
          <p:nvPr>
            <p:ph type="body" idx="1"/>
          </p:nvPr>
        </p:nvSpPr>
        <p:spPr>
          <a:noFill/>
          <a:ln/>
        </p:spPr>
        <p:txBody>
          <a:bodyPr lIns="90488" tIns="44450" rIns="90488" bIns="44450"/>
          <a:lstStyle/>
          <a:p>
            <a:r>
              <a:rPr lang="en-US"/>
              <a:t>Require a small volume of liquid in the pump</a:t>
            </a:r>
          </a:p>
          <a:p>
            <a:r>
              <a:rPr lang="en-US"/>
              <a:t>Recirculate this liquid and </a:t>
            </a:r>
            <a:r>
              <a:rPr lang="en-US">
                <a:solidFill>
                  <a:schemeClr val="accent1"/>
                </a:solidFill>
              </a:rPr>
              <a:t>entrain air</a:t>
            </a:r>
            <a:r>
              <a:rPr lang="en-US"/>
              <a:t> from the suction side of the pump</a:t>
            </a:r>
          </a:p>
          <a:p>
            <a:r>
              <a:rPr lang="en-US"/>
              <a:t>The entrained air is separated from the liquid and discharged in the pressure side of the pump</a:t>
            </a:r>
          </a:p>
        </p:txBody>
      </p:sp>
      <p:grpSp>
        <p:nvGrpSpPr>
          <p:cNvPr id="44036" name="Group 4"/>
          <p:cNvGrpSpPr>
            <a:grpSpLocks/>
          </p:cNvGrpSpPr>
          <p:nvPr/>
        </p:nvGrpSpPr>
        <p:grpSpPr bwMode="auto">
          <a:xfrm>
            <a:off x="2041525" y="1150938"/>
            <a:ext cx="3633788" cy="4556125"/>
            <a:chOff x="0" y="0"/>
            <a:chExt cx="2289" cy="2870"/>
          </a:xfrm>
        </p:grpSpPr>
        <p:sp>
          <p:nvSpPr>
            <p:cNvPr id="44037" name="Rectangle 5"/>
            <p:cNvSpPr>
              <a:spLocks noChangeArrowheads="1"/>
            </p:cNvSpPr>
            <p:nvPr/>
          </p:nvSpPr>
          <p:spPr bwMode="auto">
            <a:xfrm>
              <a:off x="0" y="0"/>
              <a:ext cx="2289" cy="0"/>
            </a:xfrm>
            <a:prstGeom prst="rect">
              <a:avLst/>
            </a:prstGeom>
            <a:noFill/>
            <a:ln w="12700">
              <a:noFill/>
              <a:miter lim="800000"/>
              <a:headEnd type="none" w="lg" len="med"/>
              <a:tailEnd type="none" w="lg" len="med"/>
            </a:ln>
            <a:effectLst/>
          </p:spPr>
          <p:txBody>
            <a:bodyPr>
              <a:spAutoFit/>
            </a:bodyPr>
            <a:lstStyle/>
            <a:p>
              <a:endParaRPr lang="en-US"/>
            </a:p>
          </p:txBody>
        </p:sp>
        <p:sp>
          <p:nvSpPr>
            <p:cNvPr id="44038" name="Rectangle 6"/>
            <p:cNvSpPr>
              <a:spLocks noChangeArrowheads="1"/>
            </p:cNvSpPr>
            <p:nvPr/>
          </p:nvSpPr>
          <p:spPr bwMode="auto">
            <a:xfrm>
              <a:off x="0" y="0"/>
              <a:ext cx="2289" cy="2870"/>
            </a:xfrm>
            <a:prstGeom prst="rect">
              <a:avLst/>
            </a:prstGeom>
            <a:noFill/>
            <a:ln w="12700">
              <a:noFill/>
              <a:miter lim="800000"/>
              <a:headEnd type="none" w="lg" len="med"/>
              <a:tailEnd type="none" w="lg" len="med"/>
            </a:ln>
            <a:effectLst/>
          </p:spPr>
          <p:txBody>
            <a:bodyPr/>
            <a:lstStyle/>
            <a:p>
              <a:pPr marL="342900" indent="-342900" eaLnBrk="0" hangingPunct="0"/>
              <a:r>
                <a:rPr lang="en-US" sz="2400"/>
                <a:t>  </a:t>
              </a:r>
              <a:r>
                <a:rPr lang="en-US" sz="26900"/>
                <a:t> </a:t>
              </a:r>
              <a:r>
                <a:rPr lang="en-US" sz="2400"/>
                <a:t>                                                               </a:t>
              </a:r>
            </a:p>
          </p:txBody>
        </p:sp>
      </p:grpSp>
      <p:pic>
        <p:nvPicPr>
          <p:cNvPr id="44039" name="Picture 7" descr="3796_priming">
            <a:hlinkClick r:id="rId2"/>
          </p:cNvPr>
          <p:cNvPicPr>
            <a:picLocks noChangeAspect="1" noChangeArrowheads="1"/>
          </p:cNvPicPr>
          <p:nvPr/>
        </p:nvPicPr>
        <p:blipFill>
          <a:blip r:embed="rId3" cstate="print"/>
          <a:srcRect r="49498" b="24263"/>
          <a:stretch>
            <a:fillRect/>
          </a:stretch>
        </p:blipFill>
        <p:spPr bwMode="auto">
          <a:xfrm>
            <a:off x="8056563" y="5430838"/>
            <a:ext cx="1087437" cy="1427162"/>
          </a:xfrm>
          <a:prstGeom prst="rect">
            <a:avLst/>
          </a:prstGeom>
          <a:noFill/>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effectLst/>
        </p:spPr>
        <p:txBody>
          <a:bodyPr/>
          <a:lstStyle/>
          <a:p>
            <a:r>
              <a:rPr lang="en-US"/>
              <a:t>Variable Flows?</a:t>
            </a:r>
          </a:p>
        </p:txBody>
      </p:sp>
      <p:sp>
        <p:nvSpPr>
          <p:cNvPr id="45059" name="Rectangle 3"/>
          <p:cNvSpPr>
            <a:spLocks noGrp="1" noChangeArrowheads="1"/>
          </p:cNvSpPr>
          <p:nvPr>
            <p:ph type="body" idx="1"/>
          </p:nvPr>
        </p:nvSpPr>
        <p:spPr>
          <a:xfrm>
            <a:off x="685800" y="1981200"/>
            <a:ext cx="7772400" cy="4876800"/>
          </a:xfrm>
        </p:spPr>
        <p:txBody>
          <a:bodyPr/>
          <a:lstStyle/>
          <a:p>
            <a:r>
              <a:rPr lang="en-US"/>
              <a:t>How can you obtain a wide range of flows?</a:t>
            </a:r>
          </a:p>
          <a:p>
            <a:pPr lvl="1"/>
            <a:r>
              <a:rPr lang="en-US"/>
              <a:t>__________________________</a:t>
            </a:r>
          </a:p>
          <a:p>
            <a:pPr lvl="1"/>
            <a:r>
              <a:rPr lang="en-US"/>
              <a:t>__________________________</a:t>
            </a:r>
          </a:p>
          <a:p>
            <a:pPr lvl="1"/>
            <a:r>
              <a:rPr lang="en-US"/>
              <a:t>__________________________</a:t>
            </a:r>
          </a:p>
          <a:p>
            <a:pPr lvl="1"/>
            <a:r>
              <a:rPr lang="en-US"/>
              <a:t>__________________________</a:t>
            </a:r>
          </a:p>
          <a:p>
            <a:pPr lvl="1"/>
            <a:r>
              <a:rPr lang="en-US"/>
              <a:t>__________________________</a:t>
            </a:r>
          </a:p>
          <a:p>
            <a:r>
              <a:rPr lang="en-US"/>
              <a:t>Why is the flow from two identical pumps usually less than the 2x the flow from one pump?</a:t>
            </a:r>
          </a:p>
        </p:txBody>
      </p:sp>
      <p:sp>
        <p:nvSpPr>
          <p:cNvPr id="45060" name="Text Box 4"/>
          <p:cNvSpPr txBox="1">
            <a:spLocks noChangeArrowheads="1"/>
          </p:cNvSpPr>
          <p:nvPr/>
        </p:nvSpPr>
        <p:spPr bwMode="auto">
          <a:xfrm>
            <a:off x="1522413" y="2519363"/>
            <a:ext cx="1052512"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Valve</a:t>
            </a:r>
          </a:p>
        </p:txBody>
      </p:sp>
      <p:sp>
        <p:nvSpPr>
          <p:cNvPr id="45061" name="Text Box 5"/>
          <p:cNvSpPr txBox="1">
            <a:spLocks noChangeArrowheads="1"/>
          </p:cNvSpPr>
          <p:nvPr/>
        </p:nvSpPr>
        <p:spPr bwMode="auto">
          <a:xfrm>
            <a:off x="1522413" y="3027363"/>
            <a:ext cx="4343400"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Multiple pumps (same size)</a:t>
            </a:r>
          </a:p>
        </p:txBody>
      </p:sp>
      <p:sp>
        <p:nvSpPr>
          <p:cNvPr id="45062" name="Text Box 6"/>
          <p:cNvSpPr txBox="1">
            <a:spLocks noChangeArrowheads="1"/>
          </p:cNvSpPr>
          <p:nvPr/>
        </p:nvSpPr>
        <p:spPr bwMode="auto">
          <a:xfrm>
            <a:off x="1522413" y="3533775"/>
            <a:ext cx="5035550"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Multiple pumps (different sizes)</a:t>
            </a:r>
          </a:p>
        </p:txBody>
      </p:sp>
      <p:sp>
        <p:nvSpPr>
          <p:cNvPr id="45063" name="Text Box 7"/>
          <p:cNvSpPr txBox="1">
            <a:spLocks noChangeArrowheads="1"/>
          </p:cNvSpPr>
          <p:nvPr/>
        </p:nvSpPr>
        <p:spPr bwMode="auto">
          <a:xfrm>
            <a:off x="1522413" y="4041775"/>
            <a:ext cx="3462337"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Variable speed motor</a:t>
            </a:r>
          </a:p>
        </p:txBody>
      </p:sp>
      <p:sp>
        <p:nvSpPr>
          <p:cNvPr id="45064" name="Text Box 8"/>
          <p:cNvSpPr txBox="1">
            <a:spLocks noChangeArrowheads="1"/>
          </p:cNvSpPr>
          <p:nvPr/>
        </p:nvSpPr>
        <p:spPr bwMode="auto">
          <a:xfrm>
            <a:off x="1522413" y="4548188"/>
            <a:ext cx="2132012"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Storage tank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autoUpdateAnimBg="0"/>
      <p:bldP spid="45061" grpId="0" build="p" autoUpdateAnimBg="0"/>
      <p:bldP spid="45062" grpId="0" build="p" autoUpdateAnimBg="0"/>
      <p:bldP spid="45063" grpId="0" build="p" autoUpdateAnimBg="0"/>
      <p:bldP spid="4506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effectLst/>
        </p:spPr>
        <p:txBody>
          <a:bodyPr/>
          <a:lstStyle/>
          <a:p>
            <a:r>
              <a:rPr lang="en-US"/>
              <a:t>RPM for Pumps</a:t>
            </a:r>
          </a:p>
        </p:txBody>
      </p:sp>
      <p:sp>
        <p:nvSpPr>
          <p:cNvPr id="46083" name="Rectangle 3"/>
          <p:cNvSpPr>
            <a:spLocks noGrp="1" noChangeArrowheads="1"/>
          </p:cNvSpPr>
          <p:nvPr>
            <p:ph type="body" idx="1"/>
          </p:nvPr>
        </p:nvSpPr>
        <p:spPr/>
        <p:txBody>
          <a:bodyPr/>
          <a:lstStyle/>
          <a:p>
            <a:r>
              <a:rPr lang="en-US"/>
              <a:t>60 cycle</a:t>
            </a:r>
          </a:p>
          <a:p>
            <a:r>
              <a:rPr lang="en-US"/>
              <a:t>Other options</a:t>
            </a:r>
          </a:p>
          <a:p>
            <a:pPr lvl="1"/>
            <a:r>
              <a:rPr lang="en-US"/>
              <a:t>variable speed</a:t>
            </a:r>
          </a:p>
          <a:p>
            <a:pPr lvl="1"/>
            <a:r>
              <a:rPr lang="en-US"/>
              <a:t>belt drive</a:t>
            </a:r>
          </a:p>
        </p:txBody>
      </p:sp>
      <p:graphicFrame>
        <p:nvGraphicFramePr>
          <p:cNvPr id="46084" name="Object 4"/>
          <p:cNvGraphicFramePr>
            <a:graphicFrameLocks noChangeAspect="1"/>
          </p:cNvGraphicFramePr>
          <p:nvPr/>
        </p:nvGraphicFramePr>
        <p:xfrm>
          <a:off x="4513263" y="2032000"/>
          <a:ext cx="4395787" cy="4670425"/>
        </p:xfrm>
        <a:graphic>
          <a:graphicData uri="http://schemas.openxmlformats.org/presentationml/2006/ole">
            <p:oleObj spid="_x0000_s46084" name="Worksheet" r:id="rId3" imgW="2448154" imgH="2762707" progId="Excel.Sheet.8">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effectLst/>
        </p:spPr>
        <p:txBody>
          <a:bodyPr/>
          <a:lstStyle/>
          <a:p>
            <a:r>
              <a:rPr lang="en-US"/>
              <a:t>Estimate of Pump rpm</a:t>
            </a:r>
          </a:p>
        </p:txBody>
      </p:sp>
      <p:sp>
        <p:nvSpPr>
          <p:cNvPr id="47107" name="Rectangle 3"/>
          <p:cNvSpPr>
            <a:spLocks noGrp="1" noChangeArrowheads="1"/>
          </p:cNvSpPr>
          <p:nvPr>
            <p:ph type="body" idx="1"/>
          </p:nvPr>
        </p:nvSpPr>
        <p:spPr/>
        <p:txBody>
          <a:bodyPr/>
          <a:lstStyle/>
          <a:p>
            <a:r>
              <a:rPr lang="en-US"/>
              <a:t>The best efficiency is obtained when S=1</a:t>
            </a:r>
          </a:p>
          <a:p>
            <a:r>
              <a:rPr lang="en-US"/>
              <a:t>Given a desired flow and head the approximate pump rpm can be estimated!</a:t>
            </a:r>
          </a:p>
        </p:txBody>
      </p:sp>
      <p:graphicFrame>
        <p:nvGraphicFramePr>
          <p:cNvPr id="47108" name="Object 4">
            <a:hlinkClick r:id="" action="ppaction://ole?verb=0"/>
          </p:cNvPr>
          <p:cNvGraphicFramePr>
            <a:graphicFrameLocks/>
          </p:cNvGraphicFramePr>
          <p:nvPr/>
        </p:nvGraphicFramePr>
        <p:xfrm>
          <a:off x="1277938" y="3817938"/>
          <a:ext cx="1485900" cy="965200"/>
        </p:xfrm>
        <a:graphic>
          <a:graphicData uri="http://schemas.openxmlformats.org/presentationml/2006/ole">
            <p:oleObj spid="_x0000_s47108" name="Equation" r:id="rId3" imgW="1498320" imgH="977760" progId="Equation.DSMT4">
              <p:embed/>
            </p:oleObj>
          </a:graphicData>
        </a:graphic>
      </p:graphicFrame>
      <p:graphicFrame>
        <p:nvGraphicFramePr>
          <p:cNvPr id="47109" name="Object 5">
            <a:hlinkClick r:id="" action="ppaction://ole?verb=0"/>
          </p:cNvPr>
          <p:cNvGraphicFramePr>
            <a:graphicFrameLocks/>
          </p:cNvGraphicFramePr>
          <p:nvPr/>
        </p:nvGraphicFramePr>
        <p:xfrm>
          <a:off x="3644900" y="3754438"/>
          <a:ext cx="1524000" cy="976312"/>
        </p:xfrm>
        <a:graphic>
          <a:graphicData uri="http://schemas.openxmlformats.org/presentationml/2006/ole">
            <p:oleObj spid="_x0000_s47109" name="Equation" r:id="rId4" imgW="1536480" imgH="990360" progId="Equation.DSMT4">
              <p:embed/>
            </p:oleObj>
          </a:graphicData>
        </a:graphic>
      </p:graphicFrame>
      <p:sp>
        <p:nvSpPr>
          <p:cNvPr id="47110" name="Text Box 6"/>
          <p:cNvSpPr txBox="1">
            <a:spLocks noChangeArrowheads="1"/>
          </p:cNvSpPr>
          <p:nvPr/>
        </p:nvSpPr>
        <p:spPr bwMode="auto">
          <a:xfrm>
            <a:off x="1050925" y="4968875"/>
            <a:ext cx="6481763" cy="1800225"/>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solidFill>
                  <a:schemeClr val="folHlink"/>
                </a:solidFill>
              </a:rPr>
              <a:t>Pump for flume in DeFrees Teaching Lab…</a:t>
            </a:r>
          </a:p>
          <a:p>
            <a:pPr marL="342900" indent="-342900" eaLnBrk="0" hangingPunct="0"/>
            <a:r>
              <a:rPr lang="en-US" sz="2800">
                <a:solidFill>
                  <a:schemeClr val="folHlink"/>
                </a:solidFill>
              </a:rPr>
              <a:t>Q = 0.1 m</a:t>
            </a:r>
            <a:r>
              <a:rPr lang="en-US" sz="2800" baseline="30000">
                <a:solidFill>
                  <a:schemeClr val="folHlink"/>
                </a:solidFill>
              </a:rPr>
              <a:t>3</a:t>
            </a:r>
            <a:r>
              <a:rPr lang="en-US" sz="2800">
                <a:solidFill>
                  <a:schemeClr val="folHlink"/>
                </a:solidFill>
              </a:rPr>
              <a:t>/s, h</a:t>
            </a:r>
            <a:r>
              <a:rPr lang="en-US" sz="2800" baseline="-25000">
                <a:solidFill>
                  <a:schemeClr val="folHlink"/>
                </a:solidFill>
              </a:rPr>
              <a:t>p</a:t>
            </a:r>
            <a:r>
              <a:rPr lang="en-US" sz="2800">
                <a:solidFill>
                  <a:schemeClr val="folHlink"/>
                </a:solidFill>
              </a:rPr>
              <a:t> = 4 m.</a:t>
            </a:r>
          </a:p>
          <a:p>
            <a:pPr marL="342900" indent="-342900" eaLnBrk="0" hangingPunct="0"/>
            <a:r>
              <a:rPr lang="en-US" sz="2800">
                <a:solidFill>
                  <a:schemeClr val="folHlink"/>
                </a:solidFill>
              </a:rPr>
              <a:t>Therefore </a:t>
            </a:r>
            <a:r>
              <a:rPr lang="en-US" sz="2800">
                <a:solidFill>
                  <a:schemeClr val="folHlink"/>
                </a:solidFill>
                <a:latin typeface="Symbol" pitchFamily="18" charset="2"/>
              </a:rPr>
              <a:t>w</a:t>
            </a:r>
            <a:r>
              <a:rPr lang="en-US" sz="2800">
                <a:solidFill>
                  <a:schemeClr val="folHlink"/>
                </a:solidFill>
              </a:rPr>
              <a:t> = 50 rads/s = 470 rpm</a:t>
            </a:r>
          </a:p>
          <a:p>
            <a:pPr marL="342900" indent="-342900" eaLnBrk="0" hangingPunct="0"/>
            <a:r>
              <a:rPr lang="en-US" sz="2800">
                <a:solidFill>
                  <a:schemeClr val="folHlink"/>
                </a:solidFill>
              </a:rPr>
              <a:t>Actual maximum rpm is 600!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effectLst/>
        </p:spPr>
        <p:txBody>
          <a:bodyPr/>
          <a:lstStyle/>
          <a:p>
            <a:r>
              <a:rPr lang="en-US"/>
              <a:t>Pump Selection</a:t>
            </a:r>
          </a:p>
        </p:txBody>
      </p:sp>
      <p:sp>
        <p:nvSpPr>
          <p:cNvPr id="48131" name="Rectangle 3"/>
          <p:cNvSpPr>
            <a:spLocks noGrp="1" noChangeArrowheads="1"/>
          </p:cNvSpPr>
          <p:nvPr>
            <p:ph type="body" idx="1"/>
          </p:nvPr>
        </p:nvSpPr>
        <p:spPr/>
        <p:txBody>
          <a:bodyPr/>
          <a:lstStyle/>
          <a:p>
            <a:r>
              <a:rPr lang="en-US" sz="2800"/>
              <a:t>Material Compatibility</a:t>
            </a:r>
          </a:p>
          <a:p>
            <a:r>
              <a:rPr lang="en-US" sz="2800"/>
              <a:t>Solids</a:t>
            </a:r>
          </a:p>
          <a:p>
            <a:r>
              <a:rPr lang="en-US" sz="2800"/>
              <a:t>Flow</a:t>
            </a:r>
          </a:p>
          <a:p>
            <a:r>
              <a:rPr lang="en-US" sz="2800"/>
              <a:t>Head</a:t>
            </a:r>
          </a:p>
          <a:p>
            <a:r>
              <a:rPr lang="en-US" sz="2800"/>
              <a:t>NPSH</a:t>
            </a:r>
            <a:r>
              <a:rPr lang="en-US" sz="2800" baseline="-25000"/>
              <a:t>a</a:t>
            </a:r>
          </a:p>
          <a:p>
            <a:r>
              <a:rPr lang="en-US" sz="2800"/>
              <a:t>Pump Selection software</a:t>
            </a:r>
          </a:p>
          <a:p>
            <a:r>
              <a:rPr lang="en-US" sz="2800"/>
              <a:t>A finite number of pumps will come close to meeting the specifications!</a:t>
            </a:r>
          </a:p>
          <a:p>
            <a:endParaRPr lang="en-US" sz="2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r="30638"/>
          <a:stretch>
            <a:fillRect/>
          </a:stretch>
        </p:blipFill>
        <p:spPr bwMode="auto">
          <a:xfrm>
            <a:off x="1938338" y="1384300"/>
            <a:ext cx="5189537" cy="5473700"/>
          </a:xfrm>
          <a:prstGeom prst="rect">
            <a:avLst/>
          </a:prstGeom>
          <a:noFill/>
          <a:ln w="12700">
            <a:noFill/>
            <a:miter lim="800000"/>
            <a:headEnd type="none" w="lg" len="med"/>
            <a:tailEnd type="none" w="lg" len="med"/>
          </a:ln>
          <a:effectLst/>
        </p:spPr>
      </p:pic>
      <p:pic>
        <p:nvPicPr>
          <p:cNvPr id="49155" name="Picture 3"/>
          <p:cNvPicPr>
            <a:picLocks noChangeArrowheads="1"/>
          </p:cNvPicPr>
          <p:nvPr/>
        </p:nvPicPr>
        <p:blipFill>
          <a:blip r:embed="rId3" cstate="print"/>
          <a:srcRect/>
          <a:stretch>
            <a:fillRect/>
          </a:stretch>
        </p:blipFill>
        <p:spPr bwMode="auto">
          <a:xfrm>
            <a:off x="7197725" y="3594100"/>
            <a:ext cx="1781175" cy="1257300"/>
          </a:xfrm>
          <a:prstGeom prst="rect">
            <a:avLst/>
          </a:prstGeom>
          <a:noFill/>
          <a:ln w="12700">
            <a:noFill/>
            <a:miter lim="800000"/>
            <a:headEnd/>
            <a:tailEnd/>
          </a:ln>
          <a:effectLst/>
        </p:spPr>
      </p:pic>
      <p:sp>
        <p:nvSpPr>
          <p:cNvPr id="49156" name="Rectangle 4"/>
          <p:cNvSpPr>
            <a:spLocks noGrp="1" noChangeArrowheads="1"/>
          </p:cNvSpPr>
          <p:nvPr>
            <p:ph type="title"/>
          </p:nvPr>
        </p:nvSpPr>
        <p:spPr>
          <a:xfrm>
            <a:off x="720725" y="0"/>
            <a:ext cx="7772400" cy="1143000"/>
          </a:xfrm>
          <a:noFill/>
          <a:ln/>
          <a:effectLst/>
        </p:spPr>
        <p:txBody>
          <a:bodyPr lIns="90488" tIns="44450" rIns="90488" bIns="44450" anchor="b"/>
          <a:lstStyle/>
          <a:p>
            <a:r>
              <a:rPr lang="en-US"/>
              <a:t>Pump Selection Chart</a:t>
            </a:r>
          </a:p>
        </p:txBody>
      </p:sp>
      <p:sp>
        <p:nvSpPr>
          <p:cNvPr id="49157" name="Rectangle 5"/>
          <p:cNvSpPr>
            <a:spLocks noChangeArrowheads="1"/>
          </p:cNvSpPr>
          <p:nvPr/>
        </p:nvSpPr>
        <p:spPr bwMode="auto">
          <a:xfrm>
            <a:off x="7561263" y="4932363"/>
            <a:ext cx="12731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Model X</a:t>
            </a:r>
          </a:p>
        </p:txBody>
      </p:sp>
      <p:sp>
        <p:nvSpPr>
          <p:cNvPr id="49158" name="Rectangle 6"/>
          <p:cNvSpPr>
            <a:spLocks noChangeArrowheads="1"/>
          </p:cNvSpPr>
          <p:nvPr/>
        </p:nvSpPr>
        <p:spPr bwMode="auto">
          <a:xfrm>
            <a:off x="220663" y="3205163"/>
            <a:ext cx="13239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Model M</a:t>
            </a:r>
          </a:p>
        </p:txBody>
      </p:sp>
      <p:sp>
        <p:nvSpPr>
          <p:cNvPr id="49159" name="Rectangle 7">
            <a:hlinkClick r:id="rId4"/>
          </p:cNvPr>
          <p:cNvSpPr>
            <a:spLocks noChangeArrowheads="1"/>
          </p:cNvSpPr>
          <p:nvPr/>
        </p:nvSpPr>
        <p:spPr bwMode="auto">
          <a:xfrm>
            <a:off x="2997200" y="1949450"/>
            <a:ext cx="3998913" cy="454025"/>
          </a:xfrm>
          <a:prstGeom prst="rect">
            <a:avLst/>
          </a:prstGeom>
          <a:solidFill>
            <a:schemeClr val="bg2"/>
          </a:solidFill>
          <a:ln w="12700">
            <a:noFill/>
            <a:miter lim="800000"/>
            <a:headEnd/>
            <a:tailEnd/>
          </a:ln>
          <a:effectLst/>
        </p:spPr>
        <p:txBody>
          <a:bodyPr lIns="90488" tIns="44450" rIns="90488" bIns="44450">
            <a:spAutoFit/>
          </a:bodyPr>
          <a:lstStyle/>
          <a:p>
            <a:pPr eaLnBrk="0" hangingPunct="0"/>
            <a:r>
              <a:rPr lang="en-US" sz="2400">
                <a:hlinkClick r:id="rId4"/>
              </a:rPr>
              <a:t>http://www.pricepump.com/</a:t>
            </a:r>
          </a:p>
        </p:txBody>
      </p:sp>
      <p:pic>
        <p:nvPicPr>
          <p:cNvPr id="49160" name="Picture 8"/>
          <p:cNvPicPr>
            <a:picLocks noChangeArrowheads="1"/>
          </p:cNvPicPr>
          <p:nvPr/>
        </p:nvPicPr>
        <p:blipFill>
          <a:blip r:embed="rId5" cstate="print"/>
          <a:srcRect/>
          <a:stretch>
            <a:fillRect/>
          </a:stretch>
        </p:blipFill>
        <p:spPr bwMode="auto">
          <a:xfrm>
            <a:off x="254000" y="2044700"/>
            <a:ext cx="1563688" cy="10414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effectLst/>
        </p:spPr>
        <p:txBody>
          <a:bodyPr/>
          <a:lstStyle/>
          <a:p>
            <a:r>
              <a:rPr lang="en-US"/>
              <a:t>End of Curve Operation</a:t>
            </a:r>
          </a:p>
        </p:txBody>
      </p:sp>
      <p:sp>
        <p:nvSpPr>
          <p:cNvPr id="50179" name="Rectangle 3"/>
          <p:cNvSpPr>
            <a:spLocks noGrp="1" noChangeArrowheads="1"/>
          </p:cNvSpPr>
          <p:nvPr>
            <p:ph type="body" idx="1"/>
          </p:nvPr>
        </p:nvSpPr>
        <p:spPr>
          <a:xfrm>
            <a:off x="685800" y="1981200"/>
            <a:ext cx="7772400" cy="4543425"/>
          </a:xfrm>
        </p:spPr>
        <p:txBody>
          <a:bodyPr/>
          <a:lstStyle/>
          <a:p>
            <a:pPr>
              <a:lnSpc>
                <a:spcPct val="90000"/>
              </a:lnSpc>
            </a:pPr>
            <a:r>
              <a:rPr lang="en-US" sz="2800"/>
              <a:t>Right of the BEP (Best Efficiency Point)</a:t>
            </a:r>
          </a:p>
          <a:p>
            <a:pPr lvl="1">
              <a:lnSpc>
                <a:spcPct val="90000"/>
              </a:lnSpc>
            </a:pPr>
            <a:r>
              <a:rPr lang="en-US" sz="2400"/>
              <a:t>is sufficient NPSH available for the pump to operate properly? </a:t>
            </a:r>
          </a:p>
          <a:p>
            <a:pPr lvl="1">
              <a:lnSpc>
                <a:spcPct val="90000"/>
              </a:lnSpc>
            </a:pPr>
            <a:r>
              <a:rPr lang="en-US" sz="2400"/>
              <a:t>fluid velocities through the suction and discharge nozzles of the pump could be extremely high, resulting in increased pump and system noise (and wear)</a:t>
            </a:r>
          </a:p>
          <a:p>
            <a:pPr>
              <a:lnSpc>
                <a:spcPct val="90000"/>
              </a:lnSpc>
            </a:pPr>
            <a:r>
              <a:rPr lang="en-US" sz="2800"/>
              <a:t>Left of BEP operation </a:t>
            </a:r>
          </a:p>
          <a:p>
            <a:pPr lvl="1">
              <a:lnSpc>
                <a:spcPct val="90000"/>
              </a:lnSpc>
            </a:pPr>
            <a:r>
              <a:rPr lang="en-US" sz="2400"/>
              <a:t>high thrust loads on the pump bearings and mechanical face seals result in premature failure. </a:t>
            </a:r>
          </a:p>
          <a:p>
            <a:pPr lvl="1">
              <a:lnSpc>
                <a:spcPct val="90000"/>
              </a:lnSpc>
            </a:pPr>
            <a:r>
              <a:rPr lang="en-US" sz="2400"/>
              <a:t>The pump is oversized, resulting in lower efficiency and higher operating and capital costs.</a:t>
            </a:r>
          </a:p>
          <a:p>
            <a:pPr>
              <a:lnSpc>
                <a:spcPct val="90000"/>
              </a:lnSpc>
            </a:pPr>
            <a:endParaRPr lang="en-US" sz="2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effectLst/>
        </p:spPr>
        <p:txBody>
          <a:bodyPr/>
          <a:lstStyle/>
          <a:p>
            <a:r>
              <a:rPr lang="en-US"/>
              <a:t>Gould’s Pump Curves</a:t>
            </a:r>
          </a:p>
        </p:txBody>
      </p:sp>
      <p:pic>
        <p:nvPicPr>
          <p:cNvPr id="51203" name="Picture 3"/>
          <p:cNvPicPr>
            <a:picLocks noChangeAspect="1" noChangeArrowheads="1"/>
          </p:cNvPicPr>
          <p:nvPr/>
        </p:nvPicPr>
        <p:blipFill>
          <a:blip r:embed="rId3" cstate="print"/>
          <a:srcRect/>
          <a:stretch>
            <a:fillRect/>
          </a:stretch>
        </p:blipFill>
        <p:spPr bwMode="auto">
          <a:xfrm>
            <a:off x="0" y="1195388"/>
            <a:ext cx="9144000" cy="5662612"/>
          </a:xfrm>
          <a:prstGeom prst="rect">
            <a:avLst/>
          </a:prstGeom>
          <a:noFill/>
          <a:ln w="12700">
            <a:noFill/>
            <a:miter lim="800000"/>
            <a:headEnd type="none" w="lg" len="med"/>
            <a:tailEnd type="none" w="lg" len="med"/>
          </a:ln>
          <a:effectLst/>
        </p:spPr>
      </p:pic>
      <p:sp>
        <p:nvSpPr>
          <p:cNvPr id="51204" name="Text Box 4"/>
          <p:cNvSpPr txBox="1">
            <a:spLocks noChangeArrowheads="1"/>
          </p:cNvSpPr>
          <p:nvPr/>
        </p:nvSpPr>
        <p:spPr bwMode="auto">
          <a:xfrm>
            <a:off x="5573713" y="2332038"/>
            <a:ext cx="2528887" cy="519112"/>
          </a:xfrm>
          <a:prstGeom prst="rect">
            <a:avLst/>
          </a:prstGeom>
          <a:solidFill>
            <a:schemeClr val="bg1"/>
          </a:solidFill>
          <a:ln w="12700">
            <a:noFill/>
            <a:miter lim="800000"/>
            <a:headEnd type="none" w="lg" len="med"/>
            <a:tailEnd type="none" w="lg" len="med"/>
          </a:ln>
          <a:effectLst/>
        </p:spPr>
        <p:txBody>
          <a:bodyPr>
            <a:spAutoFit/>
          </a:bodyPr>
          <a:lstStyle/>
          <a:p>
            <a:pPr marL="342900" indent="-342900" eaLnBrk="0" hangingPunct="0"/>
            <a:r>
              <a:rPr lang="en-US" sz="2800" b="1"/>
              <a:t>BEP = 1836 L/s</a:t>
            </a:r>
          </a:p>
        </p:txBody>
      </p:sp>
      <p:graphicFrame>
        <p:nvGraphicFramePr>
          <p:cNvPr id="51205" name="Object 5">
            <a:hlinkClick r:id="" action="ppaction://ole?verb=0"/>
          </p:cNvPr>
          <p:cNvGraphicFramePr>
            <a:graphicFrameLocks/>
          </p:cNvGraphicFramePr>
          <p:nvPr/>
        </p:nvGraphicFramePr>
        <p:xfrm>
          <a:off x="7453313" y="211138"/>
          <a:ext cx="1485900" cy="963612"/>
        </p:xfrm>
        <a:graphic>
          <a:graphicData uri="http://schemas.openxmlformats.org/presentationml/2006/ole">
            <p:oleObj spid="_x0000_s51205" name="Equation" r:id="rId4" imgW="1498320" imgH="977760" progId="Equation.DSMT4">
              <p:embed/>
            </p:oleObj>
          </a:graphicData>
        </a:graphic>
      </p:graphicFrame>
      <p:sp>
        <p:nvSpPr>
          <p:cNvPr id="51206" name="Line 6"/>
          <p:cNvSpPr>
            <a:spLocks noChangeShapeType="1"/>
          </p:cNvSpPr>
          <p:nvPr/>
        </p:nvSpPr>
        <p:spPr bwMode="auto">
          <a:xfrm>
            <a:off x="4337050" y="1887538"/>
            <a:ext cx="0" cy="4560887"/>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51207" name="Text Box 7"/>
          <p:cNvSpPr txBox="1">
            <a:spLocks noChangeArrowheads="1"/>
          </p:cNvSpPr>
          <p:nvPr/>
        </p:nvSpPr>
        <p:spPr bwMode="auto">
          <a:xfrm>
            <a:off x="6513513" y="1789113"/>
            <a:ext cx="2265362" cy="33655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1600" b="1"/>
              <a:t>Splitcase double suction</a:t>
            </a:r>
          </a:p>
        </p:txBody>
      </p:sp>
      <p:sp>
        <p:nvSpPr>
          <p:cNvPr id="51208" name="Rectangle 8"/>
          <p:cNvSpPr>
            <a:spLocks noChangeArrowheads="1"/>
          </p:cNvSpPr>
          <p:nvPr/>
        </p:nvSpPr>
        <p:spPr bwMode="auto">
          <a:xfrm>
            <a:off x="5413375" y="1270000"/>
            <a:ext cx="3419475" cy="519113"/>
          </a:xfrm>
          <a:prstGeom prst="rect">
            <a:avLst/>
          </a:prstGeom>
          <a:solidFill>
            <a:schemeClr val="bg1"/>
          </a:solidFill>
          <a:ln w="12700">
            <a:noFill/>
            <a:miter lim="800000"/>
            <a:headEnd type="none" w="lg" len="med"/>
            <a:tailEnd type="none" w="lg" len="med"/>
          </a:ln>
          <a:effectLst/>
        </p:spPr>
        <p:txBody>
          <a:bodyPr>
            <a:spAutoFit/>
          </a:bodyPr>
          <a:lstStyle/>
          <a:p>
            <a:pPr marL="342900" indent="-342900" eaLnBrk="0" hangingPunct="0"/>
            <a:r>
              <a:rPr lang="en-US" sz="2800" b="1"/>
              <a:t>890 rpm = 93.2 rad/s</a:t>
            </a:r>
          </a:p>
        </p:txBody>
      </p:sp>
      <p:sp>
        <p:nvSpPr>
          <p:cNvPr id="51209" name="Rectangle 9"/>
          <p:cNvSpPr>
            <a:spLocks noChangeArrowheads="1"/>
          </p:cNvSpPr>
          <p:nvPr/>
        </p:nvSpPr>
        <p:spPr bwMode="auto">
          <a:xfrm>
            <a:off x="6115050" y="4084638"/>
            <a:ext cx="1473200" cy="617537"/>
          </a:xfrm>
          <a:prstGeom prst="rect">
            <a:avLst/>
          </a:prstGeom>
          <a:solidFill>
            <a:schemeClr val="bg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51210" name="Text Box 10"/>
          <p:cNvSpPr txBox="1">
            <a:spLocks noChangeArrowheads="1"/>
          </p:cNvSpPr>
          <p:nvPr/>
        </p:nvSpPr>
        <p:spPr bwMode="auto">
          <a:xfrm>
            <a:off x="6165850" y="4108450"/>
            <a:ext cx="1385888"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folHlink"/>
                </a:solidFill>
              </a:rPr>
              <a:t>S=0.787</a:t>
            </a:r>
          </a:p>
        </p:txBody>
      </p:sp>
      <p:sp>
        <p:nvSpPr>
          <p:cNvPr id="51211" name="Line 11"/>
          <p:cNvSpPr>
            <a:spLocks noChangeShapeType="1"/>
          </p:cNvSpPr>
          <p:nvPr/>
        </p:nvSpPr>
        <p:spPr bwMode="auto">
          <a:xfrm flipH="1">
            <a:off x="534988" y="3752850"/>
            <a:ext cx="3798887"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51212" name="Text Box 12"/>
          <p:cNvSpPr txBox="1">
            <a:spLocks noChangeArrowheads="1"/>
          </p:cNvSpPr>
          <p:nvPr/>
        </p:nvSpPr>
        <p:spPr bwMode="auto">
          <a:xfrm>
            <a:off x="4978400" y="5746750"/>
            <a:ext cx="2890838"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solidFill>
                  <a:schemeClr val="bg1"/>
                </a:solidFill>
              </a:rPr>
              <a:t>Check the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10" grpId="0" build="p" autoUpdateAnimBg="0"/>
      <p:bldP spid="51211" grpId="0" animBg="1"/>
      <p:bldP spid="5121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effectLst/>
        </p:spPr>
        <p:txBody>
          <a:bodyPr/>
          <a:lstStyle/>
          <a:p>
            <a:r>
              <a:rPr lang="en-US"/>
              <a:t>Pump Installation Design</a:t>
            </a:r>
          </a:p>
        </p:txBody>
      </p:sp>
      <p:sp>
        <p:nvSpPr>
          <p:cNvPr id="52227" name="Rectangle 3"/>
          <p:cNvSpPr>
            <a:spLocks noGrp="1" noChangeArrowheads="1"/>
          </p:cNvSpPr>
          <p:nvPr>
            <p:ph type="body" idx="1"/>
          </p:nvPr>
        </p:nvSpPr>
        <p:spPr>
          <a:xfrm>
            <a:off x="685800" y="1981200"/>
            <a:ext cx="7772400" cy="4519613"/>
          </a:xfrm>
        </p:spPr>
        <p:txBody>
          <a:bodyPr/>
          <a:lstStyle/>
          <a:p>
            <a:r>
              <a:rPr lang="en-US"/>
              <a:t>Why not use one big pump?</a:t>
            </a:r>
          </a:p>
          <a:p>
            <a:r>
              <a:rPr lang="en-US"/>
              <a:t>Can the system handle a power failure?</a:t>
            </a:r>
          </a:p>
          <a:p>
            <a:r>
              <a:rPr lang="en-US"/>
              <a:t>Can the pump be shut down for maintenance?</a:t>
            </a:r>
          </a:p>
          <a:p>
            <a:r>
              <a:rPr lang="en-US"/>
              <a:t>How is the pump primed?</a:t>
            </a:r>
          </a:p>
          <a:p>
            <a:r>
              <a:rPr lang="en-US"/>
              <a:t>Are there enough valves so the pump can be removed for service without disabling the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p:spPr>
        <p:txBody>
          <a:bodyPr lIns="90488" tIns="44450" rIns="90488" bIns="44450" anchor="b"/>
          <a:lstStyle/>
          <a:p>
            <a:r>
              <a:rPr lang="en-US"/>
              <a:t>Peristaltic Pump</a:t>
            </a:r>
          </a:p>
        </p:txBody>
      </p:sp>
      <p:sp>
        <p:nvSpPr>
          <p:cNvPr id="7171" name="Freeform 3"/>
          <p:cNvSpPr>
            <a:spLocks/>
          </p:cNvSpPr>
          <p:nvPr/>
        </p:nvSpPr>
        <p:spPr bwMode="auto">
          <a:xfrm>
            <a:off x="5422900" y="2143125"/>
            <a:ext cx="2922588" cy="1728788"/>
          </a:xfrm>
          <a:custGeom>
            <a:avLst/>
            <a:gdLst/>
            <a:ahLst/>
            <a:cxnLst>
              <a:cxn ang="0">
                <a:pos x="240" y="1088"/>
              </a:cxn>
              <a:cxn ang="0">
                <a:pos x="0" y="1088"/>
              </a:cxn>
              <a:cxn ang="0">
                <a:pos x="0" y="0"/>
              </a:cxn>
              <a:cxn ang="0">
                <a:pos x="1840" y="0"/>
              </a:cxn>
              <a:cxn ang="0">
                <a:pos x="1840" y="1080"/>
              </a:cxn>
              <a:cxn ang="0">
                <a:pos x="1600" y="1080"/>
              </a:cxn>
            </a:cxnLst>
            <a:rect l="0" t="0" r="r" b="b"/>
            <a:pathLst>
              <a:path w="1841" h="1089">
                <a:moveTo>
                  <a:pt x="240" y="1088"/>
                </a:moveTo>
                <a:lnTo>
                  <a:pt x="0" y="1088"/>
                </a:lnTo>
                <a:lnTo>
                  <a:pt x="0" y="0"/>
                </a:lnTo>
                <a:lnTo>
                  <a:pt x="1840" y="0"/>
                </a:lnTo>
                <a:lnTo>
                  <a:pt x="1840" y="1080"/>
                </a:lnTo>
                <a:lnTo>
                  <a:pt x="1600" y="108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7172" name="Arc 4"/>
          <p:cNvSpPr>
            <a:spLocks/>
          </p:cNvSpPr>
          <p:nvPr/>
        </p:nvSpPr>
        <p:spPr bwMode="auto">
          <a:xfrm>
            <a:off x="6877050" y="2840038"/>
            <a:ext cx="1079500" cy="10493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12700" cap="rnd">
            <a:solidFill>
              <a:schemeClr val="tx1"/>
            </a:solidFill>
            <a:round/>
            <a:headEnd/>
            <a:tailEnd/>
          </a:ln>
          <a:effectLst/>
        </p:spPr>
        <p:txBody>
          <a:bodyPr wrap="none" anchor="ctr"/>
          <a:lstStyle/>
          <a:p>
            <a:endParaRPr lang="en-US"/>
          </a:p>
        </p:txBody>
      </p:sp>
      <p:sp>
        <p:nvSpPr>
          <p:cNvPr id="7173" name="Arc 5"/>
          <p:cNvSpPr>
            <a:spLocks/>
          </p:cNvSpPr>
          <p:nvPr/>
        </p:nvSpPr>
        <p:spPr bwMode="auto">
          <a:xfrm>
            <a:off x="5799138" y="2840038"/>
            <a:ext cx="1079500" cy="1049337"/>
          </a:xfrm>
          <a:custGeom>
            <a:avLst/>
            <a:gdLst>
              <a:gd name="G0" fmla="+- 21600 0 0"/>
              <a:gd name="G1" fmla="+- 21600 0 0"/>
              <a:gd name="G2" fmla="+- 21600 0 0"/>
              <a:gd name="T0" fmla="*/ 0 w 21600"/>
              <a:gd name="T1" fmla="*/ 21600 h 21600"/>
              <a:gd name="T2" fmla="*/ 2156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3"/>
                  <a:pt x="9651" y="17"/>
                  <a:pt x="21568" y="0"/>
                </a:cubicBezTo>
              </a:path>
              <a:path w="21600" h="21600" stroke="0" extrusionOk="0">
                <a:moveTo>
                  <a:pt x="0" y="21600"/>
                </a:moveTo>
                <a:cubicBezTo>
                  <a:pt x="0" y="9683"/>
                  <a:pt x="9651" y="17"/>
                  <a:pt x="21568" y="0"/>
                </a:cubicBezTo>
                <a:lnTo>
                  <a:pt x="21600" y="21600"/>
                </a:lnTo>
                <a:close/>
              </a:path>
            </a:pathLst>
          </a:custGeom>
          <a:solidFill>
            <a:schemeClr val="bg1"/>
          </a:solidFill>
          <a:ln w="12700" cap="rnd">
            <a:solidFill>
              <a:schemeClr val="tx1"/>
            </a:solidFill>
            <a:round/>
            <a:headEnd/>
            <a:tailEnd/>
          </a:ln>
          <a:effectLst/>
        </p:spPr>
        <p:txBody>
          <a:bodyPr wrap="none" anchor="ctr"/>
          <a:lstStyle/>
          <a:p>
            <a:endParaRPr lang="en-US"/>
          </a:p>
        </p:txBody>
      </p:sp>
      <p:sp>
        <p:nvSpPr>
          <p:cNvPr id="7174" name="Rectangle 6"/>
          <p:cNvSpPr>
            <a:spLocks noGrp="1" noChangeArrowheads="1"/>
          </p:cNvSpPr>
          <p:nvPr>
            <p:ph type="body" idx="1"/>
          </p:nvPr>
        </p:nvSpPr>
        <p:spPr>
          <a:xfrm>
            <a:off x="685800" y="1981200"/>
            <a:ext cx="4591050" cy="4876800"/>
          </a:xfrm>
          <a:noFill/>
          <a:ln/>
        </p:spPr>
        <p:txBody>
          <a:bodyPr lIns="90488" tIns="44450" rIns="90488" bIns="44450"/>
          <a:lstStyle/>
          <a:p>
            <a:r>
              <a:rPr lang="en-US" sz="2800"/>
              <a:t>Fluid only contacts tubing</a:t>
            </a:r>
          </a:p>
          <a:p>
            <a:r>
              <a:rPr lang="en-US" sz="2800"/>
              <a:t>Tubing ___ and roller _______ with respect to the tubing determine flow rate</a:t>
            </a:r>
          </a:p>
          <a:p>
            <a:r>
              <a:rPr lang="en-US" sz="2800"/>
              <a:t>Tubing eventually fails from fatigue and abrasion</a:t>
            </a:r>
          </a:p>
          <a:p>
            <a:r>
              <a:rPr lang="en-US" sz="2800"/>
              <a:t>Fluid may leak past roller at high pressures</a:t>
            </a:r>
          </a:p>
          <a:p>
            <a:r>
              <a:rPr lang="en-US" sz="2800"/>
              <a:t>Viscous fluids may be pumped more slowly</a:t>
            </a:r>
          </a:p>
        </p:txBody>
      </p:sp>
      <p:grpSp>
        <p:nvGrpSpPr>
          <p:cNvPr id="7175" name="Group 7"/>
          <p:cNvGrpSpPr>
            <a:grpSpLocks/>
          </p:cNvGrpSpPr>
          <p:nvPr/>
        </p:nvGrpSpPr>
        <p:grpSpPr bwMode="auto">
          <a:xfrm>
            <a:off x="5948363" y="3043238"/>
            <a:ext cx="1870075" cy="1870075"/>
            <a:chOff x="3747" y="1917"/>
            <a:chExt cx="1178" cy="1178"/>
          </a:xfrm>
        </p:grpSpPr>
        <p:sp>
          <p:nvSpPr>
            <p:cNvPr id="7176" name="Oval 8"/>
            <p:cNvSpPr>
              <a:spLocks noChangeArrowheads="1"/>
            </p:cNvSpPr>
            <p:nvPr/>
          </p:nvSpPr>
          <p:spPr bwMode="auto">
            <a:xfrm>
              <a:off x="3747" y="1917"/>
              <a:ext cx="1178" cy="1178"/>
            </a:xfrm>
            <a:prstGeom prst="ellipse">
              <a:avLst/>
            </a:prstGeom>
            <a:solidFill>
              <a:schemeClr val="bg1"/>
            </a:solidFill>
            <a:ln w="12700">
              <a:solidFill>
                <a:schemeClr val="bg1"/>
              </a:solidFill>
              <a:round/>
              <a:headEnd type="none" w="lg" len="med"/>
              <a:tailEnd type="none" w="lg" len="med"/>
            </a:ln>
            <a:effectLst/>
          </p:spPr>
          <p:txBody>
            <a:bodyPr anchor="ctr">
              <a:spAutoFit/>
            </a:bodyPr>
            <a:lstStyle/>
            <a:p>
              <a:endParaRPr lang="en-US"/>
            </a:p>
          </p:txBody>
        </p:sp>
        <p:grpSp>
          <p:nvGrpSpPr>
            <p:cNvPr id="7177" name="Group 9"/>
            <p:cNvGrpSpPr>
              <a:grpSpLocks/>
            </p:cNvGrpSpPr>
            <p:nvPr/>
          </p:nvGrpSpPr>
          <p:grpSpPr bwMode="auto">
            <a:xfrm>
              <a:off x="3820" y="1954"/>
              <a:ext cx="1032" cy="992"/>
              <a:chOff x="3812" y="1892"/>
              <a:chExt cx="1032" cy="992"/>
            </a:xfrm>
          </p:grpSpPr>
          <p:grpSp>
            <p:nvGrpSpPr>
              <p:cNvPr id="7178" name="Group 10"/>
              <p:cNvGrpSpPr>
                <a:grpSpLocks/>
              </p:cNvGrpSpPr>
              <p:nvPr/>
            </p:nvGrpSpPr>
            <p:grpSpPr bwMode="auto">
              <a:xfrm>
                <a:off x="3876" y="1980"/>
                <a:ext cx="904" cy="904"/>
                <a:chOff x="3876" y="1980"/>
                <a:chExt cx="904" cy="904"/>
              </a:xfrm>
            </p:grpSpPr>
            <p:sp>
              <p:nvSpPr>
                <p:cNvPr id="7179" name="Oval 11"/>
                <p:cNvSpPr>
                  <a:spLocks noChangeArrowheads="1"/>
                </p:cNvSpPr>
                <p:nvPr/>
              </p:nvSpPr>
              <p:spPr bwMode="auto">
                <a:xfrm>
                  <a:off x="3876" y="1980"/>
                  <a:ext cx="904" cy="904"/>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4292" y="2396"/>
                  <a:ext cx="72" cy="72"/>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7181" name="Oval 13"/>
              <p:cNvSpPr>
                <a:spLocks noChangeArrowheads="1"/>
              </p:cNvSpPr>
              <p:nvPr/>
            </p:nvSpPr>
            <p:spPr bwMode="auto">
              <a:xfrm>
                <a:off x="4164" y="1892"/>
                <a:ext cx="328" cy="328"/>
              </a:xfrm>
              <a:prstGeom prst="ellipse">
                <a:avLst/>
              </a:prstGeom>
              <a:solidFill>
                <a:schemeClr val="bg2"/>
              </a:solidFill>
              <a:ln w="12700">
                <a:solidFill>
                  <a:schemeClr val="tx1"/>
                </a:solidFill>
                <a:round/>
                <a:headEnd/>
                <a:tailEnd/>
              </a:ln>
              <a:effectLst/>
            </p:spPr>
            <p:txBody>
              <a:bodyPr wrap="none" anchor="ctr"/>
              <a:lstStyle/>
              <a:p>
                <a:endParaRPr lang="en-US"/>
              </a:p>
            </p:txBody>
          </p:sp>
          <p:sp>
            <p:nvSpPr>
              <p:cNvPr id="7182" name="Oval 14"/>
              <p:cNvSpPr>
                <a:spLocks noChangeArrowheads="1"/>
              </p:cNvSpPr>
              <p:nvPr/>
            </p:nvSpPr>
            <p:spPr bwMode="auto">
              <a:xfrm>
                <a:off x="4292" y="2020"/>
                <a:ext cx="72" cy="7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7183" name="Oval 15"/>
              <p:cNvSpPr>
                <a:spLocks noChangeArrowheads="1"/>
              </p:cNvSpPr>
              <p:nvPr/>
            </p:nvSpPr>
            <p:spPr bwMode="auto">
              <a:xfrm>
                <a:off x="4516" y="2412"/>
                <a:ext cx="328" cy="328"/>
              </a:xfrm>
              <a:prstGeom prst="ellipse">
                <a:avLst/>
              </a:prstGeom>
              <a:solidFill>
                <a:schemeClr val="bg2"/>
              </a:solidFill>
              <a:ln w="12700">
                <a:solidFill>
                  <a:schemeClr val="tx1"/>
                </a:solidFill>
                <a:round/>
                <a:headEnd/>
                <a:tailEnd/>
              </a:ln>
              <a:effectLst/>
            </p:spPr>
            <p:txBody>
              <a:bodyPr wrap="none" anchor="ctr"/>
              <a:lstStyle/>
              <a:p>
                <a:endParaRPr lang="en-US"/>
              </a:p>
            </p:txBody>
          </p:sp>
          <p:sp>
            <p:nvSpPr>
              <p:cNvPr id="7184" name="Oval 16"/>
              <p:cNvSpPr>
                <a:spLocks noChangeArrowheads="1"/>
              </p:cNvSpPr>
              <p:nvPr/>
            </p:nvSpPr>
            <p:spPr bwMode="auto">
              <a:xfrm>
                <a:off x="4644" y="2540"/>
                <a:ext cx="72" cy="7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7185" name="Oval 17"/>
              <p:cNvSpPr>
                <a:spLocks noChangeArrowheads="1"/>
              </p:cNvSpPr>
              <p:nvPr/>
            </p:nvSpPr>
            <p:spPr bwMode="auto">
              <a:xfrm>
                <a:off x="3812" y="2412"/>
                <a:ext cx="328" cy="328"/>
              </a:xfrm>
              <a:prstGeom prst="ellipse">
                <a:avLst/>
              </a:prstGeom>
              <a:solidFill>
                <a:schemeClr val="bg2"/>
              </a:solidFill>
              <a:ln w="12700">
                <a:solidFill>
                  <a:schemeClr val="tx1"/>
                </a:solidFill>
                <a:round/>
                <a:headEnd/>
                <a:tailEnd/>
              </a:ln>
              <a:effectLst/>
            </p:spPr>
            <p:txBody>
              <a:bodyPr wrap="none" anchor="ctr"/>
              <a:lstStyle/>
              <a:p>
                <a:endParaRPr lang="en-US"/>
              </a:p>
            </p:txBody>
          </p:sp>
          <p:sp>
            <p:nvSpPr>
              <p:cNvPr id="7186" name="Oval 18"/>
              <p:cNvSpPr>
                <a:spLocks noChangeArrowheads="1"/>
              </p:cNvSpPr>
              <p:nvPr/>
            </p:nvSpPr>
            <p:spPr bwMode="auto">
              <a:xfrm>
                <a:off x="3940" y="2540"/>
                <a:ext cx="72" cy="72"/>
              </a:xfrm>
              <a:prstGeom prst="ellipse">
                <a:avLst/>
              </a:prstGeom>
              <a:solidFill>
                <a:schemeClr val="tx2"/>
              </a:solidFill>
              <a:ln w="12700">
                <a:solidFill>
                  <a:schemeClr val="tx1"/>
                </a:solidFill>
                <a:round/>
                <a:headEnd/>
                <a:tailEnd/>
              </a:ln>
              <a:effectLst/>
            </p:spPr>
            <p:txBody>
              <a:bodyPr wrap="none" anchor="ctr"/>
              <a:lstStyle/>
              <a:p>
                <a:endParaRPr lang="en-US"/>
              </a:p>
            </p:txBody>
          </p:sp>
        </p:grpSp>
      </p:grpSp>
      <p:sp>
        <p:nvSpPr>
          <p:cNvPr id="7187" name="Rectangle 19"/>
          <p:cNvSpPr>
            <a:spLocks noChangeArrowheads="1"/>
          </p:cNvSpPr>
          <p:nvPr/>
        </p:nvSpPr>
        <p:spPr bwMode="auto">
          <a:xfrm>
            <a:off x="5418138" y="2154238"/>
            <a:ext cx="914400" cy="914400"/>
          </a:xfrm>
          <a:prstGeom prst="rect">
            <a:avLst/>
          </a:prstGeom>
          <a:noFill/>
          <a:ln w="12700">
            <a:noFill/>
            <a:miter lim="800000"/>
            <a:headEnd type="none" w="lg" len="med"/>
            <a:tailEnd type="none" w="lg" len="med"/>
          </a:ln>
          <a:effectLst/>
        </p:spPr>
        <p:txBody>
          <a:bodyPr wrap="none" lIns="90488" tIns="44450" rIns="90488" bIns="44450" anchor="ctr"/>
          <a:lstStyle/>
          <a:p>
            <a:endParaRPr lang="en-US"/>
          </a:p>
        </p:txBody>
      </p:sp>
      <p:sp>
        <p:nvSpPr>
          <p:cNvPr id="7188" name="Rectangle 20"/>
          <p:cNvSpPr>
            <a:spLocks noChangeArrowheads="1"/>
          </p:cNvSpPr>
          <p:nvPr/>
        </p:nvSpPr>
        <p:spPr bwMode="auto">
          <a:xfrm>
            <a:off x="2252663" y="2484438"/>
            <a:ext cx="560387" cy="519112"/>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ID</a:t>
            </a:r>
          </a:p>
        </p:txBody>
      </p:sp>
      <p:sp>
        <p:nvSpPr>
          <p:cNvPr id="7189" name="Rectangle 21"/>
          <p:cNvSpPr>
            <a:spLocks noChangeArrowheads="1"/>
          </p:cNvSpPr>
          <p:nvPr/>
        </p:nvSpPr>
        <p:spPr bwMode="auto">
          <a:xfrm>
            <a:off x="1087438" y="2935288"/>
            <a:ext cx="1327150" cy="519112"/>
          </a:xfrm>
          <a:prstGeom prst="rect">
            <a:avLst/>
          </a:prstGeom>
          <a:noFill/>
          <a:ln w="12700">
            <a:noFill/>
            <a:miter lim="800000"/>
            <a:headEnd type="none" w="lg" len="med"/>
            <a:tailEnd type="none" w="lg" len="med"/>
          </a:ln>
          <a:effectLst/>
        </p:spPr>
        <p:txBody>
          <a:bodyPr wrap="none" anchor="ctr">
            <a:spAutoFit/>
          </a:bodyPr>
          <a:lstStyle/>
          <a:p>
            <a:pPr algn="ctr" eaLnBrk="0" hangingPunct="0"/>
            <a:r>
              <a:rPr lang="en-US" sz="2800">
                <a:solidFill>
                  <a:schemeClr val="folHlink"/>
                </a:solidFill>
              </a:rPr>
              <a:t>velocity</a:t>
            </a:r>
          </a:p>
        </p:txBody>
      </p:sp>
      <p:sp>
        <p:nvSpPr>
          <p:cNvPr id="7190" name="Oval 22"/>
          <p:cNvSpPr>
            <a:spLocks noChangeArrowheads="1"/>
          </p:cNvSpPr>
          <p:nvPr/>
        </p:nvSpPr>
        <p:spPr bwMode="auto">
          <a:xfrm>
            <a:off x="6837363" y="3933825"/>
            <a:ext cx="90487" cy="88900"/>
          </a:xfrm>
          <a:prstGeom prst="ellips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0">
                                      <p:cBhvr>
                                        <p:cTn id="14" dur="5000" fill="hold"/>
                                        <p:tgtEl>
                                          <p:spTgt spid="71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build="p" autoUpdateAnimBg="0"/>
      <p:bldP spid="718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effectLst/>
        </p:spPr>
        <p:txBody>
          <a:bodyPr/>
          <a:lstStyle/>
          <a:p>
            <a:r>
              <a:rPr lang="en-US"/>
              <a:t>Pump Summary</a:t>
            </a:r>
          </a:p>
        </p:txBody>
      </p:sp>
      <p:sp>
        <p:nvSpPr>
          <p:cNvPr id="53251" name="Rectangle 3"/>
          <p:cNvSpPr>
            <a:spLocks noGrp="1" noChangeArrowheads="1"/>
          </p:cNvSpPr>
          <p:nvPr>
            <p:ph type="body" idx="1"/>
          </p:nvPr>
        </p:nvSpPr>
        <p:spPr/>
        <p:txBody>
          <a:bodyPr/>
          <a:lstStyle/>
          <a:p>
            <a:pPr>
              <a:lnSpc>
                <a:spcPct val="90000"/>
              </a:lnSpc>
            </a:pPr>
            <a:r>
              <a:rPr lang="en-US" sz="2800"/>
              <a:t>Positive displacement vs. turbomachines</a:t>
            </a:r>
          </a:p>
          <a:p>
            <a:pPr>
              <a:lnSpc>
                <a:spcPct val="90000"/>
              </a:lnSpc>
            </a:pPr>
            <a:r>
              <a:rPr lang="en-US" sz="2800"/>
              <a:t>Dimensional analysis</a:t>
            </a:r>
          </a:p>
          <a:p>
            <a:pPr lvl="1">
              <a:lnSpc>
                <a:spcPct val="90000"/>
              </a:lnSpc>
            </a:pPr>
            <a:r>
              <a:rPr lang="en-US" sz="2400"/>
              <a:t>Useful for scaling</a:t>
            </a:r>
          </a:p>
          <a:p>
            <a:pPr lvl="1">
              <a:lnSpc>
                <a:spcPct val="90000"/>
              </a:lnSpc>
            </a:pPr>
            <a:r>
              <a:rPr lang="en-US" sz="2400"/>
              <a:t>Useful for characterizing full range of pump performance from relatively few data points</a:t>
            </a:r>
          </a:p>
          <a:p>
            <a:pPr>
              <a:lnSpc>
                <a:spcPct val="90000"/>
              </a:lnSpc>
            </a:pPr>
            <a:r>
              <a:rPr lang="en-US" sz="2800"/>
              <a:t>Turbomachines convert shaft work into increased pressure (or vice versa for turbines)</a:t>
            </a:r>
          </a:p>
          <a:p>
            <a:pPr>
              <a:lnSpc>
                <a:spcPct val="90000"/>
              </a:lnSpc>
            </a:pPr>
            <a:r>
              <a:rPr lang="en-US" sz="2800"/>
              <a:t>The operating point is determined by where the pump and system curves intersect</a:t>
            </a:r>
          </a:p>
          <a:p>
            <a:pPr>
              <a:lnSpc>
                <a:spcPct val="90000"/>
              </a:lnSpc>
            </a:pPr>
            <a:r>
              <a:rPr lang="en-US" sz="2800"/>
              <a:t>NPSH</a:t>
            </a:r>
          </a:p>
          <a:p>
            <a:pPr>
              <a:lnSpc>
                <a:spcPct val="90000"/>
              </a:lnSpc>
            </a:pPr>
            <a:endParaRPr lang="en-US" sz="28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a:effectLst/>
        </p:spPr>
        <p:txBody>
          <a:bodyPr lIns="90488" tIns="44450" rIns="90488" bIns="44450" anchor="b"/>
          <a:lstStyle/>
          <a:p>
            <a:r>
              <a:rPr lang="en-US"/>
              <a:t>Water problem?</a:t>
            </a:r>
          </a:p>
        </p:txBody>
      </p:sp>
      <p:sp>
        <p:nvSpPr>
          <p:cNvPr id="54275" name="Rectangle 3"/>
          <p:cNvSpPr>
            <a:spLocks noChangeArrowheads="1"/>
          </p:cNvSpPr>
          <p:nvPr/>
        </p:nvSpPr>
        <p:spPr bwMode="auto">
          <a:xfrm>
            <a:off x="376238" y="1952625"/>
            <a:ext cx="8304212" cy="3933825"/>
          </a:xfrm>
          <a:prstGeom prst="rect">
            <a:avLst/>
          </a:prstGeom>
          <a:noFill/>
          <a:ln w="12700">
            <a:noFill/>
            <a:miter lim="800000"/>
            <a:headEnd/>
            <a:tailEnd/>
          </a:ln>
          <a:effectLst/>
        </p:spPr>
        <p:txBody>
          <a:bodyPr lIns="90488" tIns="44450" rIns="90488" bIns="44450">
            <a:spAutoFit/>
          </a:bodyPr>
          <a:lstStyle/>
          <a:p>
            <a:pPr eaLnBrk="0" hangingPunct="0"/>
            <a:r>
              <a:rPr lang="en-US"/>
              <a:t>Early in my college days I took a break and spent 17 months in Salvadoran refugee camps in Honduras. The refugee camps were located high in the mountains and for several of the camps the only sources of water large enough to sustain the population of 6-10,000 were located at much lower elevations. So it was necessary to lift water to the camps using pumps. </a:t>
            </a:r>
          </a:p>
          <a:p>
            <a:pPr eaLnBrk="0" hangingPunct="0"/>
            <a:endParaRPr lang="en-US"/>
          </a:p>
          <a:p>
            <a:pPr eaLnBrk="0" hangingPunct="0"/>
            <a:r>
              <a:rPr lang="en-US"/>
              <a:t>When I arrived at the camps the pumps were failing frequently and the pipes were bursting frequently. Piston pumps were used. The refugees were complaining because they needed water. The Honduran army battalion was nervous because they didn’t want any refugees leaving the camp. There was only one set of spare parts (valve springs and valves) for the pump and the last set of parts only lasted a few days. The pump repair crew didn’t want to start using the pump until the real cause of the problem was fixed because spare parts have to be flown in from Miami.</a:t>
            </a:r>
          </a:p>
          <a:p>
            <a:pPr eaLnBrk="0" latinLnBrk="1" hangingPunct="0"/>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Water in Colomoncagua</a:t>
            </a:r>
          </a:p>
        </p:txBody>
      </p:sp>
      <p:pic>
        <p:nvPicPr>
          <p:cNvPr id="74755" name="Picture 3" descr="Slide 1"/>
          <p:cNvPicPr>
            <a:picLocks noChangeAspect="1" noChangeArrowheads="1"/>
          </p:cNvPicPr>
          <p:nvPr/>
        </p:nvPicPr>
        <p:blipFill>
          <a:blip r:embed="rId2" cstate="print"/>
          <a:srcRect l="4167" t="2605" r="10323" b="4810"/>
          <a:stretch>
            <a:fillRect/>
          </a:stretch>
        </p:blipFill>
        <p:spPr bwMode="auto">
          <a:xfrm>
            <a:off x="0" y="-3175"/>
            <a:ext cx="9144000" cy="686117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Waiting for water</a:t>
            </a:r>
          </a:p>
        </p:txBody>
      </p:sp>
      <p:pic>
        <p:nvPicPr>
          <p:cNvPr id="73731" name="Picture 3" descr="Slide 8"/>
          <p:cNvPicPr>
            <a:picLocks noChangeAspect="1" noChangeArrowheads="1"/>
          </p:cNvPicPr>
          <p:nvPr/>
        </p:nvPicPr>
        <p:blipFill>
          <a:blip r:embed="rId2" cstate="print"/>
          <a:srcRect l="595" t="1759" r="14922" b="2657"/>
          <a:stretch>
            <a:fillRect/>
          </a:stretch>
        </p:blipFill>
        <p:spPr bwMode="auto">
          <a:xfrm>
            <a:off x="0" y="-12700"/>
            <a:ext cx="9144000" cy="68707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ffectLst/>
        </p:spPr>
        <p:txBody>
          <a:bodyPr lIns="90488" tIns="44450" rIns="90488" bIns="44450" anchor="b"/>
          <a:lstStyle/>
          <a:p>
            <a:r>
              <a:rPr lang="en-US"/>
              <a:t>Water problem: </a:t>
            </a:r>
            <a:br>
              <a:rPr lang="en-US"/>
            </a:br>
            <a:r>
              <a:rPr lang="en-US"/>
              <a:t>proposed solutions?</a:t>
            </a:r>
          </a:p>
        </p:txBody>
      </p:sp>
      <p:grpSp>
        <p:nvGrpSpPr>
          <p:cNvPr id="55299" name="Group 3"/>
          <p:cNvGrpSpPr>
            <a:grpSpLocks/>
          </p:cNvGrpSpPr>
          <p:nvPr/>
        </p:nvGrpSpPr>
        <p:grpSpPr bwMode="auto">
          <a:xfrm>
            <a:off x="1447800" y="4654550"/>
            <a:ext cx="1295400" cy="1136650"/>
            <a:chOff x="912" y="2932"/>
            <a:chExt cx="816" cy="716"/>
          </a:xfrm>
        </p:grpSpPr>
        <p:grpSp>
          <p:nvGrpSpPr>
            <p:cNvPr id="55300" name="Group 4"/>
            <p:cNvGrpSpPr>
              <a:grpSpLocks/>
            </p:cNvGrpSpPr>
            <p:nvPr/>
          </p:nvGrpSpPr>
          <p:grpSpPr bwMode="auto">
            <a:xfrm>
              <a:off x="912" y="2932"/>
              <a:ext cx="816" cy="716"/>
              <a:chOff x="912" y="2932"/>
              <a:chExt cx="816" cy="716"/>
            </a:xfrm>
          </p:grpSpPr>
          <p:sp>
            <p:nvSpPr>
              <p:cNvPr id="55301" name="Line 5"/>
              <p:cNvSpPr>
                <a:spLocks noChangeShapeType="1"/>
              </p:cNvSpPr>
              <p:nvPr/>
            </p:nvSpPr>
            <p:spPr bwMode="auto">
              <a:xfrm>
                <a:off x="912" y="2932"/>
                <a:ext cx="0" cy="712"/>
              </a:xfrm>
              <a:prstGeom prst="line">
                <a:avLst/>
              </a:prstGeom>
              <a:noFill/>
              <a:ln w="12700">
                <a:solidFill>
                  <a:schemeClr val="tx1"/>
                </a:solidFill>
                <a:round/>
                <a:headEnd/>
                <a:tailEnd/>
              </a:ln>
              <a:effectLst/>
            </p:spPr>
            <p:txBody>
              <a:bodyPr wrap="none" anchor="ctr"/>
              <a:lstStyle/>
              <a:p>
                <a:endParaRPr lang="en-US"/>
              </a:p>
            </p:txBody>
          </p:sp>
          <p:sp>
            <p:nvSpPr>
              <p:cNvPr id="55302" name="Line 6"/>
              <p:cNvSpPr>
                <a:spLocks noChangeShapeType="1"/>
              </p:cNvSpPr>
              <p:nvPr/>
            </p:nvSpPr>
            <p:spPr bwMode="auto">
              <a:xfrm>
                <a:off x="916" y="3648"/>
                <a:ext cx="808" cy="0"/>
              </a:xfrm>
              <a:prstGeom prst="line">
                <a:avLst/>
              </a:prstGeom>
              <a:noFill/>
              <a:ln w="12700">
                <a:solidFill>
                  <a:schemeClr val="tx1"/>
                </a:solidFill>
                <a:round/>
                <a:headEnd/>
                <a:tailEnd/>
              </a:ln>
              <a:effectLst/>
            </p:spPr>
            <p:txBody>
              <a:bodyPr wrap="none" anchor="ctr"/>
              <a:lstStyle/>
              <a:p>
                <a:endParaRPr lang="en-US"/>
              </a:p>
            </p:txBody>
          </p:sp>
          <p:sp>
            <p:nvSpPr>
              <p:cNvPr id="55303" name="Line 7"/>
              <p:cNvSpPr>
                <a:spLocks noChangeShapeType="1"/>
              </p:cNvSpPr>
              <p:nvPr/>
            </p:nvSpPr>
            <p:spPr bwMode="auto">
              <a:xfrm>
                <a:off x="1728" y="2932"/>
                <a:ext cx="0" cy="712"/>
              </a:xfrm>
              <a:prstGeom prst="line">
                <a:avLst/>
              </a:prstGeom>
              <a:noFill/>
              <a:ln w="12700">
                <a:solidFill>
                  <a:schemeClr val="tx1"/>
                </a:solidFill>
                <a:round/>
                <a:headEnd/>
                <a:tailEnd/>
              </a:ln>
              <a:effectLst/>
            </p:spPr>
            <p:txBody>
              <a:bodyPr wrap="none" anchor="ctr"/>
              <a:lstStyle/>
              <a:p>
                <a:endParaRPr lang="en-US"/>
              </a:p>
            </p:txBody>
          </p:sp>
        </p:grpSp>
        <p:sp>
          <p:nvSpPr>
            <p:cNvPr id="55304" name="AutoShape 8"/>
            <p:cNvSpPr>
              <a:spLocks noChangeArrowheads="1"/>
            </p:cNvSpPr>
            <p:nvPr/>
          </p:nvSpPr>
          <p:spPr bwMode="auto">
            <a:xfrm rot="10800000">
              <a:off x="1060" y="2932"/>
              <a:ext cx="184" cy="88"/>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sp>
          <p:nvSpPr>
            <p:cNvPr id="55305" name="Rectangle 9"/>
            <p:cNvSpPr>
              <a:spLocks noChangeArrowheads="1"/>
            </p:cNvSpPr>
            <p:nvPr/>
          </p:nvSpPr>
          <p:spPr bwMode="auto">
            <a:xfrm>
              <a:off x="916" y="3028"/>
              <a:ext cx="808" cy="616"/>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sp>
        <p:nvSpPr>
          <p:cNvPr id="55306" name="AutoShape 10"/>
          <p:cNvSpPr>
            <a:spLocks noChangeArrowheads="1"/>
          </p:cNvSpPr>
          <p:nvPr/>
        </p:nvSpPr>
        <p:spPr bwMode="auto">
          <a:xfrm flipV="1">
            <a:off x="3575050" y="4502150"/>
            <a:ext cx="368300" cy="1397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rot="19560000">
            <a:off x="3562350" y="3054350"/>
            <a:ext cx="3949700" cy="635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55308" name="Rectangle 12"/>
          <p:cNvSpPr>
            <a:spLocks noChangeArrowheads="1"/>
          </p:cNvSpPr>
          <p:nvPr/>
        </p:nvSpPr>
        <p:spPr bwMode="auto">
          <a:xfrm>
            <a:off x="3078163" y="5084763"/>
            <a:ext cx="3098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piston pump (80 L/min)</a:t>
            </a:r>
          </a:p>
        </p:txBody>
      </p:sp>
      <p:sp>
        <p:nvSpPr>
          <p:cNvPr id="55309" name="Freeform 13"/>
          <p:cNvSpPr>
            <a:spLocks/>
          </p:cNvSpPr>
          <p:nvPr/>
        </p:nvSpPr>
        <p:spPr bwMode="auto">
          <a:xfrm>
            <a:off x="2301875" y="4279900"/>
            <a:ext cx="1271588" cy="687388"/>
          </a:xfrm>
          <a:custGeom>
            <a:avLst/>
            <a:gdLst/>
            <a:ahLst/>
            <a:cxnLst>
              <a:cxn ang="0">
                <a:pos x="800" y="0"/>
              </a:cxn>
              <a:cxn ang="0">
                <a:pos x="0" y="0"/>
              </a:cxn>
              <a:cxn ang="0">
                <a:pos x="0" y="432"/>
              </a:cxn>
              <a:cxn ang="0">
                <a:pos x="88" y="432"/>
              </a:cxn>
              <a:cxn ang="0">
                <a:pos x="88" y="72"/>
              </a:cxn>
              <a:cxn ang="0">
                <a:pos x="800" y="72"/>
              </a:cxn>
            </a:cxnLst>
            <a:rect l="0" t="0" r="r" b="b"/>
            <a:pathLst>
              <a:path w="801" h="433">
                <a:moveTo>
                  <a:pt x="800" y="0"/>
                </a:moveTo>
                <a:lnTo>
                  <a:pt x="0" y="0"/>
                </a:lnTo>
                <a:lnTo>
                  <a:pt x="0" y="432"/>
                </a:lnTo>
                <a:lnTo>
                  <a:pt x="88" y="432"/>
                </a:lnTo>
                <a:lnTo>
                  <a:pt x="88" y="72"/>
                </a:lnTo>
                <a:lnTo>
                  <a:pt x="800" y="72"/>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sp>
        <p:nvSpPr>
          <p:cNvPr id="55310" name="Rectangle 14"/>
          <p:cNvSpPr>
            <a:spLocks noChangeArrowheads="1"/>
          </p:cNvSpPr>
          <p:nvPr/>
        </p:nvSpPr>
        <p:spPr bwMode="auto">
          <a:xfrm>
            <a:off x="5707063" y="3179763"/>
            <a:ext cx="3251200" cy="1184275"/>
          </a:xfrm>
          <a:prstGeom prst="rect">
            <a:avLst/>
          </a:prstGeom>
          <a:noFill/>
          <a:ln w="12700">
            <a:noFill/>
            <a:miter lim="800000"/>
            <a:headEnd/>
            <a:tailEnd/>
          </a:ln>
          <a:effectLst/>
        </p:spPr>
        <p:txBody>
          <a:bodyPr lIns="90488" tIns="44450" rIns="90488" bIns="44450">
            <a:spAutoFit/>
          </a:bodyPr>
          <a:lstStyle/>
          <a:p>
            <a:pPr eaLnBrk="0" hangingPunct="0"/>
            <a:r>
              <a:rPr lang="en-US" sz="2400"/>
              <a:t>2 km pipeline (2” galvanized and then 3” PVC) with rise of 100 m</a:t>
            </a:r>
          </a:p>
        </p:txBody>
      </p:sp>
      <p:sp>
        <p:nvSpPr>
          <p:cNvPr id="55311" name="Oval 15"/>
          <p:cNvSpPr>
            <a:spLocks noChangeArrowheads="1"/>
          </p:cNvSpPr>
          <p:nvPr/>
        </p:nvSpPr>
        <p:spPr bwMode="auto">
          <a:xfrm>
            <a:off x="3562350" y="4133850"/>
            <a:ext cx="368300" cy="368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55312" name="AutoShape 16">
            <a:hlinkClick r:id="rId2" action="ppaction://hlinksldjump" highlightClick="1"/>
          </p:cNvPr>
          <p:cNvSpPr>
            <a:spLocks noChangeArrowheads="1"/>
          </p:cNvSpPr>
          <p:nvPr/>
        </p:nvSpPr>
        <p:spPr bwMode="auto">
          <a:xfrm>
            <a:off x="8396288" y="6270625"/>
            <a:ext cx="747712" cy="587375"/>
          </a:xfrm>
          <a:prstGeom prst="actionButtonReturn">
            <a:avLst/>
          </a:prstGeom>
          <a:noFill/>
          <a:ln w="12700">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effectLst/>
        </p:spPr>
        <p:txBody>
          <a:bodyPr/>
          <a:lstStyle/>
          <a:p>
            <a:r>
              <a:rPr lang="en-US"/>
              <a:t>Shape Factor Solution</a:t>
            </a:r>
          </a:p>
        </p:txBody>
      </p:sp>
      <p:sp>
        <p:nvSpPr>
          <p:cNvPr id="56323" name="Rectangle 3"/>
          <p:cNvSpPr>
            <a:spLocks noGrp="1" noChangeArrowheads="1"/>
          </p:cNvSpPr>
          <p:nvPr>
            <p:ph type="body" idx="1"/>
          </p:nvPr>
        </p:nvSpPr>
        <p:spPr/>
        <p:txBody>
          <a:bodyPr/>
          <a:lstStyle/>
          <a:p>
            <a:r>
              <a:rPr lang="en-US"/>
              <a:t>Create a dimensionless grouping </a:t>
            </a:r>
          </a:p>
        </p:txBody>
      </p:sp>
      <p:graphicFrame>
        <p:nvGraphicFramePr>
          <p:cNvPr id="56324" name="Object 4">
            <a:hlinkClick r:id="" action="ppaction://ole?verb=0"/>
          </p:cNvPr>
          <p:cNvGraphicFramePr>
            <a:graphicFrameLocks/>
          </p:cNvGraphicFramePr>
          <p:nvPr/>
        </p:nvGraphicFramePr>
        <p:xfrm>
          <a:off x="1638300" y="3819525"/>
          <a:ext cx="381000" cy="736600"/>
        </p:xfrm>
        <a:graphic>
          <a:graphicData uri="http://schemas.openxmlformats.org/presentationml/2006/ole">
            <p:oleObj spid="_x0000_s56324" name="Equation" r:id="rId3" imgW="393480" imgH="749160" progId="Equation.2">
              <p:embed/>
            </p:oleObj>
          </a:graphicData>
        </a:graphic>
      </p:graphicFrame>
      <p:graphicFrame>
        <p:nvGraphicFramePr>
          <p:cNvPr id="56325" name="Object 5">
            <a:hlinkClick r:id="" action="ppaction://ole?verb=0"/>
          </p:cNvPr>
          <p:cNvGraphicFramePr>
            <a:graphicFrameLocks/>
          </p:cNvGraphicFramePr>
          <p:nvPr/>
        </p:nvGraphicFramePr>
        <p:xfrm>
          <a:off x="1397000" y="4708525"/>
          <a:ext cx="736600" cy="736600"/>
        </p:xfrm>
        <a:graphic>
          <a:graphicData uri="http://schemas.openxmlformats.org/presentationml/2006/ole">
            <p:oleObj spid="_x0000_s56325" name="Equation" r:id="rId4" imgW="749160" imgH="749160" progId="Equation.2">
              <p:embed/>
            </p:oleObj>
          </a:graphicData>
        </a:graphic>
      </p:graphicFrame>
      <p:graphicFrame>
        <p:nvGraphicFramePr>
          <p:cNvPr id="56326" name="Object 6">
            <a:hlinkClick r:id="" action="ppaction://ole?verb=0"/>
          </p:cNvPr>
          <p:cNvGraphicFramePr>
            <a:graphicFrameLocks/>
          </p:cNvGraphicFramePr>
          <p:nvPr/>
        </p:nvGraphicFramePr>
        <p:xfrm>
          <a:off x="1181100" y="5699125"/>
          <a:ext cx="1231900" cy="736600"/>
        </p:xfrm>
        <a:graphic>
          <a:graphicData uri="http://schemas.openxmlformats.org/presentationml/2006/ole">
            <p:oleObj spid="_x0000_s56326" name="Equation" r:id="rId5" imgW="1244520" imgH="749160" progId="Equation.2">
              <p:embed/>
            </p:oleObj>
          </a:graphicData>
        </a:graphic>
      </p:graphicFrame>
      <p:sp>
        <p:nvSpPr>
          <p:cNvPr id="56327" name="Rectangle 7"/>
          <p:cNvSpPr>
            <a:spLocks noChangeArrowheads="1"/>
          </p:cNvSpPr>
          <p:nvPr/>
        </p:nvSpPr>
        <p:spPr bwMode="auto">
          <a:xfrm>
            <a:off x="2563813" y="3911600"/>
            <a:ext cx="23526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Eliminate ______</a:t>
            </a:r>
          </a:p>
        </p:txBody>
      </p:sp>
      <p:sp>
        <p:nvSpPr>
          <p:cNvPr id="56328" name="Rectangle 8"/>
          <p:cNvSpPr>
            <a:spLocks noChangeArrowheads="1"/>
          </p:cNvSpPr>
          <p:nvPr/>
        </p:nvSpPr>
        <p:spPr bwMode="auto">
          <a:xfrm>
            <a:off x="2493963" y="4886325"/>
            <a:ext cx="25050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Eliminate _______</a:t>
            </a:r>
          </a:p>
        </p:txBody>
      </p:sp>
      <p:sp>
        <p:nvSpPr>
          <p:cNvPr id="56329" name="Rectangle 9"/>
          <p:cNvSpPr>
            <a:spLocks noChangeArrowheads="1"/>
          </p:cNvSpPr>
          <p:nvPr/>
        </p:nvSpPr>
        <p:spPr bwMode="auto">
          <a:xfrm>
            <a:off x="2589213" y="5705475"/>
            <a:ext cx="23526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Eliminate ______</a:t>
            </a:r>
          </a:p>
        </p:txBody>
      </p:sp>
      <p:graphicFrame>
        <p:nvGraphicFramePr>
          <p:cNvPr id="56330" name="Object 10">
            <a:hlinkClick r:id="" action="ppaction://ole?verb=0"/>
          </p:cNvPr>
          <p:cNvGraphicFramePr>
            <a:graphicFrameLocks/>
          </p:cNvGraphicFramePr>
          <p:nvPr/>
        </p:nvGraphicFramePr>
        <p:xfrm>
          <a:off x="7408863" y="3490913"/>
          <a:ext cx="1473200" cy="1257300"/>
        </p:xfrm>
        <a:graphic>
          <a:graphicData uri="http://schemas.openxmlformats.org/presentationml/2006/ole">
            <p:oleObj spid="_x0000_s56330" name="Equation" r:id="rId6" imgW="1485720" imgH="1269720" progId="Equation.2">
              <p:embed/>
            </p:oleObj>
          </a:graphicData>
        </a:graphic>
      </p:graphicFrame>
      <p:graphicFrame>
        <p:nvGraphicFramePr>
          <p:cNvPr id="56331" name="Object 11">
            <a:hlinkClick r:id="" action="ppaction://ole?verb=0"/>
          </p:cNvPr>
          <p:cNvGraphicFramePr>
            <a:graphicFrameLocks/>
          </p:cNvGraphicFramePr>
          <p:nvPr/>
        </p:nvGraphicFramePr>
        <p:xfrm>
          <a:off x="7285038" y="5138738"/>
          <a:ext cx="1487487" cy="963612"/>
        </p:xfrm>
        <a:graphic>
          <a:graphicData uri="http://schemas.openxmlformats.org/presentationml/2006/ole">
            <p:oleObj spid="_x0000_s56331" name="Equation" r:id="rId7" imgW="1498320" imgH="977760" progId="Equation.DSMT4">
              <p:embed/>
            </p:oleObj>
          </a:graphicData>
        </a:graphic>
      </p:graphicFrame>
      <p:sp>
        <p:nvSpPr>
          <p:cNvPr id="56332" name="Rectangle 12"/>
          <p:cNvSpPr>
            <a:spLocks noChangeArrowheads="1"/>
          </p:cNvSpPr>
          <p:nvPr/>
        </p:nvSpPr>
        <p:spPr bwMode="auto">
          <a:xfrm>
            <a:off x="4068763" y="3871913"/>
            <a:ext cx="793750"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mass</a:t>
            </a:r>
          </a:p>
        </p:txBody>
      </p:sp>
      <p:sp>
        <p:nvSpPr>
          <p:cNvPr id="56333" name="Rectangle 13"/>
          <p:cNvSpPr>
            <a:spLocks noChangeArrowheads="1"/>
          </p:cNvSpPr>
          <p:nvPr/>
        </p:nvSpPr>
        <p:spPr bwMode="auto">
          <a:xfrm>
            <a:off x="3981450" y="4833938"/>
            <a:ext cx="944563"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length</a:t>
            </a:r>
          </a:p>
        </p:txBody>
      </p:sp>
      <p:sp>
        <p:nvSpPr>
          <p:cNvPr id="56334" name="Rectangle 14"/>
          <p:cNvSpPr>
            <a:spLocks noChangeArrowheads="1"/>
          </p:cNvSpPr>
          <p:nvPr/>
        </p:nvSpPr>
        <p:spPr bwMode="auto">
          <a:xfrm>
            <a:off x="4098925" y="5657850"/>
            <a:ext cx="723900" cy="457200"/>
          </a:xfrm>
          <a:prstGeom prst="rect">
            <a:avLst/>
          </a:prstGeom>
          <a:noFill/>
          <a:ln w="12700">
            <a:noFill/>
            <a:miter lim="800000"/>
            <a:headEnd type="none" w="lg" len="med"/>
            <a:tailEnd type="none" w="lg" len="med"/>
          </a:ln>
          <a:effectLst/>
        </p:spPr>
        <p:txBody>
          <a:bodyPr wrap="none">
            <a:spAutoFit/>
          </a:bodyPr>
          <a:lstStyle/>
          <a:p>
            <a:pPr eaLnBrk="0" hangingPunct="0"/>
            <a:r>
              <a:rPr lang="en-US" sz="2400">
                <a:solidFill>
                  <a:schemeClr val="folHlink"/>
                </a:solidFill>
              </a:rPr>
              <a:t>time</a:t>
            </a:r>
          </a:p>
        </p:txBody>
      </p:sp>
      <p:sp>
        <p:nvSpPr>
          <p:cNvPr id="56335" name="AutoShape 15">
            <a:hlinkClick r:id="rId8" action="ppaction://hlinksldjump" highlightClick="1"/>
          </p:cNvPr>
          <p:cNvSpPr>
            <a:spLocks noChangeArrowheads="1"/>
          </p:cNvSpPr>
          <p:nvPr/>
        </p:nvSpPr>
        <p:spPr bwMode="auto">
          <a:xfrm>
            <a:off x="8572500" y="6397625"/>
            <a:ext cx="571500" cy="460375"/>
          </a:xfrm>
          <a:prstGeom prst="actionButtonReturn">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aphicFrame>
        <p:nvGraphicFramePr>
          <p:cNvPr id="56336" name="Object 16">
            <a:hlinkClick r:id="" action="ppaction://ole?verb=0"/>
          </p:cNvPr>
          <p:cNvGraphicFramePr>
            <a:graphicFrameLocks/>
          </p:cNvGraphicFramePr>
          <p:nvPr/>
        </p:nvGraphicFramePr>
        <p:xfrm>
          <a:off x="1150938" y="2884488"/>
          <a:ext cx="2360612" cy="330200"/>
        </p:xfrm>
        <a:graphic>
          <a:graphicData uri="http://schemas.openxmlformats.org/presentationml/2006/ole">
            <p:oleObj spid="_x0000_s56336" name="Equation" r:id="rId9" imgW="2374560" imgH="342720" progId="Equation.3">
              <p:embed/>
            </p:oleObj>
          </a:graphicData>
        </a:graphic>
      </p:graphicFrame>
      <p:graphicFrame>
        <p:nvGraphicFramePr>
          <p:cNvPr id="56337" name="Object 17"/>
          <p:cNvGraphicFramePr>
            <a:graphicFrameLocks noChangeAspect="1"/>
          </p:cNvGraphicFramePr>
          <p:nvPr/>
        </p:nvGraphicFramePr>
        <p:xfrm>
          <a:off x="1987550" y="2876550"/>
          <a:ext cx="1358900" cy="341313"/>
        </p:xfrm>
        <a:graphic>
          <a:graphicData uri="http://schemas.openxmlformats.org/presentationml/2006/ole">
            <p:oleObj spid="_x0000_s56337" name="Equation" r:id="rId10" imgW="1358640" imgH="342720" progId="Equation.3">
              <p:embed/>
            </p:oleObj>
          </a:graphicData>
        </a:graphic>
      </p:graphicFrame>
      <p:graphicFrame>
        <p:nvGraphicFramePr>
          <p:cNvPr id="56338" name="Object 18">
            <a:hlinkClick r:id="" action="ppaction://ole?verb=0"/>
          </p:cNvPr>
          <p:cNvGraphicFramePr>
            <a:graphicFrameLocks/>
          </p:cNvGraphicFramePr>
          <p:nvPr/>
        </p:nvGraphicFramePr>
        <p:xfrm>
          <a:off x="4924425" y="3603625"/>
          <a:ext cx="1301750" cy="1077913"/>
        </p:xfrm>
        <a:graphic>
          <a:graphicData uri="http://schemas.openxmlformats.org/presentationml/2006/ole">
            <p:oleObj spid="_x0000_s56338" name="Equation" r:id="rId11" imgW="2070000" imgH="1688760" progId="Equation.DSMT4">
              <p:embed/>
            </p:oleObj>
          </a:graphicData>
        </a:graphic>
      </p:graphicFrame>
      <p:graphicFrame>
        <p:nvGraphicFramePr>
          <p:cNvPr id="56339" name="Object 19">
            <a:hlinkClick r:id="" action="ppaction://ole?verb=0"/>
          </p:cNvPr>
          <p:cNvGraphicFramePr>
            <a:graphicFrameLocks/>
          </p:cNvGraphicFramePr>
          <p:nvPr/>
        </p:nvGraphicFramePr>
        <p:xfrm>
          <a:off x="5068888" y="4754563"/>
          <a:ext cx="1757362" cy="762000"/>
        </p:xfrm>
        <a:graphic>
          <a:graphicData uri="http://schemas.openxmlformats.org/presentationml/2006/ole">
            <p:oleObj spid="_x0000_s56339" name="Equation" r:id="rId12" imgW="2793960" imgH="11937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63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33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63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63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632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633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63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63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632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633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563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6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build="p" autoUpdateAnimBg="0"/>
      <p:bldP spid="56328" grpId="0" build="p" autoUpdateAnimBg="0"/>
      <p:bldP spid="56329" grpId="0" build="p" autoUpdateAnimBg="0"/>
      <p:bldP spid="56332" grpId="0" build="p" autoUpdateAnimBg="0"/>
      <p:bldP spid="56333" grpId="0" build="p" autoUpdateAnimBg="0"/>
      <p:bldP spid="5633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effectLst/>
        </p:spPr>
        <p:txBody>
          <a:bodyPr/>
          <a:lstStyle/>
          <a:p>
            <a:r>
              <a:rPr lang="en-US"/>
              <a:t>Pump Curve Solution</a:t>
            </a:r>
          </a:p>
        </p:txBody>
      </p:sp>
      <p:graphicFrame>
        <p:nvGraphicFramePr>
          <p:cNvPr id="57347" name="Object 3">
            <a:hlinkClick r:id="" action="ppaction://ole?verb=0"/>
          </p:cNvPr>
          <p:cNvGraphicFramePr>
            <a:graphicFrameLocks/>
          </p:cNvGraphicFramePr>
          <p:nvPr/>
        </p:nvGraphicFramePr>
        <p:xfrm>
          <a:off x="676275" y="3203575"/>
          <a:ext cx="1460500" cy="747713"/>
        </p:xfrm>
        <a:graphic>
          <a:graphicData uri="http://schemas.openxmlformats.org/presentationml/2006/ole">
            <p:oleObj spid="_x0000_s57347" name="Equation" r:id="rId3" imgW="1473120" imgH="761760" progId="Equation.DSMT4">
              <p:embed/>
            </p:oleObj>
          </a:graphicData>
        </a:graphic>
      </p:graphicFrame>
      <p:graphicFrame>
        <p:nvGraphicFramePr>
          <p:cNvPr id="57348" name="Object 4">
            <a:hlinkClick r:id="" action="ppaction://ole?verb=0"/>
          </p:cNvPr>
          <p:cNvGraphicFramePr>
            <a:graphicFrameLocks/>
          </p:cNvGraphicFramePr>
          <p:nvPr/>
        </p:nvGraphicFramePr>
        <p:xfrm>
          <a:off x="773113" y="4140200"/>
          <a:ext cx="1282700" cy="673100"/>
        </p:xfrm>
        <a:graphic>
          <a:graphicData uri="http://schemas.openxmlformats.org/presentationml/2006/ole">
            <p:oleObj spid="_x0000_s57348" name="Equation" r:id="rId4" imgW="1295280" imgH="685800" progId="Equation.2">
              <p:embed/>
            </p:oleObj>
          </a:graphicData>
        </a:graphic>
      </p:graphicFrame>
      <p:graphicFrame>
        <p:nvGraphicFramePr>
          <p:cNvPr id="57349" name="Object 5">
            <a:hlinkClick r:id="" action="ppaction://ole?verb=0"/>
          </p:cNvPr>
          <p:cNvGraphicFramePr>
            <a:graphicFrameLocks/>
          </p:cNvGraphicFramePr>
          <p:nvPr/>
        </p:nvGraphicFramePr>
        <p:xfrm>
          <a:off x="749300" y="1900238"/>
          <a:ext cx="4745038" cy="922337"/>
        </p:xfrm>
        <a:graphic>
          <a:graphicData uri="http://schemas.openxmlformats.org/presentationml/2006/ole">
            <p:oleObj spid="_x0000_s57349" name="Equation" r:id="rId5" imgW="4787640" imgH="939600" progId="Equation.3">
              <p:embed/>
            </p:oleObj>
          </a:graphicData>
        </a:graphic>
      </p:graphicFrame>
      <p:graphicFrame>
        <p:nvGraphicFramePr>
          <p:cNvPr id="57350" name="Object 6">
            <a:hlinkClick r:id="" action="ppaction://ole?verb=0"/>
          </p:cNvPr>
          <p:cNvGraphicFramePr>
            <a:graphicFrameLocks/>
          </p:cNvGraphicFramePr>
          <p:nvPr/>
        </p:nvGraphicFramePr>
        <p:xfrm>
          <a:off x="2924175" y="3106738"/>
          <a:ext cx="4130675" cy="909637"/>
        </p:xfrm>
        <a:graphic>
          <a:graphicData uri="http://schemas.openxmlformats.org/presentationml/2006/ole">
            <p:oleObj spid="_x0000_s57350" name="Equation" r:id="rId6" imgW="4165560" imgH="927000" progId="Equation.3">
              <p:embed/>
            </p:oleObj>
          </a:graphicData>
        </a:graphic>
      </p:graphicFrame>
      <p:graphicFrame>
        <p:nvGraphicFramePr>
          <p:cNvPr id="57351" name="Object 7">
            <a:hlinkClick r:id="" action="ppaction://ole?verb=0"/>
          </p:cNvPr>
          <p:cNvGraphicFramePr>
            <a:graphicFrameLocks/>
          </p:cNvGraphicFramePr>
          <p:nvPr/>
        </p:nvGraphicFramePr>
        <p:xfrm>
          <a:off x="2395538" y="4240213"/>
          <a:ext cx="1370012" cy="411162"/>
        </p:xfrm>
        <a:graphic>
          <a:graphicData uri="http://schemas.openxmlformats.org/presentationml/2006/ole">
            <p:oleObj spid="_x0000_s57351" name="Equation" r:id="rId7" imgW="1384200" imgH="419040" progId="Equation.3">
              <p:embed/>
            </p:oleObj>
          </a:graphicData>
        </a:graphic>
      </p:graphicFrame>
      <p:graphicFrame>
        <p:nvGraphicFramePr>
          <p:cNvPr id="57352" name="Object 8">
            <a:hlinkClick r:id="" action="ppaction://ole?verb=0"/>
          </p:cNvPr>
          <p:cNvGraphicFramePr>
            <a:graphicFrameLocks/>
          </p:cNvGraphicFramePr>
          <p:nvPr/>
        </p:nvGraphicFramePr>
        <p:xfrm>
          <a:off x="777875" y="5065713"/>
          <a:ext cx="1408113" cy="449262"/>
        </p:xfrm>
        <a:graphic>
          <a:graphicData uri="http://schemas.openxmlformats.org/presentationml/2006/ole">
            <p:oleObj spid="_x0000_s57352" name="Equation" r:id="rId8" imgW="1422360" imgH="457200" progId="Equation.3">
              <p:embed/>
            </p:oleObj>
          </a:graphicData>
        </a:graphic>
      </p:graphicFrame>
      <p:graphicFrame>
        <p:nvGraphicFramePr>
          <p:cNvPr id="57353" name="Object 9">
            <a:hlinkClick r:id="" action="ppaction://ole?verb=0"/>
          </p:cNvPr>
          <p:cNvGraphicFramePr>
            <a:graphicFrameLocks/>
          </p:cNvGraphicFramePr>
          <p:nvPr/>
        </p:nvGraphicFramePr>
        <p:xfrm>
          <a:off x="2613025" y="4965700"/>
          <a:ext cx="5119688" cy="422275"/>
        </p:xfrm>
        <a:graphic>
          <a:graphicData uri="http://schemas.openxmlformats.org/presentationml/2006/ole">
            <p:oleObj spid="_x0000_s57353" name="Equation" r:id="rId9" imgW="5168880" imgH="431640" progId="Equation.3">
              <p:embed/>
            </p:oleObj>
          </a:graphicData>
        </a:graphic>
      </p:graphicFrame>
      <p:graphicFrame>
        <p:nvGraphicFramePr>
          <p:cNvPr id="57354" name="Object 10">
            <a:hlinkClick r:id="" action="ppaction://ole?verb=0"/>
          </p:cNvPr>
          <p:cNvGraphicFramePr>
            <a:graphicFrameLocks/>
          </p:cNvGraphicFramePr>
          <p:nvPr/>
        </p:nvGraphicFramePr>
        <p:xfrm>
          <a:off x="2413000" y="5675313"/>
          <a:ext cx="5511800" cy="946150"/>
        </p:xfrm>
        <a:graphic>
          <a:graphicData uri="http://schemas.openxmlformats.org/presentationml/2006/ole">
            <p:oleObj spid="_x0000_s57354" name="Equation" r:id="rId10" imgW="5562360" imgH="965160" progId="Equation.DSMT4">
              <p:embed/>
            </p:oleObj>
          </a:graphicData>
        </a:graphic>
      </p:graphicFrame>
      <p:graphicFrame>
        <p:nvGraphicFramePr>
          <p:cNvPr id="57355" name="Object 11">
            <a:hlinkClick r:id="" action="ppaction://ole?verb=0"/>
          </p:cNvPr>
          <p:cNvGraphicFramePr>
            <a:graphicFrameLocks/>
          </p:cNvGraphicFramePr>
          <p:nvPr/>
        </p:nvGraphicFramePr>
        <p:xfrm>
          <a:off x="793750" y="5811838"/>
          <a:ext cx="1349375" cy="823912"/>
        </p:xfrm>
        <a:graphic>
          <a:graphicData uri="http://schemas.openxmlformats.org/presentationml/2006/ole">
            <p:oleObj spid="_x0000_s57355" name="Equation" r:id="rId11" imgW="1358640" imgH="838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7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73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73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73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73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73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73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effectLst/>
        </p:spPr>
        <p:txBody>
          <a:bodyPr/>
          <a:lstStyle/>
          <a:p>
            <a:r>
              <a:rPr lang="en-US"/>
              <a:t>Pump Curve Solution</a:t>
            </a:r>
          </a:p>
        </p:txBody>
      </p:sp>
      <p:grpSp>
        <p:nvGrpSpPr>
          <p:cNvPr id="58371" name="Group 3"/>
          <p:cNvGrpSpPr>
            <a:grpSpLocks/>
          </p:cNvGrpSpPr>
          <p:nvPr/>
        </p:nvGrpSpPr>
        <p:grpSpPr bwMode="auto">
          <a:xfrm>
            <a:off x="2093913" y="1874838"/>
            <a:ext cx="5080000" cy="4157662"/>
            <a:chOff x="1319" y="1181"/>
            <a:chExt cx="3200" cy="2619"/>
          </a:xfrm>
        </p:grpSpPr>
        <p:sp>
          <p:nvSpPr>
            <p:cNvPr id="58372" name="Rectangle 4"/>
            <p:cNvSpPr>
              <a:spLocks noChangeArrowheads="1"/>
            </p:cNvSpPr>
            <p:nvPr/>
          </p:nvSpPr>
          <p:spPr bwMode="auto">
            <a:xfrm>
              <a:off x="1517" y="1331"/>
              <a:ext cx="3002" cy="2469"/>
            </a:xfrm>
            <a:prstGeom prst="rect">
              <a:avLst/>
            </a:prstGeom>
            <a:solidFill>
              <a:schemeClr val="bg1"/>
            </a:solidFill>
            <a:ln w="9525">
              <a:noFill/>
              <a:miter lim="800000"/>
              <a:headEnd/>
              <a:tailEnd/>
            </a:ln>
            <a:effectLst/>
          </p:spPr>
          <p:txBody>
            <a:bodyPr/>
            <a:lstStyle/>
            <a:p>
              <a:endParaRPr lang="en-US"/>
            </a:p>
          </p:txBody>
        </p:sp>
        <p:sp>
          <p:nvSpPr>
            <p:cNvPr id="58373" name="Rectangle 5"/>
            <p:cNvSpPr>
              <a:spLocks noChangeArrowheads="1"/>
            </p:cNvSpPr>
            <p:nvPr/>
          </p:nvSpPr>
          <p:spPr bwMode="auto">
            <a:xfrm>
              <a:off x="1647" y="1246"/>
              <a:ext cx="2227" cy="1835"/>
            </a:xfrm>
            <a:prstGeom prst="rect">
              <a:avLst/>
            </a:prstGeom>
            <a:noFill/>
            <a:ln w="9525">
              <a:noFill/>
              <a:miter lim="800000"/>
              <a:headEnd/>
              <a:tailEnd/>
            </a:ln>
            <a:effectLst/>
          </p:spPr>
          <p:txBody>
            <a:bodyPr/>
            <a:lstStyle/>
            <a:p>
              <a:endParaRPr lang="en-US"/>
            </a:p>
          </p:txBody>
        </p:sp>
        <p:sp>
          <p:nvSpPr>
            <p:cNvPr id="58374" name="Line 6"/>
            <p:cNvSpPr>
              <a:spLocks noChangeShapeType="1"/>
            </p:cNvSpPr>
            <p:nvPr/>
          </p:nvSpPr>
          <p:spPr bwMode="auto">
            <a:xfrm>
              <a:off x="1647" y="2856"/>
              <a:ext cx="2227" cy="1"/>
            </a:xfrm>
            <a:prstGeom prst="line">
              <a:avLst/>
            </a:prstGeom>
            <a:noFill/>
            <a:ln w="0" cap="sq">
              <a:solidFill>
                <a:schemeClr val="tx1"/>
              </a:solidFill>
              <a:miter lim="800000"/>
              <a:headEnd/>
              <a:tailEnd/>
            </a:ln>
            <a:effectLst/>
          </p:spPr>
          <p:txBody>
            <a:bodyPr/>
            <a:lstStyle/>
            <a:p>
              <a:endParaRPr lang="en-US"/>
            </a:p>
          </p:txBody>
        </p:sp>
        <p:sp>
          <p:nvSpPr>
            <p:cNvPr id="58375" name="Line 7"/>
            <p:cNvSpPr>
              <a:spLocks noChangeShapeType="1"/>
            </p:cNvSpPr>
            <p:nvPr/>
          </p:nvSpPr>
          <p:spPr bwMode="auto">
            <a:xfrm>
              <a:off x="1647" y="2623"/>
              <a:ext cx="2227" cy="1"/>
            </a:xfrm>
            <a:prstGeom prst="line">
              <a:avLst/>
            </a:prstGeom>
            <a:noFill/>
            <a:ln w="0" cap="sq">
              <a:solidFill>
                <a:schemeClr val="tx1"/>
              </a:solidFill>
              <a:miter lim="800000"/>
              <a:headEnd/>
              <a:tailEnd/>
            </a:ln>
            <a:effectLst/>
          </p:spPr>
          <p:txBody>
            <a:bodyPr/>
            <a:lstStyle/>
            <a:p>
              <a:endParaRPr lang="en-US"/>
            </a:p>
          </p:txBody>
        </p:sp>
        <p:sp>
          <p:nvSpPr>
            <p:cNvPr id="58376" name="Line 8"/>
            <p:cNvSpPr>
              <a:spLocks noChangeShapeType="1"/>
            </p:cNvSpPr>
            <p:nvPr/>
          </p:nvSpPr>
          <p:spPr bwMode="auto">
            <a:xfrm>
              <a:off x="1647" y="2397"/>
              <a:ext cx="2227" cy="1"/>
            </a:xfrm>
            <a:prstGeom prst="line">
              <a:avLst/>
            </a:prstGeom>
            <a:noFill/>
            <a:ln w="0" cap="sq">
              <a:solidFill>
                <a:schemeClr val="tx1"/>
              </a:solidFill>
              <a:miter lim="800000"/>
              <a:headEnd/>
              <a:tailEnd/>
            </a:ln>
            <a:effectLst/>
          </p:spPr>
          <p:txBody>
            <a:bodyPr/>
            <a:lstStyle/>
            <a:p>
              <a:endParaRPr lang="en-US"/>
            </a:p>
          </p:txBody>
        </p:sp>
        <p:sp>
          <p:nvSpPr>
            <p:cNvPr id="58377" name="Line 9"/>
            <p:cNvSpPr>
              <a:spLocks noChangeShapeType="1"/>
            </p:cNvSpPr>
            <p:nvPr/>
          </p:nvSpPr>
          <p:spPr bwMode="auto">
            <a:xfrm>
              <a:off x="1647" y="2164"/>
              <a:ext cx="2227" cy="1"/>
            </a:xfrm>
            <a:prstGeom prst="line">
              <a:avLst/>
            </a:prstGeom>
            <a:noFill/>
            <a:ln w="0" cap="sq">
              <a:solidFill>
                <a:schemeClr val="tx1"/>
              </a:solidFill>
              <a:miter lim="800000"/>
              <a:headEnd/>
              <a:tailEnd/>
            </a:ln>
            <a:effectLst/>
          </p:spPr>
          <p:txBody>
            <a:bodyPr/>
            <a:lstStyle/>
            <a:p>
              <a:endParaRPr lang="en-US"/>
            </a:p>
          </p:txBody>
        </p:sp>
        <p:sp>
          <p:nvSpPr>
            <p:cNvPr id="58378" name="Line 10"/>
            <p:cNvSpPr>
              <a:spLocks noChangeShapeType="1"/>
            </p:cNvSpPr>
            <p:nvPr/>
          </p:nvSpPr>
          <p:spPr bwMode="auto">
            <a:xfrm>
              <a:off x="1647" y="1938"/>
              <a:ext cx="2227" cy="1"/>
            </a:xfrm>
            <a:prstGeom prst="line">
              <a:avLst/>
            </a:prstGeom>
            <a:noFill/>
            <a:ln w="0" cap="sq">
              <a:solidFill>
                <a:schemeClr val="tx1"/>
              </a:solidFill>
              <a:miter lim="800000"/>
              <a:headEnd/>
              <a:tailEnd/>
            </a:ln>
            <a:effectLst/>
          </p:spPr>
          <p:txBody>
            <a:bodyPr/>
            <a:lstStyle/>
            <a:p>
              <a:endParaRPr lang="en-US"/>
            </a:p>
          </p:txBody>
        </p:sp>
        <p:sp>
          <p:nvSpPr>
            <p:cNvPr id="58379" name="Line 11"/>
            <p:cNvSpPr>
              <a:spLocks noChangeShapeType="1"/>
            </p:cNvSpPr>
            <p:nvPr/>
          </p:nvSpPr>
          <p:spPr bwMode="auto">
            <a:xfrm>
              <a:off x="1647" y="1705"/>
              <a:ext cx="2227" cy="1"/>
            </a:xfrm>
            <a:prstGeom prst="line">
              <a:avLst/>
            </a:prstGeom>
            <a:noFill/>
            <a:ln w="0" cap="sq">
              <a:solidFill>
                <a:schemeClr val="tx1"/>
              </a:solidFill>
              <a:miter lim="800000"/>
              <a:headEnd/>
              <a:tailEnd/>
            </a:ln>
            <a:effectLst/>
          </p:spPr>
          <p:txBody>
            <a:bodyPr/>
            <a:lstStyle/>
            <a:p>
              <a:endParaRPr lang="en-US"/>
            </a:p>
          </p:txBody>
        </p:sp>
        <p:sp>
          <p:nvSpPr>
            <p:cNvPr id="58380" name="Line 12"/>
            <p:cNvSpPr>
              <a:spLocks noChangeShapeType="1"/>
            </p:cNvSpPr>
            <p:nvPr/>
          </p:nvSpPr>
          <p:spPr bwMode="auto">
            <a:xfrm>
              <a:off x="1647" y="1479"/>
              <a:ext cx="2227" cy="1"/>
            </a:xfrm>
            <a:prstGeom prst="line">
              <a:avLst/>
            </a:prstGeom>
            <a:noFill/>
            <a:ln w="0" cap="sq">
              <a:solidFill>
                <a:schemeClr val="tx1"/>
              </a:solidFill>
              <a:miter lim="800000"/>
              <a:headEnd/>
              <a:tailEnd/>
            </a:ln>
            <a:effectLst/>
          </p:spPr>
          <p:txBody>
            <a:bodyPr/>
            <a:lstStyle/>
            <a:p>
              <a:endParaRPr lang="en-US"/>
            </a:p>
          </p:txBody>
        </p:sp>
        <p:sp>
          <p:nvSpPr>
            <p:cNvPr id="58381" name="Line 13"/>
            <p:cNvSpPr>
              <a:spLocks noChangeShapeType="1"/>
            </p:cNvSpPr>
            <p:nvPr/>
          </p:nvSpPr>
          <p:spPr bwMode="auto">
            <a:xfrm>
              <a:off x="1647" y="1246"/>
              <a:ext cx="2227" cy="1"/>
            </a:xfrm>
            <a:prstGeom prst="line">
              <a:avLst/>
            </a:prstGeom>
            <a:noFill/>
            <a:ln w="0" cap="sq">
              <a:solidFill>
                <a:srgbClr val="000000"/>
              </a:solidFill>
              <a:miter lim="800000"/>
              <a:headEnd/>
              <a:tailEnd/>
            </a:ln>
            <a:effectLst/>
          </p:spPr>
          <p:txBody>
            <a:bodyPr/>
            <a:lstStyle/>
            <a:p>
              <a:endParaRPr lang="en-US"/>
            </a:p>
          </p:txBody>
        </p:sp>
        <p:sp>
          <p:nvSpPr>
            <p:cNvPr id="58382" name="Line 14"/>
            <p:cNvSpPr>
              <a:spLocks noChangeShapeType="1"/>
            </p:cNvSpPr>
            <p:nvPr/>
          </p:nvSpPr>
          <p:spPr bwMode="auto">
            <a:xfrm>
              <a:off x="2094" y="1246"/>
              <a:ext cx="1" cy="1835"/>
            </a:xfrm>
            <a:prstGeom prst="line">
              <a:avLst/>
            </a:prstGeom>
            <a:noFill/>
            <a:ln w="0" cap="sq">
              <a:solidFill>
                <a:schemeClr val="tx1"/>
              </a:solidFill>
              <a:miter lim="800000"/>
              <a:headEnd/>
              <a:tailEnd/>
            </a:ln>
            <a:effectLst/>
          </p:spPr>
          <p:txBody>
            <a:bodyPr/>
            <a:lstStyle/>
            <a:p>
              <a:endParaRPr lang="en-US"/>
            </a:p>
          </p:txBody>
        </p:sp>
        <p:sp>
          <p:nvSpPr>
            <p:cNvPr id="58383" name="Line 15"/>
            <p:cNvSpPr>
              <a:spLocks noChangeShapeType="1"/>
            </p:cNvSpPr>
            <p:nvPr/>
          </p:nvSpPr>
          <p:spPr bwMode="auto">
            <a:xfrm>
              <a:off x="2541" y="1246"/>
              <a:ext cx="1" cy="1835"/>
            </a:xfrm>
            <a:prstGeom prst="line">
              <a:avLst/>
            </a:prstGeom>
            <a:noFill/>
            <a:ln w="0" cap="sq">
              <a:solidFill>
                <a:schemeClr val="tx1"/>
              </a:solidFill>
              <a:miter lim="800000"/>
              <a:headEnd/>
              <a:tailEnd/>
            </a:ln>
            <a:effectLst/>
          </p:spPr>
          <p:txBody>
            <a:bodyPr/>
            <a:lstStyle/>
            <a:p>
              <a:endParaRPr lang="en-US"/>
            </a:p>
          </p:txBody>
        </p:sp>
        <p:sp>
          <p:nvSpPr>
            <p:cNvPr id="58384" name="Line 16"/>
            <p:cNvSpPr>
              <a:spLocks noChangeShapeType="1"/>
            </p:cNvSpPr>
            <p:nvPr/>
          </p:nvSpPr>
          <p:spPr bwMode="auto">
            <a:xfrm>
              <a:off x="2980" y="1246"/>
              <a:ext cx="1" cy="1835"/>
            </a:xfrm>
            <a:prstGeom prst="line">
              <a:avLst/>
            </a:prstGeom>
            <a:noFill/>
            <a:ln w="0" cap="sq">
              <a:solidFill>
                <a:schemeClr val="tx1"/>
              </a:solidFill>
              <a:miter lim="800000"/>
              <a:headEnd/>
              <a:tailEnd/>
            </a:ln>
            <a:effectLst/>
          </p:spPr>
          <p:txBody>
            <a:bodyPr/>
            <a:lstStyle/>
            <a:p>
              <a:endParaRPr lang="en-US"/>
            </a:p>
          </p:txBody>
        </p:sp>
        <p:sp>
          <p:nvSpPr>
            <p:cNvPr id="58385" name="Line 17"/>
            <p:cNvSpPr>
              <a:spLocks noChangeShapeType="1"/>
            </p:cNvSpPr>
            <p:nvPr/>
          </p:nvSpPr>
          <p:spPr bwMode="auto">
            <a:xfrm>
              <a:off x="3427" y="1246"/>
              <a:ext cx="1" cy="1835"/>
            </a:xfrm>
            <a:prstGeom prst="line">
              <a:avLst/>
            </a:prstGeom>
            <a:noFill/>
            <a:ln w="0" cap="sq">
              <a:solidFill>
                <a:schemeClr val="tx1"/>
              </a:solidFill>
              <a:miter lim="800000"/>
              <a:headEnd/>
              <a:tailEnd/>
            </a:ln>
            <a:effectLst/>
          </p:spPr>
          <p:txBody>
            <a:bodyPr/>
            <a:lstStyle/>
            <a:p>
              <a:endParaRPr lang="en-US"/>
            </a:p>
          </p:txBody>
        </p:sp>
        <p:sp>
          <p:nvSpPr>
            <p:cNvPr id="58386" name="Line 18"/>
            <p:cNvSpPr>
              <a:spLocks noChangeShapeType="1"/>
            </p:cNvSpPr>
            <p:nvPr/>
          </p:nvSpPr>
          <p:spPr bwMode="auto">
            <a:xfrm>
              <a:off x="3874" y="1246"/>
              <a:ext cx="1" cy="1835"/>
            </a:xfrm>
            <a:prstGeom prst="line">
              <a:avLst/>
            </a:prstGeom>
            <a:noFill/>
            <a:ln w="0" cap="sq">
              <a:solidFill>
                <a:srgbClr val="000000"/>
              </a:solidFill>
              <a:miter lim="800000"/>
              <a:headEnd/>
              <a:tailEnd/>
            </a:ln>
            <a:effectLst/>
          </p:spPr>
          <p:txBody>
            <a:bodyPr/>
            <a:lstStyle/>
            <a:p>
              <a:endParaRPr lang="en-US"/>
            </a:p>
          </p:txBody>
        </p:sp>
        <p:sp>
          <p:nvSpPr>
            <p:cNvPr id="58387" name="Rectangle 19"/>
            <p:cNvSpPr>
              <a:spLocks noChangeArrowheads="1"/>
            </p:cNvSpPr>
            <p:nvPr/>
          </p:nvSpPr>
          <p:spPr bwMode="auto">
            <a:xfrm>
              <a:off x="1647" y="1246"/>
              <a:ext cx="2227" cy="1835"/>
            </a:xfrm>
            <a:prstGeom prst="rect">
              <a:avLst/>
            </a:prstGeom>
            <a:noFill/>
            <a:ln w="11113">
              <a:solidFill>
                <a:schemeClr val="tx1"/>
              </a:solidFill>
              <a:miter lim="800000"/>
              <a:headEnd/>
              <a:tailEnd/>
            </a:ln>
            <a:effectLst/>
          </p:spPr>
          <p:txBody>
            <a:bodyPr/>
            <a:lstStyle/>
            <a:p>
              <a:endParaRPr lang="en-US"/>
            </a:p>
          </p:txBody>
        </p:sp>
        <p:sp>
          <p:nvSpPr>
            <p:cNvPr id="58388" name="Line 20"/>
            <p:cNvSpPr>
              <a:spLocks noChangeShapeType="1"/>
            </p:cNvSpPr>
            <p:nvPr/>
          </p:nvSpPr>
          <p:spPr bwMode="auto">
            <a:xfrm>
              <a:off x="1647" y="1246"/>
              <a:ext cx="1" cy="1835"/>
            </a:xfrm>
            <a:prstGeom prst="line">
              <a:avLst/>
            </a:prstGeom>
            <a:noFill/>
            <a:ln w="0" cap="sq">
              <a:solidFill>
                <a:schemeClr val="tx1"/>
              </a:solidFill>
              <a:miter lim="800000"/>
              <a:headEnd/>
              <a:tailEnd/>
            </a:ln>
            <a:effectLst/>
          </p:spPr>
          <p:txBody>
            <a:bodyPr/>
            <a:lstStyle/>
            <a:p>
              <a:endParaRPr lang="en-US"/>
            </a:p>
          </p:txBody>
        </p:sp>
        <p:sp>
          <p:nvSpPr>
            <p:cNvPr id="58389" name="Line 21"/>
            <p:cNvSpPr>
              <a:spLocks noChangeShapeType="1"/>
            </p:cNvSpPr>
            <p:nvPr/>
          </p:nvSpPr>
          <p:spPr bwMode="auto">
            <a:xfrm>
              <a:off x="1605" y="3081"/>
              <a:ext cx="42" cy="1"/>
            </a:xfrm>
            <a:prstGeom prst="line">
              <a:avLst/>
            </a:prstGeom>
            <a:noFill/>
            <a:ln w="0" cap="sq">
              <a:solidFill>
                <a:schemeClr val="tx1"/>
              </a:solidFill>
              <a:miter lim="800000"/>
              <a:headEnd/>
              <a:tailEnd/>
            </a:ln>
            <a:effectLst/>
          </p:spPr>
          <p:txBody>
            <a:bodyPr/>
            <a:lstStyle/>
            <a:p>
              <a:endParaRPr lang="en-US"/>
            </a:p>
          </p:txBody>
        </p:sp>
        <p:sp>
          <p:nvSpPr>
            <p:cNvPr id="58390" name="Line 22"/>
            <p:cNvSpPr>
              <a:spLocks noChangeShapeType="1"/>
            </p:cNvSpPr>
            <p:nvPr/>
          </p:nvSpPr>
          <p:spPr bwMode="auto">
            <a:xfrm>
              <a:off x="1605" y="2856"/>
              <a:ext cx="42" cy="1"/>
            </a:xfrm>
            <a:prstGeom prst="line">
              <a:avLst/>
            </a:prstGeom>
            <a:noFill/>
            <a:ln w="0" cap="sq">
              <a:solidFill>
                <a:schemeClr val="tx1"/>
              </a:solidFill>
              <a:miter lim="800000"/>
              <a:headEnd/>
              <a:tailEnd/>
            </a:ln>
            <a:effectLst/>
          </p:spPr>
          <p:txBody>
            <a:bodyPr/>
            <a:lstStyle/>
            <a:p>
              <a:endParaRPr lang="en-US"/>
            </a:p>
          </p:txBody>
        </p:sp>
        <p:sp>
          <p:nvSpPr>
            <p:cNvPr id="58391" name="Line 23"/>
            <p:cNvSpPr>
              <a:spLocks noChangeShapeType="1"/>
            </p:cNvSpPr>
            <p:nvPr/>
          </p:nvSpPr>
          <p:spPr bwMode="auto">
            <a:xfrm>
              <a:off x="1605" y="2623"/>
              <a:ext cx="42" cy="1"/>
            </a:xfrm>
            <a:prstGeom prst="line">
              <a:avLst/>
            </a:prstGeom>
            <a:noFill/>
            <a:ln w="0" cap="sq">
              <a:solidFill>
                <a:schemeClr val="tx1"/>
              </a:solidFill>
              <a:miter lim="800000"/>
              <a:headEnd/>
              <a:tailEnd/>
            </a:ln>
            <a:effectLst/>
          </p:spPr>
          <p:txBody>
            <a:bodyPr/>
            <a:lstStyle/>
            <a:p>
              <a:endParaRPr lang="en-US"/>
            </a:p>
          </p:txBody>
        </p:sp>
        <p:sp>
          <p:nvSpPr>
            <p:cNvPr id="58392" name="Line 24"/>
            <p:cNvSpPr>
              <a:spLocks noChangeShapeType="1"/>
            </p:cNvSpPr>
            <p:nvPr/>
          </p:nvSpPr>
          <p:spPr bwMode="auto">
            <a:xfrm>
              <a:off x="1605" y="2397"/>
              <a:ext cx="42" cy="1"/>
            </a:xfrm>
            <a:prstGeom prst="line">
              <a:avLst/>
            </a:prstGeom>
            <a:noFill/>
            <a:ln w="0" cap="sq">
              <a:solidFill>
                <a:schemeClr val="tx1"/>
              </a:solidFill>
              <a:miter lim="800000"/>
              <a:headEnd/>
              <a:tailEnd/>
            </a:ln>
            <a:effectLst/>
          </p:spPr>
          <p:txBody>
            <a:bodyPr/>
            <a:lstStyle/>
            <a:p>
              <a:endParaRPr lang="en-US"/>
            </a:p>
          </p:txBody>
        </p:sp>
        <p:sp>
          <p:nvSpPr>
            <p:cNvPr id="58393" name="Line 25"/>
            <p:cNvSpPr>
              <a:spLocks noChangeShapeType="1"/>
            </p:cNvSpPr>
            <p:nvPr/>
          </p:nvSpPr>
          <p:spPr bwMode="auto">
            <a:xfrm>
              <a:off x="1605" y="2164"/>
              <a:ext cx="42" cy="1"/>
            </a:xfrm>
            <a:prstGeom prst="line">
              <a:avLst/>
            </a:prstGeom>
            <a:noFill/>
            <a:ln w="0" cap="sq">
              <a:solidFill>
                <a:schemeClr val="tx1"/>
              </a:solidFill>
              <a:miter lim="800000"/>
              <a:headEnd/>
              <a:tailEnd/>
            </a:ln>
            <a:effectLst/>
          </p:spPr>
          <p:txBody>
            <a:bodyPr/>
            <a:lstStyle/>
            <a:p>
              <a:endParaRPr lang="en-US"/>
            </a:p>
          </p:txBody>
        </p:sp>
        <p:sp>
          <p:nvSpPr>
            <p:cNvPr id="58394" name="Line 26"/>
            <p:cNvSpPr>
              <a:spLocks noChangeShapeType="1"/>
            </p:cNvSpPr>
            <p:nvPr/>
          </p:nvSpPr>
          <p:spPr bwMode="auto">
            <a:xfrm>
              <a:off x="1605" y="1938"/>
              <a:ext cx="42" cy="1"/>
            </a:xfrm>
            <a:prstGeom prst="line">
              <a:avLst/>
            </a:prstGeom>
            <a:noFill/>
            <a:ln w="0" cap="sq">
              <a:solidFill>
                <a:schemeClr val="tx1"/>
              </a:solidFill>
              <a:miter lim="800000"/>
              <a:headEnd/>
              <a:tailEnd/>
            </a:ln>
            <a:effectLst/>
          </p:spPr>
          <p:txBody>
            <a:bodyPr/>
            <a:lstStyle/>
            <a:p>
              <a:endParaRPr lang="en-US"/>
            </a:p>
          </p:txBody>
        </p:sp>
        <p:sp>
          <p:nvSpPr>
            <p:cNvPr id="58395" name="Line 27"/>
            <p:cNvSpPr>
              <a:spLocks noChangeShapeType="1"/>
            </p:cNvSpPr>
            <p:nvPr/>
          </p:nvSpPr>
          <p:spPr bwMode="auto">
            <a:xfrm>
              <a:off x="1605" y="1705"/>
              <a:ext cx="42" cy="1"/>
            </a:xfrm>
            <a:prstGeom prst="line">
              <a:avLst/>
            </a:prstGeom>
            <a:noFill/>
            <a:ln w="0" cap="sq">
              <a:solidFill>
                <a:schemeClr val="tx1"/>
              </a:solidFill>
              <a:miter lim="800000"/>
              <a:headEnd/>
              <a:tailEnd/>
            </a:ln>
            <a:effectLst/>
          </p:spPr>
          <p:txBody>
            <a:bodyPr/>
            <a:lstStyle/>
            <a:p>
              <a:endParaRPr lang="en-US"/>
            </a:p>
          </p:txBody>
        </p:sp>
        <p:sp>
          <p:nvSpPr>
            <p:cNvPr id="58396" name="Line 28"/>
            <p:cNvSpPr>
              <a:spLocks noChangeShapeType="1"/>
            </p:cNvSpPr>
            <p:nvPr/>
          </p:nvSpPr>
          <p:spPr bwMode="auto">
            <a:xfrm>
              <a:off x="1605" y="1479"/>
              <a:ext cx="42" cy="1"/>
            </a:xfrm>
            <a:prstGeom prst="line">
              <a:avLst/>
            </a:prstGeom>
            <a:noFill/>
            <a:ln w="0" cap="sq">
              <a:solidFill>
                <a:schemeClr val="tx1"/>
              </a:solidFill>
              <a:miter lim="800000"/>
              <a:headEnd/>
              <a:tailEnd/>
            </a:ln>
            <a:effectLst/>
          </p:spPr>
          <p:txBody>
            <a:bodyPr/>
            <a:lstStyle/>
            <a:p>
              <a:endParaRPr lang="en-US"/>
            </a:p>
          </p:txBody>
        </p:sp>
        <p:sp>
          <p:nvSpPr>
            <p:cNvPr id="58397" name="Line 29"/>
            <p:cNvSpPr>
              <a:spLocks noChangeShapeType="1"/>
            </p:cNvSpPr>
            <p:nvPr/>
          </p:nvSpPr>
          <p:spPr bwMode="auto">
            <a:xfrm>
              <a:off x="1605" y="1246"/>
              <a:ext cx="42" cy="1"/>
            </a:xfrm>
            <a:prstGeom prst="line">
              <a:avLst/>
            </a:prstGeom>
            <a:noFill/>
            <a:ln w="0" cap="sq">
              <a:solidFill>
                <a:schemeClr val="tx1"/>
              </a:solidFill>
              <a:miter lim="800000"/>
              <a:headEnd/>
              <a:tailEnd/>
            </a:ln>
            <a:effectLst/>
          </p:spPr>
          <p:txBody>
            <a:bodyPr/>
            <a:lstStyle/>
            <a:p>
              <a:endParaRPr lang="en-US"/>
            </a:p>
          </p:txBody>
        </p:sp>
        <p:sp>
          <p:nvSpPr>
            <p:cNvPr id="58398" name="Line 30"/>
            <p:cNvSpPr>
              <a:spLocks noChangeShapeType="1"/>
            </p:cNvSpPr>
            <p:nvPr/>
          </p:nvSpPr>
          <p:spPr bwMode="auto">
            <a:xfrm>
              <a:off x="1647" y="3081"/>
              <a:ext cx="2227" cy="1"/>
            </a:xfrm>
            <a:prstGeom prst="line">
              <a:avLst/>
            </a:prstGeom>
            <a:noFill/>
            <a:ln w="0" cap="sq">
              <a:solidFill>
                <a:schemeClr val="tx1"/>
              </a:solidFill>
              <a:miter lim="800000"/>
              <a:headEnd/>
              <a:tailEnd/>
            </a:ln>
            <a:effectLst/>
          </p:spPr>
          <p:txBody>
            <a:bodyPr/>
            <a:lstStyle/>
            <a:p>
              <a:endParaRPr lang="en-US"/>
            </a:p>
          </p:txBody>
        </p:sp>
        <p:sp>
          <p:nvSpPr>
            <p:cNvPr id="58399" name="Line 31"/>
            <p:cNvSpPr>
              <a:spLocks noChangeShapeType="1"/>
            </p:cNvSpPr>
            <p:nvPr/>
          </p:nvSpPr>
          <p:spPr bwMode="auto">
            <a:xfrm flipV="1">
              <a:off x="1647" y="3081"/>
              <a:ext cx="1" cy="44"/>
            </a:xfrm>
            <a:prstGeom prst="line">
              <a:avLst/>
            </a:prstGeom>
            <a:noFill/>
            <a:ln w="0" cap="sq">
              <a:solidFill>
                <a:schemeClr val="tx1"/>
              </a:solidFill>
              <a:miter lim="800000"/>
              <a:headEnd/>
              <a:tailEnd/>
            </a:ln>
            <a:effectLst/>
          </p:spPr>
          <p:txBody>
            <a:bodyPr/>
            <a:lstStyle/>
            <a:p>
              <a:endParaRPr lang="en-US"/>
            </a:p>
          </p:txBody>
        </p:sp>
        <p:sp>
          <p:nvSpPr>
            <p:cNvPr id="58400" name="Line 32"/>
            <p:cNvSpPr>
              <a:spLocks noChangeShapeType="1"/>
            </p:cNvSpPr>
            <p:nvPr/>
          </p:nvSpPr>
          <p:spPr bwMode="auto">
            <a:xfrm flipV="1">
              <a:off x="2094" y="3081"/>
              <a:ext cx="1" cy="44"/>
            </a:xfrm>
            <a:prstGeom prst="line">
              <a:avLst/>
            </a:prstGeom>
            <a:noFill/>
            <a:ln w="0" cap="sq">
              <a:solidFill>
                <a:schemeClr val="tx1"/>
              </a:solidFill>
              <a:miter lim="800000"/>
              <a:headEnd/>
              <a:tailEnd/>
            </a:ln>
            <a:effectLst/>
          </p:spPr>
          <p:txBody>
            <a:bodyPr/>
            <a:lstStyle/>
            <a:p>
              <a:endParaRPr lang="en-US"/>
            </a:p>
          </p:txBody>
        </p:sp>
        <p:sp>
          <p:nvSpPr>
            <p:cNvPr id="58401" name="Line 33"/>
            <p:cNvSpPr>
              <a:spLocks noChangeShapeType="1"/>
            </p:cNvSpPr>
            <p:nvPr/>
          </p:nvSpPr>
          <p:spPr bwMode="auto">
            <a:xfrm flipV="1">
              <a:off x="2541" y="3081"/>
              <a:ext cx="1" cy="44"/>
            </a:xfrm>
            <a:prstGeom prst="line">
              <a:avLst/>
            </a:prstGeom>
            <a:noFill/>
            <a:ln w="0" cap="sq">
              <a:solidFill>
                <a:schemeClr val="tx1"/>
              </a:solidFill>
              <a:miter lim="800000"/>
              <a:headEnd/>
              <a:tailEnd/>
            </a:ln>
            <a:effectLst/>
          </p:spPr>
          <p:txBody>
            <a:bodyPr/>
            <a:lstStyle/>
            <a:p>
              <a:endParaRPr lang="en-US"/>
            </a:p>
          </p:txBody>
        </p:sp>
        <p:sp>
          <p:nvSpPr>
            <p:cNvPr id="58402" name="Line 34"/>
            <p:cNvSpPr>
              <a:spLocks noChangeShapeType="1"/>
            </p:cNvSpPr>
            <p:nvPr/>
          </p:nvSpPr>
          <p:spPr bwMode="auto">
            <a:xfrm flipV="1">
              <a:off x="2980" y="3081"/>
              <a:ext cx="1" cy="44"/>
            </a:xfrm>
            <a:prstGeom prst="line">
              <a:avLst/>
            </a:prstGeom>
            <a:noFill/>
            <a:ln w="0" cap="sq">
              <a:solidFill>
                <a:schemeClr val="tx1"/>
              </a:solidFill>
              <a:miter lim="800000"/>
              <a:headEnd/>
              <a:tailEnd/>
            </a:ln>
            <a:effectLst/>
          </p:spPr>
          <p:txBody>
            <a:bodyPr/>
            <a:lstStyle/>
            <a:p>
              <a:endParaRPr lang="en-US"/>
            </a:p>
          </p:txBody>
        </p:sp>
        <p:sp>
          <p:nvSpPr>
            <p:cNvPr id="58403" name="Line 35"/>
            <p:cNvSpPr>
              <a:spLocks noChangeShapeType="1"/>
            </p:cNvSpPr>
            <p:nvPr/>
          </p:nvSpPr>
          <p:spPr bwMode="auto">
            <a:xfrm flipV="1">
              <a:off x="3427" y="3081"/>
              <a:ext cx="1" cy="44"/>
            </a:xfrm>
            <a:prstGeom prst="line">
              <a:avLst/>
            </a:prstGeom>
            <a:noFill/>
            <a:ln w="0" cap="sq">
              <a:solidFill>
                <a:schemeClr val="tx1"/>
              </a:solidFill>
              <a:miter lim="800000"/>
              <a:headEnd/>
              <a:tailEnd/>
            </a:ln>
            <a:effectLst/>
          </p:spPr>
          <p:txBody>
            <a:bodyPr/>
            <a:lstStyle/>
            <a:p>
              <a:endParaRPr lang="en-US"/>
            </a:p>
          </p:txBody>
        </p:sp>
        <p:sp>
          <p:nvSpPr>
            <p:cNvPr id="58404" name="Line 36"/>
            <p:cNvSpPr>
              <a:spLocks noChangeShapeType="1"/>
            </p:cNvSpPr>
            <p:nvPr/>
          </p:nvSpPr>
          <p:spPr bwMode="auto">
            <a:xfrm flipV="1">
              <a:off x="3874" y="3081"/>
              <a:ext cx="1" cy="44"/>
            </a:xfrm>
            <a:prstGeom prst="line">
              <a:avLst/>
            </a:prstGeom>
            <a:noFill/>
            <a:ln w="0" cap="sq">
              <a:solidFill>
                <a:schemeClr val="tx1"/>
              </a:solidFill>
              <a:miter lim="800000"/>
              <a:headEnd/>
              <a:tailEnd/>
            </a:ln>
            <a:effectLst/>
          </p:spPr>
          <p:txBody>
            <a:bodyPr/>
            <a:lstStyle/>
            <a:p>
              <a:endParaRPr lang="en-US"/>
            </a:p>
          </p:txBody>
        </p:sp>
        <p:sp>
          <p:nvSpPr>
            <p:cNvPr id="58405" name="Freeform 37"/>
            <p:cNvSpPr>
              <a:spLocks/>
            </p:cNvSpPr>
            <p:nvPr/>
          </p:nvSpPr>
          <p:spPr bwMode="auto">
            <a:xfrm>
              <a:off x="1647" y="1385"/>
              <a:ext cx="447" cy="320"/>
            </a:xfrm>
            <a:custGeom>
              <a:avLst/>
              <a:gdLst/>
              <a:ahLst/>
              <a:cxnLst>
                <a:cxn ang="0">
                  <a:pos x="0" y="0"/>
                </a:cxn>
                <a:cxn ang="0">
                  <a:pos x="223" y="160"/>
                </a:cxn>
                <a:cxn ang="0">
                  <a:pos x="447" y="320"/>
                </a:cxn>
              </a:cxnLst>
              <a:rect l="0" t="0" r="r" b="b"/>
              <a:pathLst>
                <a:path w="447" h="320">
                  <a:moveTo>
                    <a:pt x="0" y="0"/>
                  </a:moveTo>
                  <a:lnTo>
                    <a:pt x="223" y="160"/>
                  </a:lnTo>
                  <a:lnTo>
                    <a:pt x="447" y="320"/>
                  </a:lnTo>
                </a:path>
              </a:pathLst>
            </a:custGeom>
            <a:noFill/>
            <a:ln w="22225">
              <a:solidFill>
                <a:schemeClr val="tx2"/>
              </a:solidFill>
              <a:prstDash val="solid"/>
              <a:round/>
              <a:headEnd/>
              <a:tailEnd/>
            </a:ln>
            <a:effectLst/>
          </p:spPr>
          <p:txBody>
            <a:bodyPr/>
            <a:lstStyle/>
            <a:p>
              <a:endParaRPr lang="en-US"/>
            </a:p>
          </p:txBody>
        </p:sp>
        <p:sp>
          <p:nvSpPr>
            <p:cNvPr id="58406" name="Freeform 38"/>
            <p:cNvSpPr>
              <a:spLocks/>
            </p:cNvSpPr>
            <p:nvPr/>
          </p:nvSpPr>
          <p:spPr bwMode="auto">
            <a:xfrm>
              <a:off x="2094" y="1705"/>
              <a:ext cx="447" cy="299"/>
            </a:xfrm>
            <a:custGeom>
              <a:avLst/>
              <a:gdLst/>
              <a:ahLst/>
              <a:cxnLst>
                <a:cxn ang="0">
                  <a:pos x="0" y="0"/>
                </a:cxn>
                <a:cxn ang="0">
                  <a:pos x="111" y="80"/>
                </a:cxn>
                <a:cxn ang="0">
                  <a:pos x="223" y="160"/>
                </a:cxn>
                <a:cxn ang="0">
                  <a:pos x="335" y="233"/>
                </a:cxn>
                <a:cxn ang="0">
                  <a:pos x="447" y="299"/>
                </a:cxn>
              </a:cxnLst>
              <a:rect l="0" t="0" r="r" b="b"/>
              <a:pathLst>
                <a:path w="447" h="299">
                  <a:moveTo>
                    <a:pt x="0" y="0"/>
                  </a:moveTo>
                  <a:lnTo>
                    <a:pt x="111" y="80"/>
                  </a:lnTo>
                  <a:lnTo>
                    <a:pt x="223" y="160"/>
                  </a:lnTo>
                  <a:lnTo>
                    <a:pt x="335" y="233"/>
                  </a:lnTo>
                  <a:lnTo>
                    <a:pt x="447" y="299"/>
                  </a:lnTo>
                </a:path>
              </a:pathLst>
            </a:custGeom>
            <a:noFill/>
            <a:ln w="22225">
              <a:solidFill>
                <a:schemeClr val="tx2"/>
              </a:solidFill>
              <a:prstDash val="solid"/>
              <a:round/>
              <a:headEnd/>
              <a:tailEnd/>
            </a:ln>
            <a:effectLst/>
          </p:spPr>
          <p:txBody>
            <a:bodyPr/>
            <a:lstStyle/>
            <a:p>
              <a:endParaRPr lang="en-US"/>
            </a:p>
          </p:txBody>
        </p:sp>
        <p:sp>
          <p:nvSpPr>
            <p:cNvPr id="58407" name="Freeform 39"/>
            <p:cNvSpPr>
              <a:spLocks/>
            </p:cNvSpPr>
            <p:nvPr/>
          </p:nvSpPr>
          <p:spPr bwMode="auto">
            <a:xfrm>
              <a:off x="2541" y="2004"/>
              <a:ext cx="439" cy="160"/>
            </a:xfrm>
            <a:custGeom>
              <a:avLst/>
              <a:gdLst/>
              <a:ahLst/>
              <a:cxnLst>
                <a:cxn ang="0">
                  <a:pos x="0" y="0"/>
                </a:cxn>
                <a:cxn ang="0">
                  <a:pos x="55" y="29"/>
                </a:cxn>
                <a:cxn ang="0">
                  <a:pos x="111" y="51"/>
                </a:cxn>
                <a:cxn ang="0">
                  <a:pos x="216" y="80"/>
                </a:cxn>
                <a:cxn ang="0">
                  <a:pos x="328" y="116"/>
                </a:cxn>
                <a:cxn ang="0">
                  <a:pos x="439" y="160"/>
                </a:cxn>
              </a:cxnLst>
              <a:rect l="0" t="0" r="r" b="b"/>
              <a:pathLst>
                <a:path w="439" h="160">
                  <a:moveTo>
                    <a:pt x="0" y="0"/>
                  </a:moveTo>
                  <a:lnTo>
                    <a:pt x="55" y="29"/>
                  </a:lnTo>
                  <a:lnTo>
                    <a:pt x="111" y="51"/>
                  </a:lnTo>
                  <a:lnTo>
                    <a:pt x="216" y="80"/>
                  </a:lnTo>
                  <a:lnTo>
                    <a:pt x="328" y="116"/>
                  </a:lnTo>
                  <a:lnTo>
                    <a:pt x="439" y="160"/>
                  </a:lnTo>
                </a:path>
              </a:pathLst>
            </a:custGeom>
            <a:noFill/>
            <a:ln w="22225">
              <a:solidFill>
                <a:schemeClr val="tx2"/>
              </a:solidFill>
              <a:prstDash val="solid"/>
              <a:round/>
              <a:headEnd/>
              <a:tailEnd/>
            </a:ln>
            <a:effectLst/>
          </p:spPr>
          <p:txBody>
            <a:bodyPr/>
            <a:lstStyle/>
            <a:p>
              <a:endParaRPr lang="en-US"/>
            </a:p>
          </p:txBody>
        </p:sp>
        <p:sp>
          <p:nvSpPr>
            <p:cNvPr id="58408" name="Freeform 40"/>
            <p:cNvSpPr>
              <a:spLocks/>
            </p:cNvSpPr>
            <p:nvPr/>
          </p:nvSpPr>
          <p:spPr bwMode="auto">
            <a:xfrm>
              <a:off x="2980" y="2164"/>
              <a:ext cx="447" cy="255"/>
            </a:xfrm>
            <a:custGeom>
              <a:avLst/>
              <a:gdLst/>
              <a:ahLst/>
              <a:cxnLst>
                <a:cxn ang="0">
                  <a:pos x="0" y="0"/>
                </a:cxn>
                <a:cxn ang="0">
                  <a:pos x="112" y="58"/>
                </a:cxn>
                <a:cxn ang="0">
                  <a:pos x="224" y="124"/>
                </a:cxn>
                <a:cxn ang="0">
                  <a:pos x="447" y="255"/>
                </a:cxn>
              </a:cxnLst>
              <a:rect l="0" t="0" r="r" b="b"/>
              <a:pathLst>
                <a:path w="447" h="255">
                  <a:moveTo>
                    <a:pt x="0" y="0"/>
                  </a:moveTo>
                  <a:lnTo>
                    <a:pt x="112" y="58"/>
                  </a:lnTo>
                  <a:lnTo>
                    <a:pt x="224" y="124"/>
                  </a:lnTo>
                  <a:lnTo>
                    <a:pt x="447" y="255"/>
                  </a:lnTo>
                </a:path>
              </a:pathLst>
            </a:custGeom>
            <a:noFill/>
            <a:ln w="22225">
              <a:solidFill>
                <a:schemeClr val="tx2"/>
              </a:solidFill>
              <a:prstDash val="solid"/>
              <a:round/>
              <a:headEnd/>
              <a:tailEnd/>
            </a:ln>
            <a:effectLst/>
          </p:spPr>
          <p:txBody>
            <a:bodyPr/>
            <a:lstStyle/>
            <a:p>
              <a:endParaRPr lang="en-US"/>
            </a:p>
          </p:txBody>
        </p:sp>
        <p:sp>
          <p:nvSpPr>
            <p:cNvPr id="58409" name="Freeform 41"/>
            <p:cNvSpPr>
              <a:spLocks/>
            </p:cNvSpPr>
            <p:nvPr/>
          </p:nvSpPr>
          <p:spPr bwMode="auto">
            <a:xfrm>
              <a:off x="3427" y="2419"/>
              <a:ext cx="447" cy="269"/>
            </a:xfrm>
            <a:custGeom>
              <a:avLst/>
              <a:gdLst/>
              <a:ahLst/>
              <a:cxnLst>
                <a:cxn ang="0">
                  <a:pos x="0" y="0"/>
                </a:cxn>
                <a:cxn ang="0">
                  <a:pos x="224" y="131"/>
                </a:cxn>
                <a:cxn ang="0">
                  <a:pos x="447" y="269"/>
                </a:cxn>
              </a:cxnLst>
              <a:rect l="0" t="0" r="r" b="b"/>
              <a:pathLst>
                <a:path w="447" h="269">
                  <a:moveTo>
                    <a:pt x="0" y="0"/>
                  </a:moveTo>
                  <a:lnTo>
                    <a:pt x="224" y="131"/>
                  </a:lnTo>
                  <a:lnTo>
                    <a:pt x="447" y="269"/>
                  </a:lnTo>
                </a:path>
              </a:pathLst>
            </a:custGeom>
            <a:noFill/>
            <a:ln w="22225">
              <a:solidFill>
                <a:schemeClr val="tx2"/>
              </a:solidFill>
              <a:prstDash val="solid"/>
              <a:round/>
              <a:headEnd/>
              <a:tailEnd/>
            </a:ln>
            <a:effectLst/>
          </p:spPr>
          <p:txBody>
            <a:bodyPr/>
            <a:lstStyle/>
            <a:p>
              <a:endParaRPr lang="en-US"/>
            </a:p>
          </p:txBody>
        </p:sp>
        <p:sp>
          <p:nvSpPr>
            <p:cNvPr id="58410" name="Line 42"/>
            <p:cNvSpPr>
              <a:spLocks noChangeShapeType="1"/>
            </p:cNvSpPr>
            <p:nvPr/>
          </p:nvSpPr>
          <p:spPr bwMode="auto">
            <a:xfrm>
              <a:off x="3874" y="1246"/>
              <a:ext cx="1" cy="1835"/>
            </a:xfrm>
            <a:prstGeom prst="line">
              <a:avLst/>
            </a:prstGeom>
            <a:noFill/>
            <a:ln w="0" cap="sq">
              <a:solidFill>
                <a:schemeClr val="tx1"/>
              </a:solidFill>
              <a:miter lim="800000"/>
              <a:headEnd/>
              <a:tailEnd/>
            </a:ln>
            <a:effectLst/>
          </p:spPr>
          <p:txBody>
            <a:bodyPr/>
            <a:lstStyle/>
            <a:p>
              <a:endParaRPr lang="en-US"/>
            </a:p>
          </p:txBody>
        </p:sp>
        <p:sp>
          <p:nvSpPr>
            <p:cNvPr id="58411" name="Line 43"/>
            <p:cNvSpPr>
              <a:spLocks noChangeShapeType="1"/>
            </p:cNvSpPr>
            <p:nvPr/>
          </p:nvSpPr>
          <p:spPr bwMode="auto">
            <a:xfrm>
              <a:off x="3832" y="3081"/>
              <a:ext cx="84" cy="1"/>
            </a:xfrm>
            <a:prstGeom prst="line">
              <a:avLst/>
            </a:prstGeom>
            <a:noFill/>
            <a:ln w="0" cap="sq">
              <a:solidFill>
                <a:schemeClr val="tx1"/>
              </a:solidFill>
              <a:miter lim="800000"/>
              <a:headEnd/>
              <a:tailEnd/>
            </a:ln>
            <a:effectLst/>
          </p:spPr>
          <p:txBody>
            <a:bodyPr/>
            <a:lstStyle/>
            <a:p>
              <a:endParaRPr lang="en-US"/>
            </a:p>
          </p:txBody>
        </p:sp>
        <p:sp>
          <p:nvSpPr>
            <p:cNvPr id="58412" name="Line 44"/>
            <p:cNvSpPr>
              <a:spLocks noChangeShapeType="1"/>
            </p:cNvSpPr>
            <p:nvPr/>
          </p:nvSpPr>
          <p:spPr bwMode="auto">
            <a:xfrm>
              <a:off x="3832" y="2899"/>
              <a:ext cx="84" cy="1"/>
            </a:xfrm>
            <a:prstGeom prst="line">
              <a:avLst/>
            </a:prstGeom>
            <a:noFill/>
            <a:ln w="0" cap="sq">
              <a:solidFill>
                <a:schemeClr val="tx1"/>
              </a:solidFill>
              <a:miter lim="800000"/>
              <a:headEnd/>
              <a:tailEnd/>
            </a:ln>
            <a:effectLst/>
          </p:spPr>
          <p:txBody>
            <a:bodyPr/>
            <a:lstStyle/>
            <a:p>
              <a:endParaRPr lang="en-US"/>
            </a:p>
          </p:txBody>
        </p:sp>
        <p:sp>
          <p:nvSpPr>
            <p:cNvPr id="58413" name="Line 45"/>
            <p:cNvSpPr>
              <a:spLocks noChangeShapeType="1"/>
            </p:cNvSpPr>
            <p:nvPr/>
          </p:nvSpPr>
          <p:spPr bwMode="auto">
            <a:xfrm>
              <a:off x="3832" y="2717"/>
              <a:ext cx="84" cy="1"/>
            </a:xfrm>
            <a:prstGeom prst="line">
              <a:avLst/>
            </a:prstGeom>
            <a:noFill/>
            <a:ln w="0" cap="sq">
              <a:solidFill>
                <a:schemeClr val="tx1"/>
              </a:solidFill>
              <a:miter lim="800000"/>
              <a:headEnd/>
              <a:tailEnd/>
            </a:ln>
            <a:effectLst/>
          </p:spPr>
          <p:txBody>
            <a:bodyPr/>
            <a:lstStyle/>
            <a:p>
              <a:endParaRPr lang="en-US"/>
            </a:p>
          </p:txBody>
        </p:sp>
        <p:sp>
          <p:nvSpPr>
            <p:cNvPr id="58414" name="Line 46"/>
            <p:cNvSpPr>
              <a:spLocks noChangeShapeType="1"/>
            </p:cNvSpPr>
            <p:nvPr/>
          </p:nvSpPr>
          <p:spPr bwMode="auto">
            <a:xfrm>
              <a:off x="3832" y="2528"/>
              <a:ext cx="84" cy="1"/>
            </a:xfrm>
            <a:prstGeom prst="line">
              <a:avLst/>
            </a:prstGeom>
            <a:noFill/>
            <a:ln w="0" cap="sq">
              <a:solidFill>
                <a:schemeClr val="tx1"/>
              </a:solidFill>
              <a:miter lim="800000"/>
              <a:headEnd/>
              <a:tailEnd/>
            </a:ln>
            <a:effectLst/>
          </p:spPr>
          <p:txBody>
            <a:bodyPr/>
            <a:lstStyle/>
            <a:p>
              <a:endParaRPr lang="en-US"/>
            </a:p>
          </p:txBody>
        </p:sp>
        <p:sp>
          <p:nvSpPr>
            <p:cNvPr id="58415" name="Line 47"/>
            <p:cNvSpPr>
              <a:spLocks noChangeShapeType="1"/>
            </p:cNvSpPr>
            <p:nvPr/>
          </p:nvSpPr>
          <p:spPr bwMode="auto">
            <a:xfrm>
              <a:off x="3832" y="2346"/>
              <a:ext cx="84" cy="1"/>
            </a:xfrm>
            <a:prstGeom prst="line">
              <a:avLst/>
            </a:prstGeom>
            <a:noFill/>
            <a:ln w="0" cap="sq">
              <a:solidFill>
                <a:schemeClr val="tx1"/>
              </a:solidFill>
              <a:miter lim="800000"/>
              <a:headEnd/>
              <a:tailEnd/>
            </a:ln>
            <a:effectLst/>
          </p:spPr>
          <p:txBody>
            <a:bodyPr/>
            <a:lstStyle/>
            <a:p>
              <a:endParaRPr lang="en-US"/>
            </a:p>
          </p:txBody>
        </p:sp>
        <p:sp>
          <p:nvSpPr>
            <p:cNvPr id="58416" name="Line 48"/>
            <p:cNvSpPr>
              <a:spLocks noChangeShapeType="1"/>
            </p:cNvSpPr>
            <p:nvPr/>
          </p:nvSpPr>
          <p:spPr bwMode="auto">
            <a:xfrm>
              <a:off x="3832" y="2164"/>
              <a:ext cx="84" cy="1"/>
            </a:xfrm>
            <a:prstGeom prst="line">
              <a:avLst/>
            </a:prstGeom>
            <a:noFill/>
            <a:ln w="0" cap="sq">
              <a:solidFill>
                <a:schemeClr val="tx1"/>
              </a:solidFill>
              <a:miter lim="800000"/>
              <a:headEnd/>
              <a:tailEnd/>
            </a:ln>
            <a:effectLst/>
          </p:spPr>
          <p:txBody>
            <a:bodyPr/>
            <a:lstStyle/>
            <a:p>
              <a:endParaRPr lang="en-US"/>
            </a:p>
          </p:txBody>
        </p:sp>
        <p:sp>
          <p:nvSpPr>
            <p:cNvPr id="58417" name="Line 49"/>
            <p:cNvSpPr>
              <a:spLocks noChangeShapeType="1"/>
            </p:cNvSpPr>
            <p:nvPr/>
          </p:nvSpPr>
          <p:spPr bwMode="auto">
            <a:xfrm>
              <a:off x="3832" y="1982"/>
              <a:ext cx="84" cy="1"/>
            </a:xfrm>
            <a:prstGeom prst="line">
              <a:avLst/>
            </a:prstGeom>
            <a:noFill/>
            <a:ln w="0" cap="sq">
              <a:solidFill>
                <a:schemeClr val="tx1"/>
              </a:solidFill>
              <a:miter lim="800000"/>
              <a:headEnd/>
              <a:tailEnd/>
            </a:ln>
            <a:effectLst/>
          </p:spPr>
          <p:txBody>
            <a:bodyPr/>
            <a:lstStyle/>
            <a:p>
              <a:endParaRPr lang="en-US"/>
            </a:p>
          </p:txBody>
        </p:sp>
        <p:sp>
          <p:nvSpPr>
            <p:cNvPr id="58418" name="Line 50"/>
            <p:cNvSpPr>
              <a:spLocks noChangeShapeType="1"/>
            </p:cNvSpPr>
            <p:nvPr/>
          </p:nvSpPr>
          <p:spPr bwMode="auto">
            <a:xfrm>
              <a:off x="3832" y="1800"/>
              <a:ext cx="84" cy="1"/>
            </a:xfrm>
            <a:prstGeom prst="line">
              <a:avLst/>
            </a:prstGeom>
            <a:noFill/>
            <a:ln w="0" cap="sq">
              <a:solidFill>
                <a:schemeClr val="tx1"/>
              </a:solidFill>
              <a:miter lim="800000"/>
              <a:headEnd/>
              <a:tailEnd/>
            </a:ln>
            <a:effectLst/>
          </p:spPr>
          <p:txBody>
            <a:bodyPr/>
            <a:lstStyle/>
            <a:p>
              <a:endParaRPr lang="en-US"/>
            </a:p>
          </p:txBody>
        </p:sp>
        <p:sp>
          <p:nvSpPr>
            <p:cNvPr id="58419" name="Line 51"/>
            <p:cNvSpPr>
              <a:spLocks noChangeShapeType="1"/>
            </p:cNvSpPr>
            <p:nvPr/>
          </p:nvSpPr>
          <p:spPr bwMode="auto">
            <a:xfrm>
              <a:off x="3832" y="1610"/>
              <a:ext cx="84" cy="1"/>
            </a:xfrm>
            <a:prstGeom prst="line">
              <a:avLst/>
            </a:prstGeom>
            <a:noFill/>
            <a:ln w="0" cap="sq">
              <a:solidFill>
                <a:schemeClr val="tx1"/>
              </a:solidFill>
              <a:miter lim="800000"/>
              <a:headEnd/>
              <a:tailEnd/>
            </a:ln>
            <a:effectLst/>
          </p:spPr>
          <p:txBody>
            <a:bodyPr/>
            <a:lstStyle/>
            <a:p>
              <a:endParaRPr lang="en-US"/>
            </a:p>
          </p:txBody>
        </p:sp>
        <p:sp>
          <p:nvSpPr>
            <p:cNvPr id="58420" name="Line 52"/>
            <p:cNvSpPr>
              <a:spLocks noChangeShapeType="1"/>
            </p:cNvSpPr>
            <p:nvPr/>
          </p:nvSpPr>
          <p:spPr bwMode="auto">
            <a:xfrm>
              <a:off x="3832" y="1428"/>
              <a:ext cx="84" cy="1"/>
            </a:xfrm>
            <a:prstGeom prst="line">
              <a:avLst/>
            </a:prstGeom>
            <a:noFill/>
            <a:ln w="0" cap="sq">
              <a:solidFill>
                <a:schemeClr val="tx1"/>
              </a:solidFill>
              <a:miter lim="800000"/>
              <a:headEnd/>
              <a:tailEnd/>
            </a:ln>
            <a:effectLst/>
          </p:spPr>
          <p:txBody>
            <a:bodyPr/>
            <a:lstStyle/>
            <a:p>
              <a:endParaRPr lang="en-US"/>
            </a:p>
          </p:txBody>
        </p:sp>
        <p:sp>
          <p:nvSpPr>
            <p:cNvPr id="58421" name="Line 53"/>
            <p:cNvSpPr>
              <a:spLocks noChangeShapeType="1"/>
            </p:cNvSpPr>
            <p:nvPr/>
          </p:nvSpPr>
          <p:spPr bwMode="auto">
            <a:xfrm>
              <a:off x="3832" y="1246"/>
              <a:ext cx="84" cy="1"/>
            </a:xfrm>
            <a:prstGeom prst="line">
              <a:avLst/>
            </a:prstGeom>
            <a:noFill/>
            <a:ln w="0" cap="sq">
              <a:solidFill>
                <a:schemeClr val="tx1"/>
              </a:solidFill>
              <a:miter lim="800000"/>
              <a:headEnd/>
              <a:tailEnd/>
            </a:ln>
            <a:effectLst/>
          </p:spPr>
          <p:txBody>
            <a:bodyPr/>
            <a:lstStyle/>
            <a:p>
              <a:endParaRPr lang="en-US"/>
            </a:p>
          </p:txBody>
        </p:sp>
        <p:sp>
          <p:nvSpPr>
            <p:cNvPr id="58422" name="Freeform 54"/>
            <p:cNvSpPr>
              <a:spLocks/>
            </p:cNvSpPr>
            <p:nvPr/>
          </p:nvSpPr>
          <p:spPr bwMode="auto">
            <a:xfrm>
              <a:off x="1647" y="2586"/>
              <a:ext cx="447" cy="495"/>
            </a:xfrm>
            <a:custGeom>
              <a:avLst/>
              <a:gdLst/>
              <a:ahLst/>
              <a:cxnLst>
                <a:cxn ang="0">
                  <a:pos x="0" y="495"/>
                </a:cxn>
                <a:cxn ang="0">
                  <a:pos x="223" y="248"/>
                </a:cxn>
                <a:cxn ang="0">
                  <a:pos x="447" y="0"/>
                </a:cxn>
              </a:cxnLst>
              <a:rect l="0" t="0" r="r" b="b"/>
              <a:pathLst>
                <a:path w="447" h="495">
                  <a:moveTo>
                    <a:pt x="0" y="495"/>
                  </a:moveTo>
                  <a:lnTo>
                    <a:pt x="223" y="248"/>
                  </a:lnTo>
                  <a:lnTo>
                    <a:pt x="447" y="0"/>
                  </a:lnTo>
                </a:path>
              </a:pathLst>
            </a:custGeom>
            <a:noFill/>
            <a:ln w="22225">
              <a:solidFill>
                <a:srgbClr val="FF00FF"/>
              </a:solidFill>
              <a:prstDash val="solid"/>
              <a:round/>
              <a:headEnd/>
              <a:tailEnd/>
            </a:ln>
            <a:effectLst/>
          </p:spPr>
          <p:txBody>
            <a:bodyPr/>
            <a:lstStyle/>
            <a:p>
              <a:endParaRPr lang="en-US"/>
            </a:p>
          </p:txBody>
        </p:sp>
        <p:sp>
          <p:nvSpPr>
            <p:cNvPr id="58423" name="Freeform 55"/>
            <p:cNvSpPr>
              <a:spLocks/>
            </p:cNvSpPr>
            <p:nvPr/>
          </p:nvSpPr>
          <p:spPr bwMode="auto">
            <a:xfrm>
              <a:off x="2094" y="2127"/>
              <a:ext cx="447" cy="459"/>
            </a:xfrm>
            <a:custGeom>
              <a:avLst/>
              <a:gdLst/>
              <a:ahLst/>
              <a:cxnLst>
                <a:cxn ang="0">
                  <a:pos x="0" y="459"/>
                </a:cxn>
                <a:cxn ang="0">
                  <a:pos x="223" y="226"/>
                </a:cxn>
                <a:cxn ang="0">
                  <a:pos x="447" y="0"/>
                </a:cxn>
              </a:cxnLst>
              <a:rect l="0" t="0" r="r" b="b"/>
              <a:pathLst>
                <a:path w="447" h="459">
                  <a:moveTo>
                    <a:pt x="0" y="459"/>
                  </a:moveTo>
                  <a:lnTo>
                    <a:pt x="223" y="226"/>
                  </a:lnTo>
                  <a:lnTo>
                    <a:pt x="447" y="0"/>
                  </a:lnTo>
                </a:path>
              </a:pathLst>
            </a:custGeom>
            <a:noFill/>
            <a:ln w="22225">
              <a:solidFill>
                <a:srgbClr val="FF00FF"/>
              </a:solidFill>
              <a:prstDash val="solid"/>
              <a:round/>
              <a:headEnd/>
              <a:tailEnd/>
            </a:ln>
            <a:effectLst/>
          </p:spPr>
          <p:txBody>
            <a:bodyPr/>
            <a:lstStyle/>
            <a:p>
              <a:endParaRPr lang="en-US"/>
            </a:p>
          </p:txBody>
        </p:sp>
        <p:sp>
          <p:nvSpPr>
            <p:cNvPr id="58424" name="Freeform 56"/>
            <p:cNvSpPr>
              <a:spLocks/>
            </p:cNvSpPr>
            <p:nvPr/>
          </p:nvSpPr>
          <p:spPr bwMode="auto">
            <a:xfrm>
              <a:off x="2541" y="1727"/>
              <a:ext cx="439" cy="400"/>
            </a:xfrm>
            <a:custGeom>
              <a:avLst/>
              <a:gdLst/>
              <a:ahLst/>
              <a:cxnLst>
                <a:cxn ang="0">
                  <a:pos x="0" y="400"/>
                </a:cxn>
                <a:cxn ang="0">
                  <a:pos x="111" y="291"/>
                </a:cxn>
                <a:cxn ang="0">
                  <a:pos x="216" y="182"/>
                </a:cxn>
                <a:cxn ang="0">
                  <a:pos x="328" y="80"/>
                </a:cxn>
                <a:cxn ang="0">
                  <a:pos x="384" y="36"/>
                </a:cxn>
                <a:cxn ang="0">
                  <a:pos x="439" y="0"/>
                </a:cxn>
              </a:cxnLst>
              <a:rect l="0" t="0" r="r" b="b"/>
              <a:pathLst>
                <a:path w="439" h="400">
                  <a:moveTo>
                    <a:pt x="0" y="400"/>
                  </a:moveTo>
                  <a:lnTo>
                    <a:pt x="111" y="291"/>
                  </a:lnTo>
                  <a:lnTo>
                    <a:pt x="216" y="182"/>
                  </a:lnTo>
                  <a:lnTo>
                    <a:pt x="328" y="80"/>
                  </a:lnTo>
                  <a:lnTo>
                    <a:pt x="384" y="36"/>
                  </a:lnTo>
                  <a:lnTo>
                    <a:pt x="439" y="0"/>
                  </a:lnTo>
                </a:path>
              </a:pathLst>
            </a:custGeom>
            <a:noFill/>
            <a:ln w="22225">
              <a:solidFill>
                <a:srgbClr val="FF00FF"/>
              </a:solidFill>
              <a:prstDash val="solid"/>
              <a:round/>
              <a:headEnd/>
              <a:tailEnd/>
            </a:ln>
            <a:effectLst/>
          </p:spPr>
          <p:txBody>
            <a:bodyPr/>
            <a:lstStyle/>
            <a:p>
              <a:endParaRPr lang="en-US"/>
            </a:p>
          </p:txBody>
        </p:sp>
        <p:sp>
          <p:nvSpPr>
            <p:cNvPr id="58425" name="Freeform 57"/>
            <p:cNvSpPr>
              <a:spLocks/>
            </p:cNvSpPr>
            <p:nvPr/>
          </p:nvSpPr>
          <p:spPr bwMode="auto">
            <a:xfrm>
              <a:off x="2980" y="1574"/>
              <a:ext cx="447" cy="153"/>
            </a:xfrm>
            <a:custGeom>
              <a:avLst/>
              <a:gdLst/>
              <a:ahLst/>
              <a:cxnLst>
                <a:cxn ang="0">
                  <a:pos x="0" y="153"/>
                </a:cxn>
                <a:cxn ang="0">
                  <a:pos x="112" y="95"/>
                </a:cxn>
                <a:cxn ang="0">
                  <a:pos x="224" y="44"/>
                </a:cxn>
                <a:cxn ang="0">
                  <a:pos x="336" y="15"/>
                </a:cxn>
                <a:cxn ang="0">
                  <a:pos x="447" y="0"/>
                </a:cxn>
              </a:cxnLst>
              <a:rect l="0" t="0" r="r" b="b"/>
              <a:pathLst>
                <a:path w="447" h="153">
                  <a:moveTo>
                    <a:pt x="0" y="153"/>
                  </a:moveTo>
                  <a:lnTo>
                    <a:pt x="112" y="95"/>
                  </a:lnTo>
                  <a:lnTo>
                    <a:pt x="224" y="44"/>
                  </a:lnTo>
                  <a:lnTo>
                    <a:pt x="336" y="15"/>
                  </a:lnTo>
                  <a:lnTo>
                    <a:pt x="447" y="0"/>
                  </a:lnTo>
                </a:path>
              </a:pathLst>
            </a:custGeom>
            <a:noFill/>
            <a:ln w="22225">
              <a:solidFill>
                <a:srgbClr val="FF00FF"/>
              </a:solidFill>
              <a:prstDash val="solid"/>
              <a:round/>
              <a:headEnd/>
              <a:tailEnd/>
            </a:ln>
            <a:effectLst/>
          </p:spPr>
          <p:txBody>
            <a:bodyPr/>
            <a:lstStyle/>
            <a:p>
              <a:endParaRPr lang="en-US"/>
            </a:p>
          </p:txBody>
        </p:sp>
        <p:sp>
          <p:nvSpPr>
            <p:cNvPr id="58426" name="Freeform 58"/>
            <p:cNvSpPr>
              <a:spLocks/>
            </p:cNvSpPr>
            <p:nvPr/>
          </p:nvSpPr>
          <p:spPr bwMode="auto">
            <a:xfrm>
              <a:off x="3427" y="1574"/>
              <a:ext cx="447" cy="73"/>
            </a:xfrm>
            <a:custGeom>
              <a:avLst/>
              <a:gdLst/>
              <a:ahLst/>
              <a:cxnLst>
                <a:cxn ang="0">
                  <a:pos x="0" y="0"/>
                </a:cxn>
                <a:cxn ang="0">
                  <a:pos x="56" y="0"/>
                </a:cxn>
                <a:cxn ang="0">
                  <a:pos x="112" y="0"/>
                </a:cxn>
                <a:cxn ang="0">
                  <a:pos x="224" y="22"/>
                </a:cxn>
                <a:cxn ang="0">
                  <a:pos x="335" y="51"/>
                </a:cxn>
                <a:cxn ang="0">
                  <a:pos x="447" y="73"/>
                </a:cxn>
              </a:cxnLst>
              <a:rect l="0" t="0" r="r" b="b"/>
              <a:pathLst>
                <a:path w="447" h="73">
                  <a:moveTo>
                    <a:pt x="0" y="0"/>
                  </a:moveTo>
                  <a:lnTo>
                    <a:pt x="56" y="0"/>
                  </a:lnTo>
                  <a:lnTo>
                    <a:pt x="112" y="0"/>
                  </a:lnTo>
                  <a:lnTo>
                    <a:pt x="224" y="22"/>
                  </a:lnTo>
                  <a:lnTo>
                    <a:pt x="335" y="51"/>
                  </a:lnTo>
                  <a:lnTo>
                    <a:pt x="447" y="73"/>
                  </a:lnTo>
                </a:path>
              </a:pathLst>
            </a:custGeom>
            <a:noFill/>
            <a:ln w="22225">
              <a:solidFill>
                <a:srgbClr val="FF00FF"/>
              </a:solidFill>
              <a:prstDash val="solid"/>
              <a:round/>
              <a:headEnd/>
              <a:tailEnd/>
            </a:ln>
            <a:effectLst/>
          </p:spPr>
          <p:txBody>
            <a:bodyPr/>
            <a:lstStyle/>
            <a:p>
              <a:endParaRPr lang="en-US"/>
            </a:p>
          </p:txBody>
        </p:sp>
        <p:sp>
          <p:nvSpPr>
            <p:cNvPr id="58427" name="Rectangle 59"/>
            <p:cNvSpPr>
              <a:spLocks noChangeArrowheads="1"/>
            </p:cNvSpPr>
            <p:nvPr/>
          </p:nvSpPr>
          <p:spPr bwMode="auto">
            <a:xfrm>
              <a:off x="1479" y="3016"/>
              <a:ext cx="68" cy="163"/>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58428" name="Rectangle 60"/>
            <p:cNvSpPr>
              <a:spLocks noChangeArrowheads="1"/>
            </p:cNvSpPr>
            <p:nvPr/>
          </p:nvSpPr>
          <p:spPr bwMode="auto">
            <a:xfrm>
              <a:off x="1319" y="2790"/>
              <a:ext cx="238" cy="163"/>
            </a:xfrm>
            <a:prstGeom prst="rect">
              <a:avLst/>
            </a:prstGeom>
            <a:noFill/>
            <a:ln w="9525">
              <a:noFill/>
              <a:miter lim="800000"/>
              <a:headEnd/>
              <a:tailEnd/>
            </a:ln>
            <a:effectLst/>
          </p:spPr>
          <p:txBody>
            <a:bodyPr wrap="none" lIns="0" tIns="0" rIns="0" bIns="0">
              <a:spAutoFit/>
            </a:bodyPr>
            <a:lstStyle/>
            <a:p>
              <a:pPr eaLnBrk="0" hangingPunct="0"/>
              <a:r>
                <a:rPr lang="en-US" sz="1700"/>
                <a:t>0.01</a:t>
              </a:r>
              <a:endParaRPr lang="en-US" sz="2400"/>
            </a:p>
          </p:txBody>
        </p:sp>
        <p:sp>
          <p:nvSpPr>
            <p:cNvPr id="58429" name="Rectangle 61"/>
            <p:cNvSpPr>
              <a:spLocks noChangeArrowheads="1"/>
            </p:cNvSpPr>
            <p:nvPr/>
          </p:nvSpPr>
          <p:spPr bwMode="auto">
            <a:xfrm>
              <a:off x="1319" y="2557"/>
              <a:ext cx="238" cy="163"/>
            </a:xfrm>
            <a:prstGeom prst="rect">
              <a:avLst/>
            </a:prstGeom>
            <a:noFill/>
            <a:ln w="9525">
              <a:noFill/>
              <a:miter lim="800000"/>
              <a:headEnd/>
              <a:tailEnd/>
            </a:ln>
            <a:effectLst/>
          </p:spPr>
          <p:txBody>
            <a:bodyPr wrap="none" lIns="0" tIns="0" rIns="0" bIns="0">
              <a:spAutoFit/>
            </a:bodyPr>
            <a:lstStyle/>
            <a:p>
              <a:pPr eaLnBrk="0" hangingPunct="0"/>
              <a:r>
                <a:rPr lang="en-US" sz="1700"/>
                <a:t>0.02</a:t>
              </a:r>
              <a:endParaRPr lang="en-US" sz="2400"/>
            </a:p>
          </p:txBody>
        </p:sp>
        <p:sp>
          <p:nvSpPr>
            <p:cNvPr id="58430" name="Rectangle 62"/>
            <p:cNvSpPr>
              <a:spLocks noChangeArrowheads="1"/>
            </p:cNvSpPr>
            <p:nvPr/>
          </p:nvSpPr>
          <p:spPr bwMode="auto">
            <a:xfrm>
              <a:off x="1319" y="2331"/>
              <a:ext cx="238" cy="163"/>
            </a:xfrm>
            <a:prstGeom prst="rect">
              <a:avLst/>
            </a:prstGeom>
            <a:noFill/>
            <a:ln w="9525">
              <a:noFill/>
              <a:miter lim="800000"/>
              <a:headEnd/>
              <a:tailEnd/>
            </a:ln>
            <a:effectLst/>
          </p:spPr>
          <p:txBody>
            <a:bodyPr wrap="none" lIns="0" tIns="0" rIns="0" bIns="0">
              <a:spAutoFit/>
            </a:bodyPr>
            <a:lstStyle/>
            <a:p>
              <a:pPr eaLnBrk="0" hangingPunct="0"/>
              <a:r>
                <a:rPr lang="en-US" sz="1700"/>
                <a:t>0.03</a:t>
              </a:r>
              <a:endParaRPr lang="en-US" sz="2400"/>
            </a:p>
          </p:txBody>
        </p:sp>
        <p:sp>
          <p:nvSpPr>
            <p:cNvPr id="58431" name="Rectangle 63"/>
            <p:cNvSpPr>
              <a:spLocks noChangeArrowheads="1"/>
            </p:cNvSpPr>
            <p:nvPr/>
          </p:nvSpPr>
          <p:spPr bwMode="auto">
            <a:xfrm>
              <a:off x="1319" y="2098"/>
              <a:ext cx="238" cy="163"/>
            </a:xfrm>
            <a:prstGeom prst="rect">
              <a:avLst/>
            </a:prstGeom>
            <a:noFill/>
            <a:ln w="9525">
              <a:noFill/>
              <a:miter lim="800000"/>
              <a:headEnd/>
              <a:tailEnd/>
            </a:ln>
            <a:effectLst/>
          </p:spPr>
          <p:txBody>
            <a:bodyPr wrap="none" lIns="0" tIns="0" rIns="0" bIns="0">
              <a:spAutoFit/>
            </a:bodyPr>
            <a:lstStyle/>
            <a:p>
              <a:pPr eaLnBrk="0" hangingPunct="0"/>
              <a:r>
                <a:rPr lang="en-US" sz="1700"/>
                <a:t>0.04</a:t>
              </a:r>
              <a:endParaRPr lang="en-US" sz="2400"/>
            </a:p>
          </p:txBody>
        </p:sp>
        <p:sp>
          <p:nvSpPr>
            <p:cNvPr id="58432" name="Rectangle 64"/>
            <p:cNvSpPr>
              <a:spLocks noChangeArrowheads="1"/>
            </p:cNvSpPr>
            <p:nvPr/>
          </p:nvSpPr>
          <p:spPr bwMode="auto">
            <a:xfrm>
              <a:off x="1319" y="1873"/>
              <a:ext cx="238" cy="163"/>
            </a:xfrm>
            <a:prstGeom prst="rect">
              <a:avLst/>
            </a:prstGeom>
            <a:noFill/>
            <a:ln w="9525">
              <a:noFill/>
              <a:miter lim="800000"/>
              <a:headEnd/>
              <a:tailEnd/>
            </a:ln>
            <a:effectLst/>
          </p:spPr>
          <p:txBody>
            <a:bodyPr wrap="none" lIns="0" tIns="0" rIns="0" bIns="0">
              <a:spAutoFit/>
            </a:bodyPr>
            <a:lstStyle/>
            <a:p>
              <a:pPr eaLnBrk="0" hangingPunct="0"/>
              <a:r>
                <a:rPr lang="en-US" sz="1700"/>
                <a:t>0.05</a:t>
              </a:r>
              <a:endParaRPr lang="en-US" sz="2400"/>
            </a:p>
          </p:txBody>
        </p:sp>
        <p:sp>
          <p:nvSpPr>
            <p:cNvPr id="58433" name="Rectangle 65"/>
            <p:cNvSpPr>
              <a:spLocks noChangeArrowheads="1"/>
            </p:cNvSpPr>
            <p:nvPr/>
          </p:nvSpPr>
          <p:spPr bwMode="auto">
            <a:xfrm>
              <a:off x="1319" y="1640"/>
              <a:ext cx="238" cy="163"/>
            </a:xfrm>
            <a:prstGeom prst="rect">
              <a:avLst/>
            </a:prstGeom>
            <a:noFill/>
            <a:ln w="9525">
              <a:noFill/>
              <a:miter lim="800000"/>
              <a:headEnd/>
              <a:tailEnd/>
            </a:ln>
            <a:effectLst/>
          </p:spPr>
          <p:txBody>
            <a:bodyPr wrap="none" lIns="0" tIns="0" rIns="0" bIns="0">
              <a:spAutoFit/>
            </a:bodyPr>
            <a:lstStyle/>
            <a:p>
              <a:pPr eaLnBrk="0" hangingPunct="0"/>
              <a:r>
                <a:rPr lang="en-US" sz="1700"/>
                <a:t>0.06</a:t>
              </a:r>
              <a:endParaRPr lang="en-US" sz="2400"/>
            </a:p>
          </p:txBody>
        </p:sp>
        <p:sp>
          <p:nvSpPr>
            <p:cNvPr id="58434" name="Rectangle 66"/>
            <p:cNvSpPr>
              <a:spLocks noChangeArrowheads="1"/>
            </p:cNvSpPr>
            <p:nvPr/>
          </p:nvSpPr>
          <p:spPr bwMode="auto">
            <a:xfrm>
              <a:off x="1319" y="1414"/>
              <a:ext cx="238" cy="163"/>
            </a:xfrm>
            <a:prstGeom prst="rect">
              <a:avLst/>
            </a:prstGeom>
            <a:noFill/>
            <a:ln w="9525">
              <a:noFill/>
              <a:miter lim="800000"/>
              <a:headEnd/>
              <a:tailEnd/>
            </a:ln>
            <a:effectLst/>
          </p:spPr>
          <p:txBody>
            <a:bodyPr wrap="none" lIns="0" tIns="0" rIns="0" bIns="0">
              <a:spAutoFit/>
            </a:bodyPr>
            <a:lstStyle/>
            <a:p>
              <a:pPr eaLnBrk="0" hangingPunct="0"/>
              <a:r>
                <a:rPr lang="en-US" sz="1700"/>
                <a:t>0.07</a:t>
              </a:r>
              <a:endParaRPr lang="en-US" sz="2400"/>
            </a:p>
          </p:txBody>
        </p:sp>
        <p:sp>
          <p:nvSpPr>
            <p:cNvPr id="58435" name="Rectangle 67"/>
            <p:cNvSpPr>
              <a:spLocks noChangeArrowheads="1"/>
            </p:cNvSpPr>
            <p:nvPr/>
          </p:nvSpPr>
          <p:spPr bwMode="auto">
            <a:xfrm>
              <a:off x="1319" y="1181"/>
              <a:ext cx="238" cy="163"/>
            </a:xfrm>
            <a:prstGeom prst="rect">
              <a:avLst/>
            </a:prstGeom>
            <a:noFill/>
            <a:ln w="9525">
              <a:noFill/>
              <a:miter lim="800000"/>
              <a:headEnd/>
              <a:tailEnd/>
            </a:ln>
            <a:effectLst/>
          </p:spPr>
          <p:txBody>
            <a:bodyPr wrap="none" lIns="0" tIns="0" rIns="0" bIns="0">
              <a:spAutoFit/>
            </a:bodyPr>
            <a:lstStyle/>
            <a:p>
              <a:pPr eaLnBrk="0" hangingPunct="0"/>
              <a:r>
                <a:rPr lang="en-US" sz="1700"/>
                <a:t>0.08</a:t>
              </a:r>
              <a:endParaRPr lang="en-US" sz="2400"/>
            </a:p>
          </p:txBody>
        </p:sp>
        <p:sp>
          <p:nvSpPr>
            <p:cNvPr id="58436" name="Rectangle 68"/>
            <p:cNvSpPr>
              <a:spLocks noChangeArrowheads="1"/>
            </p:cNvSpPr>
            <p:nvPr/>
          </p:nvSpPr>
          <p:spPr bwMode="auto">
            <a:xfrm>
              <a:off x="1619" y="3227"/>
              <a:ext cx="68" cy="163"/>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58437" name="Rectangle 69"/>
            <p:cNvSpPr>
              <a:spLocks noChangeArrowheads="1"/>
            </p:cNvSpPr>
            <p:nvPr/>
          </p:nvSpPr>
          <p:spPr bwMode="auto">
            <a:xfrm>
              <a:off x="1982" y="3227"/>
              <a:ext cx="238" cy="163"/>
            </a:xfrm>
            <a:prstGeom prst="rect">
              <a:avLst/>
            </a:prstGeom>
            <a:noFill/>
            <a:ln w="9525">
              <a:noFill/>
              <a:miter lim="800000"/>
              <a:headEnd/>
              <a:tailEnd/>
            </a:ln>
            <a:effectLst/>
          </p:spPr>
          <p:txBody>
            <a:bodyPr wrap="none" lIns="0" tIns="0" rIns="0" bIns="0">
              <a:spAutoFit/>
            </a:bodyPr>
            <a:lstStyle/>
            <a:p>
              <a:pPr eaLnBrk="0" hangingPunct="0"/>
              <a:r>
                <a:rPr lang="en-US" sz="1700"/>
                <a:t>0.02</a:t>
              </a:r>
              <a:endParaRPr lang="en-US" sz="2400"/>
            </a:p>
          </p:txBody>
        </p:sp>
        <p:sp>
          <p:nvSpPr>
            <p:cNvPr id="58438" name="Rectangle 70"/>
            <p:cNvSpPr>
              <a:spLocks noChangeArrowheads="1"/>
            </p:cNvSpPr>
            <p:nvPr/>
          </p:nvSpPr>
          <p:spPr bwMode="auto">
            <a:xfrm>
              <a:off x="2429" y="3227"/>
              <a:ext cx="238" cy="163"/>
            </a:xfrm>
            <a:prstGeom prst="rect">
              <a:avLst/>
            </a:prstGeom>
            <a:noFill/>
            <a:ln w="9525">
              <a:noFill/>
              <a:miter lim="800000"/>
              <a:headEnd/>
              <a:tailEnd/>
            </a:ln>
            <a:effectLst/>
          </p:spPr>
          <p:txBody>
            <a:bodyPr wrap="none" lIns="0" tIns="0" rIns="0" bIns="0">
              <a:spAutoFit/>
            </a:bodyPr>
            <a:lstStyle/>
            <a:p>
              <a:pPr eaLnBrk="0" hangingPunct="0"/>
              <a:r>
                <a:rPr lang="en-US" sz="1700"/>
                <a:t>0.04</a:t>
              </a:r>
              <a:endParaRPr lang="en-US" sz="2400"/>
            </a:p>
          </p:txBody>
        </p:sp>
        <p:sp>
          <p:nvSpPr>
            <p:cNvPr id="58439" name="Rectangle 71"/>
            <p:cNvSpPr>
              <a:spLocks noChangeArrowheads="1"/>
            </p:cNvSpPr>
            <p:nvPr/>
          </p:nvSpPr>
          <p:spPr bwMode="auto">
            <a:xfrm>
              <a:off x="2869" y="3227"/>
              <a:ext cx="238" cy="163"/>
            </a:xfrm>
            <a:prstGeom prst="rect">
              <a:avLst/>
            </a:prstGeom>
            <a:noFill/>
            <a:ln w="9525">
              <a:noFill/>
              <a:miter lim="800000"/>
              <a:headEnd/>
              <a:tailEnd/>
            </a:ln>
            <a:effectLst/>
          </p:spPr>
          <p:txBody>
            <a:bodyPr wrap="none" lIns="0" tIns="0" rIns="0" bIns="0">
              <a:spAutoFit/>
            </a:bodyPr>
            <a:lstStyle/>
            <a:p>
              <a:pPr eaLnBrk="0" hangingPunct="0"/>
              <a:r>
                <a:rPr lang="en-US" sz="1700"/>
                <a:t>0.06</a:t>
              </a:r>
              <a:endParaRPr lang="en-US" sz="2400"/>
            </a:p>
          </p:txBody>
        </p:sp>
        <p:sp>
          <p:nvSpPr>
            <p:cNvPr id="58440" name="Rectangle 72"/>
            <p:cNvSpPr>
              <a:spLocks noChangeArrowheads="1"/>
            </p:cNvSpPr>
            <p:nvPr/>
          </p:nvSpPr>
          <p:spPr bwMode="auto">
            <a:xfrm>
              <a:off x="3316" y="3227"/>
              <a:ext cx="238" cy="163"/>
            </a:xfrm>
            <a:prstGeom prst="rect">
              <a:avLst/>
            </a:prstGeom>
            <a:noFill/>
            <a:ln w="9525">
              <a:noFill/>
              <a:miter lim="800000"/>
              <a:headEnd/>
              <a:tailEnd/>
            </a:ln>
            <a:effectLst/>
          </p:spPr>
          <p:txBody>
            <a:bodyPr wrap="none" lIns="0" tIns="0" rIns="0" bIns="0">
              <a:spAutoFit/>
            </a:bodyPr>
            <a:lstStyle/>
            <a:p>
              <a:pPr eaLnBrk="0" hangingPunct="0"/>
              <a:r>
                <a:rPr lang="en-US" sz="1700"/>
                <a:t>0.08</a:t>
              </a:r>
              <a:endParaRPr lang="en-US" sz="2400"/>
            </a:p>
          </p:txBody>
        </p:sp>
        <p:sp>
          <p:nvSpPr>
            <p:cNvPr id="58441" name="Rectangle 73"/>
            <p:cNvSpPr>
              <a:spLocks noChangeArrowheads="1"/>
            </p:cNvSpPr>
            <p:nvPr/>
          </p:nvSpPr>
          <p:spPr bwMode="auto">
            <a:xfrm>
              <a:off x="3797" y="3227"/>
              <a:ext cx="170" cy="163"/>
            </a:xfrm>
            <a:prstGeom prst="rect">
              <a:avLst/>
            </a:prstGeom>
            <a:noFill/>
            <a:ln w="9525">
              <a:noFill/>
              <a:miter lim="800000"/>
              <a:headEnd/>
              <a:tailEnd/>
            </a:ln>
            <a:effectLst/>
          </p:spPr>
          <p:txBody>
            <a:bodyPr wrap="none" lIns="0" tIns="0" rIns="0" bIns="0">
              <a:spAutoFit/>
            </a:bodyPr>
            <a:lstStyle/>
            <a:p>
              <a:pPr eaLnBrk="0" hangingPunct="0"/>
              <a:r>
                <a:rPr lang="en-US" sz="1700"/>
                <a:t>0.1</a:t>
              </a:r>
              <a:endParaRPr lang="en-US" sz="2400"/>
            </a:p>
          </p:txBody>
        </p:sp>
        <p:sp>
          <p:nvSpPr>
            <p:cNvPr id="58442" name="Rectangle 74"/>
            <p:cNvSpPr>
              <a:spLocks noChangeArrowheads="1"/>
            </p:cNvSpPr>
            <p:nvPr/>
          </p:nvSpPr>
          <p:spPr bwMode="auto">
            <a:xfrm>
              <a:off x="3979" y="3016"/>
              <a:ext cx="68" cy="163"/>
            </a:xfrm>
            <a:prstGeom prst="rect">
              <a:avLst/>
            </a:prstGeom>
            <a:noFill/>
            <a:ln w="9525">
              <a:noFill/>
              <a:miter lim="800000"/>
              <a:headEnd/>
              <a:tailEnd/>
            </a:ln>
            <a:effectLst/>
          </p:spPr>
          <p:txBody>
            <a:bodyPr wrap="none" lIns="0" tIns="0" rIns="0" bIns="0">
              <a:spAutoFit/>
            </a:bodyPr>
            <a:lstStyle/>
            <a:p>
              <a:pPr eaLnBrk="0" hangingPunct="0"/>
              <a:r>
                <a:rPr lang="en-US" sz="1700"/>
                <a:t>0</a:t>
              </a:r>
              <a:endParaRPr lang="en-US" sz="2400"/>
            </a:p>
          </p:txBody>
        </p:sp>
        <p:sp>
          <p:nvSpPr>
            <p:cNvPr id="58443" name="Rectangle 75"/>
            <p:cNvSpPr>
              <a:spLocks noChangeArrowheads="1"/>
            </p:cNvSpPr>
            <p:nvPr/>
          </p:nvSpPr>
          <p:spPr bwMode="auto">
            <a:xfrm>
              <a:off x="3979" y="2834"/>
              <a:ext cx="170" cy="163"/>
            </a:xfrm>
            <a:prstGeom prst="rect">
              <a:avLst/>
            </a:prstGeom>
            <a:noFill/>
            <a:ln w="9525">
              <a:noFill/>
              <a:miter lim="800000"/>
              <a:headEnd/>
              <a:tailEnd/>
            </a:ln>
            <a:effectLst/>
          </p:spPr>
          <p:txBody>
            <a:bodyPr wrap="none" lIns="0" tIns="0" rIns="0" bIns="0">
              <a:spAutoFit/>
            </a:bodyPr>
            <a:lstStyle/>
            <a:p>
              <a:pPr eaLnBrk="0" hangingPunct="0"/>
              <a:r>
                <a:rPr lang="en-US" sz="1700"/>
                <a:t>0.1</a:t>
              </a:r>
              <a:endParaRPr lang="en-US" sz="2400"/>
            </a:p>
          </p:txBody>
        </p:sp>
        <p:sp>
          <p:nvSpPr>
            <p:cNvPr id="58444" name="Rectangle 76"/>
            <p:cNvSpPr>
              <a:spLocks noChangeArrowheads="1"/>
            </p:cNvSpPr>
            <p:nvPr/>
          </p:nvSpPr>
          <p:spPr bwMode="auto">
            <a:xfrm>
              <a:off x="3979" y="2652"/>
              <a:ext cx="170" cy="163"/>
            </a:xfrm>
            <a:prstGeom prst="rect">
              <a:avLst/>
            </a:prstGeom>
            <a:noFill/>
            <a:ln w="9525">
              <a:noFill/>
              <a:miter lim="800000"/>
              <a:headEnd/>
              <a:tailEnd/>
            </a:ln>
            <a:effectLst/>
          </p:spPr>
          <p:txBody>
            <a:bodyPr wrap="none" lIns="0" tIns="0" rIns="0" bIns="0">
              <a:spAutoFit/>
            </a:bodyPr>
            <a:lstStyle/>
            <a:p>
              <a:pPr eaLnBrk="0" hangingPunct="0"/>
              <a:r>
                <a:rPr lang="en-US" sz="1700"/>
                <a:t>0.2</a:t>
              </a:r>
              <a:endParaRPr lang="en-US" sz="2400"/>
            </a:p>
          </p:txBody>
        </p:sp>
        <p:sp>
          <p:nvSpPr>
            <p:cNvPr id="58445" name="Rectangle 77"/>
            <p:cNvSpPr>
              <a:spLocks noChangeArrowheads="1"/>
            </p:cNvSpPr>
            <p:nvPr/>
          </p:nvSpPr>
          <p:spPr bwMode="auto">
            <a:xfrm>
              <a:off x="3979" y="2462"/>
              <a:ext cx="170" cy="163"/>
            </a:xfrm>
            <a:prstGeom prst="rect">
              <a:avLst/>
            </a:prstGeom>
            <a:noFill/>
            <a:ln w="9525">
              <a:noFill/>
              <a:miter lim="800000"/>
              <a:headEnd/>
              <a:tailEnd/>
            </a:ln>
            <a:effectLst/>
          </p:spPr>
          <p:txBody>
            <a:bodyPr wrap="none" lIns="0" tIns="0" rIns="0" bIns="0">
              <a:spAutoFit/>
            </a:bodyPr>
            <a:lstStyle/>
            <a:p>
              <a:pPr eaLnBrk="0" hangingPunct="0"/>
              <a:r>
                <a:rPr lang="en-US" sz="1700"/>
                <a:t>0.3</a:t>
              </a:r>
              <a:endParaRPr lang="en-US" sz="2400"/>
            </a:p>
          </p:txBody>
        </p:sp>
        <p:sp>
          <p:nvSpPr>
            <p:cNvPr id="58446" name="Rectangle 78"/>
            <p:cNvSpPr>
              <a:spLocks noChangeArrowheads="1"/>
            </p:cNvSpPr>
            <p:nvPr/>
          </p:nvSpPr>
          <p:spPr bwMode="auto">
            <a:xfrm>
              <a:off x="3979" y="2280"/>
              <a:ext cx="170" cy="163"/>
            </a:xfrm>
            <a:prstGeom prst="rect">
              <a:avLst/>
            </a:prstGeom>
            <a:noFill/>
            <a:ln w="9525">
              <a:noFill/>
              <a:miter lim="800000"/>
              <a:headEnd/>
              <a:tailEnd/>
            </a:ln>
            <a:effectLst/>
          </p:spPr>
          <p:txBody>
            <a:bodyPr wrap="none" lIns="0" tIns="0" rIns="0" bIns="0">
              <a:spAutoFit/>
            </a:bodyPr>
            <a:lstStyle/>
            <a:p>
              <a:pPr eaLnBrk="0" hangingPunct="0"/>
              <a:r>
                <a:rPr lang="en-US" sz="1700"/>
                <a:t>0.4</a:t>
              </a:r>
              <a:endParaRPr lang="en-US" sz="2400"/>
            </a:p>
          </p:txBody>
        </p:sp>
        <p:sp>
          <p:nvSpPr>
            <p:cNvPr id="58447" name="Rectangle 79"/>
            <p:cNvSpPr>
              <a:spLocks noChangeArrowheads="1"/>
            </p:cNvSpPr>
            <p:nvPr/>
          </p:nvSpPr>
          <p:spPr bwMode="auto">
            <a:xfrm>
              <a:off x="3979" y="2098"/>
              <a:ext cx="170" cy="163"/>
            </a:xfrm>
            <a:prstGeom prst="rect">
              <a:avLst/>
            </a:prstGeom>
            <a:noFill/>
            <a:ln w="9525">
              <a:noFill/>
              <a:miter lim="800000"/>
              <a:headEnd/>
              <a:tailEnd/>
            </a:ln>
            <a:effectLst/>
          </p:spPr>
          <p:txBody>
            <a:bodyPr wrap="none" lIns="0" tIns="0" rIns="0" bIns="0">
              <a:spAutoFit/>
            </a:bodyPr>
            <a:lstStyle/>
            <a:p>
              <a:pPr eaLnBrk="0" hangingPunct="0"/>
              <a:r>
                <a:rPr lang="en-US" sz="1700"/>
                <a:t>0.5</a:t>
              </a:r>
              <a:endParaRPr lang="en-US" sz="2400"/>
            </a:p>
          </p:txBody>
        </p:sp>
        <p:sp>
          <p:nvSpPr>
            <p:cNvPr id="58448" name="Rectangle 80"/>
            <p:cNvSpPr>
              <a:spLocks noChangeArrowheads="1"/>
            </p:cNvSpPr>
            <p:nvPr/>
          </p:nvSpPr>
          <p:spPr bwMode="auto">
            <a:xfrm>
              <a:off x="3979" y="1916"/>
              <a:ext cx="170" cy="163"/>
            </a:xfrm>
            <a:prstGeom prst="rect">
              <a:avLst/>
            </a:prstGeom>
            <a:noFill/>
            <a:ln w="9525">
              <a:noFill/>
              <a:miter lim="800000"/>
              <a:headEnd/>
              <a:tailEnd/>
            </a:ln>
            <a:effectLst/>
          </p:spPr>
          <p:txBody>
            <a:bodyPr wrap="none" lIns="0" tIns="0" rIns="0" bIns="0">
              <a:spAutoFit/>
            </a:bodyPr>
            <a:lstStyle/>
            <a:p>
              <a:pPr eaLnBrk="0" hangingPunct="0"/>
              <a:r>
                <a:rPr lang="en-US" sz="1700"/>
                <a:t>0.6</a:t>
              </a:r>
              <a:endParaRPr lang="en-US" sz="2400"/>
            </a:p>
          </p:txBody>
        </p:sp>
        <p:sp>
          <p:nvSpPr>
            <p:cNvPr id="58449" name="Rectangle 81"/>
            <p:cNvSpPr>
              <a:spLocks noChangeArrowheads="1"/>
            </p:cNvSpPr>
            <p:nvPr/>
          </p:nvSpPr>
          <p:spPr bwMode="auto">
            <a:xfrm>
              <a:off x="3979" y="1734"/>
              <a:ext cx="170" cy="163"/>
            </a:xfrm>
            <a:prstGeom prst="rect">
              <a:avLst/>
            </a:prstGeom>
            <a:noFill/>
            <a:ln w="9525">
              <a:noFill/>
              <a:miter lim="800000"/>
              <a:headEnd/>
              <a:tailEnd/>
            </a:ln>
            <a:effectLst/>
          </p:spPr>
          <p:txBody>
            <a:bodyPr wrap="none" lIns="0" tIns="0" rIns="0" bIns="0">
              <a:spAutoFit/>
            </a:bodyPr>
            <a:lstStyle/>
            <a:p>
              <a:pPr eaLnBrk="0" hangingPunct="0"/>
              <a:r>
                <a:rPr lang="en-US" sz="1700"/>
                <a:t>0.7</a:t>
              </a:r>
              <a:endParaRPr lang="en-US" sz="2400"/>
            </a:p>
          </p:txBody>
        </p:sp>
        <p:sp>
          <p:nvSpPr>
            <p:cNvPr id="58450" name="Rectangle 82"/>
            <p:cNvSpPr>
              <a:spLocks noChangeArrowheads="1"/>
            </p:cNvSpPr>
            <p:nvPr/>
          </p:nvSpPr>
          <p:spPr bwMode="auto">
            <a:xfrm>
              <a:off x="3979" y="1545"/>
              <a:ext cx="170" cy="163"/>
            </a:xfrm>
            <a:prstGeom prst="rect">
              <a:avLst/>
            </a:prstGeom>
            <a:noFill/>
            <a:ln w="9525">
              <a:noFill/>
              <a:miter lim="800000"/>
              <a:headEnd/>
              <a:tailEnd/>
            </a:ln>
            <a:effectLst/>
          </p:spPr>
          <p:txBody>
            <a:bodyPr wrap="none" lIns="0" tIns="0" rIns="0" bIns="0">
              <a:spAutoFit/>
            </a:bodyPr>
            <a:lstStyle/>
            <a:p>
              <a:pPr eaLnBrk="0" hangingPunct="0"/>
              <a:r>
                <a:rPr lang="en-US" sz="1700"/>
                <a:t>0.8</a:t>
              </a:r>
              <a:endParaRPr lang="en-US" sz="2400"/>
            </a:p>
          </p:txBody>
        </p:sp>
        <p:sp>
          <p:nvSpPr>
            <p:cNvPr id="58451" name="Rectangle 83"/>
            <p:cNvSpPr>
              <a:spLocks noChangeArrowheads="1"/>
            </p:cNvSpPr>
            <p:nvPr/>
          </p:nvSpPr>
          <p:spPr bwMode="auto">
            <a:xfrm>
              <a:off x="3979" y="1363"/>
              <a:ext cx="170" cy="163"/>
            </a:xfrm>
            <a:prstGeom prst="rect">
              <a:avLst/>
            </a:prstGeom>
            <a:noFill/>
            <a:ln w="9525">
              <a:noFill/>
              <a:miter lim="800000"/>
              <a:headEnd/>
              <a:tailEnd/>
            </a:ln>
            <a:effectLst/>
          </p:spPr>
          <p:txBody>
            <a:bodyPr wrap="none" lIns="0" tIns="0" rIns="0" bIns="0">
              <a:spAutoFit/>
            </a:bodyPr>
            <a:lstStyle/>
            <a:p>
              <a:pPr eaLnBrk="0" hangingPunct="0"/>
              <a:r>
                <a:rPr lang="en-US" sz="1700"/>
                <a:t>0.9</a:t>
              </a:r>
              <a:endParaRPr lang="en-US" sz="2400"/>
            </a:p>
          </p:txBody>
        </p:sp>
        <p:sp>
          <p:nvSpPr>
            <p:cNvPr id="58452" name="Rectangle 84"/>
            <p:cNvSpPr>
              <a:spLocks noChangeArrowheads="1"/>
            </p:cNvSpPr>
            <p:nvPr/>
          </p:nvSpPr>
          <p:spPr bwMode="auto">
            <a:xfrm>
              <a:off x="3979" y="1181"/>
              <a:ext cx="68" cy="163"/>
            </a:xfrm>
            <a:prstGeom prst="rect">
              <a:avLst/>
            </a:prstGeom>
            <a:noFill/>
            <a:ln w="9525">
              <a:noFill/>
              <a:miter lim="800000"/>
              <a:headEnd/>
              <a:tailEnd/>
            </a:ln>
            <a:effectLst/>
          </p:spPr>
          <p:txBody>
            <a:bodyPr wrap="none" lIns="0" tIns="0" rIns="0" bIns="0">
              <a:spAutoFit/>
            </a:bodyPr>
            <a:lstStyle/>
            <a:p>
              <a:pPr eaLnBrk="0" hangingPunct="0"/>
              <a:r>
                <a:rPr lang="en-US" sz="1700"/>
                <a:t>1</a:t>
              </a:r>
              <a:endParaRPr lang="en-US" sz="2400"/>
            </a:p>
          </p:txBody>
        </p:sp>
        <p:sp>
          <p:nvSpPr>
            <p:cNvPr id="58453" name="Rectangle 85"/>
            <p:cNvSpPr>
              <a:spLocks noChangeArrowheads="1"/>
            </p:cNvSpPr>
            <p:nvPr/>
          </p:nvSpPr>
          <p:spPr bwMode="auto">
            <a:xfrm>
              <a:off x="2377" y="2617"/>
              <a:ext cx="990" cy="286"/>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D=0.366 m</a:t>
              </a:r>
            </a:p>
          </p:txBody>
        </p:sp>
      </p:grpSp>
      <p:graphicFrame>
        <p:nvGraphicFramePr>
          <p:cNvPr id="58454" name="Object 86">
            <a:hlinkClick r:id="" action="ppaction://ole?verb=0"/>
          </p:cNvPr>
          <p:cNvGraphicFramePr>
            <a:graphicFrameLocks/>
          </p:cNvGraphicFramePr>
          <p:nvPr/>
        </p:nvGraphicFramePr>
        <p:xfrm>
          <a:off x="274638" y="2654300"/>
          <a:ext cx="1458912" cy="749300"/>
        </p:xfrm>
        <a:graphic>
          <a:graphicData uri="http://schemas.openxmlformats.org/presentationml/2006/ole">
            <p:oleObj spid="_x0000_s58454" name="Equation" r:id="rId3" imgW="1473120" imgH="761760" progId="Equation.DSMT4">
              <p:embed/>
            </p:oleObj>
          </a:graphicData>
        </a:graphic>
      </p:graphicFrame>
      <p:graphicFrame>
        <p:nvGraphicFramePr>
          <p:cNvPr id="58455" name="Object 87">
            <a:hlinkClick r:id="" action="ppaction://ole?verb=0"/>
          </p:cNvPr>
          <p:cNvGraphicFramePr>
            <a:graphicFrameLocks/>
          </p:cNvGraphicFramePr>
          <p:nvPr/>
        </p:nvGraphicFramePr>
        <p:xfrm>
          <a:off x="3959225" y="5372100"/>
          <a:ext cx="1282700" cy="673100"/>
        </p:xfrm>
        <a:graphic>
          <a:graphicData uri="http://schemas.openxmlformats.org/presentationml/2006/ole">
            <p:oleObj spid="_x0000_s58455" name="Equation" r:id="rId4" imgW="1295280" imgH="685800" progId="Equation.2">
              <p:embed/>
            </p:oleObj>
          </a:graphicData>
        </a:graphic>
      </p:graphicFrame>
      <p:sp>
        <p:nvSpPr>
          <p:cNvPr id="58456" name="Rectangle 88"/>
          <p:cNvSpPr>
            <a:spLocks noChangeArrowheads="1"/>
          </p:cNvSpPr>
          <p:nvPr/>
        </p:nvSpPr>
        <p:spPr bwMode="auto">
          <a:xfrm>
            <a:off x="6850063" y="2620963"/>
            <a:ext cx="1447800"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t>Efficiency</a:t>
            </a:r>
          </a:p>
        </p:txBody>
      </p:sp>
      <p:sp>
        <p:nvSpPr>
          <p:cNvPr id="58457" name="Line 89"/>
          <p:cNvSpPr>
            <a:spLocks noChangeShapeType="1"/>
          </p:cNvSpPr>
          <p:nvPr/>
        </p:nvSpPr>
        <p:spPr bwMode="auto">
          <a:xfrm>
            <a:off x="2613025" y="3578225"/>
            <a:ext cx="239395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
        <p:nvSpPr>
          <p:cNvPr id="58458" name="Line 90"/>
          <p:cNvSpPr>
            <a:spLocks noChangeShapeType="1"/>
          </p:cNvSpPr>
          <p:nvPr/>
        </p:nvSpPr>
        <p:spPr bwMode="auto">
          <a:xfrm>
            <a:off x="5018088" y="3578225"/>
            <a:ext cx="0" cy="1330325"/>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
        <p:nvSpPr>
          <p:cNvPr id="58459" name="Line 91"/>
          <p:cNvSpPr>
            <a:spLocks noChangeShapeType="1"/>
          </p:cNvSpPr>
          <p:nvPr/>
        </p:nvSpPr>
        <p:spPr bwMode="auto">
          <a:xfrm flipV="1">
            <a:off x="5022850" y="2608263"/>
            <a:ext cx="0" cy="963612"/>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58460" name="Line 92"/>
          <p:cNvSpPr>
            <a:spLocks noChangeShapeType="1"/>
          </p:cNvSpPr>
          <p:nvPr/>
        </p:nvSpPr>
        <p:spPr bwMode="auto">
          <a:xfrm>
            <a:off x="5011738" y="2606675"/>
            <a:ext cx="1149350" cy="0"/>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58461" name="AutoShape 93">
            <a:hlinkClick r:id="rId5" action="ppaction://hlinksldjump" highlightClick="1"/>
          </p:cNvPr>
          <p:cNvSpPr>
            <a:spLocks noChangeArrowheads="1"/>
          </p:cNvSpPr>
          <p:nvPr/>
        </p:nvSpPr>
        <p:spPr bwMode="auto">
          <a:xfrm>
            <a:off x="8572500" y="6397625"/>
            <a:ext cx="571500" cy="460375"/>
          </a:xfrm>
          <a:prstGeom prst="actionButtonReturn">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57" grpId="0" animBg="1"/>
      <p:bldP spid="58458" grpId="0" animBg="1"/>
      <p:bldP spid="58459" grpId="0" animBg="1"/>
      <p:bldP spid="58460" grpId="0" animBg="1"/>
      <p:bldP spid="5846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effectLst/>
        </p:spPr>
        <p:txBody>
          <a:bodyPr/>
          <a:lstStyle/>
          <a:p>
            <a:r>
              <a:rPr lang="en-US"/>
              <a:t>NPSH solution</a:t>
            </a:r>
          </a:p>
        </p:txBody>
      </p:sp>
      <p:grpSp>
        <p:nvGrpSpPr>
          <p:cNvPr id="59395" name="Group 3"/>
          <p:cNvGrpSpPr>
            <a:grpSpLocks/>
          </p:cNvGrpSpPr>
          <p:nvPr/>
        </p:nvGrpSpPr>
        <p:grpSpPr bwMode="auto">
          <a:xfrm>
            <a:off x="5930900" y="1855788"/>
            <a:ext cx="3213100" cy="1758950"/>
            <a:chOff x="3380" y="2561"/>
            <a:chExt cx="2024" cy="1108"/>
          </a:xfrm>
        </p:grpSpPr>
        <p:sp>
          <p:nvSpPr>
            <p:cNvPr id="59396" name="Freeform 4"/>
            <p:cNvSpPr>
              <a:spLocks/>
            </p:cNvSpPr>
            <p:nvPr/>
          </p:nvSpPr>
          <p:spPr bwMode="auto">
            <a:xfrm>
              <a:off x="4044" y="2646"/>
              <a:ext cx="264" cy="216"/>
            </a:xfrm>
            <a:custGeom>
              <a:avLst/>
              <a:gdLst/>
              <a:ahLst/>
              <a:cxnLst>
                <a:cxn ang="0">
                  <a:pos x="216" y="0"/>
                </a:cxn>
                <a:cxn ang="0">
                  <a:pos x="132" y="12"/>
                </a:cxn>
                <a:cxn ang="0">
                  <a:pos x="96" y="30"/>
                </a:cxn>
                <a:cxn ang="0">
                  <a:pos x="54" y="78"/>
                </a:cxn>
                <a:cxn ang="0">
                  <a:pos x="24" y="114"/>
                </a:cxn>
                <a:cxn ang="0">
                  <a:pos x="12" y="180"/>
                </a:cxn>
                <a:cxn ang="0">
                  <a:pos x="0" y="216"/>
                </a:cxn>
                <a:cxn ang="0">
                  <a:pos x="102" y="210"/>
                </a:cxn>
                <a:cxn ang="0">
                  <a:pos x="126" y="156"/>
                </a:cxn>
                <a:cxn ang="0">
                  <a:pos x="168" y="126"/>
                </a:cxn>
                <a:cxn ang="0">
                  <a:pos x="204" y="108"/>
                </a:cxn>
                <a:cxn ang="0">
                  <a:pos x="264" y="96"/>
                </a:cxn>
                <a:cxn ang="0">
                  <a:pos x="264" y="6"/>
                </a:cxn>
                <a:cxn ang="0">
                  <a:pos x="216" y="0"/>
                </a:cxn>
              </a:cxnLst>
              <a:rect l="0" t="0" r="r" b="b"/>
              <a:pathLst>
                <a:path w="264" h="216">
                  <a:moveTo>
                    <a:pt x="216" y="0"/>
                  </a:moveTo>
                  <a:lnTo>
                    <a:pt x="132" y="12"/>
                  </a:lnTo>
                  <a:lnTo>
                    <a:pt x="96" y="30"/>
                  </a:lnTo>
                  <a:lnTo>
                    <a:pt x="54" y="78"/>
                  </a:lnTo>
                  <a:lnTo>
                    <a:pt x="24" y="114"/>
                  </a:lnTo>
                  <a:lnTo>
                    <a:pt x="12" y="180"/>
                  </a:lnTo>
                  <a:lnTo>
                    <a:pt x="0" y="216"/>
                  </a:lnTo>
                  <a:lnTo>
                    <a:pt x="102" y="210"/>
                  </a:lnTo>
                  <a:lnTo>
                    <a:pt x="126" y="156"/>
                  </a:lnTo>
                  <a:lnTo>
                    <a:pt x="168" y="126"/>
                  </a:lnTo>
                  <a:lnTo>
                    <a:pt x="204" y="108"/>
                  </a:lnTo>
                  <a:lnTo>
                    <a:pt x="264" y="96"/>
                  </a:lnTo>
                  <a:lnTo>
                    <a:pt x="264" y="6"/>
                  </a:lnTo>
                  <a:lnTo>
                    <a:pt x="216" y="0"/>
                  </a:lnTo>
                  <a:close/>
                </a:path>
              </a:pathLst>
            </a:custGeom>
            <a:solidFill>
              <a:schemeClr val="hlink"/>
            </a:solidFill>
            <a:ln w="12700" cap="flat" cmpd="sng">
              <a:noFill/>
              <a:prstDash val="solid"/>
              <a:round/>
              <a:headEnd type="none" w="lg" len="med"/>
              <a:tailEnd type="none" w="lg" len="med"/>
            </a:ln>
            <a:effectLst/>
          </p:spPr>
          <p:txBody>
            <a:bodyPr wrap="none" lIns="90488" tIns="44450" rIns="90488" bIns="44450" anchor="ctr"/>
            <a:lstStyle/>
            <a:p>
              <a:endParaRPr lang="en-US"/>
            </a:p>
          </p:txBody>
        </p:sp>
        <p:sp>
          <p:nvSpPr>
            <p:cNvPr id="59397" name="Rectangle 5"/>
            <p:cNvSpPr>
              <a:spLocks noChangeArrowheads="1"/>
            </p:cNvSpPr>
            <p:nvPr/>
          </p:nvSpPr>
          <p:spPr bwMode="auto">
            <a:xfrm>
              <a:off x="4052" y="2863"/>
              <a:ext cx="98" cy="482"/>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59398" name="Rectangle 6"/>
            <p:cNvSpPr>
              <a:spLocks noChangeArrowheads="1"/>
            </p:cNvSpPr>
            <p:nvPr/>
          </p:nvSpPr>
          <p:spPr bwMode="auto">
            <a:xfrm>
              <a:off x="4259" y="2652"/>
              <a:ext cx="413" cy="98"/>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59399" name="Rectangle 7"/>
            <p:cNvSpPr>
              <a:spLocks noChangeArrowheads="1"/>
            </p:cNvSpPr>
            <p:nvPr/>
          </p:nvSpPr>
          <p:spPr bwMode="auto">
            <a:xfrm>
              <a:off x="4790" y="2573"/>
              <a:ext cx="600" cy="47"/>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sp>
          <p:nvSpPr>
            <p:cNvPr id="59400" name="Rectangle 8"/>
            <p:cNvSpPr>
              <a:spLocks noChangeArrowheads="1"/>
            </p:cNvSpPr>
            <p:nvPr/>
          </p:nvSpPr>
          <p:spPr bwMode="auto">
            <a:xfrm>
              <a:off x="3442" y="3256"/>
              <a:ext cx="846" cy="413"/>
            </a:xfrm>
            <a:prstGeom prst="rect">
              <a:avLst/>
            </a:prstGeom>
            <a:solidFill>
              <a:schemeClr val="hlink"/>
            </a:solidFill>
            <a:ln w="12700">
              <a:noFill/>
              <a:miter lim="800000"/>
              <a:headEnd type="none" w="lg" len="med"/>
              <a:tailEnd type="none" w="lg" len="med"/>
            </a:ln>
            <a:effectLst/>
          </p:spPr>
          <p:txBody>
            <a:bodyPr wrap="none" lIns="90488" tIns="44450" rIns="90488" bIns="44450" anchor="ctr"/>
            <a:lstStyle/>
            <a:p>
              <a:endParaRPr lang="en-US"/>
            </a:p>
          </p:txBody>
        </p:sp>
        <p:grpSp>
          <p:nvGrpSpPr>
            <p:cNvPr id="59401" name="Group 9"/>
            <p:cNvGrpSpPr>
              <a:grpSpLocks/>
            </p:cNvGrpSpPr>
            <p:nvPr/>
          </p:nvGrpSpPr>
          <p:grpSpPr bwMode="auto">
            <a:xfrm>
              <a:off x="3444" y="2561"/>
              <a:ext cx="1960" cy="1075"/>
              <a:chOff x="3444" y="2561"/>
              <a:chExt cx="1960" cy="1075"/>
            </a:xfrm>
          </p:grpSpPr>
          <p:sp>
            <p:nvSpPr>
              <p:cNvPr id="59402" name="Line 10"/>
              <p:cNvSpPr>
                <a:spLocks noChangeShapeType="1"/>
              </p:cNvSpPr>
              <p:nvPr/>
            </p:nvSpPr>
            <p:spPr bwMode="auto">
              <a:xfrm>
                <a:off x="3444" y="3257"/>
                <a:ext cx="872" cy="0"/>
              </a:xfrm>
              <a:prstGeom prst="line">
                <a:avLst/>
              </a:prstGeom>
              <a:noFill/>
              <a:ln w="12700">
                <a:solidFill>
                  <a:schemeClr val="tx1"/>
                </a:solidFill>
                <a:round/>
                <a:headEnd/>
                <a:tailEnd/>
              </a:ln>
              <a:effectLst/>
            </p:spPr>
            <p:txBody>
              <a:bodyPr wrap="none" anchor="ctr"/>
              <a:lstStyle/>
              <a:p>
                <a:endParaRPr lang="en-US"/>
              </a:p>
            </p:txBody>
          </p:sp>
          <p:grpSp>
            <p:nvGrpSpPr>
              <p:cNvPr id="59403" name="Group 11"/>
              <p:cNvGrpSpPr>
                <a:grpSpLocks/>
              </p:cNvGrpSpPr>
              <p:nvPr/>
            </p:nvGrpSpPr>
            <p:grpSpPr bwMode="auto">
              <a:xfrm>
                <a:off x="4310" y="2909"/>
                <a:ext cx="915" cy="727"/>
                <a:chOff x="4310" y="2909"/>
                <a:chExt cx="915" cy="727"/>
              </a:xfrm>
            </p:grpSpPr>
            <p:sp>
              <p:nvSpPr>
                <p:cNvPr id="59404" name="Freeform 12"/>
                <p:cNvSpPr>
                  <a:spLocks/>
                </p:cNvSpPr>
                <p:nvPr/>
              </p:nvSpPr>
              <p:spPr bwMode="auto">
                <a:xfrm>
                  <a:off x="4310" y="2909"/>
                  <a:ext cx="915" cy="727"/>
                </a:xfrm>
                <a:custGeom>
                  <a:avLst/>
                  <a:gdLst/>
                  <a:ahLst/>
                  <a:cxnLst>
                    <a:cxn ang="0">
                      <a:pos x="0" y="726"/>
                    </a:cxn>
                    <a:cxn ang="0">
                      <a:pos x="0" y="0"/>
                    </a:cxn>
                    <a:cxn ang="0">
                      <a:pos x="914" y="0"/>
                    </a:cxn>
                  </a:cxnLst>
                  <a:rect l="0" t="0" r="r" b="b"/>
                  <a:pathLst>
                    <a:path w="915" h="727">
                      <a:moveTo>
                        <a:pt x="0" y="726"/>
                      </a:moveTo>
                      <a:lnTo>
                        <a:pt x="0" y="0"/>
                      </a:lnTo>
                      <a:lnTo>
                        <a:pt x="914"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59405" name="Freeform 13"/>
                <p:cNvSpPr>
                  <a:spLocks/>
                </p:cNvSpPr>
                <p:nvPr/>
              </p:nvSpPr>
              <p:spPr bwMode="auto">
                <a:xfrm>
                  <a:off x="4330" y="2929"/>
                  <a:ext cx="885" cy="694"/>
                </a:xfrm>
                <a:custGeom>
                  <a:avLst/>
                  <a:gdLst/>
                  <a:ahLst/>
                  <a:cxnLst>
                    <a:cxn ang="0">
                      <a:pos x="0" y="693"/>
                    </a:cxn>
                    <a:cxn ang="0">
                      <a:pos x="0" y="0"/>
                    </a:cxn>
                    <a:cxn ang="0">
                      <a:pos x="884" y="0"/>
                    </a:cxn>
                  </a:cxnLst>
                  <a:rect l="0" t="0" r="r" b="b"/>
                  <a:pathLst>
                    <a:path w="885" h="694">
                      <a:moveTo>
                        <a:pt x="0" y="693"/>
                      </a:moveTo>
                      <a:lnTo>
                        <a:pt x="0" y="0"/>
                      </a:lnTo>
                      <a:lnTo>
                        <a:pt x="884" y="0"/>
                      </a:lnTo>
                    </a:path>
                  </a:pathLst>
                </a:custGeom>
                <a:noFill/>
                <a:ln w="127000" cap="rnd" cmpd="sng">
                  <a:pattFill prst="ltUpDiag">
                    <a:fgClr>
                      <a:schemeClr val="tx1"/>
                    </a:fgClr>
                    <a:bgClr>
                      <a:schemeClr val="bg1"/>
                    </a:bgClr>
                  </a:pattFill>
                  <a:prstDash val="solid"/>
                  <a:round/>
                  <a:headEnd type="none" w="med" len="med"/>
                  <a:tailEnd type="none" w="med" len="med"/>
                </a:ln>
                <a:effectLst/>
              </p:spPr>
              <p:txBody>
                <a:bodyPr/>
                <a:lstStyle/>
                <a:p>
                  <a:endParaRPr lang="en-US"/>
                </a:p>
              </p:txBody>
            </p:sp>
          </p:grpSp>
          <p:sp>
            <p:nvSpPr>
              <p:cNvPr id="59406" name="AutoShape 14"/>
              <p:cNvSpPr>
                <a:spLocks noChangeArrowheads="1"/>
              </p:cNvSpPr>
              <p:nvPr/>
            </p:nvSpPr>
            <p:spPr bwMode="auto">
              <a:xfrm rot="10800000" flipH="1">
                <a:off x="3481" y="3231"/>
                <a:ext cx="52" cy="22"/>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59407" name="Group 15"/>
              <p:cNvGrpSpPr>
                <a:grpSpLocks/>
              </p:cNvGrpSpPr>
              <p:nvPr/>
            </p:nvGrpSpPr>
            <p:grpSpPr bwMode="auto">
              <a:xfrm>
                <a:off x="4017" y="2647"/>
                <a:ext cx="664" cy="740"/>
                <a:chOff x="4017" y="2647"/>
                <a:chExt cx="664" cy="740"/>
              </a:xfrm>
            </p:grpSpPr>
            <p:grpSp>
              <p:nvGrpSpPr>
                <p:cNvPr id="59408" name="Group 16"/>
                <p:cNvGrpSpPr>
                  <a:grpSpLocks/>
                </p:cNvGrpSpPr>
                <p:nvPr/>
              </p:nvGrpSpPr>
              <p:grpSpPr bwMode="auto">
                <a:xfrm>
                  <a:off x="4017" y="2852"/>
                  <a:ext cx="152" cy="535"/>
                  <a:chOff x="4017" y="2852"/>
                  <a:chExt cx="152" cy="535"/>
                </a:xfrm>
              </p:grpSpPr>
              <p:sp>
                <p:nvSpPr>
                  <p:cNvPr id="59409" name="Freeform 17"/>
                  <p:cNvSpPr>
                    <a:spLocks/>
                  </p:cNvSpPr>
                  <p:nvPr/>
                </p:nvSpPr>
                <p:spPr bwMode="auto">
                  <a:xfrm>
                    <a:off x="4142" y="2852"/>
                    <a:ext cx="27" cy="535"/>
                  </a:xfrm>
                  <a:custGeom>
                    <a:avLst/>
                    <a:gdLst/>
                    <a:ahLst/>
                    <a:cxnLst>
                      <a:cxn ang="0">
                        <a:pos x="26" y="534"/>
                      </a:cxn>
                      <a:cxn ang="0">
                        <a:pos x="8" y="455"/>
                      </a:cxn>
                      <a:cxn ang="0">
                        <a:pos x="0" y="366"/>
                      </a:cxn>
                      <a:cxn ang="0">
                        <a:pos x="0" y="0"/>
                      </a:cxn>
                    </a:cxnLst>
                    <a:rect l="0" t="0" r="r" b="b"/>
                    <a:pathLst>
                      <a:path w="27" h="535">
                        <a:moveTo>
                          <a:pt x="26" y="534"/>
                        </a:moveTo>
                        <a:lnTo>
                          <a:pt x="8" y="455"/>
                        </a:lnTo>
                        <a:lnTo>
                          <a:pt x="0" y="366"/>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59410" name="Freeform 18"/>
                  <p:cNvSpPr>
                    <a:spLocks/>
                  </p:cNvSpPr>
                  <p:nvPr/>
                </p:nvSpPr>
                <p:spPr bwMode="auto">
                  <a:xfrm>
                    <a:off x="4017" y="2852"/>
                    <a:ext cx="27" cy="535"/>
                  </a:xfrm>
                  <a:custGeom>
                    <a:avLst/>
                    <a:gdLst/>
                    <a:ahLst/>
                    <a:cxnLst>
                      <a:cxn ang="0">
                        <a:pos x="0" y="534"/>
                      </a:cxn>
                      <a:cxn ang="0">
                        <a:pos x="18" y="455"/>
                      </a:cxn>
                      <a:cxn ang="0">
                        <a:pos x="26" y="366"/>
                      </a:cxn>
                      <a:cxn ang="0">
                        <a:pos x="26" y="0"/>
                      </a:cxn>
                    </a:cxnLst>
                    <a:rect l="0" t="0" r="r" b="b"/>
                    <a:pathLst>
                      <a:path w="27" h="535">
                        <a:moveTo>
                          <a:pt x="0" y="534"/>
                        </a:moveTo>
                        <a:lnTo>
                          <a:pt x="18" y="455"/>
                        </a:lnTo>
                        <a:lnTo>
                          <a:pt x="26" y="366"/>
                        </a:lnTo>
                        <a:lnTo>
                          <a:pt x="2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59411" name="Arc 19"/>
                <p:cNvSpPr>
                  <a:spLocks/>
                </p:cNvSpPr>
                <p:nvPr/>
              </p:nvSpPr>
              <p:spPr bwMode="auto">
                <a:xfrm rot="5400000">
                  <a:off x="4159" y="2738"/>
                  <a:ext cx="111" cy="130"/>
                </a:xfrm>
                <a:custGeom>
                  <a:avLst/>
                  <a:gdLst>
                    <a:gd name="G0" fmla="+- 21600 0 0"/>
                    <a:gd name="G1" fmla="+- 0 0 0"/>
                    <a:gd name="G2" fmla="+- 21600 0 0"/>
                    <a:gd name="T0" fmla="*/ 2140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404" y="21599"/>
                      </a:moveTo>
                      <a:cubicBezTo>
                        <a:pt x="9552" y="21492"/>
                        <a:pt x="0" y="11853"/>
                        <a:pt x="0" y="0"/>
                      </a:cubicBezTo>
                    </a:path>
                    <a:path w="21600" h="21599" stroke="0" extrusionOk="0">
                      <a:moveTo>
                        <a:pt x="21404" y="21599"/>
                      </a:moveTo>
                      <a:cubicBezTo>
                        <a:pt x="9552" y="21492"/>
                        <a:pt x="0" y="11853"/>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59412" name="Arc 20"/>
                <p:cNvSpPr>
                  <a:spLocks/>
                </p:cNvSpPr>
                <p:nvPr/>
              </p:nvSpPr>
              <p:spPr bwMode="auto">
                <a:xfrm rot="5400000">
                  <a:off x="4067" y="2630"/>
                  <a:ext cx="200" cy="2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59413" name="Line 21"/>
                <p:cNvSpPr>
                  <a:spLocks noChangeShapeType="1"/>
                </p:cNvSpPr>
                <p:nvPr/>
              </p:nvSpPr>
              <p:spPr bwMode="auto">
                <a:xfrm>
                  <a:off x="4281" y="2647"/>
                  <a:ext cx="400" cy="0"/>
                </a:xfrm>
                <a:prstGeom prst="line">
                  <a:avLst/>
                </a:prstGeom>
                <a:noFill/>
                <a:ln w="12700">
                  <a:solidFill>
                    <a:schemeClr val="tx1"/>
                  </a:solidFill>
                  <a:round/>
                  <a:headEnd/>
                  <a:tailEnd/>
                </a:ln>
                <a:effectLst/>
              </p:spPr>
              <p:txBody>
                <a:bodyPr wrap="none" anchor="ctr"/>
                <a:lstStyle/>
                <a:p>
                  <a:endParaRPr lang="en-US"/>
                </a:p>
              </p:txBody>
            </p:sp>
            <p:sp>
              <p:nvSpPr>
                <p:cNvPr id="59414" name="Line 22"/>
                <p:cNvSpPr>
                  <a:spLocks noChangeShapeType="1"/>
                </p:cNvSpPr>
                <p:nvPr/>
              </p:nvSpPr>
              <p:spPr bwMode="auto">
                <a:xfrm>
                  <a:off x="4274" y="2748"/>
                  <a:ext cx="400" cy="0"/>
                </a:xfrm>
                <a:prstGeom prst="line">
                  <a:avLst/>
                </a:prstGeom>
                <a:noFill/>
                <a:ln w="12700">
                  <a:solidFill>
                    <a:schemeClr val="tx1"/>
                  </a:solidFill>
                  <a:round/>
                  <a:headEnd/>
                  <a:tailEnd/>
                </a:ln>
                <a:effectLst/>
              </p:spPr>
              <p:txBody>
                <a:bodyPr wrap="none" anchor="ctr"/>
                <a:lstStyle/>
                <a:p>
                  <a:endParaRPr lang="en-US"/>
                </a:p>
              </p:txBody>
            </p:sp>
          </p:grpSp>
          <p:sp>
            <p:nvSpPr>
              <p:cNvPr id="59415" name="AutoShape 23"/>
              <p:cNvSpPr>
                <a:spLocks noChangeArrowheads="1"/>
              </p:cNvSpPr>
              <p:nvPr/>
            </p:nvSpPr>
            <p:spPr bwMode="auto">
              <a:xfrm flipV="1">
                <a:off x="4646" y="2822"/>
                <a:ext cx="249" cy="83"/>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59416" name="Oval 24"/>
              <p:cNvSpPr>
                <a:spLocks noChangeArrowheads="1"/>
              </p:cNvSpPr>
              <p:nvPr/>
            </p:nvSpPr>
            <p:spPr bwMode="auto">
              <a:xfrm>
                <a:off x="4629" y="2561"/>
                <a:ext cx="280" cy="28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59417" name="Line 25"/>
              <p:cNvSpPr>
                <a:spLocks noChangeShapeType="1"/>
              </p:cNvSpPr>
              <p:nvPr/>
            </p:nvSpPr>
            <p:spPr bwMode="auto">
              <a:xfrm>
                <a:off x="4826" y="2567"/>
                <a:ext cx="568" cy="0"/>
              </a:xfrm>
              <a:prstGeom prst="line">
                <a:avLst/>
              </a:prstGeom>
              <a:noFill/>
              <a:ln w="12700">
                <a:solidFill>
                  <a:schemeClr val="tx1"/>
                </a:solidFill>
                <a:round/>
                <a:headEnd/>
                <a:tailEnd/>
              </a:ln>
              <a:effectLst/>
            </p:spPr>
            <p:txBody>
              <a:bodyPr wrap="none" anchor="ctr"/>
              <a:lstStyle/>
              <a:p>
                <a:endParaRPr lang="en-US"/>
              </a:p>
            </p:txBody>
          </p:sp>
          <p:sp>
            <p:nvSpPr>
              <p:cNvPr id="59418" name="Line 26"/>
              <p:cNvSpPr>
                <a:spLocks noChangeShapeType="1"/>
              </p:cNvSpPr>
              <p:nvPr/>
            </p:nvSpPr>
            <p:spPr bwMode="auto">
              <a:xfrm>
                <a:off x="4897" y="2621"/>
                <a:ext cx="507" cy="0"/>
              </a:xfrm>
              <a:prstGeom prst="line">
                <a:avLst/>
              </a:prstGeom>
              <a:noFill/>
              <a:ln w="12700">
                <a:solidFill>
                  <a:schemeClr val="tx1"/>
                </a:solidFill>
                <a:round/>
                <a:headEnd/>
                <a:tailEnd/>
              </a:ln>
              <a:effectLst/>
            </p:spPr>
            <p:txBody>
              <a:bodyPr wrap="none" anchor="ctr"/>
              <a:lstStyle/>
              <a:p>
                <a:endParaRPr lang="en-US"/>
              </a:p>
            </p:txBody>
          </p:sp>
        </p:grpSp>
        <p:sp>
          <p:nvSpPr>
            <p:cNvPr id="59419" name="Rectangle 27"/>
            <p:cNvSpPr>
              <a:spLocks noChangeArrowheads="1"/>
            </p:cNvSpPr>
            <p:nvPr/>
          </p:nvSpPr>
          <p:spPr bwMode="auto">
            <a:xfrm>
              <a:off x="3419" y="3355"/>
              <a:ext cx="511"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t>18°C</a:t>
              </a:r>
            </a:p>
          </p:txBody>
        </p:sp>
        <p:sp>
          <p:nvSpPr>
            <p:cNvPr id="59420" name="Line 28"/>
            <p:cNvSpPr>
              <a:spLocks noChangeShapeType="1"/>
            </p:cNvSpPr>
            <p:nvPr/>
          </p:nvSpPr>
          <p:spPr bwMode="auto">
            <a:xfrm flipH="1">
              <a:off x="3380" y="2696"/>
              <a:ext cx="1384" cy="0"/>
            </a:xfrm>
            <a:prstGeom prst="line">
              <a:avLst/>
            </a:prstGeom>
            <a:noFill/>
            <a:ln w="12700">
              <a:solidFill>
                <a:schemeClr val="tx1"/>
              </a:solidFill>
              <a:round/>
              <a:headEnd/>
              <a:tailEnd/>
            </a:ln>
            <a:effectLst/>
          </p:spPr>
          <p:txBody>
            <a:bodyPr wrap="none" anchor="ctr"/>
            <a:lstStyle/>
            <a:p>
              <a:endParaRPr lang="en-US"/>
            </a:p>
          </p:txBody>
        </p:sp>
        <p:sp>
          <p:nvSpPr>
            <p:cNvPr id="59421" name="Line 29"/>
            <p:cNvSpPr>
              <a:spLocks noChangeShapeType="1"/>
            </p:cNvSpPr>
            <p:nvPr/>
          </p:nvSpPr>
          <p:spPr bwMode="auto">
            <a:xfrm>
              <a:off x="3760" y="2700"/>
              <a:ext cx="0" cy="552"/>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59422" name="Rectangle 30"/>
            <p:cNvSpPr>
              <a:spLocks noChangeArrowheads="1"/>
            </p:cNvSpPr>
            <p:nvPr/>
          </p:nvSpPr>
          <p:spPr bwMode="auto">
            <a:xfrm>
              <a:off x="3683" y="2819"/>
              <a:ext cx="199" cy="286"/>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a:t>
              </a:r>
            </a:p>
          </p:txBody>
        </p:sp>
      </p:grpSp>
      <p:graphicFrame>
        <p:nvGraphicFramePr>
          <p:cNvPr id="59423" name="Object 31">
            <a:hlinkClick r:id="" action="ppaction://ole?verb=0"/>
          </p:cNvPr>
          <p:cNvGraphicFramePr>
            <a:graphicFrameLocks/>
          </p:cNvGraphicFramePr>
          <p:nvPr/>
        </p:nvGraphicFramePr>
        <p:xfrm>
          <a:off x="268288" y="2030413"/>
          <a:ext cx="2235200" cy="368300"/>
        </p:xfrm>
        <a:graphic>
          <a:graphicData uri="http://schemas.openxmlformats.org/presentationml/2006/ole">
            <p:oleObj spid="_x0000_s59423" name="Equation" r:id="rId3" imgW="2234880" imgH="368280" progId="Equation.DSMT4">
              <p:embed/>
            </p:oleObj>
          </a:graphicData>
        </a:graphic>
      </p:graphicFrame>
      <p:graphicFrame>
        <p:nvGraphicFramePr>
          <p:cNvPr id="59424" name="Object 32">
            <a:hlinkClick r:id="" action="ppaction://ole?verb=0"/>
          </p:cNvPr>
          <p:cNvGraphicFramePr>
            <a:graphicFrameLocks/>
          </p:cNvGraphicFramePr>
          <p:nvPr/>
        </p:nvGraphicFramePr>
        <p:xfrm>
          <a:off x="403225" y="3498850"/>
          <a:ext cx="3479800" cy="784225"/>
        </p:xfrm>
        <a:graphic>
          <a:graphicData uri="http://schemas.openxmlformats.org/presentationml/2006/ole">
            <p:oleObj spid="_x0000_s59424" name="Equation" r:id="rId4" imgW="3479760" imgH="787320" progId="Equation.DSMT4">
              <p:embed/>
            </p:oleObj>
          </a:graphicData>
        </a:graphic>
      </p:graphicFrame>
      <p:graphicFrame>
        <p:nvGraphicFramePr>
          <p:cNvPr id="59425" name="Object 33">
            <a:hlinkClick r:id="" action="ppaction://ole?verb=0"/>
          </p:cNvPr>
          <p:cNvGraphicFramePr>
            <a:graphicFrameLocks/>
          </p:cNvGraphicFramePr>
          <p:nvPr/>
        </p:nvGraphicFramePr>
        <p:xfrm>
          <a:off x="6683375" y="3614738"/>
          <a:ext cx="1625600" cy="381000"/>
        </p:xfrm>
        <a:graphic>
          <a:graphicData uri="http://schemas.openxmlformats.org/presentationml/2006/ole">
            <p:oleObj spid="_x0000_s59425" name="Equation" r:id="rId5" imgW="1625400" imgH="380880" progId="Equation.3">
              <p:embed/>
            </p:oleObj>
          </a:graphicData>
        </a:graphic>
      </p:graphicFrame>
      <p:graphicFrame>
        <p:nvGraphicFramePr>
          <p:cNvPr id="59426" name="Object 34">
            <a:hlinkClick r:id="" action="ppaction://ole?verb=0"/>
          </p:cNvPr>
          <p:cNvGraphicFramePr>
            <a:graphicFrameLocks/>
          </p:cNvGraphicFramePr>
          <p:nvPr/>
        </p:nvGraphicFramePr>
        <p:xfrm>
          <a:off x="6683375" y="4600575"/>
          <a:ext cx="1866900" cy="404813"/>
        </p:xfrm>
        <a:graphic>
          <a:graphicData uri="http://schemas.openxmlformats.org/presentationml/2006/ole">
            <p:oleObj spid="_x0000_s59426" name="Equation" r:id="rId6" imgW="1866600" imgH="406080" progId="Equation.3">
              <p:embed/>
            </p:oleObj>
          </a:graphicData>
        </a:graphic>
      </p:graphicFrame>
      <p:graphicFrame>
        <p:nvGraphicFramePr>
          <p:cNvPr id="59427" name="Object 35">
            <a:hlinkClick r:id="" action="ppaction://ole?verb=0"/>
          </p:cNvPr>
          <p:cNvGraphicFramePr>
            <a:graphicFrameLocks/>
          </p:cNvGraphicFramePr>
          <p:nvPr/>
        </p:nvGraphicFramePr>
        <p:xfrm>
          <a:off x="6683375" y="4098925"/>
          <a:ext cx="2082800" cy="381000"/>
        </p:xfrm>
        <a:graphic>
          <a:graphicData uri="http://schemas.openxmlformats.org/presentationml/2006/ole">
            <p:oleObj spid="_x0000_s59427" name="Equation" r:id="rId7" imgW="2082600" imgH="380880" progId="Equation.DSMT4">
              <p:embed/>
            </p:oleObj>
          </a:graphicData>
        </a:graphic>
      </p:graphicFrame>
      <p:graphicFrame>
        <p:nvGraphicFramePr>
          <p:cNvPr id="59428" name="Object 36">
            <a:hlinkClick r:id="" action="ppaction://ole?verb=0"/>
          </p:cNvPr>
          <p:cNvGraphicFramePr>
            <a:graphicFrameLocks/>
          </p:cNvGraphicFramePr>
          <p:nvPr/>
        </p:nvGraphicFramePr>
        <p:xfrm>
          <a:off x="263525" y="4610100"/>
          <a:ext cx="5283200" cy="835025"/>
        </p:xfrm>
        <a:graphic>
          <a:graphicData uri="http://schemas.openxmlformats.org/presentationml/2006/ole">
            <p:oleObj spid="_x0000_s59428" name="Equation" r:id="rId8" imgW="5283000" imgH="838080" progId="Equation.3">
              <p:embed/>
            </p:oleObj>
          </a:graphicData>
        </a:graphic>
      </p:graphicFrame>
      <p:graphicFrame>
        <p:nvGraphicFramePr>
          <p:cNvPr id="59429" name="Object 37">
            <a:hlinkClick r:id="" action="ppaction://ole?verb=0"/>
          </p:cNvPr>
          <p:cNvGraphicFramePr>
            <a:graphicFrameLocks/>
          </p:cNvGraphicFramePr>
          <p:nvPr/>
        </p:nvGraphicFramePr>
        <p:xfrm>
          <a:off x="1228725" y="5943600"/>
          <a:ext cx="1422400" cy="277813"/>
        </p:xfrm>
        <a:graphic>
          <a:graphicData uri="http://schemas.openxmlformats.org/presentationml/2006/ole">
            <p:oleObj spid="_x0000_s59429" name="Equation" r:id="rId9" imgW="1422360" imgH="279360" progId="Equation.3">
              <p:embed/>
            </p:oleObj>
          </a:graphicData>
        </a:graphic>
      </p:graphicFrame>
      <p:sp>
        <p:nvSpPr>
          <p:cNvPr id="59430" name="AutoShape 38">
            <a:hlinkClick r:id="rId10" action="ppaction://hlinksldjump" highlightClick="1"/>
          </p:cNvPr>
          <p:cNvSpPr>
            <a:spLocks noChangeArrowheads="1"/>
          </p:cNvSpPr>
          <p:nvPr/>
        </p:nvSpPr>
        <p:spPr bwMode="auto">
          <a:xfrm>
            <a:off x="8572500" y="6397625"/>
            <a:ext cx="571500" cy="460375"/>
          </a:xfrm>
          <a:prstGeom prst="actionButtonReturn">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aphicFrame>
        <p:nvGraphicFramePr>
          <p:cNvPr id="59431" name="Object 39">
            <a:hlinkClick r:id="" action="ppaction://ole?verb=0"/>
          </p:cNvPr>
          <p:cNvGraphicFramePr>
            <a:graphicFrameLocks/>
          </p:cNvGraphicFramePr>
          <p:nvPr/>
        </p:nvGraphicFramePr>
        <p:xfrm>
          <a:off x="288925" y="2609850"/>
          <a:ext cx="3516313" cy="771525"/>
        </p:xfrm>
        <a:graphic>
          <a:graphicData uri="http://schemas.openxmlformats.org/presentationml/2006/ole">
            <p:oleObj spid="_x0000_s59431" name="Equation" r:id="rId11" imgW="3530520" imgH="787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9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9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94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94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94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94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94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94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ffectLst/>
        </p:spPr>
        <p:txBody>
          <a:bodyPr/>
          <a:lstStyle/>
          <a:p>
            <a:r>
              <a:rPr lang="en-US"/>
              <a:t>Implications of Power Curves</a:t>
            </a:r>
          </a:p>
        </p:txBody>
      </p:sp>
      <p:sp>
        <p:nvSpPr>
          <p:cNvPr id="60419" name="Rectangle 3"/>
          <p:cNvSpPr>
            <a:spLocks noGrp="1" noChangeArrowheads="1"/>
          </p:cNvSpPr>
          <p:nvPr>
            <p:ph type="body" idx="1"/>
          </p:nvPr>
        </p:nvSpPr>
        <p:spPr/>
        <p:txBody>
          <a:bodyPr/>
          <a:lstStyle/>
          <a:p>
            <a:pPr>
              <a:lnSpc>
                <a:spcPct val="90000"/>
              </a:lnSpc>
            </a:pPr>
            <a:r>
              <a:rPr lang="en-US"/>
              <a:t>You are going to start a radial flow pump powered by an electric motor. You want to reduce the starting load on the motor. What can you do?</a:t>
            </a:r>
          </a:p>
          <a:p>
            <a:pPr>
              <a:lnSpc>
                <a:spcPct val="90000"/>
              </a:lnSpc>
            </a:pPr>
            <a:r>
              <a:rPr lang="en-US"/>
              <a:t>What would you do if you were starting an axial flow pump?</a:t>
            </a:r>
          </a:p>
          <a:p>
            <a:pPr>
              <a:lnSpc>
                <a:spcPct val="90000"/>
              </a:lnSpc>
            </a:pPr>
            <a:r>
              <a:rPr lang="en-US"/>
              <a:t>How could reducing the head on a radial flow pump result in motor failure?</a:t>
            </a:r>
          </a:p>
        </p:txBody>
      </p:sp>
      <p:sp>
        <p:nvSpPr>
          <p:cNvPr id="60420" name="AutoShape 4">
            <a:hlinkClick r:id="rId2" action="ppaction://hlinksldjump" highlightClick="1"/>
          </p:cNvPr>
          <p:cNvSpPr>
            <a:spLocks noChangeArrowheads="1"/>
          </p:cNvSpPr>
          <p:nvPr/>
        </p:nvSpPr>
        <p:spPr bwMode="auto">
          <a:xfrm>
            <a:off x="8572500" y="6397625"/>
            <a:ext cx="571500" cy="460375"/>
          </a:xfrm>
          <a:prstGeom prst="actionButtonReturn">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60421" name="Text Box 5"/>
          <p:cNvSpPr txBox="1">
            <a:spLocks noChangeArrowheads="1"/>
          </p:cNvSpPr>
          <p:nvPr/>
        </p:nvSpPr>
        <p:spPr bwMode="auto">
          <a:xfrm>
            <a:off x="3592513" y="3317875"/>
            <a:ext cx="3082925" cy="457200"/>
          </a:xfrm>
          <a:prstGeom prst="rect">
            <a:avLst/>
          </a:prstGeom>
          <a:noFill/>
          <a:ln w="9525">
            <a:noFill/>
            <a:miter lim="800000"/>
            <a:headEnd/>
            <a:tailEnd/>
          </a:ln>
          <a:effectLst/>
        </p:spPr>
        <p:txBody>
          <a:bodyPr wrap="none">
            <a:spAutoFit/>
          </a:bodyPr>
          <a:lstStyle/>
          <a:p>
            <a:r>
              <a:rPr lang="en-US" sz="2400">
                <a:solidFill>
                  <a:schemeClr val="folHlink"/>
                </a:solidFill>
              </a:rPr>
              <a:t>Close the effluent valve</a:t>
            </a:r>
          </a:p>
        </p:txBody>
      </p:sp>
      <p:sp>
        <p:nvSpPr>
          <p:cNvPr id="60422" name="Text Box 6"/>
          <p:cNvSpPr txBox="1">
            <a:spLocks noChangeArrowheads="1"/>
          </p:cNvSpPr>
          <p:nvPr/>
        </p:nvSpPr>
        <p:spPr bwMode="auto">
          <a:xfrm>
            <a:off x="4162425" y="4271963"/>
            <a:ext cx="3049588" cy="457200"/>
          </a:xfrm>
          <a:prstGeom prst="rect">
            <a:avLst/>
          </a:prstGeom>
          <a:noFill/>
          <a:ln w="9525">
            <a:noFill/>
            <a:miter lim="800000"/>
            <a:headEnd/>
            <a:tailEnd/>
          </a:ln>
          <a:effectLst/>
        </p:spPr>
        <p:txBody>
          <a:bodyPr wrap="none">
            <a:spAutoFit/>
          </a:bodyPr>
          <a:lstStyle/>
          <a:p>
            <a:r>
              <a:rPr lang="en-US" sz="2400">
                <a:solidFill>
                  <a:schemeClr val="folHlink"/>
                </a:solidFill>
              </a:rPr>
              <a:t>Open the effluent valve</a:t>
            </a:r>
          </a:p>
        </p:txBody>
      </p:sp>
      <p:sp>
        <p:nvSpPr>
          <p:cNvPr id="60423" name="Text Box 7"/>
          <p:cNvSpPr txBox="1">
            <a:spLocks noChangeArrowheads="1"/>
          </p:cNvSpPr>
          <p:nvPr/>
        </p:nvSpPr>
        <p:spPr bwMode="auto">
          <a:xfrm>
            <a:off x="1154113" y="5842000"/>
            <a:ext cx="6902450" cy="822325"/>
          </a:xfrm>
          <a:prstGeom prst="rect">
            <a:avLst/>
          </a:prstGeom>
          <a:noFill/>
          <a:ln w="9525">
            <a:noFill/>
            <a:miter lim="800000"/>
            <a:headEnd/>
            <a:tailEnd/>
          </a:ln>
          <a:effectLst/>
        </p:spPr>
        <p:txBody>
          <a:bodyPr>
            <a:spAutoFit/>
          </a:bodyPr>
          <a:lstStyle/>
          <a:p>
            <a:r>
              <a:rPr lang="en-US" sz="2400">
                <a:solidFill>
                  <a:schemeClr val="folHlink"/>
                </a:solidFill>
              </a:rPr>
              <a:t>An effluent pipe break would increase the flow and increase the power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p:bldP spid="60422" grpId="0"/>
      <p:bldP spid="604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effectLst/>
        </p:spPr>
        <p:txBody>
          <a:bodyPr lIns="90488" tIns="44450" rIns="90488" bIns="44450" anchor="b"/>
          <a:lstStyle/>
          <a:p>
            <a:r>
              <a:rPr lang="en-US"/>
              <a:t>Rotary Pumps</a:t>
            </a:r>
          </a:p>
        </p:txBody>
      </p:sp>
      <p:sp>
        <p:nvSpPr>
          <p:cNvPr id="8195" name="Rectangle 3"/>
          <p:cNvSpPr>
            <a:spLocks noGrp="1" noChangeArrowheads="1"/>
          </p:cNvSpPr>
          <p:nvPr>
            <p:ph type="body" idx="1"/>
          </p:nvPr>
        </p:nvSpPr>
        <p:spPr>
          <a:xfrm>
            <a:off x="2289175" y="1790700"/>
            <a:ext cx="7772400" cy="4114800"/>
          </a:xfrm>
          <a:noFill/>
          <a:ln/>
        </p:spPr>
        <p:txBody>
          <a:bodyPr lIns="90488" tIns="44450" rIns="90488" bIns="44450"/>
          <a:lstStyle/>
          <a:p>
            <a:r>
              <a:rPr lang="en-US"/>
              <a:t>Gear Pump</a:t>
            </a:r>
          </a:p>
          <a:p>
            <a:pPr lvl="1"/>
            <a:r>
              <a:rPr lang="en-US"/>
              <a:t>fluid is trapped between gear teeth and the housing</a:t>
            </a:r>
          </a:p>
          <a:p>
            <a:r>
              <a:rPr lang="en-US"/>
              <a:t>Two-lobe Rotary Pump </a:t>
            </a:r>
          </a:p>
          <a:p>
            <a:pPr lvl="1"/>
            <a:r>
              <a:rPr lang="en-US"/>
              <a:t>(gear pump with two “teeth” on each gear)</a:t>
            </a:r>
          </a:p>
          <a:p>
            <a:pPr lvl="1"/>
            <a:r>
              <a:rPr lang="en-US"/>
              <a:t>same principle as gear pump</a:t>
            </a:r>
          </a:p>
          <a:p>
            <a:pPr lvl="1"/>
            <a:r>
              <a:rPr lang="en-US"/>
              <a:t>fewer chambers - more extreme pulsation</a:t>
            </a:r>
          </a:p>
        </p:txBody>
      </p:sp>
      <p:grpSp>
        <p:nvGrpSpPr>
          <p:cNvPr id="8196" name="Group 4"/>
          <p:cNvGrpSpPr>
            <a:grpSpLocks/>
          </p:cNvGrpSpPr>
          <p:nvPr/>
        </p:nvGrpSpPr>
        <p:grpSpPr bwMode="auto">
          <a:xfrm>
            <a:off x="90488" y="4594225"/>
            <a:ext cx="2717800" cy="1841500"/>
            <a:chOff x="1100" y="2868"/>
            <a:chExt cx="1712" cy="1160"/>
          </a:xfrm>
        </p:grpSpPr>
        <p:sp>
          <p:nvSpPr>
            <p:cNvPr id="8197" name="Rectangle 5"/>
            <p:cNvSpPr>
              <a:spLocks noChangeArrowheads="1"/>
            </p:cNvSpPr>
            <p:nvPr/>
          </p:nvSpPr>
          <p:spPr bwMode="auto">
            <a:xfrm>
              <a:off x="1664" y="2868"/>
              <a:ext cx="575" cy="1160"/>
            </a:xfrm>
            <a:prstGeom prst="rect">
              <a:avLst/>
            </a:prstGeom>
            <a:solidFill>
              <a:schemeClr val="accent1"/>
            </a:solidFill>
            <a:ln w="12700">
              <a:noFill/>
              <a:miter lim="800000"/>
              <a:headEnd/>
              <a:tailEnd/>
            </a:ln>
            <a:effectLst/>
          </p:spPr>
          <p:txBody>
            <a:bodyPr wrap="none" anchor="ctr"/>
            <a:lstStyle/>
            <a:p>
              <a:endParaRPr lang="en-US"/>
            </a:p>
          </p:txBody>
        </p:sp>
        <p:sp>
          <p:nvSpPr>
            <p:cNvPr id="8198" name="Oval 6"/>
            <p:cNvSpPr>
              <a:spLocks noChangeArrowheads="1"/>
            </p:cNvSpPr>
            <p:nvPr/>
          </p:nvSpPr>
          <p:spPr bwMode="auto">
            <a:xfrm>
              <a:off x="1692" y="2868"/>
              <a:ext cx="1120" cy="1160"/>
            </a:xfrm>
            <a:prstGeom prst="ellipse">
              <a:avLst/>
            </a:prstGeom>
            <a:solidFill>
              <a:schemeClr val="accent1"/>
            </a:solidFill>
            <a:ln w="12700">
              <a:noFill/>
              <a:round/>
              <a:headEnd/>
              <a:tailEnd/>
            </a:ln>
            <a:effectLst/>
          </p:spPr>
          <p:txBody>
            <a:bodyPr wrap="none" anchor="ctr"/>
            <a:lstStyle/>
            <a:p>
              <a:endParaRPr lang="en-US"/>
            </a:p>
          </p:txBody>
        </p:sp>
        <p:sp>
          <p:nvSpPr>
            <p:cNvPr id="8199" name="Oval 7"/>
            <p:cNvSpPr>
              <a:spLocks noChangeArrowheads="1"/>
            </p:cNvSpPr>
            <p:nvPr/>
          </p:nvSpPr>
          <p:spPr bwMode="auto">
            <a:xfrm>
              <a:off x="1100" y="2868"/>
              <a:ext cx="1120" cy="1160"/>
            </a:xfrm>
            <a:prstGeom prst="ellipse">
              <a:avLst/>
            </a:prstGeom>
            <a:solidFill>
              <a:schemeClr val="accent1"/>
            </a:solidFill>
            <a:ln w="12700">
              <a:noFill/>
              <a:round/>
              <a:headEnd/>
              <a:tailEnd/>
            </a:ln>
            <a:effectLst/>
          </p:spPr>
          <p:txBody>
            <a:bodyPr wrap="none" anchor="ctr"/>
            <a:lstStyle/>
            <a:p>
              <a:endParaRPr lang="en-US"/>
            </a:p>
          </p:txBody>
        </p:sp>
      </p:grpSp>
      <p:grpSp>
        <p:nvGrpSpPr>
          <p:cNvPr id="8200" name="Group 8"/>
          <p:cNvGrpSpPr>
            <a:grpSpLocks/>
          </p:cNvGrpSpPr>
          <p:nvPr/>
        </p:nvGrpSpPr>
        <p:grpSpPr bwMode="auto">
          <a:xfrm>
            <a:off x="261938" y="4714875"/>
            <a:ext cx="2400300" cy="1574800"/>
            <a:chOff x="1208" y="2944"/>
            <a:chExt cx="1512" cy="992"/>
          </a:xfrm>
        </p:grpSpPr>
        <p:sp>
          <p:nvSpPr>
            <p:cNvPr id="8201" name="Rectangle 9"/>
            <p:cNvSpPr>
              <a:spLocks noChangeArrowheads="1"/>
            </p:cNvSpPr>
            <p:nvPr/>
          </p:nvSpPr>
          <p:spPr bwMode="auto">
            <a:xfrm>
              <a:off x="1704" y="2944"/>
              <a:ext cx="512" cy="992"/>
            </a:xfrm>
            <a:prstGeom prst="rect">
              <a:avLst/>
            </a:prstGeom>
            <a:solidFill>
              <a:schemeClr val="hlink"/>
            </a:solidFill>
            <a:ln w="12700">
              <a:noFill/>
              <a:miter lim="800000"/>
              <a:headEnd/>
              <a:tailEnd/>
            </a:ln>
            <a:effectLst/>
          </p:spPr>
          <p:txBody>
            <a:bodyPr wrap="none" anchor="ctr"/>
            <a:lstStyle/>
            <a:p>
              <a:endParaRPr lang="en-US"/>
            </a:p>
          </p:txBody>
        </p:sp>
        <p:sp>
          <p:nvSpPr>
            <p:cNvPr id="8202" name="Oval 10"/>
            <p:cNvSpPr>
              <a:spLocks noChangeArrowheads="1"/>
            </p:cNvSpPr>
            <p:nvPr/>
          </p:nvSpPr>
          <p:spPr bwMode="auto">
            <a:xfrm>
              <a:off x="1728" y="2944"/>
              <a:ext cx="992" cy="992"/>
            </a:xfrm>
            <a:prstGeom prst="ellipse">
              <a:avLst/>
            </a:prstGeom>
            <a:solidFill>
              <a:schemeClr val="hlink"/>
            </a:solidFill>
            <a:ln w="12700">
              <a:noFill/>
              <a:round/>
              <a:headEnd/>
              <a:tailEnd/>
            </a:ln>
            <a:effectLst/>
          </p:spPr>
          <p:txBody>
            <a:bodyPr wrap="none" anchor="ctr"/>
            <a:lstStyle/>
            <a:p>
              <a:endParaRPr lang="en-US"/>
            </a:p>
          </p:txBody>
        </p:sp>
        <p:sp>
          <p:nvSpPr>
            <p:cNvPr id="8203" name="Oval 11"/>
            <p:cNvSpPr>
              <a:spLocks noChangeArrowheads="1"/>
            </p:cNvSpPr>
            <p:nvPr/>
          </p:nvSpPr>
          <p:spPr bwMode="auto">
            <a:xfrm>
              <a:off x="1208" y="2944"/>
              <a:ext cx="992" cy="992"/>
            </a:xfrm>
            <a:prstGeom prst="ellipse">
              <a:avLst/>
            </a:prstGeom>
            <a:solidFill>
              <a:schemeClr val="hlink"/>
            </a:solidFill>
            <a:ln w="12700">
              <a:noFill/>
              <a:round/>
              <a:headEnd/>
              <a:tailEnd/>
            </a:ln>
            <a:effectLst/>
          </p:spPr>
          <p:txBody>
            <a:bodyPr wrap="none" anchor="ctr"/>
            <a:lstStyle/>
            <a:p>
              <a:endParaRPr lang="en-US"/>
            </a:p>
          </p:txBody>
        </p:sp>
      </p:grpSp>
      <p:grpSp>
        <p:nvGrpSpPr>
          <p:cNvPr id="8204" name="Group 12"/>
          <p:cNvGrpSpPr>
            <a:grpSpLocks/>
          </p:cNvGrpSpPr>
          <p:nvPr/>
        </p:nvGrpSpPr>
        <p:grpSpPr bwMode="auto">
          <a:xfrm>
            <a:off x="300038" y="5045075"/>
            <a:ext cx="1498600" cy="927100"/>
            <a:chOff x="189" y="3178"/>
            <a:chExt cx="944" cy="584"/>
          </a:xfrm>
        </p:grpSpPr>
        <p:grpSp>
          <p:nvGrpSpPr>
            <p:cNvPr id="8205" name="Group 13"/>
            <p:cNvGrpSpPr>
              <a:grpSpLocks/>
            </p:cNvGrpSpPr>
            <p:nvPr/>
          </p:nvGrpSpPr>
          <p:grpSpPr bwMode="auto">
            <a:xfrm>
              <a:off x="189" y="3178"/>
              <a:ext cx="944" cy="584"/>
              <a:chOff x="189" y="3178"/>
              <a:chExt cx="944" cy="584"/>
            </a:xfrm>
          </p:grpSpPr>
          <p:sp>
            <p:nvSpPr>
              <p:cNvPr id="8206" name="Oval 14"/>
              <p:cNvSpPr>
                <a:spLocks noChangeArrowheads="1"/>
              </p:cNvSpPr>
              <p:nvPr/>
            </p:nvSpPr>
            <p:spPr bwMode="auto">
              <a:xfrm>
                <a:off x="189" y="3402"/>
                <a:ext cx="360" cy="360"/>
              </a:xfrm>
              <a:prstGeom prst="ellipse">
                <a:avLst/>
              </a:prstGeom>
              <a:solidFill>
                <a:schemeClr val="accent1"/>
              </a:solidFill>
              <a:ln w="12700">
                <a:noFill/>
                <a:round/>
                <a:headEnd/>
                <a:tailEnd/>
              </a:ln>
              <a:effectLst/>
            </p:spPr>
            <p:txBody>
              <a:bodyPr wrap="none" anchor="ctr"/>
              <a:lstStyle/>
              <a:p>
                <a:endParaRPr lang="en-US"/>
              </a:p>
            </p:txBody>
          </p:sp>
          <p:sp>
            <p:nvSpPr>
              <p:cNvPr id="8207" name="Oval 15"/>
              <p:cNvSpPr>
                <a:spLocks noChangeArrowheads="1"/>
              </p:cNvSpPr>
              <p:nvPr/>
            </p:nvSpPr>
            <p:spPr bwMode="auto">
              <a:xfrm>
                <a:off x="773" y="3178"/>
                <a:ext cx="360" cy="360"/>
              </a:xfrm>
              <a:prstGeom prst="ellipse">
                <a:avLst/>
              </a:prstGeom>
              <a:solidFill>
                <a:schemeClr val="accent1"/>
              </a:solidFill>
              <a:ln w="12700">
                <a:noFill/>
                <a:round/>
                <a:headEnd/>
                <a:tailEnd/>
              </a:ln>
              <a:effectLst/>
            </p:spPr>
            <p:txBody>
              <a:bodyPr wrap="none" anchor="ctr"/>
              <a:lstStyle/>
              <a:p>
                <a:endParaRPr lang="en-US"/>
              </a:p>
            </p:txBody>
          </p:sp>
          <p:sp>
            <p:nvSpPr>
              <p:cNvPr id="8208" name="Freeform 16"/>
              <p:cNvSpPr>
                <a:spLocks/>
              </p:cNvSpPr>
              <p:nvPr/>
            </p:nvSpPr>
            <p:spPr bwMode="auto">
              <a:xfrm>
                <a:off x="285" y="3186"/>
                <a:ext cx="769" cy="561"/>
              </a:xfrm>
              <a:custGeom>
                <a:avLst/>
                <a:gdLst/>
                <a:ahLst/>
                <a:cxnLst>
                  <a:cxn ang="0">
                    <a:pos x="144" y="560"/>
                  </a:cxn>
                  <a:cxn ang="0">
                    <a:pos x="0" y="232"/>
                  </a:cxn>
                  <a:cxn ang="0">
                    <a:pos x="256" y="192"/>
                  </a:cxn>
                  <a:cxn ang="0">
                    <a:pos x="400" y="144"/>
                  </a:cxn>
                  <a:cxn ang="0">
                    <a:pos x="480" y="80"/>
                  </a:cxn>
                  <a:cxn ang="0">
                    <a:pos x="608" y="0"/>
                  </a:cxn>
                  <a:cxn ang="0">
                    <a:pos x="768" y="328"/>
                  </a:cxn>
                  <a:cxn ang="0">
                    <a:pos x="640" y="368"/>
                  </a:cxn>
                  <a:cxn ang="0">
                    <a:pos x="528" y="376"/>
                  </a:cxn>
                  <a:cxn ang="0">
                    <a:pos x="408" y="384"/>
                  </a:cxn>
                  <a:cxn ang="0">
                    <a:pos x="304" y="432"/>
                  </a:cxn>
                  <a:cxn ang="0">
                    <a:pos x="232" y="504"/>
                  </a:cxn>
                  <a:cxn ang="0">
                    <a:pos x="144" y="560"/>
                  </a:cxn>
                </a:cxnLst>
                <a:rect l="0" t="0" r="r" b="b"/>
                <a:pathLst>
                  <a:path w="769" h="561">
                    <a:moveTo>
                      <a:pt x="144" y="560"/>
                    </a:moveTo>
                    <a:lnTo>
                      <a:pt x="0" y="232"/>
                    </a:lnTo>
                    <a:lnTo>
                      <a:pt x="256" y="192"/>
                    </a:lnTo>
                    <a:lnTo>
                      <a:pt x="400" y="144"/>
                    </a:lnTo>
                    <a:lnTo>
                      <a:pt x="480" y="80"/>
                    </a:lnTo>
                    <a:lnTo>
                      <a:pt x="608" y="0"/>
                    </a:lnTo>
                    <a:lnTo>
                      <a:pt x="768" y="328"/>
                    </a:lnTo>
                    <a:lnTo>
                      <a:pt x="640" y="368"/>
                    </a:lnTo>
                    <a:lnTo>
                      <a:pt x="528" y="376"/>
                    </a:lnTo>
                    <a:lnTo>
                      <a:pt x="408" y="384"/>
                    </a:lnTo>
                    <a:lnTo>
                      <a:pt x="304" y="432"/>
                    </a:lnTo>
                    <a:lnTo>
                      <a:pt x="232" y="504"/>
                    </a:lnTo>
                    <a:lnTo>
                      <a:pt x="144" y="560"/>
                    </a:lnTo>
                  </a:path>
                </a:pathLst>
              </a:custGeom>
              <a:solidFill>
                <a:schemeClr val="accent1"/>
              </a:solidFill>
              <a:ln w="12700" cap="rnd" cmpd="sng">
                <a:noFill/>
                <a:prstDash val="solid"/>
                <a:round/>
                <a:headEnd type="none" w="med" len="med"/>
                <a:tailEnd type="none" w="med" len="med"/>
              </a:ln>
              <a:effectLst/>
            </p:spPr>
            <p:txBody>
              <a:bodyPr/>
              <a:lstStyle/>
              <a:p>
                <a:endParaRPr lang="en-US"/>
              </a:p>
            </p:txBody>
          </p:sp>
        </p:grpSp>
        <p:sp>
          <p:nvSpPr>
            <p:cNvPr id="8209" name="Oval 17" descr="Light upward diagonal"/>
            <p:cNvSpPr>
              <a:spLocks noChangeArrowheads="1"/>
            </p:cNvSpPr>
            <p:nvPr/>
          </p:nvSpPr>
          <p:spPr bwMode="auto">
            <a:xfrm>
              <a:off x="545" y="3350"/>
              <a:ext cx="232" cy="232"/>
            </a:xfrm>
            <a:prstGeom prst="ellipse">
              <a:avLst/>
            </a:prstGeom>
            <a:pattFill prst="ltUpDiag">
              <a:fgClr>
                <a:schemeClr val="tx1"/>
              </a:fgClr>
              <a:bgClr>
                <a:schemeClr val="accent1"/>
              </a:bgClr>
            </a:pattFill>
            <a:ln w="12700">
              <a:solidFill>
                <a:schemeClr val="tx1"/>
              </a:solidFill>
              <a:round/>
              <a:headEnd/>
              <a:tailEnd/>
            </a:ln>
            <a:effectLst/>
          </p:spPr>
          <p:txBody>
            <a:bodyPr wrap="none" anchor="ctr"/>
            <a:lstStyle/>
            <a:p>
              <a:endParaRPr lang="en-US"/>
            </a:p>
          </p:txBody>
        </p:sp>
      </p:grpSp>
      <p:sp>
        <p:nvSpPr>
          <p:cNvPr id="8211" name="Arc 19"/>
          <p:cNvSpPr>
            <a:spLocks/>
          </p:cNvSpPr>
          <p:nvPr/>
        </p:nvSpPr>
        <p:spPr bwMode="auto">
          <a:xfrm rot="16200000">
            <a:off x="503238" y="4989513"/>
            <a:ext cx="336550" cy="336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rnd">
            <a:solidFill>
              <a:schemeClr val="tx1"/>
            </a:solidFill>
            <a:round/>
            <a:headEnd/>
            <a:tailEnd type="triangle" w="med" len="med"/>
          </a:ln>
          <a:effectLst/>
        </p:spPr>
        <p:txBody>
          <a:bodyPr wrap="none" anchor="ctr"/>
          <a:lstStyle/>
          <a:p>
            <a:endParaRPr lang="en-US"/>
          </a:p>
        </p:txBody>
      </p:sp>
      <p:sp>
        <p:nvSpPr>
          <p:cNvPr id="8212" name="Line 20"/>
          <p:cNvSpPr>
            <a:spLocks noChangeShapeType="1"/>
          </p:cNvSpPr>
          <p:nvPr/>
        </p:nvSpPr>
        <p:spPr bwMode="auto">
          <a:xfrm>
            <a:off x="2427288" y="5781675"/>
            <a:ext cx="736600" cy="0"/>
          </a:xfrm>
          <a:prstGeom prst="line">
            <a:avLst/>
          </a:prstGeom>
          <a:noFill/>
          <a:ln w="28575">
            <a:solidFill>
              <a:schemeClr val="tx1"/>
            </a:solidFill>
            <a:round/>
            <a:headEnd type="triangle" w="med" len="med"/>
            <a:tailEnd/>
          </a:ln>
          <a:effectLst/>
        </p:spPr>
        <p:txBody>
          <a:bodyPr wrap="none" anchor="ctr"/>
          <a:lstStyle/>
          <a:p>
            <a:endParaRPr lang="en-US"/>
          </a:p>
        </p:txBody>
      </p:sp>
      <p:sp>
        <p:nvSpPr>
          <p:cNvPr id="8213" name="Rectangle 21"/>
          <p:cNvSpPr>
            <a:spLocks noChangeArrowheads="1"/>
          </p:cNvSpPr>
          <p:nvPr/>
        </p:nvSpPr>
        <p:spPr bwMode="auto">
          <a:xfrm>
            <a:off x="979488" y="4359275"/>
            <a:ext cx="939800" cy="342900"/>
          </a:xfrm>
          <a:prstGeom prst="rect">
            <a:avLst/>
          </a:prstGeom>
          <a:solidFill>
            <a:schemeClr val="accent1"/>
          </a:solidFill>
          <a:ln w="12700">
            <a:noFill/>
            <a:miter lim="800000"/>
            <a:headEnd/>
            <a:tailEnd/>
          </a:ln>
          <a:effectLst/>
        </p:spPr>
        <p:txBody>
          <a:bodyPr wrap="none" anchor="ctr"/>
          <a:lstStyle/>
          <a:p>
            <a:endParaRPr lang="en-US"/>
          </a:p>
        </p:txBody>
      </p:sp>
      <p:sp>
        <p:nvSpPr>
          <p:cNvPr id="8214" name="Rectangle 22"/>
          <p:cNvSpPr>
            <a:spLocks noChangeArrowheads="1"/>
          </p:cNvSpPr>
          <p:nvPr/>
        </p:nvSpPr>
        <p:spPr bwMode="auto">
          <a:xfrm>
            <a:off x="1189038" y="4357688"/>
            <a:ext cx="520700" cy="355600"/>
          </a:xfrm>
          <a:prstGeom prst="rect">
            <a:avLst/>
          </a:prstGeom>
          <a:solidFill>
            <a:schemeClr val="hlink"/>
          </a:solidFill>
          <a:ln w="12700">
            <a:noFill/>
            <a:miter lim="800000"/>
            <a:headEnd/>
            <a:tailEnd/>
          </a:ln>
          <a:effectLst/>
        </p:spPr>
        <p:txBody>
          <a:bodyPr wrap="none" anchor="ctr"/>
          <a:lstStyle/>
          <a:p>
            <a:endParaRPr lang="en-US"/>
          </a:p>
        </p:txBody>
      </p:sp>
      <p:sp>
        <p:nvSpPr>
          <p:cNvPr id="8215" name="Rectangle 23"/>
          <p:cNvSpPr>
            <a:spLocks noChangeArrowheads="1"/>
          </p:cNvSpPr>
          <p:nvPr/>
        </p:nvSpPr>
        <p:spPr bwMode="auto">
          <a:xfrm>
            <a:off x="954088" y="6302375"/>
            <a:ext cx="939800" cy="342900"/>
          </a:xfrm>
          <a:prstGeom prst="rect">
            <a:avLst/>
          </a:prstGeom>
          <a:solidFill>
            <a:schemeClr val="accent1"/>
          </a:solidFill>
          <a:ln w="12700">
            <a:noFill/>
            <a:miter lim="800000"/>
            <a:headEnd/>
            <a:tailEnd/>
          </a:ln>
          <a:effectLst/>
        </p:spPr>
        <p:txBody>
          <a:bodyPr wrap="none" anchor="ctr"/>
          <a:lstStyle/>
          <a:p>
            <a:endParaRPr lang="en-US"/>
          </a:p>
        </p:txBody>
      </p:sp>
      <p:sp>
        <p:nvSpPr>
          <p:cNvPr id="8216" name="Rectangle 24"/>
          <p:cNvSpPr>
            <a:spLocks noChangeArrowheads="1"/>
          </p:cNvSpPr>
          <p:nvPr/>
        </p:nvSpPr>
        <p:spPr bwMode="auto">
          <a:xfrm>
            <a:off x="1163638" y="6286500"/>
            <a:ext cx="520700" cy="355600"/>
          </a:xfrm>
          <a:prstGeom prst="rect">
            <a:avLst/>
          </a:prstGeom>
          <a:solidFill>
            <a:schemeClr val="hlink"/>
          </a:solidFill>
          <a:ln w="12700">
            <a:noFill/>
            <a:miter lim="800000"/>
            <a:headEnd/>
            <a:tailEnd/>
          </a:ln>
          <a:effectLst/>
        </p:spPr>
        <p:txBody>
          <a:bodyPr wrap="none" anchor="ctr"/>
          <a:lstStyle/>
          <a:p>
            <a:endParaRPr lang="en-US"/>
          </a:p>
        </p:txBody>
      </p:sp>
      <p:sp>
        <p:nvSpPr>
          <p:cNvPr id="8217" name="Rectangle 25"/>
          <p:cNvSpPr>
            <a:spLocks noChangeArrowheads="1"/>
          </p:cNvSpPr>
          <p:nvPr/>
        </p:nvSpPr>
        <p:spPr bwMode="auto">
          <a:xfrm>
            <a:off x="3173413" y="5468938"/>
            <a:ext cx="2006600" cy="515937"/>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a:solidFill>
                  <a:schemeClr val="folHlink"/>
                </a:solidFill>
              </a:rPr>
              <a:t>trapped fluid</a:t>
            </a:r>
          </a:p>
        </p:txBody>
      </p:sp>
      <p:sp>
        <p:nvSpPr>
          <p:cNvPr id="8218" name="Line 26"/>
          <p:cNvSpPr>
            <a:spLocks noChangeShapeType="1"/>
          </p:cNvSpPr>
          <p:nvPr/>
        </p:nvSpPr>
        <p:spPr bwMode="auto">
          <a:xfrm>
            <a:off x="1417638" y="6461125"/>
            <a:ext cx="0" cy="419100"/>
          </a:xfrm>
          <a:prstGeom prst="line">
            <a:avLst/>
          </a:prstGeom>
          <a:noFill/>
          <a:ln w="28575">
            <a:solidFill>
              <a:schemeClr val="tx1"/>
            </a:solidFill>
            <a:round/>
            <a:headEnd type="triangle" w="med" len="med"/>
            <a:tailEnd/>
          </a:ln>
          <a:effectLst/>
        </p:spPr>
        <p:txBody>
          <a:bodyPr wrap="none" anchor="ctr"/>
          <a:lstStyle/>
          <a:p>
            <a:endParaRPr lang="en-US"/>
          </a:p>
        </p:txBody>
      </p:sp>
      <p:grpSp>
        <p:nvGrpSpPr>
          <p:cNvPr id="8219" name="Group 27"/>
          <p:cNvGrpSpPr>
            <a:grpSpLocks/>
          </p:cNvGrpSpPr>
          <p:nvPr/>
        </p:nvGrpSpPr>
        <p:grpSpPr bwMode="auto">
          <a:xfrm rot="16200000" flipV="1">
            <a:off x="1181100" y="5065713"/>
            <a:ext cx="1498600" cy="927100"/>
            <a:chOff x="189" y="3178"/>
            <a:chExt cx="944" cy="584"/>
          </a:xfrm>
        </p:grpSpPr>
        <p:grpSp>
          <p:nvGrpSpPr>
            <p:cNvPr id="8220" name="Group 28"/>
            <p:cNvGrpSpPr>
              <a:grpSpLocks/>
            </p:cNvGrpSpPr>
            <p:nvPr/>
          </p:nvGrpSpPr>
          <p:grpSpPr bwMode="auto">
            <a:xfrm>
              <a:off x="189" y="3178"/>
              <a:ext cx="944" cy="584"/>
              <a:chOff x="189" y="3178"/>
              <a:chExt cx="944" cy="584"/>
            </a:xfrm>
          </p:grpSpPr>
          <p:sp>
            <p:nvSpPr>
              <p:cNvPr id="8221" name="Oval 29"/>
              <p:cNvSpPr>
                <a:spLocks noChangeArrowheads="1"/>
              </p:cNvSpPr>
              <p:nvPr/>
            </p:nvSpPr>
            <p:spPr bwMode="auto">
              <a:xfrm>
                <a:off x="189" y="3402"/>
                <a:ext cx="360" cy="360"/>
              </a:xfrm>
              <a:prstGeom prst="ellipse">
                <a:avLst/>
              </a:prstGeom>
              <a:solidFill>
                <a:schemeClr val="accent1"/>
              </a:solidFill>
              <a:ln w="12700">
                <a:noFill/>
                <a:round/>
                <a:headEnd/>
                <a:tailEnd/>
              </a:ln>
              <a:effectLst/>
            </p:spPr>
            <p:txBody>
              <a:bodyPr wrap="none" anchor="ctr"/>
              <a:lstStyle/>
              <a:p>
                <a:endParaRPr lang="en-US"/>
              </a:p>
            </p:txBody>
          </p:sp>
          <p:sp>
            <p:nvSpPr>
              <p:cNvPr id="8222" name="Oval 30"/>
              <p:cNvSpPr>
                <a:spLocks noChangeArrowheads="1"/>
              </p:cNvSpPr>
              <p:nvPr/>
            </p:nvSpPr>
            <p:spPr bwMode="auto">
              <a:xfrm>
                <a:off x="773" y="3178"/>
                <a:ext cx="360" cy="360"/>
              </a:xfrm>
              <a:prstGeom prst="ellipse">
                <a:avLst/>
              </a:prstGeom>
              <a:solidFill>
                <a:schemeClr val="accent1"/>
              </a:solidFill>
              <a:ln w="12700">
                <a:noFill/>
                <a:round/>
                <a:headEnd/>
                <a:tailEnd/>
              </a:ln>
              <a:effectLst/>
            </p:spPr>
            <p:txBody>
              <a:bodyPr wrap="none" anchor="ctr"/>
              <a:lstStyle/>
              <a:p>
                <a:endParaRPr lang="en-US"/>
              </a:p>
            </p:txBody>
          </p:sp>
          <p:sp>
            <p:nvSpPr>
              <p:cNvPr id="8223" name="Freeform 31"/>
              <p:cNvSpPr>
                <a:spLocks/>
              </p:cNvSpPr>
              <p:nvPr/>
            </p:nvSpPr>
            <p:spPr bwMode="auto">
              <a:xfrm>
                <a:off x="285" y="3186"/>
                <a:ext cx="769" cy="561"/>
              </a:xfrm>
              <a:custGeom>
                <a:avLst/>
                <a:gdLst/>
                <a:ahLst/>
                <a:cxnLst>
                  <a:cxn ang="0">
                    <a:pos x="144" y="560"/>
                  </a:cxn>
                  <a:cxn ang="0">
                    <a:pos x="0" y="232"/>
                  </a:cxn>
                  <a:cxn ang="0">
                    <a:pos x="256" y="192"/>
                  </a:cxn>
                  <a:cxn ang="0">
                    <a:pos x="400" y="144"/>
                  </a:cxn>
                  <a:cxn ang="0">
                    <a:pos x="480" y="80"/>
                  </a:cxn>
                  <a:cxn ang="0">
                    <a:pos x="608" y="0"/>
                  </a:cxn>
                  <a:cxn ang="0">
                    <a:pos x="768" y="328"/>
                  </a:cxn>
                  <a:cxn ang="0">
                    <a:pos x="640" y="368"/>
                  </a:cxn>
                  <a:cxn ang="0">
                    <a:pos x="528" y="376"/>
                  </a:cxn>
                  <a:cxn ang="0">
                    <a:pos x="408" y="384"/>
                  </a:cxn>
                  <a:cxn ang="0">
                    <a:pos x="304" y="432"/>
                  </a:cxn>
                  <a:cxn ang="0">
                    <a:pos x="232" y="504"/>
                  </a:cxn>
                  <a:cxn ang="0">
                    <a:pos x="144" y="560"/>
                  </a:cxn>
                </a:cxnLst>
                <a:rect l="0" t="0" r="r" b="b"/>
                <a:pathLst>
                  <a:path w="769" h="561">
                    <a:moveTo>
                      <a:pt x="144" y="560"/>
                    </a:moveTo>
                    <a:lnTo>
                      <a:pt x="0" y="232"/>
                    </a:lnTo>
                    <a:lnTo>
                      <a:pt x="256" y="192"/>
                    </a:lnTo>
                    <a:lnTo>
                      <a:pt x="400" y="144"/>
                    </a:lnTo>
                    <a:lnTo>
                      <a:pt x="480" y="80"/>
                    </a:lnTo>
                    <a:lnTo>
                      <a:pt x="608" y="0"/>
                    </a:lnTo>
                    <a:lnTo>
                      <a:pt x="768" y="328"/>
                    </a:lnTo>
                    <a:lnTo>
                      <a:pt x="640" y="368"/>
                    </a:lnTo>
                    <a:lnTo>
                      <a:pt x="528" y="376"/>
                    </a:lnTo>
                    <a:lnTo>
                      <a:pt x="408" y="384"/>
                    </a:lnTo>
                    <a:lnTo>
                      <a:pt x="304" y="432"/>
                    </a:lnTo>
                    <a:lnTo>
                      <a:pt x="232" y="504"/>
                    </a:lnTo>
                    <a:lnTo>
                      <a:pt x="144" y="560"/>
                    </a:lnTo>
                  </a:path>
                </a:pathLst>
              </a:custGeom>
              <a:solidFill>
                <a:schemeClr val="accent1"/>
              </a:solidFill>
              <a:ln w="12700" cap="rnd" cmpd="sng">
                <a:noFill/>
                <a:prstDash val="solid"/>
                <a:round/>
                <a:headEnd type="none" w="med" len="med"/>
                <a:tailEnd type="none" w="med" len="med"/>
              </a:ln>
              <a:effectLst/>
            </p:spPr>
            <p:txBody>
              <a:bodyPr/>
              <a:lstStyle/>
              <a:p>
                <a:endParaRPr lang="en-US"/>
              </a:p>
            </p:txBody>
          </p:sp>
        </p:grpSp>
        <p:sp>
          <p:nvSpPr>
            <p:cNvPr id="8224" name="Oval 32" descr="Light upward diagonal"/>
            <p:cNvSpPr>
              <a:spLocks noChangeArrowheads="1"/>
            </p:cNvSpPr>
            <p:nvPr/>
          </p:nvSpPr>
          <p:spPr bwMode="auto">
            <a:xfrm>
              <a:off x="545" y="3350"/>
              <a:ext cx="232" cy="232"/>
            </a:xfrm>
            <a:prstGeom prst="ellipse">
              <a:avLst/>
            </a:prstGeom>
            <a:pattFill prst="ltUpDiag">
              <a:fgClr>
                <a:schemeClr val="tx1"/>
              </a:fgClr>
              <a:bgClr>
                <a:schemeClr val="accent1"/>
              </a:bgClr>
            </a:pattFill>
            <a:ln w="12700">
              <a:solidFill>
                <a:schemeClr val="tx1"/>
              </a:solidFill>
              <a:round/>
              <a:headEnd/>
              <a:tailEnd/>
            </a:ln>
            <a:effectLst/>
          </p:spPr>
          <p:txBody>
            <a:bodyPr wrap="none" anchor="ctr"/>
            <a:lstStyle/>
            <a:p>
              <a:endParaRPr lang="en-US"/>
            </a:p>
          </p:txBody>
        </p:sp>
      </p:grpSp>
      <p:sp>
        <p:nvSpPr>
          <p:cNvPr id="8225" name="Arc 33"/>
          <p:cNvSpPr>
            <a:spLocks/>
          </p:cNvSpPr>
          <p:nvPr/>
        </p:nvSpPr>
        <p:spPr bwMode="auto">
          <a:xfrm rot="5400000" flipH="1">
            <a:off x="2089150" y="5083175"/>
            <a:ext cx="336550" cy="336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rnd">
            <a:solidFill>
              <a:schemeClr val="tx1"/>
            </a:solidFill>
            <a:round/>
            <a:headEnd/>
            <a:tailEnd type="triangle" w="med" len="med"/>
          </a:ln>
          <a:effectLst/>
        </p:spPr>
        <p:txBody>
          <a:bodyPr wrap="none" anchor="ctr"/>
          <a:lstStyle/>
          <a:p>
            <a:endParaRPr lang="en-US"/>
          </a:p>
        </p:txBody>
      </p:sp>
      <p:sp>
        <p:nvSpPr>
          <p:cNvPr id="8226" name="Line 34"/>
          <p:cNvSpPr>
            <a:spLocks noChangeShapeType="1"/>
          </p:cNvSpPr>
          <p:nvPr/>
        </p:nvSpPr>
        <p:spPr bwMode="auto">
          <a:xfrm>
            <a:off x="3284538" y="5946775"/>
            <a:ext cx="18192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8227" name="Rectangle 35"/>
          <p:cNvSpPr>
            <a:spLocks noChangeArrowheads="1"/>
          </p:cNvSpPr>
          <p:nvPr/>
        </p:nvSpPr>
        <p:spPr bwMode="auto">
          <a:xfrm>
            <a:off x="-130175" y="-53657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8228" name="Picture 36" descr="combinedgif">
            <a:hlinkClick r:id="rId2"/>
          </p:cNvPr>
          <p:cNvPicPr>
            <a:picLocks noChangeAspect="1" noChangeArrowheads="1"/>
          </p:cNvPicPr>
          <p:nvPr/>
        </p:nvPicPr>
        <p:blipFill>
          <a:blip r:embed="rId3" cstate="print"/>
          <a:srcRect t="6256" b="40251"/>
          <a:stretch>
            <a:fillRect/>
          </a:stretch>
        </p:blipFill>
        <p:spPr bwMode="auto">
          <a:xfrm>
            <a:off x="0" y="1752600"/>
            <a:ext cx="2301875" cy="1939925"/>
          </a:xfrm>
          <a:prstGeom prst="rect">
            <a:avLst/>
          </a:prstGeom>
          <a:noFill/>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5000" fill="hold"/>
                                        <p:tgtEl>
                                          <p:spTgt spid="8219"/>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82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effectLst/>
        </p:spPr>
        <p:txBody>
          <a:bodyPr/>
          <a:lstStyle/>
          <a:p>
            <a:r>
              <a:rPr lang="en-US"/>
              <a:t>Find Q</a:t>
            </a:r>
            <a:endParaRPr lang="en-US" baseline="-25000"/>
          </a:p>
        </p:txBody>
      </p:sp>
      <p:graphicFrame>
        <p:nvGraphicFramePr>
          <p:cNvPr id="61443" name="Object 3"/>
          <p:cNvGraphicFramePr>
            <a:graphicFrameLocks noChangeAspect="1"/>
          </p:cNvGraphicFramePr>
          <p:nvPr/>
        </p:nvGraphicFramePr>
        <p:xfrm>
          <a:off x="615950" y="1963738"/>
          <a:ext cx="3919538" cy="522287"/>
        </p:xfrm>
        <a:graphic>
          <a:graphicData uri="http://schemas.openxmlformats.org/presentationml/2006/ole">
            <p:oleObj spid="_x0000_s61443" name="Equation" r:id="rId3" imgW="2984400" imgH="520560" progId="Equation.DSMT4">
              <p:embed/>
            </p:oleObj>
          </a:graphicData>
        </a:graphic>
      </p:graphicFrame>
      <p:graphicFrame>
        <p:nvGraphicFramePr>
          <p:cNvPr id="61444" name="Object 4"/>
          <p:cNvGraphicFramePr>
            <a:graphicFrameLocks noChangeAspect="1"/>
          </p:cNvGraphicFramePr>
          <p:nvPr/>
        </p:nvGraphicFramePr>
        <p:xfrm>
          <a:off x="784225" y="2566988"/>
          <a:ext cx="2066925" cy="458787"/>
        </p:xfrm>
        <a:graphic>
          <a:graphicData uri="http://schemas.openxmlformats.org/presentationml/2006/ole">
            <p:oleObj spid="_x0000_s61444" name="Equation" r:id="rId4" imgW="1574640" imgH="457200" progId="Equation.DSMT4">
              <p:embed/>
            </p:oleObj>
          </a:graphicData>
        </a:graphic>
      </p:graphicFrame>
      <p:graphicFrame>
        <p:nvGraphicFramePr>
          <p:cNvPr id="61445" name="Object 5">
            <a:hlinkClick r:id="" action="ppaction://ole?verb=0"/>
          </p:cNvPr>
          <p:cNvGraphicFramePr>
            <a:graphicFrameLocks/>
          </p:cNvGraphicFramePr>
          <p:nvPr/>
        </p:nvGraphicFramePr>
        <p:xfrm>
          <a:off x="415925" y="4965700"/>
          <a:ext cx="4457700" cy="800100"/>
        </p:xfrm>
        <a:graphic>
          <a:graphicData uri="http://schemas.openxmlformats.org/presentationml/2006/ole">
            <p:oleObj spid="_x0000_s61445" name="Equation" r:id="rId5" imgW="4470120" imgH="812520" progId="Equation.2">
              <p:embed/>
            </p:oleObj>
          </a:graphicData>
        </a:graphic>
      </p:graphicFrame>
      <p:graphicFrame>
        <p:nvGraphicFramePr>
          <p:cNvPr id="61446" name="Object 6"/>
          <p:cNvGraphicFramePr>
            <a:graphicFrameLocks noChangeAspect="1"/>
          </p:cNvGraphicFramePr>
          <p:nvPr/>
        </p:nvGraphicFramePr>
        <p:xfrm>
          <a:off x="620713" y="3302000"/>
          <a:ext cx="2584450" cy="458788"/>
        </p:xfrm>
        <a:graphic>
          <a:graphicData uri="http://schemas.openxmlformats.org/presentationml/2006/ole">
            <p:oleObj spid="_x0000_s61446" name="Equation" r:id="rId6" imgW="1968480" imgH="457200" progId="Equation.DSMT4">
              <p:embed/>
            </p:oleObj>
          </a:graphicData>
        </a:graphic>
      </p:graphicFrame>
      <p:graphicFrame>
        <p:nvGraphicFramePr>
          <p:cNvPr id="61447" name="Object 7"/>
          <p:cNvGraphicFramePr>
            <a:graphicFrameLocks noChangeAspect="1"/>
          </p:cNvGraphicFramePr>
          <p:nvPr/>
        </p:nvGraphicFramePr>
        <p:xfrm>
          <a:off x="257175" y="3954463"/>
          <a:ext cx="2933700" cy="866775"/>
        </p:xfrm>
        <a:graphic>
          <a:graphicData uri="http://schemas.openxmlformats.org/presentationml/2006/ole">
            <p:oleObj spid="_x0000_s61447" name="Equation" r:id="rId7" imgW="2234880" imgH="863280" progId="Equation.DSMT4">
              <p:embed/>
            </p:oleObj>
          </a:graphicData>
        </a:graphic>
      </p:graphicFrame>
      <p:graphicFrame>
        <p:nvGraphicFramePr>
          <p:cNvPr id="61448" name="Object 8">
            <a:hlinkClick r:id="" action="ppaction://ole?verb=0"/>
          </p:cNvPr>
          <p:cNvGraphicFramePr>
            <a:graphicFrameLocks/>
          </p:cNvGraphicFramePr>
          <p:nvPr/>
        </p:nvGraphicFramePr>
        <p:xfrm>
          <a:off x="633413" y="6027738"/>
          <a:ext cx="2025650" cy="849312"/>
        </p:xfrm>
        <a:graphic>
          <a:graphicData uri="http://schemas.openxmlformats.org/presentationml/2006/ole">
            <p:oleObj spid="_x0000_s61448" name="Equation" r:id="rId8" imgW="2031840" imgH="863280" progId="Equation.DSMT4">
              <p:embed/>
            </p:oleObj>
          </a:graphicData>
        </a:graphic>
      </p:graphicFrame>
      <p:sp>
        <p:nvSpPr>
          <p:cNvPr id="61449" name="Text Box 9"/>
          <p:cNvSpPr txBox="1">
            <a:spLocks noChangeArrowheads="1"/>
          </p:cNvSpPr>
          <p:nvPr/>
        </p:nvSpPr>
        <p:spPr bwMode="auto">
          <a:xfrm>
            <a:off x="4254500" y="3219450"/>
            <a:ext cx="915988"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work</a:t>
            </a:r>
          </a:p>
        </p:txBody>
      </p:sp>
      <p:sp>
        <p:nvSpPr>
          <p:cNvPr id="61450" name="Text Box 10"/>
          <p:cNvSpPr txBox="1">
            <a:spLocks noChangeArrowheads="1"/>
          </p:cNvSpPr>
          <p:nvPr/>
        </p:nvSpPr>
        <p:spPr bwMode="auto">
          <a:xfrm>
            <a:off x="5913438" y="4051300"/>
            <a:ext cx="3230562"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Dimensional analysis</a:t>
            </a:r>
          </a:p>
        </p:txBody>
      </p:sp>
      <p:sp>
        <p:nvSpPr>
          <p:cNvPr id="61451" name="Text Box 11"/>
          <p:cNvSpPr txBox="1">
            <a:spLocks noChangeArrowheads="1"/>
          </p:cNvSpPr>
          <p:nvPr/>
        </p:nvSpPr>
        <p:spPr bwMode="auto">
          <a:xfrm>
            <a:off x="4040188" y="6046788"/>
            <a:ext cx="2687637"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Neglect head loss</a:t>
            </a:r>
          </a:p>
        </p:txBody>
      </p:sp>
      <p:sp>
        <p:nvSpPr>
          <p:cNvPr id="61452" name="Text Box 12"/>
          <p:cNvSpPr txBox="1">
            <a:spLocks noChangeArrowheads="1"/>
          </p:cNvSpPr>
          <p:nvPr/>
        </p:nvSpPr>
        <p:spPr bwMode="auto">
          <a:xfrm>
            <a:off x="5156200" y="5024438"/>
            <a:ext cx="3606800"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Datum is reservoir level</a:t>
            </a:r>
          </a:p>
        </p:txBody>
      </p:sp>
      <p:sp>
        <p:nvSpPr>
          <p:cNvPr id="61453" name="Text Box 13"/>
          <p:cNvSpPr txBox="1">
            <a:spLocks noChangeArrowheads="1"/>
          </p:cNvSpPr>
          <p:nvPr/>
        </p:nvSpPr>
        <p:spPr bwMode="auto">
          <a:xfrm>
            <a:off x="5405438" y="1901825"/>
            <a:ext cx="2379662"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Let A = 10 cm</a:t>
            </a:r>
            <a:r>
              <a:rPr lang="en-US" sz="2800" baseline="30000"/>
              <a:t>2</a:t>
            </a:r>
            <a:endParaRPr lang="en-US" sz="2800"/>
          </a:p>
        </p:txBody>
      </p:sp>
      <p:graphicFrame>
        <p:nvGraphicFramePr>
          <p:cNvPr id="61454" name="Object 14"/>
          <p:cNvGraphicFramePr>
            <a:graphicFrameLocks noChangeAspect="1"/>
          </p:cNvGraphicFramePr>
          <p:nvPr/>
        </p:nvGraphicFramePr>
        <p:xfrm>
          <a:off x="3535363" y="3954463"/>
          <a:ext cx="2216150" cy="866775"/>
        </p:xfrm>
        <a:graphic>
          <a:graphicData uri="http://schemas.openxmlformats.org/presentationml/2006/ole">
            <p:oleObj spid="_x0000_s61454" name="Equation" r:id="rId9" imgW="1688760" imgH="8632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1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14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14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14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14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1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effectLst/>
        </p:spPr>
        <p:txBody>
          <a:bodyPr/>
          <a:lstStyle/>
          <a:p>
            <a:r>
              <a:rPr lang="en-US"/>
              <a:t>How could we lift water more efficiently?</a:t>
            </a:r>
          </a:p>
        </p:txBody>
      </p:sp>
      <p:graphicFrame>
        <p:nvGraphicFramePr>
          <p:cNvPr id="62467" name="Object 3">
            <a:hlinkClick r:id="" action="ppaction://ole?verb=0"/>
          </p:cNvPr>
          <p:cNvGraphicFramePr>
            <a:graphicFrameLocks/>
          </p:cNvGraphicFramePr>
          <p:nvPr/>
        </p:nvGraphicFramePr>
        <p:xfrm>
          <a:off x="446088" y="3557588"/>
          <a:ext cx="2114550" cy="850900"/>
        </p:xfrm>
        <a:graphic>
          <a:graphicData uri="http://schemas.openxmlformats.org/presentationml/2006/ole">
            <p:oleObj spid="_x0000_s62467" name="Equation" r:id="rId3" imgW="2120760" imgH="863280" progId="Equation.DSMT4">
              <p:embed/>
            </p:oleObj>
          </a:graphicData>
        </a:graphic>
      </p:graphicFrame>
      <p:graphicFrame>
        <p:nvGraphicFramePr>
          <p:cNvPr id="62468" name="Object 4">
            <a:hlinkClick r:id="" action="ppaction://ole?verb=0"/>
          </p:cNvPr>
          <p:cNvGraphicFramePr>
            <a:graphicFrameLocks/>
          </p:cNvGraphicFramePr>
          <p:nvPr/>
        </p:nvGraphicFramePr>
        <p:xfrm>
          <a:off x="317500" y="4565650"/>
          <a:ext cx="3659188" cy="527050"/>
        </p:xfrm>
        <a:graphic>
          <a:graphicData uri="http://schemas.openxmlformats.org/presentationml/2006/ole">
            <p:oleObj spid="_x0000_s62468" name="Equation" r:id="rId4" imgW="3670200" imgH="533160" progId="Equation.DSMT4">
              <p:embed/>
            </p:oleObj>
          </a:graphicData>
        </a:graphic>
      </p:graphicFrame>
      <p:sp>
        <p:nvSpPr>
          <p:cNvPr id="62469" name="Text Box 5"/>
          <p:cNvSpPr txBox="1">
            <a:spLocks noChangeArrowheads="1"/>
          </p:cNvSpPr>
          <p:nvPr/>
        </p:nvSpPr>
        <p:spPr bwMode="auto">
          <a:xfrm rot="19200000">
            <a:off x="549275" y="2460625"/>
            <a:ext cx="2333625"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Shaft work added</a:t>
            </a:r>
          </a:p>
        </p:txBody>
      </p:sp>
      <p:sp>
        <p:nvSpPr>
          <p:cNvPr id="62470" name="Text Box 6"/>
          <p:cNvSpPr txBox="1">
            <a:spLocks noChangeArrowheads="1"/>
          </p:cNvSpPr>
          <p:nvPr/>
        </p:nvSpPr>
        <p:spPr bwMode="auto">
          <a:xfrm rot="19200000">
            <a:off x="1682750" y="2527300"/>
            <a:ext cx="1984375"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Kinetic energy</a:t>
            </a:r>
          </a:p>
        </p:txBody>
      </p:sp>
      <p:sp>
        <p:nvSpPr>
          <p:cNvPr id="62471" name="Text Box 7"/>
          <p:cNvSpPr txBox="1">
            <a:spLocks noChangeArrowheads="1"/>
          </p:cNvSpPr>
          <p:nvPr/>
        </p:nvSpPr>
        <p:spPr bwMode="auto">
          <a:xfrm rot="19200000">
            <a:off x="2468563" y="2466975"/>
            <a:ext cx="2170112" cy="457200"/>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400"/>
              <a:t>Potential energy</a:t>
            </a:r>
          </a:p>
        </p:txBody>
      </p:sp>
      <p:sp>
        <p:nvSpPr>
          <p:cNvPr id="62472" name="Text Box 8"/>
          <p:cNvSpPr txBox="1">
            <a:spLocks noChangeArrowheads="1"/>
          </p:cNvSpPr>
          <p:nvPr/>
        </p:nvSpPr>
        <p:spPr bwMode="auto">
          <a:xfrm>
            <a:off x="2601913" y="3635375"/>
            <a:ext cx="2559050"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Solve for Q=AV</a:t>
            </a:r>
          </a:p>
        </p:txBody>
      </p:sp>
      <p:sp>
        <p:nvSpPr>
          <p:cNvPr id="62473" name="Text Box 9"/>
          <p:cNvSpPr txBox="1">
            <a:spLocks noChangeArrowheads="1"/>
          </p:cNvSpPr>
          <p:nvPr/>
        </p:nvSpPr>
        <p:spPr bwMode="auto">
          <a:xfrm>
            <a:off x="347663" y="5559425"/>
            <a:ext cx="5284787" cy="519113"/>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a:t>Decrease V without decreasing Q! (</a:t>
            </a:r>
          </a:p>
        </p:txBody>
      </p:sp>
      <p:sp>
        <p:nvSpPr>
          <p:cNvPr id="62474" name="Oval 10"/>
          <p:cNvSpPr>
            <a:spLocks noChangeArrowheads="1"/>
          </p:cNvSpPr>
          <p:nvPr/>
        </p:nvSpPr>
        <p:spPr bwMode="auto">
          <a:xfrm>
            <a:off x="5102225" y="1546225"/>
            <a:ext cx="3759200" cy="3759200"/>
          </a:xfrm>
          <a:prstGeom prst="ellipse">
            <a:avLst/>
          </a:prstGeom>
          <a:noFill/>
          <a:ln w="38100">
            <a:solidFill>
              <a:schemeClr val="folHlink"/>
            </a:solidFill>
            <a:prstDash val="sysDot"/>
            <a:round/>
            <a:headEnd type="none" w="lg" len="med"/>
            <a:tailEnd type="none" w="lg" len="med"/>
          </a:ln>
          <a:effectLst/>
        </p:spPr>
        <p:txBody>
          <a:bodyPr anchor="ctr">
            <a:spAutoFit/>
          </a:bodyPr>
          <a:lstStyle/>
          <a:p>
            <a:endParaRPr lang="en-US"/>
          </a:p>
        </p:txBody>
      </p:sp>
      <p:sp>
        <p:nvSpPr>
          <p:cNvPr id="62475" name="Line 11"/>
          <p:cNvSpPr>
            <a:spLocks noChangeShapeType="1"/>
          </p:cNvSpPr>
          <p:nvPr/>
        </p:nvSpPr>
        <p:spPr bwMode="auto">
          <a:xfrm flipV="1">
            <a:off x="5153025" y="2816225"/>
            <a:ext cx="0" cy="482600"/>
          </a:xfrm>
          <a:prstGeom prst="line">
            <a:avLst/>
          </a:prstGeom>
          <a:noFill/>
          <a:ln w="12700">
            <a:solidFill>
              <a:schemeClr val="tx1"/>
            </a:solidFill>
            <a:round/>
            <a:headEnd type="none" w="sm" len="sm"/>
            <a:tailEnd type="triangle" w="lg" len="med"/>
          </a:ln>
          <a:effectLst/>
        </p:spPr>
        <p:txBody>
          <a:bodyPr wrap="none" anchor="ctr"/>
          <a:lstStyle/>
          <a:p>
            <a:endParaRPr lang="en-US"/>
          </a:p>
        </p:txBody>
      </p:sp>
      <p:sp>
        <p:nvSpPr>
          <p:cNvPr id="62476" name="Text Box 12"/>
          <p:cNvSpPr txBox="1">
            <a:spLocks noChangeArrowheads="1"/>
          </p:cNvSpPr>
          <p:nvPr/>
        </p:nvSpPr>
        <p:spPr bwMode="auto">
          <a:xfrm>
            <a:off x="5162550" y="2667000"/>
            <a:ext cx="393700" cy="457200"/>
          </a:xfrm>
          <a:prstGeom prst="rect">
            <a:avLst/>
          </a:prstGeom>
          <a:noFill/>
          <a:ln w="12700">
            <a:noFill/>
            <a:miter lim="800000"/>
            <a:headEnd type="none" w="sm" len="sm"/>
            <a:tailEnd type="none" w="lg" len="med"/>
          </a:ln>
          <a:effectLst/>
        </p:spPr>
        <p:txBody>
          <a:bodyPr wrap="none">
            <a:spAutoFit/>
          </a:bodyPr>
          <a:lstStyle/>
          <a:p>
            <a:pPr eaLnBrk="0" hangingPunct="0"/>
            <a:r>
              <a:rPr lang="en-US" sz="2400">
                <a:effectLst>
                  <a:outerShdw blurRad="38100" dist="38100" dir="2700000" algn="tl">
                    <a:srgbClr val="C0C0C0"/>
                  </a:outerShdw>
                </a:effectLst>
              </a:rPr>
              <a:t>v</a:t>
            </a:r>
            <a:r>
              <a:rPr lang="en-US" sz="2400" baseline="-25000">
                <a:effectLst>
                  <a:outerShdw blurRad="38100" dist="38100" dir="2700000" algn="tl">
                    <a:srgbClr val="C0C0C0"/>
                  </a:outerShdw>
                </a:effectLst>
              </a:rPr>
              <a:t>t</a:t>
            </a:r>
            <a:endParaRPr lang="en-US" sz="2400">
              <a:effectLst>
                <a:outerShdw blurRad="38100" dist="38100" dir="2700000" algn="tl">
                  <a:srgbClr val="C0C0C0"/>
                </a:outerShdw>
              </a:effectLst>
            </a:endParaRPr>
          </a:p>
        </p:txBody>
      </p:sp>
      <p:grpSp>
        <p:nvGrpSpPr>
          <p:cNvPr id="62477" name="Group 13"/>
          <p:cNvGrpSpPr>
            <a:grpSpLocks/>
          </p:cNvGrpSpPr>
          <p:nvPr/>
        </p:nvGrpSpPr>
        <p:grpSpPr bwMode="auto">
          <a:xfrm>
            <a:off x="5140325" y="3254375"/>
            <a:ext cx="3702050" cy="431800"/>
            <a:chOff x="920" y="1540"/>
            <a:chExt cx="2332" cy="272"/>
          </a:xfrm>
        </p:grpSpPr>
        <p:sp>
          <p:nvSpPr>
            <p:cNvPr id="62478" name="Freeform 14"/>
            <p:cNvSpPr>
              <a:spLocks/>
            </p:cNvSpPr>
            <p:nvPr/>
          </p:nvSpPr>
          <p:spPr bwMode="auto">
            <a:xfrm>
              <a:off x="920" y="1540"/>
              <a:ext cx="2332" cy="272"/>
            </a:xfrm>
            <a:custGeom>
              <a:avLst/>
              <a:gdLst/>
              <a:ahLst/>
              <a:cxnLst>
                <a:cxn ang="0">
                  <a:pos x="0" y="40"/>
                </a:cxn>
                <a:cxn ang="0">
                  <a:pos x="208" y="160"/>
                </a:cxn>
                <a:cxn ang="0">
                  <a:pos x="2120" y="160"/>
                </a:cxn>
                <a:cxn ang="0">
                  <a:pos x="2308" y="272"/>
                </a:cxn>
                <a:cxn ang="0">
                  <a:pos x="2332" y="232"/>
                </a:cxn>
                <a:cxn ang="0">
                  <a:pos x="2128" y="112"/>
                </a:cxn>
                <a:cxn ang="0">
                  <a:pos x="216" y="112"/>
                </a:cxn>
                <a:cxn ang="0">
                  <a:pos x="24" y="0"/>
                </a:cxn>
                <a:cxn ang="0">
                  <a:pos x="0" y="40"/>
                </a:cxn>
              </a:cxnLst>
              <a:rect l="0" t="0" r="r" b="b"/>
              <a:pathLst>
                <a:path w="2332" h="272">
                  <a:moveTo>
                    <a:pt x="0" y="40"/>
                  </a:moveTo>
                  <a:lnTo>
                    <a:pt x="208" y="160"/>
                  </a:lnTo>
                  <a:lnTo>
                    <a:pt x="2120" y="160"/>
                  </a:lnTo>
                  <a:lnTo>
                    <a:pt x="2308" y="272"/>
                  </a:lnTo>
                  <a:lnTo>
                    <a:pt x="2332" y="232"/>
                  </a:lnTo>
                  <a:lnTo>
                    <a:pt x="2128" y="112"/>
                  </a:lnTo>
                  <a:lnTo>
                    <a:pt x="216" y="112"/>
                  </a:lnTo>
                  <a:lnTo>
                    <a:pt x="24" y="0"/>
                  </a:lnTo>
                  <a:lnTo>
                    <a:pt x="0" y="40"/>
                  </a:lnTo>
                  <a:close/>
                </a:path>
              </a:pathLst>
            </a:custGeom>
            <a:solidFill>
              <a:schemeClr val="hlink"/>
            </a:solidFill>
            <a:ln w="12700" cap="flat" cmpd="sng">
              <a:solidFill>
                <a:schemeClr val="tx1"/>
              </a:solidFill>
              <a:prstDash val="solid"/>
              <a:round/>
              <a:headEnd type="none" w="sm" len="sm"/>
              <a:tailEnd type="none" w="lg" len="med"/>
            </a:ln>
            <a:effectLst/>
          </p:spPr>
          <p:txBody>
            <a:bodyPr wrap="none" anchor="ctr"/>
            <a:lstStyle/>
            <a:p>
              <a:endParaRPr lang="en-US"/>
            </a:p>
          </p:txBody>
        </p:sp>
        <p:sp>
          <p:nvSpPr>
            <p:cNvPr id="62479" name="Oval 15"/>
            <p:cNvSpPr>
              <a:spLocks noChangeArrowheads="1"/>
            </p:cNvSpPr>
            <p:nvPr/>
          </p:nvSpPr>
          <p:spPr bwMode="auto">
            <a:xfrm>
              <a:off x="2083" y="1673"/>
              <a:ext cx="6" cy="6"/>
            </a:xfrm>
            <a:prstGeom prst="ellipse">
              <a:avLst/>
            </a:prstGeom>
            <a:solidFill>
              <a:schemeClr val="hlink"/>
            </a:solidFill>
            <a:ln w="12700">
              <a:solidFill>
                <a:schemeClr val="tx1"/>
              </a:solidFill>
              <a:round/>
              <a:headEnd type="none" w="sm" len="sm"/>
              <a:tailEnd type="none" w="lg" len="med"/>
            </a:ln>
            <a:effectLst/>
          </p:spPr>
          <p:txBody>
            <a:bodyPr wrap="none" anchor="ctr"/>
            <a:lstStyle/>
            <a:p>
              <a:endParaRPr lang="en-US"/>
            </a:p>
          </p:txBody>
        </p:sp>
      </p:grpSp>
      <p:sp>
        <p:nvSpPr>
          <p:cNvPr id="62480" name="Arc 16"/>
          <p:cNvSpPr>
            <a:spLocks/>
          </p:cNvSpPr>
          <p:nvPr/>
        </p:nvSpPr>
        <p:spPr bwMode="auto">
          <a:xfrm flipH="1">
            <a:off x="6423025" y="3182938"/>
            <a:ext cx="330200" cy="660400"/>
          </a:xfrm>
          <a:custGeom>
            <a:avLst/>
            <a:gdLst>
              <a:gd name="G0" fmla="+- 0 0 0"/>
              <a:gd name="G1" fmla="+- 21600 0 0"/>
              <a:gd name="G2" fmla="+- 21600 0 0"/>
              <a:gd name="T0" fmla="*/ 0 w 21600"/>
              <a:gd name="T1" fmla="*/ 0 h 43152"/>
              <a:gd name="T2" fmla="*/ 1442 w 21600"/>
              <a:gd name="T3" fmla="*/ 43152 h 43152"/>
              <a:gd name="T4" fmla="*/ 0 w 21600"/>
              <a:gd name="T5" fmla="*/ 21600 h 43152"/>
            </a:gdLst>
            <a:ahLst/>
            <a:cxnLst>
              <a:cxn ang="0">
                <a:pos x="T0" y="T1"/>
              </a:cxn>
              <a:cxn ang="0">
                <a:pos x="T2" y="T3"/>
              </a:cxn>
              <a:cxn ang="0">
                <a:pos x="T4" y="T5"/>
              </a:cxn>
            </a:cxnLst>
            <a:rect l="0" t="0" r="r" b="b"/>
            <a:pathLst>
              <a:path w="21600" h="43152" fill="none" extrusionOk="0">
                <a:moveTo>
                  <a:pt x="-1" y="0"/>
                </a:moveTo>
                <a:cubicBezTo>
                  <a:pt x="11929" y="0"/>
                  <a:pt x="21600" y="9670"/>
                  <a:pt x="21600" y="21600"/>
                </a:cubicBezTo>
                <a:cubicBezTo>
                  <a:pt x="21600" y="32969"/>
                  <a:pt x="12786" y="42392"/>
                  <a:pt x="1441" y="43151"/>
                </a:cubicBezTo>
              </a:path>
              <a:path w="21600" h="43152" stroke="0" extrusionOk="0">
                <a:moveTo>
                  <a:pt x="-1" y="0"/>
                </a:moveTo>
                <a:cubicBezTo>
                  <a:pt x="11929" y="0"/>
                  <a:pt x="21600" y="9670"/>
                  <a:pt x="21600" y="21600"/>
                </a:cubicBezTo>
                <a:cubicBezTo>
                  <a:pt x="21600" y="32969"/>
                  <a:pt x="12786" y="42392"/>
                  <a:pt x="1441" y="43151"/>
                </a:cubicBezTo>
                <a:lnTo>
                  <a:pt x="0" y="21600"/>
                </a:lnTo>
                <a:close/>
              </a:path>
            </a:pathLst>
          </a:custGeom>
          <a:noFill/>
          <a:ln w="12700">
            <a:solidFill>
              <a:schemeClr val="tx1"/>
            </a:solidFill>
            <a:round/>
            <a:headEnd type="none" w="sm" len="sm"/>
            <a:tailEnd type="triangle" w="lg" len="med"/>
          </a:ln>
          <a:effectLst/>
        </p:spPr>
        <p:txBody>
          <a:bodyPr wrap="none" anchor="ctr"/>
          <a:lstStyle/>
          <a:p>
            <a:endParaRPr lang="en-US"/>
          </a:p>
        </p:txBody>
      </p:sp>
      <p:sp>
        <p:nvSpPr>
          <p:cNvPr id="62481" name="Line 17"/>
          <p:cNvSpPr>
            <a:spLocks noChangeShapeType="1"/>
          </p:cNvSpPr>
          <p:nvPr/>
        </p:nvSpPr>
        <p:spPr bwMode="auto">
          <a:xfrm>
            <a:off x="5127625" y="3336925"/>
            <a:ext cx="0" cy="1193800"/>
          </a:xfrm>
          <a:prstGeom prst="line">
            <a:avLst/>
          </a:prstGeom>
          <a:noFill/>
          <a:ln w="12700">
            <a:solidFill>
              <a:schemeClr val="tx1"/>
            </a:solidFill>
            <a:prstDash val="dash"/>
            <a:round/>
            <a:headEnd type="none" w="sm" len="sm"/>
            <a:tailEnd type="none" w="lg" len="med"/>
          </a:ln>
          <a:effectLst/>
        </p:spPr>
        <p:txBody>
          <a:bodyPr wrap="none" anchor="ctr"/>
          <a:lstStyle/>
          <a:p>
            <a:endParaRPr lang="en-US"/>
          </a:p>
        </p:txBody>
      </p:sp>
      <p:sp>
        <p:nvSpPr>
          <p:cNvPr id="62482" name="Line 18"/>
          <p:cNvSpPr>
            <a:spLocks noChangeShapeType="1"/>
          </p:cNvSpPr>
          <p:nvPr/>
        </p:nvSpPr>
        <p:spPr bwMode="auto">
          <a:xfrm>
            <a:off x="6981825" y="3565525"/>
            <a:ext cx="0" cy="927100"/>
          </a:xfrm>
          <a:prstGeom prst="line">
            <a:avLst/>
          </a:prstGeom>
          <a:noFill/>
          <a:ln w="12700">
            <a:solidFill>
              <a:schemeClr val="tx1"/>
            </a:solidFill>
            <a:prstDash val="dash"/>
            <a:round/>
            <a:headEnd type="none" w="sm" len="sm"/>
            <a:tailEnd type="none" w="lg" len="med"/>
          </a:ln>
          <a:effectLst/>
        </p:spPr>
        <p:txBody>
          <a:bodyPr wrap="none" anchor="ctr"/>
          <a:lstStyle/>
          <a:p>
            <a:endParaRPr lang="en-US"/>
          </a:p>
        </p:txBody>
      </p:sp>
      <p:sp>
        <p:nvSpPr>
          <p:cNvPr id="62483" name="Line 19"/>
          <p:cNvSpPr>
            <a:spLocks noChangeShapeType="1"/>
          </p:cNvSpPr>
          <p:nvPr/>
        </p:nvSpPr>
        <p:spPr bwMode="auto">
          <a:xfrm>
            <a:off x="5127625" y="4098925"/>
            <a:ext cx="1854200" cy="0"/>
          </a:xfrm>
          <a:prstGeom prst="line">
            <a:avLst/>
          </a:prstGeom>
          <a:noFill/>
          <a:ln w="12700">
            <a:solidFill>
              <a:schemeClr val="tx1"/>
            </a:solidFill>
            <a:round/>
            <a:headEnd type="triangle" w="lg" len="lg"/>
            <a:tailEnd type="triangle" w="lg" len="med"/>
          </a:ln>
          <a:effectLst/>
        </p:spPr>
        <p:txBody>
          <a:bodyPr wrap="none" anchor="ctr"/>
          <a:lstStyle/>
          <a:p>
            <a:endParaRPr lang="en-US"/>
          </a:p>
        </p:txBody>
      </p:sp>
      <p:sp>
        <p:nvSpPr>
          <p:cNvPr id="62484" name="Text Box 20"/>
          <p:cNvSpPr txBox="1">
            <a:spLocks noChangeArrowheads="1"/>
          </p:cNvSpPr>
          <p:nvPr/>
        </p:nvSpPr>
        <p:spPr bwMode="auto">
          <a:xfrm>
            <a:off x="6851650" y="2833688"/>
            <a:ext cx="393700" cy="457200"/>
          </a:xfrm>
          <a:prstGeom prst="rect">
            <a:avLst/>
          </a:prstGeom>
          <a:noFill/>
          <a:ln w="12700">
            <a:noFill/>
            <a:miter lim="800000"/>
            <a:headEnd type="none" w="sm" len="sm"/>
            <a:tailEnd type="none" w="lg" len="med"/>
          </a:ln>
          <a:effectLst/>
        </p:spPr>
        <p:txBody>
          <a:bodyPr wrap="none">
            <a:spAutoFit/>
          </a:bodyPr>
          <a:lstStyle/>
          <a:p>
            <a:pPr eaLnBrk="0" hangingPunct="0"/>
            <a:r>
              <a:rPr lang="en-US" sz="2400">
                <a:effectLst>
                  <a:outerShdw blurRad="38100" dist="38100" dir="2700000" algn="tl">
                    <a:srgbClr val="C0C0C0"/>
                  </a:outerShdw>
                </a:effectLst>
                <a:latin typeface="Symbol" pitchFamily="18" charset="2"/>
              </a:rPr>
              <a:t>w</a:t>
            </a:r>
          </a:p>
        </p:txBody>
      </p:sp>
      <p:sp>
        <p:nvSpPr>
          <p:cNvPr id="62485" name="Text Box 21"/>
          <p:cNvSpPr txBox="1">
            <a:spLocks noChangeArrowheads="1"/>
          </p:cNvSpPr>
          <p:nvPr/>
        </p:nvSpPr>
        <p:spPr bwMode="auto">
          <a:xfrm>
            <a:off x="5594350" y="3860800"/>
            <a:ext cx="285750" cy="457200"/>
          </a:xfrm>
          <a:prstGeom prst="rect">
            <a:avLst/>
          </a:prstGeom>
          <a:solidFill>
            <a:schemeClr val="bg1"/>
          </a:solidFill>
          <a:ln w="12700">
            <a:noFill/>
            <a:miter lim="800000"/>
            <a:headEnd type="none" w="sm" len="sm"/>
            <a:tailEnd type="none" w="lg" len="med"/>
          </a:ln>
          <a:effectLst/>
        </p:spPr>
        <p:txBody>
          <a:bodyPr wrap="none">
            <a:spAutoFit/>
          </a:bodyPr>
          <a:lstStyle/>
          <a:p>
            <a:pPr eaLnBrk="0" hangingPunct="0"/>
            <a:r>
              <a:rPr lang="en-US" sz="2400">
                <a:effectLst>
                  <a:outerShdw blurRad="38100" dist="38100" dir="2700000" algn="tl">
                    <a:srgbClr val="C0C0C0"/>
                  </a:outerShdw>
                </a:effectLst>
              </a:rPr>
              <a:t>r</a:t>
            </a:r>
          </a:p>
        </p:txBody>
      </p:sp>
      <p:sp>
        <p:nvSpPr>
          <p:cNvPr id="62486" name="Text Box 22"/>
          <p:cNvSpPr txBox="1">
            <a:spLocks noChangeArrowheads="1"/>
          </p:cNvSpPr>
          <p:nvPr/>
        </p:nvSpPr>
        <p:spPr bwMode="auto">
          <a:xfrm>
            <a:off x="8770938" y="2536825"/>
            <a:ext cx="539750" cy="457200"/>
          </a:xfrm>
          <a:prstGeom prst="rect">
            <a:avLst/>
          </a:prstGeom>
          <a:noFill/>
          <a:ln w="12700">
            <a:noFill/>
            <a:miter lim="800000"/>
            <a:headEnd type="none" w="lg" len="med"/>
            <a:tailEnd type="none" w="lg" len="med"/>
          </a:ln>
          <a:effectLst/>
        </p:spPr>
        <p:txBody>
          <a:bodyPr wrap="none" anchor="ctr">
            <a:spAutoFit/>
          </a:bodyPr>
          <a:lstStyle/>
          <a:p>
            <a:pPr eaLnBrk="0" hangingPunct="0"/>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graphicFrame>
        <p:nvGraphicFramePr>
          <p:cNvPr id="62487" name="Object 23"/>
          <p:cNvGraphicFramePr>
            <a:graphicFrameLocks noChangeAspect="1"/>
          </p:cNvGraphicFramePr>
          <p:nvPr/>
        </p:nvGraphicFramePr>
        <p:xfrm>
          <a:off x="415925" y="6029325"/>
          <a:ext cx="1884363" cy="828675"/>
        </p:xfrm>
        <a:graphic>
          <a:graphicData uri="http://schemas.openxmlformats.org/presentationml/2006/ole">
            <p:oleObj spid="_x0000_s62487" name="Equation" r:id="rId5" imgW="1434960" imgH="825480" progId="Equation.DSMT4">
              <p:embed/>
            </p:oleObj>
          </a:graphicData>
        </a:graphic>
      </p:graphicFrame>
      <p:graphicFrame>
        <p:nvGraphicFramePr>
          <p:cNvPr id="62488" name="Object 24"/>
          <p:cNvGraphicFramePr>
            <a:graphicFrameLocks noChangeAspect="1"/>
          </p:cNvGraphicFramePr>
          <p:nvPr/>
        </p:nvGraphicFramePr>
        <p:xfrm>
          <a:off x="4071938" y="5875338"/>
          <a:ext cx="4619625" cy="1008062"/>
        </p:xfrm>
        <a:graphic>
          <a:graphicData uri="http://schemas.openxmlformats.org/presentationml/2006/ole">
            <p:oleObj spid="_x0000_s62488" name="Equation" r:id="rId6" imgW="3517560" imgH="1002960" progId="Equation.DSMT4">
              <p:embed/>
            </p:oleObj>
          </a:graphicData>
        </a:graphic>
      </p:graphicFrame>
      <p:graphicFrame>
        <p:nvGraphicFramePr>
          <p:cNvPr id="62489" name="Object 25"/>
          <p:cNvGraphicFramePr>
            <a:graphicFrameLocks noChangeAspect="1"/>
          </p:cNvGraphicFramePr>
          <p:nvPr/>
        </p:nvGraphicFramePr>
        <p:xfrm>
          <a:off x="5741988" y="4471988"/>
          <a:ext cx="2584450" cy="458787"/>
        </p:xfrm>
        <a:graphic>
          <a:graphicData uri="http://schemas.openxmlformats.org/presentationml/2006/ole">
            <p:oleObj spid="_x0000_s62489" name="Equation" r:id="rId7" imgW="1968480" imgH="457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24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24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24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24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2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p:bldP spid="6248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effectLst/>
        </p:spPr>
        <p:txBody>
          <a:bodyPr/>
          <a:lstStyle/>
          <a:p>
            <a:r>
              <a:rPr lang="en-US"/>
              <a:t>Lost energy</a:t>
            </a:r>
          </a:p>
        </p:txBody>
      </p:sp>
      <p:graphicFrame>
        <p:nvGraphicFramePr>
          <p:cNvPr id="63491" name="Object 3">
            <a:hlinkClick r:id="" action="ppaction://ole?verb=0"/>
          </p:cNvPr>
          <p:cNvGraphicFramePr>
            <a:graphicFrameLocks/>
          </p:cNvGraphicFramePr>
          <p:nvPr/>
        </p:nvGraphicFramePr>
        <p:xfrm>
          <a:off x="898525" y="2251075"/>
          <a:ext cx="2114550" cy="850900"/>
        </p:xfrm>
        <a:graphic>
          <a:graphicData uri="http://schemas.openxmlformats.org/presentationml/2006/ole">
            <p:oleObj spid="_x0000_s63491" name="Equation" r:id="rId3" imgW="2120760" imgH="863280" progId="Equation.DSMT4">
              <p:embed/>
            </p:oleObj>
          </a:graphicData>
        </a:graphic>
      </p:graphicFrame>
      <p:graphicFrame>
        <p:nvGraphicFramePr>
          <p:cNvPr id="63492" name="Object 4">
            <a:hlinkClick r:id="" action="ppaction://ole?verb=0"/>
          </p:cNvPr>
          <p:cNvGraphicFramePr>
            <a:graphicFrameLocks/>
          </p:cNvGraphicFramePr>
          <p:nvPr/>
        </p:nvGraphicFramePr>
        <p:xfrm>
          <a:off x="850900" y="3557588"/>
          <a:ext cx="2114550" cy="850900"/>
        </p:xfrm>
        <a:graphic>
          <a:graphicData uri="http://schemas.openxmlformats.org/presentationml/2006/ole">
            <p:oleObj spid="_x0000_s63492" name="Equation" r:id="rId4" imgW="2120760" imgH="8632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3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1814513" y="5159375"/>
            <a:ext cx="5959475" cy="268288"/>
            <a:chOff x="1143" y="3250"/>
            <a:chExt cx="3754" cy="169"/>
          </a:xfrm>
        </p:grpSpPr>
        <p:sp>
          <p:nvSpPr>
            <p:cNvPr id="64515" name="Line 3"/>
            <p:cNvSpPr>
              <a:spLocks noChangeShapeType="1"/>
            </p:cNvSpPr>
            <p:nvPr/>
          </p:nvSpPr>
          <p:spPr bwMode="auto">
            <a:xfrm>
              <a:off x="1143" y="3418"/>
              <a:ext cx="16" cy="1"/>
            </a:xfrm>
            <a:prstGeom prst="line">
              <a:avLst/>
            </a:prstGeom>
            <a:noFill/>
            <a:ln w="12700">
              <a:solidFill>
                <a:schemeClr val="tx2"/>
              </a:solidFill>
              <a:round/>
              <a:headEnd/>
              <a:tailEnd/>
            </a:ln>
            <a:effectLst/>
          </p:spPr>
          <p:txBody>
            <a:bodyPr/>
            <a:lstStyle/>
            <a:p>
              <a:endParaRPr lang="en-US"/>
            </a:p>
          </p:txBody>
        </p:sp>
        <p:sp>
          <p:nvSpPr>
            <p:cNvPr id="64516" name="Line 4"/>
            <p:cNvSpPr>
              <a:spLocks noChangeShapeType="1"/>
            </p:cNvSpPr>
            <p:nvPr/>
          </p:nvSpPr>
          <p:spPr bwMode="auto">
            <a:xfrm>
              <a:off x="1191" y="3418"/>
              <a:ext cx="16" cy="1"/>
            </a:xfrm>
            <a:prstGeom prst="line">
              <a:avLst/>
            </a:prstGeom>
            <a:noFill/>
            <a:ln w="12700">
              <a:solidFill>
                <a:schemeClr val="tx2"/>
              </a:solidFill>
              <a:round/>
              <a:headEnd/>
              <a:tailEnd/>
            </a:ln>
            <a:effectLst/>
          </p:spPr>
          <p:txBody>
            <a:bodyPr/>
            <a:lstStyle/>
            <a:p>
              <a:endParaRPr lang="en-US"/>
            </a:p>
          </p:txBody>
        </p:sp>
        <p:sp>
          <p:nvSpPr>
            <p:cNvPr id="64517" name="Line 5"/>
            <p:cNvSpPr>
              <a:spLocks noChangeShapeType="1"/>
            </p:cNvSpPr>
            <p:nvPr/>
          </p:nvSpPr>
          <p:spPr bwMode="auto">
            <a:xfrm>
              <a:off x="1239" y="3418"/>
              <a:ext cx="16" cy="1"/>
            </a:xfrm>
            <a:prstGeom prst="line">
              <a:avLst/>
            </a:prstGeom>
            <a:noFill/>
            <a:ln w="12700">
              <a:solidFill>
                <a:schemeClr val="tx2"/>
              </a:solidFill>
              <a:round/>
              <a:headEnd/>
              <a:tailEnd/>
            </a:ln>
            <a:effectLst/>
          </p:spPr>
          <p:txBody>
            <a:bodyPr/>
            <a:lstStyle/>
            <a:p>
              <a:endParaRPr lang="en-US"/>
            </a:p>
          </p:txBody>
        </p:sp>
        <p:sp>
          <p:nvSpPr>
            <p:cNvPr id="64518" name="Line 6"/>
            <p:cNvSpPr>
              <a:spLocks noChangeShapeType="1"/>
            </p:cNvSpPr>
            <p:nvPr/>
          </p:nvSpPr>
          <p:spPr bwMode="auto">
            <a:xfrm>
              <a:off x="1287" y="3418"/>
              <a:ext cx="16" cy="1"/>
            </a:xfrm>
            <a:prstGeom prst="line">
              <a:avLst/>
            </a:prstGeom>
            <a:noFill/>
            <a:ln w="12700">
              <a:solidFill>
                <a:schemeClr val="tx2"/>
              </a:solidFill>
              <a:round/>
              <a:headEnd/>
              <a:tailEnd/>
            </a:ln>
            <a:effectLst/>
          </p:spPr>
          <p:txBody>
            <a:bodyPr/>
            <a:lstStyle/>
            <a:p>
              <a:endParaRPr lang="en-US"/>
            </a:p>
          </p:txBody>
        </p:sp>
        <p:sp>
          <p:nvSpPr>
            <p:cNvPr id="64519" name="Line 7"/>
            <p:cNvSpPr>
              <a:spLocks noChangeShapeType="1"/>
            </p:cNvSpPr>
            <p:nvPr/>
          </p:nvSpPr>
          <p:spPr bwMode="auto">
            <a:xfrm>
              <a:off x="1335" y="3418"/>
              <a:ext cx="16" cy="1"/>
            </a:xfrm>
            <a:prstGeom prst="line">
              <a:avLst/>
            </a:prstGeom>
            <a:noFill/>
            <a:ln w="12700">
              <a:solidFill>
                <a:schemeClr val="tx2"/>
              </a:solidFill>
              <a:round/>
              <a:headEnd/>
              <a:tailEnd/>
            </a:ln>
            <a:effectLst/>
          </p:spPr>
          <p:txBody>
            <a:bodyPr/>
            <a:lstStyle/>
            <a:p>
              <a:endParaRPr lang="en-US"/>
            </a:p>
          </p:txBody>
        </p:sp>
        <p:sp>
          <p:nvSpPr>
            <p:cNvPr id="64520" name="Line 8"/>
            <p:cNvSpPr>
              <a:spLocks noChangeShapeType="1"/>
            </p:cNvSpPr>
            <p:nvPr/>
          </p:nvSpPr>
          <p:spPr bwMode="auto">
            <a:xfrm>
              <a:off x="1383" y="3418"/>
              <a:ext cx="15" cy="1"/>
            </a:xfrm>
            <a:prstGeom prst="line">
              <a:avLst/>
            </a:prstGeom>
            <a:noFill/>
            <a:ln w="12700">
              <a:solidFill>
                <a:schemeClr val="tx2"/>
              </a:solidFill>
              <a:round/>
              <a:headEnd/>
              <a:tailEnd/>
            </a:ln>
            <a:effectLst/>
          </p:spPr>
          <p:txBody>
            <a:bodyPr/>
            <a:lstStyle/>
            <a:p>
              <a:endParaRPr lang="en-US"/>
            </a:p>
          </p:txBody>
        </p:sp>
        <p:sp>
          <p:nvSpPr>
            <p:cNvPr id="64521" name="Line 9"/>
            <p:cNvSpPr>
              <a:spLocks noChangeShapeType="1"/>
            </p:cNvSpPr>
            <p:nvPr/>
          </p:nvSpPr>
          <p:spPr bwMode="auto">
            <a:xfrm>
              <a:off x="1430" y="3418"/>
              <a:ext cx="16" cy="1"/>
            </a:xfrm>
            <a:prstGeom prst="line">
              <a:avLst/>
            </a:prstGeom>
            <a:noFill/>
            <a:ln w="12700">
              <a:solidFill>
                <a:schemeClr val="tx2"/>
              </a:solidFill>
              <a:round/>
              <a:headEnd/>
              <a:tailEnd/>
            </a:ln>
            <a:effectLst/>
          </p:spPr>
          <p:txBody>
            <a:bodyPr/>
            <a:lstStyle/>
            <a:p>
              <a:endParaRPr lang="en-US"/>
            </a:p>
          </p:txBody>
        </p:sp>
        <p:sp>
          <p:nvSpPr>
            <p:cNvPr id="64522" name="Line 10"/>
            <p:cNvSpPr>
              <a:spLocks noChangeShapeType="1"/>
            </p:cNvSpPr>
            <p:nvPr/>
          </p:nvSpPr>
          <p:spPr bwMode="auto">
            <a:xfrm>
              <a:off x="1478" y="3418"/>
              <a:ext cx="16" cy="1"/>
            </a:xfrm>
            <a:prstGeom prst="line">
              <a:avLst/>
            </a:prstGeom>
            <a:noFill/>
            <a:ln w="12700">
              <a:solidFill>
                <a:schemeClr val="tx2"/>
              </a:solidFill>
              <a:round/>
              <a:headEnd/>
              <a:tailEnd/>
            </a:ln>
            <a:effectLst/>
          </p:spPr>
          <p:txBody>
            <a:bodyPr/>
            <a:lstStyle/>
            <a:p>
              <a:endParaRPr lang="en-US"/>
            </a:p>
          </p:txBody>
        </p:sp>
        <p:sp>
          <p:nvSpPr>
            <p:cNvPr id="64523" name="Line 11"/>
            <p:cNvSpPr>
              <a:spLocks noChangeShapeType="1"/>
            </p:cNvSpPr>
            <p:nvPr/>
          </p:nvSpPr>
          <p:spPr bwMode="auto">
            <a:xfrm>
              <a:off x="1526" y="3418"/>
              <a:ext cx="16" cy="1"/>
            </a:xfrm>
            <a:prstGeom prst="line">
              <a:avLst/>
            </a:prstGeom>
            <a:noFill/>
            <a:ln w="12700">
              <a:solidFill>
                <a:schemeClr val="tx2"/>
              </a:solidFill>
              <a:round/>
              <a:headEnd/>
              <a:tailEnd/>
            </a:ln>
            <a:effectLst/>
          </p:spPr>
          <p:txBody>
            <a:bodyPr/>
            <a:lstStyle/>
            <a:p>
              <a:endParaRPr lang="en-US"/>
            </a:p>
          </p:txBody>
        </p:sp>
        <p:sp>
          <p:nvSpPr>
            <p:cNvPr id="64524" name="Line 12"/>
            <p:cNvSpPr>
              <a:spLocks noChangeShapeType="1"/>
            </p:cNvSpPr>
            <p:nvPr/>
          </p:nvSpPr>
          <p:spPr bwMode="auto">
            <a:xfrm>
              <a:off x="1574" y="3418"/>
              <a:ext cx="16" cy="1"/>
            </a:xfrm>
            <a:prstGeom prst="line">
              <a:avLst/>
            </a:prstGeom>
            <a:noFill/>
            <a:ln w="12700">
              <a:solidFill>
                <a:schemeClr val="tx2"/>
              </a:solidFill>
              <a:round/>
              <a:headEnd/>
              <a:tailEnd/>
            </a:ln>
            <a:effectLst/>
          </p:spPr>
          <p:txBody>
            <a:bodyPr/>
            <a:lstStyle/>
            <a:p>
              <a:endParaRPr lang="en-US"/>
            </a:p>
          </p:txBody>
        </p:sp>
        <p:sp>
          <p:nvSpPr>
            <p:cNvPr id="64525" name="Line 13"/>
            <p:cNvSpPr>
              <a:spLocks noChangeShapeType="1"/>
            </p:cNvSpPr>
            <p:nvPr/>
          </p:nvSpPr>
          <p:spPr bwMode="auto">
            <a:xfrm>
              <a:off x="1622" y="3418"/>
              <a:ext cx="16" cy="1"/>
            </a:xfrm>
            <a:prstGeom prst="line">
              <a:avLst/>
            </a:prstGeom>
            <a:noFill/>
            <a:ln w="12700">
              <a:solidFill>
                <a:schemeClr val="tx2"/>
              </a:solidFill>
              <a:round/>
              <a:headEnd/>
              <a:tailEnd/>
            </a:ln>
            <a:effectLst/>
          </p:spPr>
          <p:txBody>
            <a:bodyPr/>
            <a:lstStyle/>
            <a:p>
              <a:endParaRPr lang="en-US"/>
            </a:p>
          </p:txBody>
        </p:sp>
        <p:sp>
          <p:nvSpPr>
            <p:cNvPr id="64526" name="Line 14"/>
            <p:cNvSpPr>
              <a:spLocks noChangeShapeType="1"/>
            </p:cNvSpPr>
            <p:nvPr/>
          </p:nvSpPr>
          <p:spPr bwMode="auto">
            <a:xfrm>
              <a:off x="1670" y="3418"/>
              <a:ext cx="16" cy="1"/>
            </a:xfrm>
            <a:prstGeom prst="line">
              <a:avLst/>
            </a:prstGeom>
            <a:noFill/>
            <a:ln w="12700">
              <a:solidFill>
                <a:schemeClr val="tx2"/>
              </a:solidFill>
              <a:round/>
              <a:headEnd/>
              <a:tailEnd/>
            </a:ln>
            <a:effectLst/>
          </p:spPr>
          <p:txBody>
            <a:bodyPr/>
            <a:lstStyle/>
            <a:p>
              <a:endParaRPr lang="en-US"/>
            </a:p>
          </p:txBody>
        </p:sp>
        <p:sp>
          <p:nvSpPr>
            <p:cNvPr id="64527" name="Line 15"/>
            <p:cNvSpPr>
              <a:spLocks noChangeShapeType="1"/>
            </p:cNvSpPr>
            <p:nvPr/>
          </p:nvSpPr>
          <p:spPr bwMode="auto">
            <a:xfrm>
              <a:off x="1718" y="3418"/>
              <a:ext cx="16" cy="1"/>
            </a:xfrm>
            <a:prstGeom prst="line">
              <a:avLst/>
            </a:prstGeom>
            <a:noFill/>
            <a:ln w="12700">
              <a:solidFill>
                <a:schemeClr val="tx2"/>
              </a:solidFill>
              <a:round/>
              <a:headEnd/>
              <a:tailEnd/>
            </a:ln>
            <a:effectLst/>
          </p:spPr>
          <p:txBody>
            <a:bodyPr/>
            <a:lstStyle/>
            <a:p>
              <a:endParaRPr lang="en-US"/>
            </a:p>
          </p:txBody>
        </p:sp>
        <p:sp>
          <p:nvSpPr>
            <p:cNvPr id="64528" name="Line 16"/>
            <p:cNvSpPr>
              <a:spLocks noChangeShapeType="1"/>
            </p:cNvSpPr>
            <p:nvPr/>
          </p:nvSpPr>
          <p:spPr bwMode="auto">
            <a:xfrm>
              <a:off x="1766" y="3418"/>
              <a:ext cx="16" cy="1"/>
            </a:xfrm>
            <a:prstGeom prst="line">
              <a:avLst/>
            </a:prstGeom>
            <a:noFill/>
            <a:ln w="12700">
              <a:solidFill>
                <a:schemeClr val="tx2"/>
              </a:solidFill>
              <a:round/>
              <a:headEnd/>
              <a:tailEnd/>
            </a:ln>
            <a:effectLst/>
          </p:spPr>
          <p:txBody>
            <a:bodyPr/>
            <a:lstStyle/>
            <a:p>
              <a:endParaRPr lang="en-US"/>
            </a:p>
          </p:txBody>
        </p:sp>
        <p:sp>
          <p:nvSpPr>
            <p:cNvPr id="64529" name="Line 17"/>
            <p:cNvSpPr>
              <a:spLocks noChangeShapeType="1"/>
            </p:cNvSpPr>
            <p:nvPr/>
          </p:nvSpPr>
          <p:spPr bwMode="auto">
            <a:xfrm>
              <a:off x="1814" y="3418"/>
              <a:ext cx="16" cy="1"/>
            </a:xfrm>
            <a:prstGeom prst="line">
              <a:avLst/>
            </a:prstGeom>
            <a:noFill/>
            <a:ln w="12700">
              <a:solidFill>
                <a:schemeClr val="tx2"/>
              </a:solidFill>
              <a:round/>
              <a:headEnd/>
              <a:tailEnd/>
            </a:ln>
            <a:effectLst/>
          </p:spPr>
          <p:txBody>
            <a:bodyPr/>
            <a:lstStyle/>
            <a:p>
              <a:endParaRPr lang="en-US"/>
            </a:p>
          </p:txBody>
        </p:sp>
        <p:sp>
          <p:nvSpPr>
            <p:cNvPr id="64530" name="Line 18"/>
            <p:cNvSpPr>
              <a:spLocks noChangeShapeType="1"/>
            </p:cNvSpPr>
            <p:nvPr/>
          </p:nvSpPr>
          <p:spPr bwMode="auto">
            <a:xfrm>
              <a:off x="1862" y="3418"/>
              <a:ext cx="16" cy="1"/>
            </a:xfrm>
            <a:prstGeom prst="line">
              <a:avLst/>
            </a:prstGeom>
            <a:noFill/>
            <a:ln w="12700">
              <a:solidFill>
                <a:schemeClr val="tx2"/>
              </a:solidFill>
              <a:round/>
              <a:headEnd/>
              <a:tailEnd/>
            </a:ln>
            <a:effectLst/>
          </p:spPr>
          <p:txBody>
            <a:bodyPr/>
            <a:lstStyle/>
            <a:p>
              <a:endParaRPr lang="en-US"/>
            </a:p>
          </p:txBody>
        </p:sp>
        <p:sp>
          <p:nvSpPr>
            <p:cNvPr id="64531" name="Line 19"/>
            <p:cNvSpPr>
              <a:spLocks noChangeShapeType="1"/>
            </p:cNvSpPr>
            <p:nvPr/>
          </p:nvSpPr>
          <p:spPr bwMode="auto">
            <a:xfrm>
              <a:off x="1910" y="3418"/>
              <a:ext cx="16" cy="1"/>
            </a:xfrm>
            <a:prstGeom prst="line">
              <a:avLst/>
            </a:prstGeom>
            <a:noFill/>
            <a:ln w="12700">
              <a:solidFill>
                <a:schemeClr val="tx2"/>
              </a:solidFill>
              <a:round/>
              <a:headEnd/>
              <a:tailEnd/>
            </a:ln>
            <a:effectLst/>
          </p:spPr>
          <p:txBody>
            <a:bodyPr/>
            <a:lstStyle/>
            <a:p>
              <a:endParaRPr lang="en-US"/>
            </a:p>
          </p:txBody>
        </p:sp>
        <p:sp>
          <p:nvSpPr>
            <p:cNvPr id="64532" name="Line 20"/>
            <p:cNvSpPr>
              <a:spLocks noChangeShapeType="1"/>
            </p:cNvSpPr>
            <p:nvPr/>
          </p:nvSpPr>
          <p:spPr bwMode="auto">
            <a:xfrm>
              <a:off x="1958" y="3418"/>
              <a:ext cx="16" cy="1"/>
            </a:xfrm>
            <a:prstGeom prst="line">
              <a:avLst/>
            </a:prstGeom>
            <a:noFill/>
            <a:ln w="12700">
              <a:solidFill>
                <a:schemeClr val="tx2"/>
              </a:solidFill>
              <a:round/>
              <a:headEnd/>
              <a:tailEnd/>
            </a:ln>
            <a:effectLst/>
          </p:spPr>
          <p:txBody>
            <a:bodyPr/>
            <a:lstStyle/>
            <a:p>
              <a:endParaRPr lang="en-US"/>
            </a:p>
          </p:txBody>
        </p:sp>
        <p:sp>
          <p:nvSpPr>
            <p:cNvPr id="64533" name="Line 21"/>
            <p:cNvSpPr>
              <a:spLocks noChangeShapeType="1"/>
            </p:cNvSpPr>
            <p:nvPr/>
          </p:nvSpPr>
          <p:spPr bwMode="auto">
            <a:xfrm>
              <a:off x="2005" y="3418"/>
              <a:ext cx="16" cy="1"/>
            </a:xfrm>
            <a:prstGeom prst="line">
              <a:avLst/>
            </a:prstGeom>
            <a:noFill/>
            <a:ln w="12700">
              <a:solidFill>
                <a:schemeClr val="tx2"/>
              </a:solidFill>
              <a:round/>
              <a:headEnd/>
              <a:tailEnd/>
            </a:ln>
            <a:effectLst/>
          </p:spPr>
          <p:txBody>
            <a:bodyPr/>
            <a:lstStyle/>
            <a:p>
              <a:endParaRPr lang="en-US"/>
            </a:p>
          </p:txBody>
        </p:sp>
        <p:sp>
          <p:nvSpPr>
            <p:cNvPr id="64534" name="Line 22"/>
            <p:cNvSpPr>
              <a:spLocks noChangeShapeType="1"/>
            </p:cNvSpPr>
            <p:nvPr/>
          </p:nvSpPr>
          <p:spPr bwMode="auto">
            <a:xfrm>
              <a:off x="2053" y="3418"/>
              <a:ext cx="16" cy="1"/>
            </a:xfrm>
            <a:prstGeom prst="line">
              <a:avLst/>
            </a:prstGeom>
            <a:noFill/>
            <a:ln w="12700">
              <a:solidFill>
                <a:schemeClr val="tx2"/>
              </a:solidFill>
              <a:round/>
              <a:headEnd/>
              <a:tailEnd/>
            </a:ln>
            <a:effectLst/>
          </p:spPr>
          <p:txBody>
            <a:bodyPr/>
            <a:lstStyle/>
            <a:p>
              <a:endParaRPr lang="en-US"/>
            </a:p>
          </p:txBody>
        </p:sp>
        <p:sp>
          <p:nvSpPr>
            <p:cNvPr id="64535" name="Line 23"/>
            <p:cNvSpPr>
              <a:spLocks noChangeShapeType="1"/>
            </p:cNvSpPr>
            <p:nvPr/>
          </p:nvSpPr>
          <p:spPr bwMode="auto">
            <a:xfrm>
              <a:off x="2101" y="3418"/>
              <a:ext cx="16" cy="1"/>
            </a:xfrm>
            <a:prstGeom prst="line">
              <a:avLst/>
            </a:prstGeom>
            <a:noFill/>
            <a:ln w="12700">
              <a:solidFill>
                <a:schemeClr val="tx2"/>
              </a:solidFill>
              <a:round/>
              <a:headEnd/>
              <a:tailEnd/>
            </a:ln>
            <a:effectLst/>
          </p:spPr>
          <p:txBody>
            <a:bodyPr/>
            <a:lstStyle/>
            <a:p>
              <a:endParaRPr lang="en-US"/>
            </a:p>
          </p:txBody>
        </p:sp>
        <p:sp>
          <p:nvSpPr>
            <p:cNvPr id="64536" name="Line 24"/>
            <p:cNvSpPr>
              <a:spLocks noChangeShapeType="1"/>
            </p:cNvSpPr>
            <p:nvPr/>
          </p:nvSpPr>
          <p:spPr bwMode="auto">
            <a:xfrm>
              <a:off x="2149" y="3418"/>
              <a:ext cx="16" cy="1"/>
            </a:xfrm>
            <a:prstGeom prst="line">
              <a:avLst/>
            </a:prstGeom>
            <a:noFill/>
            <a:ln w="12700">
              <a:solidFill>
                <a:schemeClr val="tx2"/>
              </a:solidFill>
              <a:round/>
              <a:headEnd/>
              <a:tailEnd/>
            </a:ln>
            <a:effectLst/>
          </p:spPr>
          <p:txBody>
            <a:bodyPr/>
            <a:lstStyle/>
            <a:p>
              <a:endParaRPr lang="en-US"/>
            </a:p>
          </p:txBody>
        </p:sp>
        <p:sp>
          <p:nvSpPr>
            <p:cNvPr id="64537" name="Line 25"/>
            <p:cNvSpPr>
              <a:spLocks noChangeShapeType="1"/>
            </p:cNvSpPr>
            <p:nvPr/>
          </p:nvSpPr>
          <p:spPr bwMode="auto">
            <a:xfrm>
              <a:off x="2197" y="3418"/>
              <a:ext cx="16" cy="1"/>
            </a:xfrm>
            <a:prstGeom prst="line">
              <a:avLst/>
            </a:prstGeom>
            <a:noFill/>
            <a:ln w="12700">
              <a:solidFill>
                <a:schemeClr val="tx2"/>
              </a:solidFill>
              <a:round/>
              <a:headEnd/>
              <a:tailEnd/>
            </a:ln>
            <a:effectLst/>
          </p:spPr>
          <p:txBody>
            <a:bodyPr/>
            <a:lstStyle/>
            <a:p>
              <a:endParaRPr lang="en-US"/>
            </a:p>
          </p:txBody>
        </p:sp>
        <p:sp>
          <p:nvSpPr>
            <p:cNvPr id="64538" name="Line 26"/>
            <p:cNvSpPr>
              <a:spLocks noChangeShapeType="1"/>
            </p:cNvSpPr>
            <p:nvPr/>
          </p:nvSpPr>
          <p:spPr bwMode="auto">
            <a:xfrm>
              <a:off x="2245" y="3418"/>
              <a:ext cx="16" cy="1"/>
            </a:xfrm>
            <a:prstGeom prst="line">
              <a:avLst/>
            </a:prstGeom>
            <a:noFill/>
            <a:ln w="12700">
              <a:solidFill>
                <a:schemeClr val="tx2"/>
              </a:solidFill>
              <a:round/>
              <a:headEnd/>
              <a:tailEnd/>
            </a:ln>
            <a:effectLst/>
          </p:spPr>
          <p:txBody>
            <a:bodyPr/>
            <a:lstStyle/>
            <a:p>
              <a:endParaRPr lang="en-US"/>
            </a:p>
          </p:txBody>
        </p:sp>
        <p:sp>
          <p:nvSpPr>
            <p:cNvPr id="64539" name="Line 27"/>
            <p:cNvSpPr>
              <a:spLocks noChangeShapeType="1"/>
            </p:cNvSpPr>
            <p:nvPr/>
          </p:nvSpPr>
          <p:spPr bwMode="auto">
            <a:xfrm>
              <a:off x="2293" y="3418"/>
              <a:ext cx="16" cy="1"/>
            </a:xfrm>
            <a:prstGeom prst="line">
              <a:avLst/>
            </a:prstGeom>
            <a:noFill/>
            <a:ln w="12700">
              <a:solidFill>
                <a:schemeClr val="tx2"/>
              </a:solidFill>
              <a:round/>
              <a:headEnd/>
              <a:tailEnd/>
            </a:ln>
            <a:effectLst/>
          </p:spPr>
          <p:txBody>
            <a:bodyPr/>
            <a:lstStyle/>
            <a:p>
              <a:endParaRPr lang="en-US"/>
            </a:p>
          </p:txBody>
        </p:sp>
        <p:sp>
          <p:nvSpPr>
            <p:cNvPr id="64540" name="Line 28"/>
            <p:cNvSpPr>
              <a:spLocks noChangeShapeType="1"/>
            </p:cNvSpPr>
            <p:nvPr/>
          </p:nvSpPr>
          <p:spPr bwMode="auto">
            <a:xfrm>
              <a:off x="2341" y="3418"/>
              <a:ext cx="16" cy="1"/>
            </a:xfrm>
            <a:prstGeom prst="line">
              <a:avLst/>
            </a:prstGeom>
            <a:noFill/>
            <a:ln w="12700">
              <a:solidFill>
                <a:schemeClr val="tx2"/>
              </a:solidFill>
              <a:round/>
              <a:headEnd/>
              <a:tailEnd/>
            </a:ln>
            <a:effectLst/>
          </p:spPr>
          <p:txBody>
            <a:bodyPr/>
            <a:lstStyle/>
            <a:p>
              <a:endParaRPr lang="en-US"/>
            </a:p>
          </p:txBody>
        </p:sp>
        <p:sp>
          <p:nvSpPr>
            <p:cNvPr id="64541" name="Line 29"/>
            <p:cNvSpPr>
              <a:spLocks noChangeShapeType="1"/>
            </p:cNvSpPr>
            <p:nvPr/>
          </p:nvSpPr>
          <p:spPr bwMode="auto">
            <a:xfrm>
              <a:off x="2389" y="3418"/>
              <a:ext cx="16" cy="1"/>
            </a:xfrm>
            <a:prstGeom prst="line">
              <a:avLst/>
            </a:prstGeom>
            <a:noFill/>
            <a:ln w="12700">
              <a:solidFill>
                <a:schemeClr val="tx2"/>
              </a:solidFill>
              <a:round/>
              <a:headEnd/>
              <a:tailEnd/>
            </a:ln>
            <a:effectLst/>
          </p:spPr>
          <p:txBody>
            <a:bodyPr/>
            <a:lstStyle/>
            <a:p>
              <a:endParaRPr lang="en-US"/>
            </a:p>
          </p:txBody>
        </p:sp>
        <p:sp>
          <p:nvSpPr>
            <p:cNvPr id="64542" name="Line 30"/>
            <p:cNvSpPr>
              <a:spLocks noChangeShapeType="1"/>
            </p:cNvSpPr>
            <p:nvPr/>
          </p:nvSpPr>
          <p:spPr bwMode="auto">
            <a:xfrm>
              <a:off x="2437" y="3418"/>
              <a:ext cx="16" cy="1"/>
            </a:xfrm>
            <a:prstGeom prst="line">
              <a:avLst/>
            </a:prstGeom>
            <a:noFill/>
            <a:ln w="12700">
              <a:solidFill>
                <a:schemeClr val="tx2"/>
              </a:solidFill>
              <a:round/>
              <a:headEnd/>
              <a:tailEnd/>
            </a:ln>
            <a:effectLst/>
          </p:spPr>
          <p:txBody>
            <a:bodyPr/>
            <a:lstStyle/>
            <a:p>
              <a:endParaRPr lang="en-US"/>
            </a:p>
          </p:txBody>
        </p:sp>
        <p:sp>
          <p:nvSpPr>
            <p:cNvPr id="64543" name="Line 31"/>
            <p:cNvSpPr>
              <a:spLocks noChangeShapeType="1"/>
            </p:cNvSpPr>
            <p:nvPr/>
          </p:nvSpPr>
          <p:spPr bwMode="auto">
            <a:xfrm>
              <a:off x="2485" y="3418"/>
              <a:ext cx="16" cy="1"/>
            </a:xfrm>
            <a:prstGeom prst="line">
              <a:avLst/>
            </a:prstGeom>
            <a:noFill/>
            <a:ln w="12700">
              <a:solidFill>
                <a:schemeClr val="tx2"/>
              </a:solidFill>
              <a:round/>
              <a:headEnd/>
              <a:tailEnd/>
            </a:ln>
            <a:effectLst/>
          </p:spPr>
          <p:txBody>
            <a:bodyPr/>
            <a:lstStyle/>
            <a:p>
              <a:endParaRPr lang="en-US"/>
            </a:p>
          </p:txBody>
        </p:sp>
        <p:sp>
          <p:nvSpPr>
            <p:cNvPr id="64544" name="Line 32"/>
            <p:cNvSpPr>
              <a:spLocks noChangeShapeType="1"/>
            </p:cNvSpPr>
            <p:nvPr/>
          </p:nvSpPr>
          <p:spPr bwMode="auto">
            <a:xfrm>
              <a:off x="2533" y="3418"/>
              <a:ext cx="16" cy="1"/>
            </a:xfrm>
            <a:prstGeom prst="line">
              <a:avLst/>
            </a:prstGeom>
            <a:noFill/>
            <a:ln w="12700">
              <a:solidFill>
                <a:schemeClr val="tx2"/>
              </a:solidFill>
              <a:round/>
              <a:headEnd/>
              <a:tailEnd/>
            </a:ln>
            <a:effectLst/>
          </p:spPr>
          <p:txBody>
            <a:bodyPr/>
            <a:lstStyle/>
            <a:p>
              <a:endParaRPr lang="en-US"/>
            </a:p>
          </p:txBody>
        </p:sp>
        <p:sp>
          <p:nvSpPr>
            <p:cNvPr id="64545" name="Line 33"/>
            <p:cNvSpPr>
              <a:spLocks noChangeShapeType="1"/>
            </p:cNvSpPr>
            <p:nvPr/>
          </p:nvSpPr>
          <p:spPr bwMode="auto">
            <a:xfrm>
              <a:off x="2580" y="3418"/>
              <a:ext cx="16" cy="1"/>
            </a:xfrm>
            <a:prstGeom prst="line">
              <a:avLst/>
            </a:prstGeom>
            <a:noFill/>
            <a:ln w="12700">
              <a:solidFill>
                <a:schemeClr val="tx2"/>
              </a:solidFill>
              <a:round/>
              <a:headEnd/>
              <a:tailEnd/>
            </a:ln>
            <a:effectLst/>
          </p:spPr>
          <p:txBody>
            <a:bodyPr/>
            <a:lstStyle/>
            <a:p>
              <a:endParaRPr lang="en-US"/>
            </a:p>
          </p:txBody>
        </p:sp>
        <p:sp>
          <p:nvSpPr>
            <p:cNvPr id="64546" name="Line 34"/>
            <p:cNvSpPr>
              <a:spLocks noChangeShapeType="1"/>
            </p:cNvSpPr>
            <p:nvPr/>
          </p:nvSpPr>
          <p:spPr bwMode="auto">
            <a:xfrm>
              <a:off x="2628" y="3418"/>
              <a:ext cx="16" cy="1"/>
            </a:xfrm>
            <a:prstGeom prst="line">
              <a:avLst/>
            </a:prstGeom>
            <a:noFill/>
            <a:ln w="12700">
              <a:solidFill>
                <a:schemeClr val="tx2"/>
              </a:solidFill>
              <a:round/>
              <a:headEnd/>
              <a:tailEnd/>
            </a:ln>
            <a:effectLst/>
          </p:spPr>
          <p:txBody>
            <a:bodyPr/>
            <a:lstStyle/>
            <a:p>
              <a:endParaRPr lang="en-US"/>
            </a:p>
          </p:txBody>
        </p:sp>
        <p:sp>
          <p:nvSpPr>
            <p:cNvPr id="64547" name="Line 35"/>
            <p:cNvSpPr>
              <a:spLocks noChangeShapeType="1"/>
            </p:cNvSpPr>
            <p:nvPr/>
          </p:nvSpPr>
          <p:spPr bwMode="auto">
            <a:xfrm>
              <a:off x="2676" y="3418"/>
              <a:ext cx="16" cy="1"/>
            </a:xfrm>
            <a:prstGeom prst="line">
              <a:avLst/>
            </a:prstGeom>
            <a:noFill/>
            <a:ln w="12700">
              <a:solidFill>
                <a:schemeClr val="tx2"/>
              </a:solidFill>
              <a:round/>
              <a:headEnd/>
              <a:tailEnd/>
            </a:ln>
            <a:effectLst/>
          </p:spPr>
          <p:txBody>
            <a:bodyPr/>
            <a:lstStyle/>
            <a:p>
              <a:endParaRPr lang="en-US"/>
            </a:p>
          </p:txBody>
        </p:sp>
        <p:sp>
          <p:nvSpPr>
            <p:cNvPr id="64548" name="Line 36"/>
            <p:cNvSpPr>
              <a:spLocks noChangeShapeType="1"/>
            </p:cNvSpPr>
            <p:nvPr/>
          </p:nvSpPr>
          <p:spPr bwMode="auto">
            <a:xfrm>
              <a:off x="2724" y="3418"/>
              <a:ext cx="16" cy="1"/>
            </a:xfrm>
            <a:prstGeom prst="line">
              <a:avLst/>
            </a:prstGeom>
            <a:noFill/>
            <a:ln w="12700">
              <a:solidFill>
                <a:schemeClr val="tx2"/>
              </a:solidFill>
              <a:round/>
              <a:headEnd/>
              <a:tailEnd/>
            </a:ln>
            <a:effectLst/>
          </p:spPr>
          <p:txBody>
            <a:bodyPr/>
            <a:lstStyle/>
            <a:p>
              <a:endParaRPr lang="en-US"/>
            </a:p>
          </p:txBody>
        </p:sp>
        <p:sp>
          <p:nvSpPr>
            <p:cNvPr id="64549" name="Line 37"/>
            <p:cNvSpPr>
              <a:spLocks noChangeShapeType="1"/>
            </p:cNvSpPr>
            <p:nvPr/>
          </p:nvSpPr>
          <p:spPr bwMode="auto">
            <a:xfrm>
              <a:off x="2772" y="3418"/>
              <a:ext cx="16" cy="1"/>
            </a:xfrm>
            <a:prstGeom prst="line">
              <a:avLst/>
            </a:prstGeom>
            <a:noFill/>
            <a:ln w="12700">
              <a:solidFill>
                <a:schemeClr val="tx2"/>
              </a:solidFill>
              <a:round/>
              <a:headEnd/>
              <a:tailEnd/>
            </a:ln>
            <a:effectLst/>
          </p:spPr>
          <p:txBody>
            <a:bodyPr/>
            <a:lstStyle/>
            <a:p>
              <a:endParaRPr lang="en-US"/>
            </a:p>
          </p:txBody>
        </p:sp>
        <p:sp>
          <p:nvSpPr>
            <p:cNvPr id="64550" name="Line 38"/>
            <p:cNvSpPr>
              <a:spLocks noChangeShapeType="1"/>
            </p:cNvSpPr>
            <p:nvPr/>
          </p:nvSpPr>
          <p:spPr bwMode="auto">
            <a:xfrm>
              <a:off x="2820" y="3418"/>
              <a:ext cx="16" cy="1"/>
            </a:xfrm>
            <a:prstGeom prst="line">
              <a:avLst/>
            </a:prstGeom>
            <a:noFill/>
            <a:ln w="12700">
              <a:solidFill>
                <a:schemeClr val="tx2"/>
              </a:solidFill>
              <a:round/>
              <a:headEnd/>
              <a:tailEnd/>
            </a:ln>
            <a:effectLst/>
          </p:spPr>
          <p:txBody>
            <a:bodyPr/>
            <a:lstStyle/>
            <a:p>
              <a:endParaRPr lang="en-US"/>
            </a:p>
          </p:txBody>
        </p:sp>
        <p:sp>
          <p:nvSpPr>
            <p:cNvPr id="64551" name="Line 39"/>
            <p:cNvSpPr>
              <a:spLocks noChangeShapeType="1"/>
            </p:cNvSpPr>
            <p:nvPr/>
          </p:nvSpPr>
          <p:spPr bwMode="auto">
            <a:xfrm>
              <a:off x="2868" y="3418"/>
              <a:ext cx="16" cy="1"/>
            </a:xfrm>
            <a:prstGeom prst="line">
              <a:avLst/>
            </a:prstGeom>
            <a:noFill/>
            <a:ln w="12700">
              <a:solidFill>
                <a:schemeClr val="tx2"/>
              </a:solidFill>
              <a:round/>
              <a:headEnd/>
              <a:tailEnd/>
            </a:ln>
            <a:effectLst/>
          </p:spPr>
          <p:txBody>
            <a:bodyPr/>
            <a:lstStyle/>
            <a:p>
              <a:endParaRPr lang="en-US"/>
            </a:p>
          </p:txBody>
        </p:sp>
        <p:sp>
          <p:nvSpPr>
            <p:cNvPr id="64552" name="Line 40"/>
            <p:cNvSpPr>
              <a:spLocks noChangeShapeType="1"/>
            </p:cNvSpPr>
            <p:nvPr/>
          </p:nvSpPr>
          <p:spPr bwMode="auto">
            <a:xfrm>
              <a:off x="2916" y="3418"/>
              <a:ext cx="16" cy="1"/>
            </a:xfrm>
            <a:prstGeom prst="line">
              <a:avLst/>
            </a:prstGeom>
            <a:noFill/>
            <a:ln w="12700">
              <a:solidFill>
                <a:schemeClr val="tx2"/>
              </a:solidFill>
              <a:round/>
              <a:headEnd/>
              <a:tailEnd/>
            </a:ln>
            <a:effectLst/>
          </p:spPr>
          <p:txBody>
            <a:bodyPr/>
            <a:lstStyle/>
            <a:p>
              <a:endParaRPr lang="en-US"/>
            </a:p>
          </p:txBody>
        </p:sp>
        <p:sp>
          <p:nvSpPr>
            <p:cNvPr id="64553" name="Line 41"/>
            <p:cNvSpPr>
              <a:spLocks noChangeShapeType="1"/>
            </p:cNvSpPr>
            <p:nvPr/>
          </p:nvSpPr>
          <p:spPr bwMode="auto">
            <a:xfrm>
              <a:off x="2964" y="3418"/>
              <a:ext cx="16" cy="1"/>
            </a:xfrm>
            <a:prstGeom prst="line">
              <a:avLst/>
            </a:prstGeom>
            <a:noFill/>
            <a:ln w="12700">
              <a:solidFill>
                <a:schemeClr val="tx2"/>
              </a:solidFill>
              <a:round/>
              <a:headEnd/>
              <a:tailEnd/>
            </a:ln>
            <a:effectLst/>
          </p:spPr>
          <p:txBody>
            <a:bodyPr/>
            <a:lstStyle/>
            <a:p>
              <a:endParaRPr lang="en-US"/>
            </a:p>
          </p:txBody>
        </p:sp>
        <p:sp>
          <p:nvSpPr>
            <p:cNvPr id="64554" name="Line 42"/>
            <p:cNvSpPr>
              <a:spLocks noChangeShapeType="1"/>
            </p:cNvSpPr>
            <p:nvPr/>
          </p:nvSpPr>
          <p:spPr bwMode="auto">
            <a:xfrm>
              <a:off x="3012" y="3418"/>
              <a:ext cx="16" cy="1"/>
            </a:xfrm>
            <a:prstGeom prst="line">
              <a:avLst/>
            </a:prstGeom>
            <a:noFill/>
            <a:ln w="12700">
              <a:solidFill>
                <a:schemeClr val="tx2"/>
              </a:solidFill>
              <a:round/>
              <a:headEnd/>
              <a:tailEnd/>
            </a:ln>
            <a:effectLst/>
          </p:spPr>
          <p:txBody>
            <a:bodyPr/>
            <a:lstStyle/>
            <a:p>
              <a:endParaRPr lang="en-US"/>
            </a:p>
          </p:txBody>
        </p:sp>
        <p:sp>
          <p:nvSpPr>
            <p:cNvPr id="64555" name="Line 43"/>
            <p:cNvSpPr>
              <a:spLocks noChangeShapeType="1"/>
            </p:cNvSpPr>
            <p:nvPr/>
          </p:nvSpPr>
          <p:spPr bwMode="auto">
            <a:xfrm>
              <a:off x="3060" y="3418"/>
              <a:ext cx="16" cy="1"/>
            </a:xfrm>
            <a:prstGeom prst="line">
              <a:avLst/>
            </a:prstGeom>
            <a:noFill/>
            <a:ln w="12700">
              <a:solidFill>
                <a:schemeClr val="tx2"/>
              </a:solidFill>
              <a:round/>
              <a:headEnd/>
              <a:tailEnd/>
            </a:ln>
            <a:effectLst/>
          </p:spPr>
          <p:txBody>
            <a:bodyPr/>
            <a:lstStyle/>
            <a:p>
              <a:endParaRPr lang="en-US"/>
            </a:p>
          </p:txBody>
        </p:sp>
        <p:sp>
          <p:nvSpPr>
            <p:cNvPr id="64556" name="Line 44"/>
            <p:cNvSpPr>
              <a:spLocks noChangeShapeType="1"/>
            </p:cNvSpPr>
            <p:nvPr/>
          </p:nvSpPr>
          <p:spPr bwMode="auto">
            <a:xfrm>
              <a:off x="3108" y="3418"/>
              <a:ext cx="16" cy="1"/>
            </a:xfrm>
            <a:prstGeom prst="line">
              <a:avLst/>
            </a:prstGeom>
            <a:noFill/>
            <a:ln w="12700">
              <a:solidFill>
                <a:schemeClr val="tx2"/>
              </a:solidFill>
              <a:round/>
              <a:headEnd/>
              <a:tailEnd/>
            </a:ln>
            <a:effectLst/>
          </p:spPr>
          <p:txBody>
            <a:bodyPr/>
            <a:lstStyle/>
            <a:p>
              <a:endParaRPr lang="en-US"/>
            </a:p>
          </p:txBody>
        </p:sp>
        <p:sp>
          <p:nvSpPr>
            <p:cNvPr id="64557" name="Line 45"/>
            <p:cNvSpPr>
              <a:spLocks noChangeShapeType="1"/>
            </p:cNvSpPr>
            <p:nvPr/>
          </p:nvSpPr>
          <p:spPr bwMode="auto">
            <a:xfrm>
              <a:off x="3156" y="3418"/>
              <a:ext cx="15" cy="1"/>
            </a:xfrm>
            <a:prstGeom prst="line">
              <a:avLst/>
            </a:prstGeom>
            <a:noFill/>
            <a:ln w="12700">
              <a:solidFill>
                <a:schemeClr val="tx2"/>
              </a:solidFill>
              <a:round/>
              <a:headEnd/>
              <a:tailEnd/>
            </a:ln>
            <a:effectLst/>
          </p:spPr>
          <p:txBody>
            <a:bodyPr/>
            <a:lstStyle/>
            <a:p>
              <a:endParaRPr lang="en-US"/>
            </a:p>
          </p:txBody>
        </p:sp>
        <p:sp>
          <p:nvSpPr>
            <p:cNvPr id="64558" name="Line 46"/>
            <p:cNvSpPr>
              <a:spLocks noChangeShapeType="1"/>
            </p:cNvSpPr>
            <p:nvPr/>
          </p:nvSpPr>
          <p:spPr bwMode="auto">
            <a:xfrm>
              <a:off x="3203" y="3418"/>
              <a:ext cx="16" cy="1"/>
            </a:xfrm>
            <a:prstGeom prst="line">
              <a:avLst/>
            </a:prstGeom>
            <a:noFill/>
            <a:ln w="12700">
              <a:solidFill>
                <a:schemeClr val="tx2"/>
              </a:solidFill>
              <a:round/>
              <a:headEnd/>
              <a:tailEnd/>
            </a:ln>
            <a:effectLst/>
          </p:spPr>
          <p:txBody>
            <a:bodyPr/>
            <a:lstStyle/>
            <a:p>
              <a:endParaRPr lang="en-US"/>
            </a:p>
          </p:txBody>
        </p:sp>
        <p:sp>
          <p:nvSpPr>
            <p:cNvPr id="64559" name="Line 47"/>
            <p:cNvSpPr>
              <a:spLocks noChangeShapeType="1"/>
            </p:cNvSpPr>
            <p:nvPr/>
          </p:nvSpPr>
          <p:spPr bwMode="auto">
            <a:xfrm>
              <a:off x="3251" y="3418"/>
              <a:ext cx="16" cy="1"/>
            </a:xfrm>
            <a:prstGeom prst="line">
              <a:avLst/>
            </a:prstGeom>
            <a:noFill/>
            <a:ln w="12700">
              <a:solidFill>
                <a:schemeClr val="tx2"/>
              </a:solidFill>
              <a:round/>
              <a:headEnd/>
              <a:tailEnd/>
            </a:ln>
            <a:effectLst/>
          </p:spPr>
          <p:txBody>
            <a:bodyPr/>
            <a:lstStyle/>
            <a:p>
              <a:endParaRPr lang="en-US"/>
            </a:p>
          </p:txBody>
        </p:sp>
        <p:sp>
          <p:nvSpPr>
            <p:cNvPr id="64560" name="Line 48"/>
            <p:cNvSpPr>
              <a:spLocks noChangeShapeType="1"/>
            </p:cNvSpPr>
            <p:nvPr/>
          </p:nvSpPr>
          <p:spPr bwMode="auto">
            <a:xfrm>
              <a:off x="3299" y="3418"/>
              <a:ext cx="16" cy="1"/>
            </a:xfrm>
            <a:prstGeom prst="line">
              <a:avLst/>
            </a:prstGeom>
            <a:noFill/>
            <a:ln w="12700">
              <a:solidFill>
                <a:schemeClr val="tx2"/>
              </a:solidFill>
              <a:round/>
              <a:headEnd/>
              <a:tailEnd/>
            </a:ln>
            <a:effectLst/>
          </p:spPr>
          <p:txBody>
            <a:bodyPr/>
            <a:lstStyle/>
            <a:p>
              <a:endParaRPr lang="en-US"/>
            </a:p>
          </p:txBody>
        </p:sp>
        <p:sp>
          <p:nvSpPr>
            <p:cNvPr id="64561" name="Line 49"/>
            <p:cNvSpPr>
              <a:spLocks noChangeShapeType="1"/>
            </p:cNvSpPr>
            <p:nvPr/>
          </p:nvSpPr>
          <p:spPr bwMode="auto">
            <a:xfrm>
              <a:off x="3347" y="3418"/>
              <a:ext cx="16" cy="1"/>
            </a:xfrm>
            <a:prstGeom prst="line">
              <a:avLst/>
            </a:prstGeom>
            <a:noFill/>
            <a:ln w="12700">
              <a:solidFill>
                <a:schemeClr val="tx2"/>
              </a:solidFill>
              <a:round/>
              <a:headEnd/>
              <a:tailEnd/>
            </a:ln>
            <a:effectLst/>
          </p:spPr>
          <p:txBody>
            <a:bodyPr/>
            <a:lstStyle/>
            <a:p>
              <a:endParaRPr lang="en-US"/>
            </a:p>
          </p:txBody>
        </p:sp>
        <p:sp>
          <p:nvSpPr>
            <p:cNvPr id="64562" name="Line 50"/>
            <p:cNvSpPr>
              <a:spLocks noChangeShapeType="1"/>
            </p:cNvSpPr>
            <p:nvPr/>
          </p:nvSpPr>
          <p:spPr bwMode="auto">
            <a:xfrm>
              <a:off x="3395" y="3418"/>
              <a:ext cx="16" cy="1"/>
            </a:xfrm>
            <a:prstGeom prst="line">
              <a:avLst/>
            </a:prstGeom>
            <a:noFill/>
            <a:ln w="12700">
              <a:solidFill>
                <a:schemeClr val="tx2"/>
              </a:solidFill>
              <a:round/>
              <a:headEnd/>
              <a:tailEnd/>
            </a:ln>
            <a:effectLst/>
          </p:spPr>
          <p:txBody>
            <a:bodyPr/>
            <a:lstStyle/>
            <a:p>
              <a:endParaRPr lang="en-US"/>
            </a:p>
          </p:txBody>
        </p:sp>
        <p:sp>
          <p:nvSpPr>
            <p:cNvPr id="64563" name="Line 51"/>
            <p:cNvSpPr>
              <a:spLocks noChangeShapeType="1"/>
            </p:cNvSpPr>
            <p:nvPr/>
          </p:nvSpPr>
          <p:spPr bwMode="auto">
            <a:xfrm>
              <a:off x="3443" y="3418"/>
              <a:ext cx="16" cy="1"/>
            </a:xfrm>
            <a:prstGeom prst="line">
              <a:avLst/>
            </a:prstGeom>
            <a:noFill/>
            <a:ln w="12700">
              <a:solidFill>
                <a:schemeClr val="tx2"/>
              </a:solidFill>
              <a:round/>
              <a:headEnd/>
              <a:tailEnd/>
            </a:ln>
            <a:effectLst/>
          </p:spPr>
          <p:txBody>
            <a:bodyPr/>
            <a:lstStyle/>
            <a:p>
              <a:endParaRPr lang="en-US"/>
            </a:p>
          </p:txBody>
        </p:sp>
        <p:sp>
          <p:nvSpPr>
            <p:cNvPr id="64564" name="Line 52"/>
            <p:cNvSpPr>
              <a:spLocks noChangeShapeType="1"/>
            </p:cNvSpPr>
            <p:nvPr/>
          </p:nvSpPr>
          <p:spPr bwMode="auto">
            <a:xfrm>
              <a:off x="3491" y="3418"/>
              <a:ext cx="16" cy="1"/>
            </a:xfrm>
            <a:prstGeom prst="line">
              <a:avLst/>
            </a:prstGeom>
            <a:noFill/>
            <a:ln w="12700">
              <a:solidFill>
                <a:schemeClr val="tx2"/>
              </a:solidFill>
              <a:round/>
              <a:headEnd/>
              <a:tailEnd/>
            </a:ln>
            <a:effectLst/>
          </p:spPr>
          <p:txBody>
            <a:bodyPr/>
            <a:lstStyle/>
            <a:p>
              <a:endParaRPr lang="en-US"/>
            </a:p>
          </p:txBody>
        </p:sp>
        <p:sp>
          <p:nvSpPr>
            <p:cNvPr id="64565" name="Line 53"/>
            <p:cNvSpPr>
              <a:spLocks noChangeShapeType="1"/>
            </p:cNvSpPr>
            <p:nvPr/>
          </p:nvSpPr>
          <p:spPr bwMode="auto">
            <a:xfrm>
              <a:off x="3539" y="3418"/>
              <a:ext cx="16" cy="1"/>
            </a:xfrm>
            <a:prstGeom prst="line">
              <a:avLst/>
            </a:prstGeom>
            <a:noFill/>
            <a:ln w="12700">
              <a:solidFill>
                <a:schemeClr val="tx2"/>
              </a:solidFill>
              <a:round/>
              <a:headEnd/>
              <a:tailEnd/>
            </a:ln>
            <a:effectLst/>
          </p:spPr>
          <p:txBody>
            <a:bodyPr/>
            <a:lstStyle/>
            <a:p>
              <a:endParaRPr lang="en-US"/>
            </a:p>
          </p:txBody>
        </p:sp>
        <p:sp>
          <p:nvSpPr>
            <p:cNvPr id="64566" name="Line 54"/>
            <p:cNvSpPr>
              <a:spLocks noChangeShapeType="1"/>
            </p:cNvSpPr>
            <p:nvPr/>
          </p:nvSpPr>
          <p:spPr bwMode="auto">
            <a:xfrm>
              <a:off x="3587" y="3418"/>
              <a:ext cx="16" cy="1"/>
            </a:xfrm>
            <a:prstGeom prst="line">
              <a:avLst/>
            </a:prstGeom>
            <a:noFill/>
            <a:ln w="12700">
              <a:solidFill>
                <a:schemeClr val="tx2"/>
              </a:solidFill>
              <a:round/>
              <a:headEnd/>
              <a:tailEnd/>
            </a:ln>
            <a:effectLst/>
          </p:spPr>
          <p:txBody>
            <a:bodyPr/>
            <a:lstStyle/>
            <a:p>
              <a:endParaRPr lang="en-US"/>
            </a:p>
          </p:txBody>
        </p:sp>
        <p:sp>
          <p:nvSpPr>
            <p:cNvPr id="64567" name="Line 55"/>
            <p:cNvSpPr>
              <a:spLocks noChangeShapeType="1"/>
            </p:cNvSpPr>
            <p:nvPr/>
          </p:nvSpPr>
          <p:spPr bwMode="auto">
            <a:xfrm>
              <a:off x="3635" y="3418"/>
              <a:ext cx="16" cy="1"/>
            </a:xfrm>
            <a:prstGeom prst="line">
              <a:avLst/>
            </a:prstGeom>
            <a:noFill/>
            <a:ln w="12700">
              <a:solidFill>
                <a:schemeClr val="tx2"/>
              </a:solidFill>
              <a:round/>
              <a:headEnd/>
              <a:tailEnd/>
            </a:ln>
            <a:effectLst/>
          </p:spPr>
          <p:txBody>
            <a:bodyPr/>
            <a:lstStyle/>
            <a:p>
              <a:endParaRPr lang="en-US"/>
            </a:p>
          </p:txBody>
        </p:sp>
        <p:sp>
          <p:nvSpPr>
            <p:cNvPr id="64568" name="Line 56"/>
            <p:cNvSpPr>
              <a:spLocks noChangeShapeType="1"/>
            </p:cNvSpPr>
            <p:nvPr/>
          </p:nvSpPr>
          <p:spPr bwMode="auto">
            <a:xfrm>
              <a:off x="3683" y="3418"/>
              <a:ext cx="16" cy="1"/>
            </a:xfrm>
            <a:prstGeom prst="line">
              <a:avLst/>
            </a:prstGeom>
            <a:noFill/>
            <a:ln w="12700">
              <a:solidFill>
                <a:schemeClr val="tx2"/>
              </a:solidFill>
              <a:round/>
              <a:headEnd/>
              <a:tailEnd/>
            </a:ln>
            <a:effectLst/>
          </p:spPr>
          <p:txBody>
            <a:bodyPr/>
            <a:lstStyle/>
            <a:p>
              <a:endParaRPr lang="en-US"/>
            </a:p>
          </p:txBody>
        </p:sp>
        <p:sp>
          <p:nvSpPr>
            <p:cNvPr id="64569" name="Line 57"/>
            <p:cNvSpPr>
              <a:spLocks noChangeShapeType="1"/>
            </p:cNvSpPr>
            <p:nvPr/>
          </p:nvSpPr>
          <p:spPr bwMode="auto">
            <a:xfrm>
              <a:off x="3731" y="3418"/>
              <a:ext cx="16" cy="1"/>
            </a:xfrm>
            <a:prstGeom prst="line">
              <a:avLst/>
            </a:prstGeom>
            <a:noFill/>
            <a:ln w="12700">
              <a:solidFill>
                <a:schemeClr val="tx2"/>
              </a:solidFill>
              <a:round/>
              <a:headEnd/>
              <a:tailEnd/>
            </a:ln>
            <a:effectLst/>
          </p:spPr>
          <p:txBody>
            <a:bodyPr/>
            <a:lstStyle/>
            <a:p>
              <a:endParaRPr lang="en-US"/>
            </a:p>
          </p:txBody>
        </p:sp>
        <p:sp>
          <p:nvSpPr>
            <p:cNvPr id="64570" name="Line 58"/>
            <p:cNvSpPr>
              <a:spLocks noChangeShapeType="1"/>
            </p:cNvSpPr>
            <p:nvPr/>
          </p:nvSpPr>
          <p:spPr bwMode="auto">
            <a:xfrm>
              <a:off x="3778" y="3418"/>
              <a:ext cx="16" cy="1"/>
            </a:xfrm>
            <a:prstGeom prst="line">
              <a:avLst/>
            </a:prstGeom>
            <a:noFill/>
            <a:ln w="12700">
              <a:solidFill>
                <a:schemeClr val="tx2"/>
              </a:solidFill>
              <a:round/>
              <a:headEnd/>
              <a:tailEnd/>
            </a:ln>
            <a:effectLst/>
          </p:spPr>
          <p:txBody>
            <a:bodyPr/>
            <a:lstStyle/>
            <a:p>
              <a:endParaRPr lang="en-US"/>
            </a:p>
          </p:txBody>
        </p:sp>
        <p:sp>
          <p:nvSpPr>
            <p:cNvPr id="64571" name="Line 59"/>
            <p:cNvSpPr>
              <a:spLocks noChangeShapeType="1"/>
            </p:cNvSpPr>
            <p:nvPr/>
          </p:nvSpPr>
          <p:spPr bwMode="auto">
            <a:xfrm>
              <a:off x="3826" y="3418"/>
              <a:ext cx="16" cy="1"/>
            </a:xfrm>
            <a:prstGeom prst="line">
              <a:avLst/>
            </a:prstGeom>
            <a:noFill/>
            <a:ln w="12700">
              <a:solidFill>
                <a:schemeClr val="tx2"/>
              </a:solidFill>
              <a:round/>
              <a:headEnd/>
              <a:tailEnd/>
            </a:ln>
            <a:effectLst/>
          </p:spPr>
          <p:txBody>
            <a:bodyPr/>
            <a:lstStyle/>
            <a:p>
              <a:endParaRPr lang="en-US"/>
            </a:p>
          </p:txBody>
        </p:sp>
        <p:sp>
          <p:nvSpPr>
            <p:cNvPr id="64572" name="Line 60"/>
            <p:cNvSpPr>
              <a:spLocks noChangeShapeType="1"/>
            </p:cNvSpPr>
            <p:nvPr/>
          </p:nvSpPr>
          <p:spPr bwMode="auto">
            <a:xfrm>
              <a:off x="3874" y="3418"/>
              <a:ext cx="16" cy="1"/>
            </a:xfrm>
            <a:prstGeom prst="line">
              <a:avLst/>
            </a:prstGeom>
            <a:noFill/>
            <a:ln w="12700">
              <a:solidFill>
                <a:schemeClr val="tx2"/>
              </a:solidFill>
              <a:round/>
              <a:headEnd/>
              <a:tailEnd/>
            </a:ln>
            <a:effectLst/>
          </p:spPr>
          <p:txBody>
            <a:bodyPr/>
            <a:lstStyle/>
            <a:p>
              <a:endParaRPr lang="en-US"/>
            </a:p>
          </p:txBody>
        </p:sp>
        <p:sp>
          <p:nvSpPr>
            <p:cNvPr id="64573" name="Line 61"/>
            <p:cNvSpPr>
              <a:spLocks noChangeShapeType="1"/>
            </p:cNvSpPr>
            <p:nvPr/>
          </p:nvSpPr>
          <p:spPr bwMode="auto">
            <a:xfrm>
              <a:off x="3922" y="3418"/>
              <a:ext cx="16" cy="1"/>
            </a:xfrm>
            <a:prstGeom prst="line">
              <a:avLst/>
            </a:prstGeom>
            <a:noFill/>
            <a:ln w="12700">
              <a:solidFill>
                <a:schemeClr val="tx2"/>
              </a:solidFill>
              <a:round/>
              <a:headEnd/>
              <a:tailEnd/>
            </a:ln>
            <a:effectLst/>
          </p:spPr>
          <p:txBody>
            <a:bodyPr/>
            <a:lstStyle/>
            <a:p>
              <a:endParaRPr lang="en-US"/>
            </a:p>
          </p:txBody>
        </p:sp>
        <p:sp>
          <p:nvSpPr>
            <p:cNvPr id="64574" name="Line 62"/>
            <p:cNvSpPr>
              <a:spLocks noChangeShapeType="1"/>
            </p:cNvSpPr>
            <p:nvPr/>
          </p:nvSpPr>
          <p:spPr bwMode="auto">
            <a:xfrm>
              <a:off x="3970" y="3418"/>
              <a:ext cx="16" cy="1"/>
            </a:xfrm>
            <a:prstGeom prst="line">
              <a:avLst/>
            </a:prstGeom>
            <a:noFill/>
            <a:ln w="12700">
              <a:solidFill>
                <a:schemeClr val="tx2"/>
              </a:solidFill>
              <a:round/>
              <a:headEnd/>
              <a:tailEnd/>
            </a:ln>
            <a:effectLst/>
          </p:spPr>
          <p:txBody>
            <a:bodyPr/>
            <a:lstStyle/>
            <a:p>
              <a:endParaRPr lang="en-US"/>
            </a:p>
          </p:txBody>
        </p:sp>
        <p:sp>
          <p:nvSpPr>
            <p:cNvPr id="64575" name="Line 63"/>
            <p:cNvSpPr>
              <a:spLocks noChangeShapeType="1"/>
            </p:cNvSpPr>
            <p:nvPr/>
          </p:nvSpPr>
          <p:spPr bwMode="auto">
            <a:xfrm>
              <a:off x="4018" y="3418"/>
              <a:ext cx="16" cy="1"/>
            </a:xfrm>
            <a:prstGeom prst="line">
              <a:avLst/>
            </a:prstGeom>
            <a:noFill/>
            <a:ln w="12700">
              <a:solidFill>
                <a:schemeClr val="tx2"/>
              </a:solidFill>
              <a:round/>
              <a:headEnd/>
              <a:tailEnd/>
            </a:ln>
            <a:effectLst/>
          </p:spPr>
          <p:txBody>
            <a:bodyPr/>
            <a:lstStyle/>
            <a:p>
              <a:endParaRPr lang="en-US"/>
            </a:p>
          </p:txBody>
        </p:sp>
        <p:sp>
          <p:nvSpPr>
            <p:cNvPr id="64576" name="Line 64"/>
            <p:cNvSpPr>
              <a:spLocks noChangeShapeType="1"/>
            </p:cNvSpPr>
            <p:nvPr/>
          </p:nvSpPr>
          <p:spPr bwMode="auto">
            <a:xfrm>
              <a:off x="4066" y="3418"/>
              <a:ext cx="16" cy="1"/>
            </a:xfrm>
            <a:prstGeom prst="line">
              <a:avLst/>
            </a:prstGeom>
            <a:noFill/>
            <a:ln w="12700">
              <a:solidFill>
                <a:schemeClr val="tx2"/>
              </a:solidFill>
              <a:round/>
              <a:headEnd/>
              <a:tailEnd/>
            </a:ln>
            <a:effectLst/>
          </p:spPr>
          <p:txBody>
            <a:bodyPr/>
            <a:lstStyle/>
            <a:p>
              <a:endParaRPr lang="en-US"/>
            </a:p>
          </p:txBody>
        </p:sp>
        <p:sp>
          <p:nvSpPr>
            <p:cNvPr id="64577" name="Line 65"/>
            <p:cNvSpPr>
              <a:spLocks noChangeShapeType="1"/>
            </p:cNvSpPr>
            <p:nvPr/>
          </p:nvSpPr>
          <p:spPr bwMode="auto">
            <a:xfrm>
              <a:off x="4114" y="3418"/>
              <a:ext cx="16" cy="1"/>
            </a:xfrm>
            <a:prstGeom prst="line">
              <a:avLst/>
            </a:prstGeom>
            <a:noFill/>
            <a:ln w="12700">
              <a:solidFill>
                <a:schemeClr val="tx2"/>
              </a:solidFill>
              <a:round/>
              <a:headEnd/>
              <a:tailEnd/>
            </a:ln>
            <a:effectLst/>
          </p:spPr>
          <p:txBody>
            <a:bodyPr/>
            <a:lstStyle/>
            <a:p>
              <a:endParaRPr lang="en-US"/>
            </a:p>
          </p:txBody>
        </p:sp>
        <p:sp>
          <p:nvSpPr>
            <p:cNvPr id="64578" name="Line 66"/>
            <p:cNvSpPr>
              <a:spLocks noChangeShapeType="1"/>
            </p:cNvSpPr>
            <p:nvPr/>
          </p:nvSpPr>
          <p:spPr bwMode="auto">
            <a:xfrm>
              <a:off x="4162" y="3418"/>
              <a:ext cx="16" cy="1"/>
            </a:xfrm>
            <a:prstGeom prst="line">
              <a:avLst/>
            </a:prstGeom>
            <a:noFill/>
            <a:ln w="12700">
              <a:solidFill>
                <a:schemeClr val="tx2"/>
              </a:solidFill>
              <a:round/>
              <a:headEnd/>
              <a:tailEnd/>
            </a:ln>
            <a:effectLst/>
          </p:spPr>
          <p:txBody>
            <a:bodyPr/>
            <a:lstStyle/>
            <a:p>
              <a:endParaRPr lang="en-US"/>
            </a:p>
          </p:txBody>
        </p:sp>
        <p:sp>
          <p:nvSpPr>
            <p:cNvPr id="64579" name="Line 67"/>
            <p:cNvSpPr>
              <a:spLocks noChangeShapeType="1"/>
            </p:cNvSpPr>
            <p:nvPr/>
          </p:nvSpPr>
          <p:spPr bwMode="auto">
            <a:xfrm>
              <a:off x="4210" y="3418"/>
              <a:ext cx="16" cy="1"/>
            </a:xfrm>
            <a:prstGeom prst="line">
              <a:avLst/>
            </a:prstGeom>
            <a:noFill/>
            <a:ln w="12700">
              <a:solidFill>
                <a:schemeClr val="tx2"/>
              </a:solidFill>
              <a:round/>
              <a:headEnd/>
              <a:tailEnd/>
            </a:ln>
            <a:effectLst/>
          </p:spPr>
          <p:txBody>
            <a:bodyPr/>
            <a:lstStyle/>
            <a:p>
              <a:endParaRPr lang="en-US"/>
            </a:p>
          </p:txBody>
        </p:sp>
        <p:sp>
          <p:nvSpPr>
            <p:cNvPr id="64580" name="Line 68"/>
            <p:cNvSpPr>
              <a:spLocks noChangeShapeType="1"/>
            </p:cNvSpPr>
            <p:nvPr/>
          </p:nvSpPr>
          <p:spPr bwMode="auto">
            <a:xfrm>
              <a:off x="4258" y="3418"/>
              <a:ext cx="16" cy="1"/>
            </a:xfrm>
            <a:prstGeom prst="line">
              <a:avLst/>
            </a:prstGeom>
            <a:noFill/>
            <a:ln w="12700">
              <a:solidFill>
                <a:schemeClr val="tx2"/>
              </a:solidFill>
              <a:round/>
              <a:headEnd/>
              <a:tailEnd/>
            </a:ln>
            <a:effectLst/>
          </p:spPr>
          <p:txBody>
            <a:bodyPr/>
            <a:lstStyle/>
            <a:p>
              <a:endParaRPr lang="en-US"/>
            </a:p>
          </p:txBody>
        </p:sp>
        <p:sp>
          <p:nvSpPr>
            <p:cNvPr id="64581" name="Line 69"/>
            <p:cNvSpPr>
              <a:spLocks noChangeShapeType="1"/>
            </p:cNvSpPr>
            <p:nvPr/>
          </p:nvSpPr>
          <p:spPr bwMode="auto">
            <a:xfrm>
              <a:off x="4306" y="3418"/>
              <a:ext cx="16" cy="1"/>
            </a:xfrm>
            <a:prstGeom prst="line">
              <a:avLst/>
            </a:prstGeom>
            <a:noFill/>
            <a:ln w="12700">
              <a:solidFill>
                <a:schemeClr val="tx2"/>
              </a:solidFill>
              <a:round/>
              <a:headEnd/>
              <a:tailEnd/>
            </a:ln>
            <a:effectLst/>
          </p:spPr>
          <p:txBody>
            <a:bodyPr/>
            <a:lstStyle/>
            <a:p>
              <a:endParaRPr lang="en-US"/>
            </a:p>
          </p:txBody>
        </p:sp>
        <p:sp>
          <p:nvSpPr>
            <p:cNvPr id="64582" name="Line 70"/>
            <p:cNvSpPr>
              <a:spLocks noChangeShapeType="1"/>
            </p:cNvSpPr>
            <p:nvPr/>
          </p:nvSpPr>
          <p:spPr bwMode="auto">
            <a:xfrm>
              <a:off x="4353" y="3418"/>
              <a:ext cx="16" cy="1"/>
            </a:xfrm>
            <a:prstGeom prst="line">
              <a:avLst/>
            </a:prstGeom>
            <a:noFill/>
            <a:ln w="12700">
              <a:solidFill>
                <a:schemeClr val="tx2"/>
              </a:solidFill>
              <a:round/>
              <a:headEnd/>
              <a:tailEnd/>
            </a:ln>
            <a:effectLst/>
          </p:spPr>
          <p:txBody>
            <a:bodyPr/>
            <a:lstStyle/>
            <a:p>
              <a:endParaRPr lang="en-US"/>
            </a:p>
          </p:txBody>
        </p:sp>
        <p:sp>
          <p:nvSpPr>
            <p:cNvPr id="64583" name="Line 71"/>
            <p:cNvSpPr>
              <a:spLocks noChangeShapeType="1"/>
            </p:cNvSpPr>
            <p:nvPr/>
          </p:nvSpPr>
          <p:spPr bwMode="auto">
            <a:xfrm>
              <a:off x="4401" y="3418"/>
              <a:ext cx="16" cy="1"/>
            </a:xfrm>
            <a:prstGeom prst="line">
              <a:avLst/>
            </a:prstGeom>
            <a:noFill/>
            <a:ln w="12700">
              <a:solidFill>
                <a:schemeClr val="tx2"/>
              </a:solidFill>
              <a:round/>
              <a:headEnd/>
              <a:tailEnd/>
            </a:ln>
            <a:effectLst/>
          </p:spPr>
          <p:txBody>
            <a:bodyPr/>
            <a:lstStyle/>
            <a:p>
              <a:endParaRPr lang="en-US"/>
            </a:p>
          </p:txBody>
        </p:sp>
        <p:sp>
          <p:nvSpPr>
            <p:cNvPr id="64584" name="Line 72"/>
            <p:cNvSpPr>
              <a:spLocks noChangeShapeType="1"/>
            </p:cNvSpPr>
            <p:nvPr/>
          </p:nvSpPr>
          <p:spPr bwMode="auto">
            <a:xfrm>
              <a:off x="4449" y="3418"/>
              <a:ext cx="16" cy="1"/>
            </a:xfrm>
            <a:prstGeom prst="line">
              <a:avLst/>
            </a:prstGeom>
            <a:noFill/>
            <a:ln w="12700">
              <a:solidFill>
                <a:schemeClr val="tx2"/>
              </a:solidFill>
              <a:round/>
              <a:headEnd/>
              <a:tailEnd/>
            </a:ln>
            <a:effectLst/>
          </p:spPr>
          <p:txBody>
            <a:bodyPr/>
            <a:lstStyle/>
            <a:p>
              <a:endParaRPr lang="en-US"/>
            </a:p>
          </p:txBody>
        </p:sp>
        <p:sp>
          <p:nvSpPr>
            <p:cNvPr id="64585" name="Line 73"/>
            <p:cNvSpPr>
              <a:spLocks noChangeShapeType="1"/>
            </p:cNvSpPr>
            <p:nvPr/>
          </p:nvSpPr>
          <p:spPr bwMode="auto">
            <a:xfrm>
              <a:off x="4497" y="3418"/>
              <a:ext cx="16" cy="1"/>
            </a:xfrm>
            <a:prstGeom prst="line">
              <a:avLst/>
            </a:prstGeom>
            <a:noFill/>
            <a:ln w="12700">
              <a:solidFill>
                <a:schemeClr val="tx2"/>
              </a:solidFill>
              <a:round/>
              <a:headEnd/>
              <a:tailEnd/>
            </a:ln>
            <a:effectLst/>
          </p:spPr>
          <p:txBody>
            <a:bodyPr/>
            <a:lstStyle/>
            <a:p>
              <a:endParaRPr lang="en-US"/>
            </a:p>
          </p:txBody>
        </p:sp>
        <p:sp>
          <p:nvSpPr>
            <p:cNvPr id="64586" name="Line 74"/>
            <p:cNvSpPr>
              <a:spLocks noChangeShapeType="1"/>
            </p:cNvSpPr>
            <p:nvPr/>
          </p:nvSpPr>
          <p:spPr bwMode="auto">
            <a:xfrm>
              <a:off x="4545" y="3418"/>
              <a:ext cx="16" cy="1"/>
            </a:xfrm>
            <a:prstGeom prst="line">
              <a:avLst/>
            </a:prstGeom>
            <a:noFill/>
            <a:ln w="12700">
              <a:solidFill>
                <a:schemeClr val="tx2"/>
              </a:solidFill>
              <a:round/>
              <a:headEnd/>
              <a:tailEnd/>
            </a:ln>
            <a:effectLst/>
          </p:spPr>
          <p:txBody>
            <a:bodyPr/>
            <a:lstStyle/>
            <a:p>
              <a:endParaRPr lang="en-US"/>
            </a:p>
          </p:txBody>
        </p:sp>
        <p:sp>
          <p:nvSpPr>
            <p:cNvPr id="64587" name="Line 75"/>
            <p:cNvSpPr>
              <a:spLocks noChangeShapeType="1"/>
            </p:cNvSpPr>
            <p:nvPr/>
          </p:nvSpPr>
          <p:spPr bwMode="auto">
            <a:xfrm>
              <a:off x="4593" y="3418"/>
              <a:ext cx="16" cy="1"/>
            </a:xfrm>
            <a:prstGeom prst="line">
              <a:avLst/>
            </a:prstGeom>
            <a:noFill/>
            <a:ln w="12700">
              <a:solidFill>
                <a:schemeClr val="tx2"/>
              </a:solidFill>
              <a:round/>
              <a:headEnd/>
              <a:tailEnd/>
            </a:ln>
            <a:effectLst/>
          </p:spPr>
          <p:txBody>
            <a:bodyPr/>
            <a:lstStyle/>
            <a:p>
              <a:endParaRPr lang="en-US"/>
            </a:p>
          </p:txBody>
        </p:sp>
        <p:sp>
          <p:nvSpPr>
            <p:cNvPr id="64588" name="Line 76"/>
            <p:cNvSpPr>
              <a:spLocks noChangeShapeType="1"/>
            </p:cNvSpPr>
            <p:nvPr/>
          </p:nvSpPr>
          <p:spPr bwMode="auto">
            <a:xfrm>
              <a:off x="4641" y="3418"/>
              <a:ext cx="16" cy="1"/>
            </a:xfrm>
            <a:prstGeom prst="line">
              <a:avLst/>
            </a:prstGeom>
            <a:noFill/>
            <a:ln w="12700">
              <a:solidFill>
                <a:schemeClr val="tx2"/>
              </a:solidFill>
              <a:round/>
              <a:headEnd/>
              <a:tailEnd/>
            </a:ln>
            <a:effectLst/>
          </p:spPr>
          <p:txBody>
            <a:bodyPr/>
            <a:lstStyle/>
            <a:p>
              <a:endParaRPr lang="en-US"/>
            </a:p>
          </p:txBody>
        </p:sp>
        <p:sp>
          <p:nvSpPr>
            <p:cNvPr id="64589" name="Line 77"/>
            <p:cNvSpPr>
              <a:spLocks noChangeShapeType="1"/>
            </p:cNvSpPr>
            <p:nvPr/>
          </p:nvSpPr>
          <p:spPr bwMode="auto">
            <a:xfrm>
              <a:off x="4689" y="3418"/>
              <a:ext cx="16" cy="1"/>
            </a:xfrm>
            <a:prstGeom prst="line">
              <a:avLst/>
            </a:prstGeom>
            <a:noFill/>
            <a:ln w="12700">
              <a:solidFill>
                <a:schemeClr val="tx2"/>
              </a:solidFill>
              <a:round/>
              <a:headEnd/>
              <a:tailEnd/>
            </a:ln>
            <a:effectLst/>
          </p:spPr>
          <p:txBody>
            <a:bodyPr/>
            <a:lstStyle/>
            <a:p>
              <a:endParaRPr lang="en-US"/>
            </a:p>
          </p:txBody>
        </p:sp>
        <p:sp>
          <p:nvSpPr>
            <p:cNvPr id="64590" name="Line 78"/>
            <p:cNvSpPr>
              <a:spLocks noChangeShapeType="1"/>
            </p:cNvSpPr>
            <p:nvPr/>
          </p:nvSpPr>
          <p:spPr bwMode="auto">
            <a:xfrm>
              <a:off x="4737" y="3418"/>
              <a:ext cx="16" cy="1"/>
            </a:xfrm>
            <a:prstGeom prst="line">
              <a:avLst/>
            </a:prstGeom>
            <a:noFill/>
            <a:ln w="12700">
              <a:solidFill>
                <a:schemeClr val="tx2"/>
              </a:solidFill>
              <a:round/>
              <a:headEnd/>
              <a:tailEnd/>
            </a:ln>
            <a:effectLst/>
          </p:spPr>
          <p:txBody>
            <a:bodyPr/>
            <a:lstStyle/>
            <a:p>
              <a:endParaRPr lang="en-US"/>
            </a:p>
          </p:txBody>
        </p:sp>
        <p:sp>
          <p:nvSpPr>
            <p:cNvPr id="64591" name="Line 79"/>
            <p:cNvSpPr>
              <a:spLocks noChangeShapeType="1"/>
            </p:cNvSpPr>
            <p:nvPr/>
          </p:nvSpPr>
          <p:spPr bwMode="auto">
            <a:xfrm>
              <a:off x="4785" y="3418"/>
              <a:ext cx="16" cy="1"/>
            </a:xfrm>
            <a:prstGeom prst="line">
              <a:avLst/>
            </a:prstGeom>
            <a:noFill/>
            <a:ln w="12700">
              <a:solidFill>
                <a:schemeClr val="tx2"/>
              </a:solidFill>
              <a:round/>
              <a:headEnd/>
              <a:tailEnd/>
            </a:ln>
            <a:effectLst/>
          </p:spPr>
          <p:txBody>
            <a:bodyPr/>
            <a:lstStyle/>
            <a:p>
              <a:endParaRPr lang="en-US"/>
            </a:p>
          </p:txBody>
        </p:sp>
        <p:sp>
          <p:nvSpPr>
            <p:cNvPr id="64592" name="Line 80"/>
            <p:cNvSpPr>
              <a:spLocks noChangeShapeType="1"/>
            </p:cNvSpPr>
            <p:nvPr/>
          </p:nvSpPr>
          <p:spPr bwMode="auto">
            <a:xfrm>
              <a:off x="4833" y="3418"/>
              <a:ext cx="16" cy="1"/>
            </a:xfrm>
            <a:prstGeom prst="line">
              <a:avLst/>
            </a:prstGeom>
            <a:noFill/>
            <a:ln w="12700">
              <a:solidFill>
                <a:schemeClr val="tx2"/>
              </a:solidFill>
              <a:round/>
              <a:headEnd/>
              <a:tailEnd/>
            </a:ln>
            <a:effectLst/>
          </p:spPr>
          <p:txBody>
            <a:bodyPr/>
            <a:lstStyle/>
            <a:p>
              <a:endParaRPr lang="en-US"/>
            </a:p>
          </p:txBody>
        </p:sp>
        <p:sp>
          <p:nvSpPr>
            <p:cNvPr id="64593" name="Line 81"/>
            <p:cNvSpPr>
              <a:spLocks noChangeShapeType="1"/>
            </p:cNvSpPr>
            <p:nvPr/>
          </p:nvSpPr>
          <p:spPr bwMode="auto">
            <a:xfrm>
              <a:off x="4881" y="3418"/>
              <a:ext cx="16" cy="1"/>
            </a:xfrm>
            <a:prstGeom prst="line">
              <a:avLst/>
            </a:prstGeom>
            <a:noFill/>
            <a:ln w="12700">
              <a:solidFill>
                <a:schemeClr val="tx2"/>
              </a:solidFill>
              <a:round/>
              <a:headEnd/>
              <a:tailEnd/>
            </a:ln>
            <a:effectLst/>
          </p:spPr>
          <p:txBody>
            <a:bodyPr/>
            <a:lstStyle/>
            <a:p>
              <a:endParaRPr lang="en-US"/>
            </a:p>
          </p:txBody>
        </p:sp>
        <p:sp>
          <p:nvSpPr>
            <p:cNvPr id="64594" name="Line 82"/>
            <p:cNvSpPr>
              <a:spLocks noChangeShapeType="1"/>
            </p:cNvSpPr>
            <p:nvPr/>
          </p:nvSpPr>
          <p:spPr bwMode="auto">
            <a:xfrm>
              <a:off x="1143" y="3322"/>
              <a:ext cx="16" cy="1"/>
            </a:xfrm>
            <a:prstGeom prst="line">
              <a:avLst/>
            </a:prstGeom>
            <a:noFill/>
            <a:ln w="12700">
              <a:solidFill>
                <a:schemeClr val="tx2"/>
              </a:solidFill>
              <a:round/>
              <a:headEnd/>
              <a:tailEnd/>
            </a:ln>
            <a:effectLst/>
          </p:spPr>
          <p:txBody>
            <a:bodyPr/>
            <a:lstStyle/>
            <a:p>
              <a:endParaRPr lang="en-US"/>
            </a:p>
          </p:txBody>
        </p:sp>
        <p:sp>
          <p:nvSpPr>
            <p:cNvPr id="64595" name="Line 83"/>
            <p:cNvSpPr>
              <a:spLocks noChangeShapeType="1"/>
            </p:cNvSpPr>
            <p:nvPr/>
          </p:nvSpPr>
          <p:spPr bwMode="auto">
            <a:xfrm>
              <a:off x="1191" y="3322"/>
              <a:ext cx="16" cy="1"/>
            </a:xfrm>
            <a:prstGeom prst="line">
              <a:avLst/>
            </a:prstGeom>
            <a:noFill/>
            <a:ln w="12700">
              <a:solidFill>
                <a:schemeClr val="tx2"/>
              </a:solidFill>
              <a:round/>
              <a:headEnd/>
              <a:tailEnd/>
            </a:ln>
            <a:effectLst/>
          </p:spPr>
          <p:txBody>
            <a:bodyPr/>
            <a:lstStyle/>
            <a:p>
              <a:endParaRPr lang="en-US"/>
            </a:p>
          </p:txBody>
        </p:sp>
        <p:sp>
          <p:nvSpPr>
            <p:cNvPr id="64596" name="Line 84"/>
            <p:cNvSpPr>
              <a:spLocks noChangeShapeType="1"/>
            </p:cNvSpPr>
            <p:nvPr/>
          </p:nvSpPr>
          <p:spPr bwMode="auto">
            <a:xfrm>
              <a:off x="1239" y="3322"/>
              <a:ext cx="16" cy="1"/>
            </a:xfrm>
            <a:prstGeom prst="line">
              <a:avLst/>
            </a:prstGeom>
            <a:noFill/>
            <a:ln w="12700">
              <a:solidFill>
                <a:schemeClr val="tx2"/>
              </a:solidFill>
              <a:round/>
              <a:headEnd/>
              <a:tailEnd/>
            </a:ln>
            <a:effectLst/>
          </p:spPr>
          <p:txBody>
            <a:bodyPr/>
            <a:lstStyle/>
            <a:p>
              <a:endParaRPr lang="en-US"/>
            </a:p>
          </p:txBody>
        </p:sp>
        <p:sp>
          <p:nvSpPr>
            <p:cNvPr id="64597" name="Line 85"/>
            <p:cNvSpPr>
              <a:spLocks noChangeShapeType="1"/>
            </p:cNvSpPr>
            <p:nvPr/>
          </p:nvSpPr>
          <p:spPr bwMode="auto">
            <a:xfrm>
              <a:off x="1287" y="3322"/>
              <a:ext cx="16" cy="1"/>
            </a:xfrm>
            <a:prstGeom prst="line">
              <a:avLst/>
            </a:prstGeom>
            <a:noFill/>
            <a:ln w="12700">
              <a:solidFill>
                <a:schemeClr val="tx2"/>
              </a:solidFill>
              <a:round/>
              <a:headEnd/>
              <a:tailEnd/>
            </a:ln>
            <a:effectLst/>
          </p:spPr>
          <p:txBody>
            <a:bodyPr/>
            <a:lstStyle/>
            <a:p>
              <a:endParaRPr lang="en-US"/>
            </a:p>
          </p:txBody>
        </p:sp>
        <p:sp>
          <p:nvSpPr>
            <p:cNvPr id="64598" name="Line 86"/>
            <p:cNvSpPr>
              <a:spLocks noChangeShapeType="1"/>
            </p:cNvSpPr>
            <p:nvPr/>
          </p:nvSpPr>
          <p:spPr bwMode="auto">
            <a:xfrm>
              <a:off x="1335" y="3322"/>
              <a:ext cx="16" cy="1"/>
            </a:xfrm>
            <a:prstGeom prst="line">
              <a:avLst/>
            </a:prstGeom>
            <a:noFill/>
            <a:ln w="12700">
              <a:solidFill>
                <a:schemeClr val="tx2"/>
              </a:solidFill>
              <a:round/>
              <a:headEnd/>
              <a:tailEnd/>
            </a:ln>
            <a:effectLst/>
          </p:spPr>
          <p:txBody>
            <a:bodyPr/>
            <a:lstStyle/>
            <a:p>
              <a:endParaRPr lang="en-US"/>
            </a:p>
          </p:txBody>
        </p:sp>
        <p:sp>
          <p:nvSpPr>
            <p:cNvPr id="64599" name="Line 87"/>
            <p:cNvSpPr>
              <a:spLocks noChangeShapeType="1"/>
            </p:cNvSpPr>
            <p:nvPr/>
          </p:nvSpPr>
          <p:spPr bwMode="auto">
            <a:xfrm>
              <a:off x="1383" y="3322"/>
              <a:ext cx="15" cy="1"/>
            </a:xfrm>
            <a:prstGeom prst="line">
              <a:avLst/>
            </a:prstGeom>
            <a:noFill/>
            <a:ln w="12700">
              <a:solidFill>
                <a:schemeClr val="tx2"/>
              </a:solidFill>
              <a:round/>
              <a:headEnd/>
              <a:tailEnd/>
            </a:ln>
            <a:effectLst/>
          </p:spPr>
          <p:txBody>
            <a:bodyPr/>
            <a:lstStyle/>
            <a:p>
              <a:endParaRPr lang="en-US"/>
            </a:p>
          </p:txBody>
        </p:sp>
        <p:sp>
          <p:nvSpPr>
            <p:cNvPr id="64600" name="Line 88"/>
            <p:cNvSpPr>
              <a:spLocks noChangeShapeType="1"/>
            </p:cNvSpPr>
            <p:nvPr/>
          </p:nvSpPr>
          <p:spPr bwMode="auto">
            <a:xfrm>
              <a:off x="1430" y="3322"/>
              <a:ext cx="16" cy="1"/>
            </a:xfrm>
            <a:prstGeom prst="line">
              <a:avLst/>
            </a:prstGeom>
            <a:noFill/>
            <a:ln w="12700">
              <a:solidFill>
                <a:schemeClr val="tx2"/>
              </a:solidFill>
              <a:round/>
              <a:headEnd/>
              <a:tailEnd/>
            </a:ln>
            <a:effectLst/>
          </p:spPr>
          <p:txBody>
            <a:bodyPr/>
            <a:lstStyle/>
            <a:p>
              <a:endParaRPr lang="en-US"/>
            </a:p>
          </p:txBody>
        </p:sp>
        <p:sp>
          <p:nvSpPr>
            <p:cNvPr id="64601" name="Line 89"/>
            <p:cNvSpPr>
              <a:spLocks noChangeShapeType="1"/>
            </p:cNvSpPr>
            <p:nvPr/>
          </p:nvSpPr>
          <p:spPr bwMode="auto">
            <a:xfrm>
              <a:off x="1478" y="3322"/>
              <a:ext cx="16" cy="1"/>
            </a:xfrm>
            <a:prstGeom prst="line">
              <a:avLst/>
            </a:prstGeom>
            <a:noFill/>
            <a:ln w="12700">
              <a:solidFill>
                <a:schemeClr val="tx2"/>
              </a:solidFill>
              <a:round/>
              <a:headEnd/>
              <a:tailEnd/>
            </a:ln>
            <a:effectLst/>
          </p:spPr>
          <p:txBody>
            <a:bodyPr/>
            <a:lstStyle/>
            <a:p>
              <a:endParaRPr lang="en-US"/>
            </a:p>
          </p:txBody>
        </p:sp>
        <p:sp>
          <p:nvSpPr>
            <p:cNvPr id="64602" name="Line 90"/>
            <p:cNvSpPr>
              <a:spLocks noChangeShapeType="1"/>
            </p:cNvSpPr>
            <p:nvPr/>
          </p:nvSpPr>
          <p:spPr bwMode="auto">
            <a:xfrm>
              <a:off x="1526" y="3322"/>
              <a:ext cx="16" cy="1"/>
            </a:xfrm>
            <a:prstGeom prst="line">
              <a:avLst/>
            </a:prstGeom>
            <a:noFill/>
            <a:ln w="12700">
              <a:solidFill>
                <a:schemeClr val="tx2"/>
              </a:solidFill>
              <a:round/>
              <a:headEnd/>
              <a:tailEnd/>
            </a:ln>
            <a:effectLst/>
          </p:spPr>
          <p:txBody>
            <a:bodyPr/>
            <a:lstStyle/>
            <a:p>
              <a:endParaRPr lang="en-US"/>
            </a:p>
          </p:txBody>
        </p:sp>
        <p:sp>
          <p:nvSpPr>
            <p:cNvPr id="64603" name="Line 91"/>
            <p:cNvSpPr>
              <a:spLocks noChangeShapeType="1"/>
            </p:cNvSpPr>
            <p:nvPr/>
          </p:nvSpPr>
          <p:spPr bwMode="auto">
            <a:xfrm>
              <a:off x="1574" y="3322"/>
              <a:ext cx="16" cy="1"/>
            </a:xfrm>
            <a:prstGeom prst="line">
              <a:avLst/>
            </a:prstGeom>
            <a:noFill/>
            <a:ln w="12700">
              <a:solidFill>
                <a:schemeClr val="tx2"/>
              </a:solidFill>
              <a:round/>
              <a:headEnd/>
              <a:tailEnd/>
            </a:ln>
            <a:effectLst/>
          </p:spPr>
          <p:txBody>
            <a:bodyPr/>
            <a:lstStyle/>
            <a:p>
              <a:endParaRPr lang="en-US"/>
            </a:p>
          </p:txBody>
        </p:sp>
        <p:sp>
          <p:nvSpPr>
            <p:cNvPr id="64604" name="Line 92"/>
            <p:cNvSpPr>
              <a:spLocks noChangeShapeType="1"/>
            </p:cNvSpPr>
            <p:nvPr/>
          </p:nvSpPr>
          <p:spPr bwMode="auto">
            <a:xfrm>
              <a:off x="1622" y="3322"/>
              <a:ext cx="16" cy="1"/>
            </a:xfrm>
            <a:prstGeom prst="line">
              <a:avLst/>
            </a:prstGeom>
            <a:noFill/>
            <a:ln w="12700">
              <a:solidFill>
                <a:schemeClr val="tx2"/>
              </a:solidFill>
              <a:round/>
              <a:headEnd/>
              <a:tailEnd/>
            </a:ln>
            <a:effectLst/>
          </p:spPr>
          <p:txBody>
            <a:bodyPr/>
            <a:lstStyle/>
            <a:p>
              <a:endParaRPr lang="en-US"/>
            </a:p>
          </p:txBody>
        </p:sp>
        <p:sp>
          <p:nvSpPr>
            <p:cNvPr id="64605" name="Line 93"/>
            <p:cNvSpPr>
              <a:spLocks noChangeShapeType="1"/>
            </p:cNvSpPr>
            <p:nvPr/>
          </p:nvSpPr>
          <p:spPr bwMode="auto">
            <a:xfrm>
              <a:off x="1670" y="3322"/>
              <a:ext cx="16" cy="1"/>
            </a:xfrm>
            <a:prstGeom prst="line">
              <a:avLst/>
            </a:prstGeom>
            <a:noFill/>
            <a:ln w="12700">
              <a:solidFill>
                <a:schemeClr val="tx2"/>
              </a:solidFill>
              <a:round/>
              <a:headEnd/>
              <a:tailEnd/>
            </a:ln>
            <a:effectLst/>
          </p:spPr>
          <p:txBody>
            <a:bodyPr/>
            <a:lstStyle/>
            <a:p>
              <a:endParaRPr lang="en-US"/>
            </a:p>
          </p:txBody>
        </p:sp>
        <p:sp>
          <p:nvSpPr>
            <p:cNvPr id="64606" name="Line 94"/>
            <p:cNvSpPr>
              <a:spLocks noChangeShapeType="1"/>
            </p:cNvSpPr>
            <p:nvPr/>
          </p:nvSpPr>
          <p:spPr bwMode="auto">
            <a:xfrm>
              <a:off x="1718" y="3322"/>
              <a:ext cx="16" cy="1"/>
            </a:xfrm>
            <a:prstGeom prst="line">
              <a:avLst/>
            </a:prstGeom>
            <a:noFill/>
            <a:ln w="12700">
              <a:solidFill>
                <a:schemeClr val="tx2"/>
              </a:solidFill>
              <a:round/>
              <a:headEnd/>
              <a:tailEnd/>
            </a:ln>
            <a:effectLst/>
          </p:spPr>
          <p:txBody>
            <a:bodyPr/>
            <a:lstStyle/>
            <a:p>
              <a:endParaRPr lang="en-US"/>
            </a:p>
          </p:txBody>
        </p:sp>
        <p:sp>
          <p:nvSpPr>
            <p:cNvPr id="64607" name="Line 95"/>
            <p:cNvSpPr>
              <a:spLocks noChangeShapeType="1"/>
            </p:cNvSpPr>
            <p:nvPr/>
          </p:nvSpPr>
          <p:spPr bwMode="auto">
            <a:xfrm>
              <a:off x="1766" y="3322"/>
              <a:ext cx="16" cy="1"/>
            </a:xfrm>
            <a:prstGeom prst="line">
              <a:avLst/>
            </a:prstGeom>
            <a:noFill/>
            <a:ln w="12700">
              <a:solidFill>
                <a:schemeClr val="tx2"/>
              </a:solidFill>
              <a:round/>
              <a:headEnd/>
              <a:tailEnd/>
            </a:ln>
            <a:effectLst/>
          </p:spPr>
          <p:txBody>
            <a:bodyPr/>
            <a:lstStyle/>
            <a:p>
              <a:endParaRPr lang="en-US"/>
            </a:p>
          </p:txBody>
        </p:sp>
        <p:sp>
          <p:nvSpPr>
            <p:cNvPr id="64608" name="Line 96"/>
            <p:cNvSpPr>
              <a:spLocks noChangeShapeType="1"/>
            </p:cNvSpPr>
            <p:nvPr/>
          </p:nvSpPr>
          <p:spPr bwMode="auto">
            <a:xfrm>
              <a:off x="1814" y="3322"/>
              <a:ext cx="16" cy="1"/>
            </a:xfrm>
            <a:prstGeom prst="line">
              <a:avLst/>
            </a:prstGeom>
            <a:noFill/>
            <a:ln w="12700">
              <a:solidFill>
                <a:schemeClr val="tx2"/>
              </a:solidFill>
              <a:round/>
              <a:headEnd/>
              <a:tailEnd/>
            </a:ln>
            <a:effectLst/>
          </p:spPr>
          <p:txBody>
            <a:bodyPr/>
            <a:lstStyle/>
            <a:p>
              <a:endParaRPr lang="en-US"/>
            </a:p>
          </p:txBody>
        </p:sp>
        <p:sp>
          <p:nvSpPr>
            <p:cNvPr id="64609" name="Line 97"/>
            <p:cNvSpPr>
              <a:spLocks noChangeShapeType="1"/>
            </p:cNvSpPr>
            <p:nvPr/>
          </p:nvSpPr>
          <p:spPr bwMode="auto">
            <a:xfrm>
              <a:off x="1862" y="3322"/>
              <a:ext cx="16" cy="1"/>
            </a:xfrm>
            <a:prstGeom prst="line">
              <a:avLst/>
            </a:prstGeom>
            <a:noFill/>
            <a:ln w="12700">
              <a:solidFill>
                <a:schemeClr val="tx2"/>
              </a:solidFill>
              <a:round/>
              <a:headEnd/>
              <a:tailEnd/>
            </a:ln>
            <a:effectLst/>
          </p:spPr>
          <p:txBody>
            <a:bodyPr/>
            <a:lstStyle/>
            <a:p>
              <a:endParaRPr lang="en-US"/>
            </a:p>
          </p:txBody>
        </p:sp>
        <p:sp>
          <p:nvSpPr>
            <p:cNvPr id="64610" name="Line 98"/>
            <p:cNvSpPr>
              <a:spLocks noChangeShapeType="1"/>
            </p:cNvSpPr>
            <p:nvPr/>
          </p:nvSpPr>
          <p:spPr bwMode="auto">
            <a:xfrm>
              <a:off x="1910" y="3322"/>
              <a:ext cx="16" cy="1"/>
            </a:xfrm>
            <a:prstGeom prst="line">
              <a:avLst/>
            </a:prstGeom>
            <a:noFill/>
            <a:ln w="12700">
              <a:solidFill>
                <a:schemeClr val="tx2"/>
              </a:solidFill>
              <a:round/>
              <a:headEnd/>
              <a:tailEnd/>
            </a:ln>
            <a:effectLst/>
          </p:spPr>
          <p:txBody>
            <a:bodyPr/>
            <a:lstStyle/>
            <a:p>
              <a:endParaRPr lang="en-US"/>
            </a:p>
          </p:txBody>
        </p:sp>
        <p:sp>
          <p:nvSpPr>
            <p:cNvPr id="64611" name="Line 99"/>
            <p:cNvSpPr>
              <a:spLocks noChangeShapeType="1"/>
            </p:cNvSpPr>
            <p:nvPr/>
          </p:nvSpPr>
          <p:spPr bwMode="auto">
            <a:xfrm>
              <a:off x="1958" y="3322"/>
              <a:ext cx="16" cy="1"/>
            </a:xfrm>
            <a:prstGeom prst="line">
              <a:avLst/>
            </a:prstGeom>
            <a:noFill/>
            <a:ln w="12700">
              <a:solidFill>
                <a:schemeClr val="tx2"/>
              </a:solidFill>
              <a:round/>
              <a:headEnd/>
              <a:tailEnd/>
            </a:ln>
            <a:effectLst/>
          </p:spPr>
          <p:txBody>
            <a:bodyPr/>
            <a:lstStyle/>
            <a:p>
              <a:endParaRPr lang="en-US"/>
            </a:p>
          </p:txBody>
        </p:sp>
        <p:sp>
          <p:nvSpPr>
            <p:cNvPr id="64612" name="Line 100"/>
            <p:cNvSpPr>
              <a:spLocks noChangeShapeType="1"/>
            </p:cNvSpPr>
            <p:nvPr/>
          </p:nvSpPr>
          <p:spPr bwMode="auto">
            <a:xfrm>
              <a:off x="2005" y="3322"/>
              <a:ext cx="16" cy="1"/>
            </a:xfrm>
            <a:prstGeom prst="line">
              <a:avLst/>
            </a:prstGeom>
            <a:noFill/>
            <a:ln w="12700">
              <a:solidFill>
                <a:schemeClr val="tx2"/>
              </a:solidFill>
              <a:round/>
              <a:headEnd/>
              <a:tailEnd/>
            </a:ln>
            <a:effectLst/>
          </p:spPr>
          <p:txBody>
            <a:bodyPr/>
            <a:lstStyle/>
            <a:p>
              <a:endParaRPr lang="en-US"/>
            </a:p>
          </p:txBody>
        </p:sp>
        <p:sp>
          <p:nvSpPr>
            <p:cNvPr id="64613" name="Line 101"/>
            <p:cNvSpPr>
              <a:spLocks noChangeShapeType="1"/>
            </p:cNvSpPr>
            <p:nvPr/>
          </p:nvSpPr>
          <p:spPr bwMode="auto">
            <a:xfrm>
              <a:off x="2053" y="3322"/>
              <a:ext cx="16" cy="1"/>
            </a:xfrm>
            <a:prstGeom prst="line">
              <a:avLst/>
            </a:prstGeom>
            <a:noFill/>
            <a:ln w="12700">
              <a:solidFill>
                <a:schemeClr val="tx2"/>
              </a:solidFill>
              <a:round/>
              <a:headEnd/>
              <a:tailEnd/>
            </a:ln>
            <a:effectLst/>
          </p:spPr>
          <p:txBody>
            <a:bodyPr/>
            <a:lstStyle/>
            <a:p>
              <a:endParaRPr lang="en-US"/>
            </a:p>
          </p:txBody>
        </p:sp>
        <p:sp>
          <p:nvSpPr>
            <p:cNvPr id="64614" name="Line 102"/>
            <p:cNvSpPr>
              <a:spLocks noChangeShapeType="1"/>
            </p:cNvSpPr>
            <p:nvPr/>
          </p:nvSpPr>
          <p:spPr bwMode="auto">
            <a:xfrm>
              <a:off x="2101" y="3322"/>
              <a:ext cx="16" cy="1"/>
            </a:xfrm>
            <a:prstGeom prst="line">
              <a:avLst/>
            </a:prstGeom>
            <a:noFill/>
            <a:ln w="12700">
              <a:solidFill>
                <a:schemeClr val="tx2"/>
              </a:solidFill>
              <a:round/>
              <a:headEnd/>
              <a:tailEnd/>
            </a:ln>
            <a:effectLst/>
          </p:spPr>
          <p:txBody>
            <a:bodyPr/>
            <a:lstStyle/>
            <a:p>
              <a:endParaRPr lang="en-US"/>
            </a:p>
          </p:txBody>
        </p:sp>
        <p:sp>
          <p:nvSpPr>
            <p:cNvPr id="64615" name="Line 103"/>
            <p:cNvSpPr>
              <a:spLocks noChangeShapeType="1"/>
            </p:cNvSpPr>
            <p:nvPr/>
          </p:nvSpPr>
          <p:spPr bwMode="auto">
            <a:xfrm>
              <a:off x="2149" y="3322"/>
              <a:ext cx="16" cy="1"/>
            </a:xfrm>
            <a:prstGeom prst="line">
              <a:avLst/>
            </a:prstGeom>
            <a:noFill/>
            <a:ln w="12700">
              <a:solidFill>
                <a:schemeClr val="tx2"/>
              </a:solidFill>
              <a:round/>
              <a:headEnd/>
              <a:tailEnd/>
            </a:ln>
            <a:effectLst/>
          </p:spPr>
          <p:txBody>
            <a:bodyPr/>
            <a:lstStyle/>
            <a:p>
              <a:endParaRPr lang="en-US"/>
            </a:p>
          </p:txBody>
        </p:sp>
        <p:sp>
          <p:nvSpPr>
            <p:cNvPr id="64616" name="Line 104"/>
            <p:cNvSpPr>
              <a:spLocks noChangeShapeType="1"/>
            </p:cNvSpPr>
            <p:nvPr/>
          </p:nvSpPr>
          <p:spPr bwMode="auto">
            <a:xfrm>
              <a:off x="2197" y="3322"/>
              <a:ext cx="16" cy="1"/>
            </a:xfrm>
            <a:prstGeom prst="line">
              <a:avLst/>
            </a:prstGeom>
            <a:noFill/>
            <a:ln w="12700">
              <a:solidFill>
                <a:schemeClr val="tx2"/>
              </a:solidFill>
              <a:round/>
              <a:headEnd/>
              <a:tailEnd/>
            </a:ln>
            <a:effectLst/>
          </p:spPr>
          <p:txBody>
            <a:bodyPr/>
            <a:lstStyle/>
            <a:p>
              <a:endParaRPr lang="en-US"/>
            </a:p>
          </p:txBody>
        </p:sp>
        <p:sp>
          <p:nvSpPr>
            <p:cNvPr id="64617" name="Line 105"/>
            <p:cNvSpPr>
              <a:spLocks noChangeShapeType="1"/>
            </p:cNvSpPr>
            <p:nvPr/>
          </p:nvSpPr>
          <p:spPr bwMode="auto">
            <a:xfrm>
              <a:off x="2245" y="3322"/>
              <a:ext cx="16" cy="1"/>
            </a:xfrm>
            <a:prstGeom prst="line">
              <a:avLst/>
            </a:prstGeom>
            <a:noFill/>
            <a:ln w="12700">
              <a:solidFill>
                <a:schemeClr val="tx2"/>
              </a:solidFill>
              <a:round/>
              <a:headEnd/>
              <a:tailEnd/>
            </a:ln>
            <a:effectLst/>
          </p:spPr>
          <p:txBody>
            <a:bodyPr/>
            <a:lstStyle/>
            <a:p>
              <a:endParaRPr lang="en-US"/>
            </a:p>
          </p:txBody>
        </p:sp>
        <p:sp>
          <p:nvSpPr>
            <p:cNvPr id="64618" name="Line 106"/>
            <p:cNvSpPr>
              <a:spLocks noChangeShapeType="1"/>
            </p:cNvSpPr>
            <p:nvPr/>
          </p:nvSpPr>
          <p:spPr bwMode="auto">
            <a:xfrm>
              <a:off x="2293" y="3322"/>
              <a:ext cx="16" cy="1"/>
            </a:xfrm>
            <a:prstGeom prst="line">
              <a:avLst/>
            </a:prstGeom>
            <a:noFill/>
            <a:ln w="12700">
              <a:solidFill>
                <a:schemeClr val="tx2"/>
              </a:solidFill>
              <a:round/>
              <a:headEnd/>
              <a:tailEnd/>
            </a:ln>
            <a:effectLst/>
          </p:spPr>
          <p:txBody>
            <a:bodyPr/>
            <a:lstStyle/>
            <a:p>
              <a:endParaRPr lang="en-US"/>
            </a:p>
          </p:txBody>
        </p:sp>
        <p:sp>
          <p:nvSpPr>
            <p:cNvPr id="64619" name="Line 107"/>
            <p:cNvSpPr>
              <a:spLocks noChangeShapeType="1"/>
            </p:cNvSpPr>
            <p:nvPr/>
          </p:nvSpPr>
          <p:spPr bwMode="auto">
            <a:xfrm>
              <a:off x="2341" y="3322"/>
              <a:ext cx="16" cy="1"/>
            </a:xfrm>
            <a:prstGeom prst="line">
              <a:avLst/>
            </a:prstGeom>
            <a:noFill/>
            <a:ln w="12700">
              <a:solidFill>
                <a:schemeClr val="tx2"/>
              </a:solidFill>
              <a:round/>
              <a:headEnd/>
              <a:tailEnd/>
            </a:ln>
            <a:effectLst/>
          </p:spPr>
          <p:txBody>
            <a:bodyPr/>
            <a:lstStyle/>
            <a:p>
              <a:endParaRPr lang="en-US"/>
            </a:p>
          </p:txBody>
        </p:sp>
        <p:sp>
          <p:nvSpPr>
            <p:cNvPr id="64620" name="Line 108"/>
            <p:cNvSpPr>
              <a:spLocks noChangeShapeType="1"/>
            </p:cNvSpPr>
            <p:nvPr/>
          </p:nvSpPr>
          <p:spPr bwMode="auto">
            <a:xfrm>
              <a:off x="2389" y="3322"/>
              <a:ext cx="16" cy="1"/>
            </a:xfrm>
            <a:prstGeom prst="line">
              <a:avLst/>
            </a:prstGeom>
            <a:noFill/>
            <a:ln w="12700">
              <a:solidFill>
                <a:schemeClr val="tx2"/>
              </a:solidFill>
              <a:round/>
              <a:headEnd/>
              <a:tailEnd/>
            </a:ln>
            <a:effectLst/>
          </p:spPr>
          <p:txBody>
            <a:bodyPr/>
            <a:lstStyle/>
            <a:p>
              <a:endParaRPr lang="en-US"/>
            </a:p>
          </p:txBody>
        </p:sp>
        <p:sp>
          <p:nvSpPr>
            <p:cNvPr id="64621" name="Line 109"/>
            <p:cNvSpPr>
              <a:spLocks noChangeShapeType="1"/>
            </p:cNvSpPr>
            <p:nvPr/>
          </p:nvSpPr>
          <p:spPr bwMode="auto">
            <a:xfrm>
              <a:off x="2437" y="3322"/>
              <a:ext cx="16" cy="1"/>
            </a:xfrm>
            <a:prstGeom prst="line">
              <a:avLst/>
            </a:prstGeom>
            <a:noFill/>
            <a:ln w="12700">
              <a:solidFill>
                <a:schemeClr val="tx2"/>
              </a:solidFill>
              <a:round/>
              <a:headEnd/>
              <a:tailEnd/>
            </a:ln>
            <a:effectLst/>
          </p:spPr>
          <p:txBody>
            <a:bodyPr/>
            <a:lstStyle/>
            <a:p>
              <a:endParaRPr lang="en-US"/>
            </a:p>
          </p:txBody>
        </p:sp>
        <p:sp>
          <p:nvSpPr>
            <p:cNvPr id="64622" name="Line 110"/>
            <p:cNvSpPr>
              <a:spLocks noChangeShapeType="1"/>
            </p:cNvSpPr>
            <p:nvPr/>
          </p:nvSpPr>
          <p:spPr bwMode="auto">
            <a:xfrm>
              <a:off x="2485" y="3322"/>
              <a:ext cx="16" cy="1"/>
            </a:xfrm>
            <a:prstGeom prst="line">
              <a:avLst/>
            </a:prstGeom>
            <a:noFill/>
            <a:ln w="12700">
              <a:solidFill>
                <a:schemeClr val="tx2"/>
              </a:solidFill>
              <a:round/>
              <a:headEnd/>
              <a:tailEnd/>
            </a:ln>
            <a:effectLst/>
          </p:spPr>
          <p:txBody>
            <a:bodyPr/>
            <a:lstStyle/>
            <a:p>
              <a:endParaRPr lang="en-US"/>
            </a:p>
          </p:txBody>
        </p:sp>
        <p:sp>
          <p:nvSpPr>
            <p:cNvPr id="64623" name="Line 111"/>
            <p:cNvSpPr>
              <a:spLocks noChangeShapeType="1"/>
            </p:cNvSpPr>
            <p:nvPr/>
          </p:nvSpPr>
          <p:spPr bwMode="auto">
            <a:xfrm>
              <a:off x="2533" y="3322"/>
              <a:ext cx="16" cy="1"/>
            </a:xfrm>
            <a:prstGeom prst="line">
              <a:avLst/>
            </a:prstGeom>
            <a:noFill/>
            <a:ln w="12700">
              <a:solidFill>
                <a:schemeClr val="tx2"/>
              </a:solidFill>
              <a:round/>
              <a:headEnd/>
              <a:tailEnd/>
            </a:ln>
            <a:effectLst/>
          </p:spPr>
          <p:txBody>
            <a:bodyPr/>
            <a:lstStyle/>
            <a:p>
              <a:endParaRPr lang="en-US"/>
            </a:p>
          </p:txBody>
        </p:sp>
        <p:sp>
          <p:nvSpPr>
            <p:cNvPr id="64624" name="Line 112"/>
            <p:cNvSpPr>
              <a:spLocks noChangeShapeType="1"/>
            </p:cNvSpPr>
            <p:nvPr/>
          </p:nvSpPr>
          <p:spPr bwMode="auto">
            <a:xfrm>
              <a:off x="2580" y="3322"/>
              <a:ext cx="16" cy="1"/>
            </a:xfrm>
            <a:prstGeom prst="line">
              <a:avLst/>
            </a:prstGeom>
            <a:noFill/>
            <a:ln w="12700">
              <a:solidFill>
                <a:schemeClr val="tx2"/>
              </a:solidFill>
              <a:round/>
              <a:headEnd/>
              <a:tailEnd/>
            </a:ln>
            <a:effectLst/>
          </p:spPr>
          <p:txBody>
            <a:bodyPr/>
            <a:lstStyle/>
            <a:p>
              <a:endParaRPr lang="en-US"/>
            </a:p>
          </p:txBody>
        </p:sp>
        <p:sp>
          <p:nvSpPr>
            <p:cNvPr id="64625" name="Line 113"/>
            <p:cNvSpPr>
              <a:spLocks noChangeShapeType="1"/>
            </p:cNvSpPr>
            <p:nvPr/>
          </p:nvSpPr>
          <p:spPr bwMode="auto">
            <a:xfrm>
              <a:off x="2628" y="3322"/>
              <a:ext cx="16" cy="1"/>
            </a:xfrm>
            <a:prstGeom prst="line">
              <a:avLst/>
            </a:prstGeom>
            <a:noFill/>
            <a:ln w="12700">
              <a:solidFill>
                <a:schemeClr val="tx2"/>
              </a:solidFill>
              <a:round/>
              <a:headEnd/>
              <a:tailEnd/>
            </a:ln>
            <a:effectLst/>
          </p:spPr>
          <p:txBody>
            <a:bodyPr/>
            <a:lstStyle/>
            <a:p>
              <a:endParaRPr lang="en-US"/>
            </a:p>
          </p:txBody>
        </p:sp>
        <p:sp>
          <p:nvSpPr>
            <p:cNvPr id="64626" name="Line 114"/>
            <p:cNvSpPr>
              <a:spLocks noChangeShapeType="1"/>
            </p:cNvSpPr>
            <p:nvPr/>
          </p:nvSpPr>
          <p:spPr bwMode="auto">
            <a:xfrm>
              <a:off x="2676" y="3322"/>
              <a:ext cx="16" cy="1"/>
            </a:xfrm>
            <a:prstGeom prst="line">
              <a:avLst/>
            </a:prstGeom>
            <a:noFill/>
            <a:ln w="12700">
              <a:solidFill>
                <a:schemeClr val="tx2"/>
              </a:solidFill>
              <a:round/>
              <a:headEnd/>
              <a:tailEnd/>
            </a:ln>
            <a:effectLst/>
          </p:spPr>
          <p:txBody>
            <a:bodyPr/>
            <a:lstStyle/>
            <a:p>
              <a:endParaRPr lang="en-US"/>
            </a:p>
          </p:txBody>
        </p:sp>
        <p:sp>
          <p:nvSpPr>
            <p:cNvPr id="64627" name="Line 115"/>
            <p:cNvSpPr>
              <a:spLocks noChangeShapeType="1"/>
            </p:cNvSpPr>
            <p:nvPr/>
          </p:nvSpPr>
          <p:spPr bwMode="auto">
            <a:xfrm>
              <a:off x="2724" y="3322"/>
              <a:ext cx="16" cy="1"/>
            </a:xfrm>
            <a:prstGeom prst="line">
              <a:avLst/>
            </a:prstGeom>
            <a:noFill/>
            <a:ln w="12700">
              <a:solidFill>
                <a:schemeClr val="tx2"/>
              </a:solidFill>
              <a:round/>
              <a:headEnd/>
              <a:tailEnd/>
            </a:ln>
            <a:effectLst/>
          </p:spPr>
          <p:txBody>
            <a:bodyPr/>
            <a:lstStyle/>
            <a:p>
              <a:endParaRPr lang="en-US"/>
            </a:p>
          </p:txBody>
        </p:sp>
        <p:sp>
          <p:nvSpPr>
            <p:cNvPr id="64628" name="Line 116"/>
            <p:cNvSpPr>
              <a:spLocks noChangeShapeType="1"/>
            </p:cNvSpPr>
            <p:nvPr/>
          </p:nvSpPr>
          <p:spPr bwMode="auto">
            <a:xfrm>
              <a:off x="2772" y="3322"/>
              <a:ext cx="16" cy="1"/>
            </a:xfrm>
            <a:prstGeom prst="line">
              <a:avLst/>
            </a:prstGeom>
            <a:noFill/>
            <a:ln w="12700">
              <a:solidFill>
                <a:schemeClr val="tx2"/>
              </a:solidFill>
              <a:round/>
              <a:headEnd/>
              <a:tailEnd/>
            </a:ln>
            <a:effectLst/>
          </p:spPr>
          <p:txBody>
            <a:bodyPr/>
            <a:lstStyle/>
            <a:p>
              <a:endParaRPr lang="en-US"/>
            </a:p>
          </p:txBody>
        </p:sp>
        <p:sp>
          <p:nvSpPr>
            <p:cNvPr id="64629" name="Line 117"/>
            <p:cNvSpPr>
              <a:spLocks noChangeShapeType="1"/>
            </p:cNvSpPr>
            <p:nvPr/>
          </p:nvSpPr>
          <p:spPr bwMode="auto">
            <a:xfrm>
              <a:off x="2820" y="3322"/>
              <a:ext cx="16" cy="1"/>
            </a:xfrm>
            <a:prstGeom prst="line">
              <a:avLst/>
            </a:prstGeom>
            <a:noFill/>
            <a:ln w="12700">
              <a:solidFill>
                <a:schemeClr val="tx2"/>
              </a:solidFill>
              <a:round/>
              <a:headEnd/>
              <a:tailEnd/>
            </a:ln>
            <a:effectLst/>
          </p:spPr>
          <p:txBody>
            <a:bodyPr/>
            <a:lstStyle/>
            <a:p>
              <a:endParaRPr lang="en-US"/>
            </a:p>
          </p:txBody>
        </p:sp>
        <p:sp>
          <p:nvSpPr>
            <p:cNvPr id="64630" name="Line 118"/>
            <p:cNvSpPr>
              <a:spLocks noChangeShapeType="1"/>
            </p:cNvSpPr>
            <p:nvPr/>
          </p:nvSpPr>
          <p:spPr bwMode="auto">
            <a:xfrm>
              <a:off x="2868" y="3322"/>
              <a:ext cx="16" cy="1"/>
            </a:xfrm>
            <a:prstGeom prst="line">
              <a:avLst/>
            </a:prstGeom>
            <a:noFill/>
            <a:ln w="12700">
              <a:solidFill>
                <a:schemeClr val="tx2"/>
              </a:solidFill>
              <a:round/>
              <a:headEnd/>
              <a:tailEnd/>
            </a:ln>
            <a:effectLst/>
          </p:spPr>
          <p:txBody>
            <a:bodyPr/>
            <a:lstStyle/>
            <a:p>
              <a:endParaRPr lang="en-US"/>
            </a:p>
          </p:txBody>
        </p:sp>
        <p:sp>
          <p:nvSpPr>
            <p:cNvPr id="64631" name="Line 119"/>
            <p:cNvSpPr>
              <a:spLocks noChangeShapeType="1"/>
            </p:cNvSpPr>
            <p:nvPr/>
          </p:nvSpPr>
          <p:spPr bwMode="auto">
            <a:xfrm>
              <a:off x="2916" y="3322"/>
              <a:ext cx="16" cy="1"/>
            </a:xfrm>
            <a:prstGeom prst="line">
              <a:avLst/>
            </a:prstGeom>
            <a:noFill/>
            <a:ln w="12700">
              <a:solidFill>
                <a:schemeClr val="tx2"/>
              </a:solidFill>
              <a:round/>
              <a:headEnd/>
              <a:tailEnd/>
            </a:ln>
            <a:effectLst/>
          </p:spPr>
          <p:txBody>
            <a:bodyPr/>
            <a:lstStyle/>
            <a:p>
              <a:endParaRPr lang="en-US"/>
            </a:p>
          </p:txBody>
        </p:sp>
        <p:sp>
          <p:nvSpPr>
            <p:cNvPr id="64632" name="Line 120"/>
            <p:cNvSpPr>
              <a:spLocks noChangeShapeType="1"/>
            </p:cNvSpPr>
            <p:nvPr/>
          </p:nvSpPr>
          <p:spPr bwMode="auto">
            <a:xfrm>
              <a:off x="2964" y="3322"/>
              <a:ext cx="16" cy="1"/>
            </a:xfrm>
            <a:prstGeom prst="line">
              <a:avLst/>
            </a:prstGeom>
            <a:noFill/>
            <a:ln w="12700">
              <a:solidFill>
                <a:schemeClr val="tx2"/>
              </a:solidFill>
              <a:round/>
              <a:headEnd/>
              <a:tailEnd/>
            </a:ln>
            <a:effectLst/>
          </p:spPr>
          <p:txBody>
            <a:bodyPr/>
            <a:lstStyle/>
            <a:p>
              <a:endParaRPr lang="en-US"/>
            </a:p>
          </p:txBody>
        </p:sp>
        <p:sp>
          <p:nvSpPr>
            <p:cNvPr id="64633" name="Line 121"/>
            <p:cNvSpPr>
              <a:spLocks noChangeShapeType="1"/>
            </p:cNvSpPr>
            <p:nvPr/>
          </p:nvSpPr>
          <p:spPr bwMode="auto">
            <a:xfrm>
              <a:off x="3012" y="3322"/>
              <a:ext cx="16" cy="1"/>
            </a:xfrm>
            <a:prstGeom prst="line">
              <a:avLst/>
            </a:prstGeom>
            <a:noFill/>
            <a:ln w="12700">
              <a:solidFill>
                <a:schemeClr val="tx2"/>
              </a:solidFill>
              <a:round/>
              <a:headEnd/>
              <a:tailEnd/>
            </a:ln>
            <a:effectLst/>
          </p:spPr>
          <p:txBody>
            <a:bodyPr/>
            <a:lstStyle/>
            <a:p>
              <a:endParaRPr lang="en-US"/>
            </a:p>
          </p:txBody>
        </p:sp>
        <p:sp>
          <p:nvSpPr>
            <p:cNvPr id="64634" name="Line 122"/>
            <p:cNvSpPr>
              <a:spLocks noChangeShapeType="1"/>
            </p:cNvSpPr>
            <p:nvPr/>
          </p:nvSpPr>
          <p:spPr bwMode="auto">
            <a:xfrm>
              <a:off x="3060" y="3322"/>
              <a:ext cx="16" cy="1"/>
            </a:xfrm>
            <a:prstGeom prst="line">
              <a:avLst/>
            </a:prstGeom>
            <a:noFill/>
            <a:ln w="12700">
              <a:solidFill>
                <a:schemeClr val="tx2"/>
              </a:solidFill>
              <a:round/>
              <a:headEnd/>
              <a:tailEnd/>
            </a:ln>
            <a:effectLst/>
          </p:spPr>
          <p:txBody>
            <a:bodyPr/>
            <a:lstStyle/>
            <a:p>
              <a:endParaRPr lang="en-US"/>
            </a:p>
          </p:txBody>
        </p:sp>
        <p:sp>
          <p:nvSpPr>
            <p:cNvPr id="64635" name="Line 123"/>
            <p:cNvSpPr>
              <a:spLocks noChangeShapeType="1"/>
            </p:cNvSpPr>
            <p:nvPr/>
          </p:nvSpPr>
          <p:spPr bwMode="auto">
            <a:xfrm>
              <a:off x="3108" y="3322"/>
              <a:ext cx="16" cy="1"/>
            </a:xfrm>
            <a:prstGeom prst="line">
              <a:avLst/>
            </a:prstGeom>
            <a:noFill/>
            <a:ln w="12700">
              <a:solidFill>
                <a:schemeClr val="tx2"/>
              </a:solidFill>
              <a:round/>
              <a:headEnd/>
              <a:tailEnd/>
            </a:ln>
            <a:effectLst/>
          </p:spPr>
          <p:txBody>
            <a:bodyPr/>
            <a:lstStyle/>
            <a:p>
              <a:endParaRPr lang="en-US"/>
            </a:p>
          </p:txBody>
        </p:sp>
        <p:sp>
          <p:nvSpPr>
            <p:cNvPr id="64636" name="Line 124"/>
            <p:cNvSpPr>
              <a:spLocks noChangeShapeType="1"/>
            </p:cNvSpPr>
            <p:nvPr/>
          </p:nvSpPr>
          <p:spPr bwMode="auto">
            <a:xfrm>
              <a:off x="3156" y="3322"/>
              <a:ext cx="15" cy="1"/>
            </a:xfrm>
            <a:prstGeom prst="line">
              <a:avLst/>
            </a:prstGeom>
            <a:noFill/>
            <a:ln w="12700">
              <a:solidFill>
                <a:schemeClr val="tx2"/>
              </a:solidFill>
              <a:round/>
              <a:headEnd/>
              <a:tailEnd/>
            </a:ln>
            <a:effectLst/>
          </p:spPr>
          <p:txBody>
            <a:bodyPr/>
            <a:lstStyle/>
            <a:p>
              <a:endParaRPr lang="en-US"/>
            </a:p>
          </p:txBody>
        </p:sp>
        <p:sp>
          <p:nvSpPr>
            <p:cNvPr id="64637" name="Line 125"/>
            <p:cNvSpPr>
              <a:spLocks noChangeShapeType="1"/>
            </p:cNvSpPr>
            <p:nvPr/>
          </p:nvSpPr>
          <p:spPr bwMode="auto">
            <a:xfrm>
              <a:off x="3203" y="3322"/>
              <a:ext cx="16" cy="1"/>
            </a:xfrm>
            <a:prstGeom prst="line">
              <a:avLst/>
            </a:prstGeom>
            <a:noFill/>
            <a:ln w="12700">
              <a:solidFill>
                <a:schemeClr val="tx2"/>
              </a:solidFill>
              <a:round/>
              <a:headEnd/>
              <a:tailEnd/>
            </a:ln>
            <a:effectLst/>
          </p:spPr>
          <p:txBody>
            <a:bodyPr/>
            <a:lstStyle/>
            <a:p>
              <a:endParaRPr lang="en-US"/>
            </a:p>
          </p:txBody>
        </p:sp>
        <p:sp>
          <p:nvSpPr>
            <p:cNvPr id="64638" name="Line 126"/>
            <p:cNvSpPr>
              <a:spLocks noChangeShapeType="1"/>
            </p:cNvSpPr>
            <p:nvPr/>
          </p:nvSpPr>
          <p:spPr bwMode="auto">
            <a:xfrm>
              <a:off x="3251" y="3322"/>
              <a:ext cx="16" cy="1"/>
            </a:xfrm>
            <a:prstGeom prst="line">
              <a:avLst/>
            </a:prstGeom>
            <a:noFill/>
            <a:ln w="12700">
              <a:solidFill>
                <a:schemeClr val="tx2"/>
              </a:solidFill>
              <a:round/>
              <a:headEnd/>
              <a:tailEnd/>
            </a:ln>
            <a:effectLst/>
          </p:spPr>
          <p:txBody>
            <a:bodyPr/>
            <a:lstStyle/>
            <a:p>
              <a:endParaRPr lang="en-US"/>
            </a:p>
          </p:txBody>
        </p:sp>
        <p:sp>
          <p:nvSpPr>
            <p:cNvPr id="64639" name="Line 127"/>
            <p:cNvSpPr>
              <a:spLocks noChangeShapeType="1"/>
            </p:cNvSpPr>
            <p:nvPr/>
          </p:nvSpPr>
          <p:spPr bwMode="auto">
            <a:xfrm>
              <a:off x="3299" y="3322"/>
              <a:ext cx="16" cy="1"/>
            </a:xfrm>
            <a:prstGeom prst="line">
              <a:avLst/>
            </a:prstGeom>
            <a:noFill/>
            <a:ln w="12700">
              <a:solidFill>
                <a:schemeClr val="tx2"/>
              </a:solidFill>
              <a:round/>
              <a:headEnd/>
              <a:tailEnd/>
            </a:ln>
            <a:effectLst/>
          </p:spPr>
          <p:txBody>
            <a:bodyPr/>
            <a:lstStyle/>
            <a:p>
              <a:endParaRPr lang="en-US"/>
            </a:p>
          </p:txBody>
        </p:sp>
        <p:sp>
          <p:nvSpPr>
            <p:cNvPr id="64640" name="Line 128"/>
            <p:cNvSpPr>
              <a:spLocks noChangeShapeType="1"/>
            </p:cNvSpPr>
            <p:nvPr/>
          </p:nvSpPr>
          <p:spPr bwMode="auto">
            <a:xfrm>
              <a:off x="3347" y="3322"/>
              <a:ext cx="16" cy="1"/>
            </a:xfrm>
            <a:prstGeom prst="line">
              <a:avLst/>
            </a:prstGeom>
            <a:noFill/>
            <a:ln w="12700">
              <a:solidFill>
                <a:schemeClr val="tx2"/>
              </a:solidFill>
              <a:round/>
              <a:headEnd/>
              <a:tailEnd/>
            </a:ln>
            <a:effectLst/>
          </p:spPr>
          <p:txBody>
            <a:bodyPr/>
            <a:lstStyle/>
            <a:p>
              <a:endParaRPr lang="en-US"/>
            </a:p>
          </p:txBody>
        </p:sp>
        <p:sp>
          <p:nvSpPr>
            <p:cNvPr id="64641" name="Line 129"/>
            <p:cNvSpPr>
              <a:spLocks noChangeShapeType="1"/>
            </p:cNvSpPr>
            <p:nvPr/>
          </p:nvSpPr>
          <p:spPr bwMode="auto">
            <a:xfrm>
              <a:off x="3395" y="3322"/>
              <a:ext cx="16" cy="1"/>
            </a:xfrm>
            <a:prstGeom prst="line">
              <a:avLst/>
            </a:prstGeom>
            <a:noFill/>
            <a:ln w="12700">
              <a:solidFill>
                <a:schemeClr val="tx2"/>
              </a:solidFill>
              <a:round/>
              <a:headEnd/>
              <a:tailEnd/>
            </a:ln>
            <a:effectLst/>
          </p:spPr>
          <p:txBody>
            <a:bodyPr/>
            <a:lstStyle/>
            <a:p>
              <a:endParaRPr lang="en-US"/>
            </a:p>
          </p:txBody>
        </p:sp>
        <p:sp>
          <p:nvSpPr>
            <p:cNvPr id="64642" name="Line 130"/>
            <p:cNvSpPr>
              <a:spLocks noChangeShapeType="1"/>
            </p:cNvSpPr>
            <p:nvPr/>
          </p:nvSpPr>
          <p:spPr bwMode="auto">
            <a:xfrm>
              <a:off x="3443" y="3322"/>
              <a:ext cx="16" cy="1"/>
            </a:xfrm>
            <a:prstGeom prst="line">
              <a:avLst/>
            </a:prstGeom>
            <a:noFill/>
            <a:ln w="12700">
              <a:solidFill>
                <a:schemeClr val="tx2"/>
              </a:solidFill>
              <a:round/>
              <a:headEnd/>
              <a:tailEnd/>
            </a:ln>
            <a:effectLst/>
          </p:spPr>
          <p:txBody>
            <a:bodyPr/>
            <a:lstStyle/>
            <a:p>
              <a:endParaRPr lang="en-US"/>
            </a:p>
          </p:txBody>
        </p:sp>
        <p:sp>
          <p:nvSpPr>
            <p:cNvPr id="64643" name="Line 131"/>
            <p:cNvSpPr>
              <a:spLocks noChangeShapeType="1"/>
            </p:cNvSpPr>
            <p:nvPr/>
          </p:nvSpPr>
          <p:spPr bwMode="auto">
            <a:xfrm>
              <a:off x="3491" y="3322"/>
              <a:ext cx="16" cy="1"/>
            </a:xfrm>
            <a:prstGeom prst="line">
              <a:avLst/>
            </a:prstGeom>
            <a:noFill/>
            <a:ln w="12700">
              <a:solidFill>
                <a:schemeClr val="tx2"/>
              </a:solidFill>
              <a:round/>
              <a:headEnd/>
              <a:tailEnd/>
            </a:ln>
            <a:effectLst/>
          </p:spPr>
          <p:txBody>
            <a:bodyPr/>
            <a:lstStyle/>
            <a:p>
              <a:endParaRPr lang="en-US"/>
            </a:p>
          </p:txBody>
        </p:sp>
        <p:sp>
          <p:nvSpPr>
            <p:cNvPr id="64644" name="Line 132"/>
            <p:cNvSpPr>
              <a:spLocks noChangeShapeType="1"/>
            </p:cNvSpPr>
            <p:nvPr/>
          </p:nvSpPr>
          <p:spPr bwMode="auto">
            <a:xfrm>
              <a:off x="3539" y="3322"/>
              <a:ext cx="16" cy="1"/>
            </a:xfrm>
            <a:prstGeom prst="line">
              <a:avLst/>
            </a:prstGeom>
            <a:noFill/>
            <a:ln w="12700">
              <a:solidFill>
                <a:schemeClr val="tx2"/>
              </a:solidFill>
              <a:round/>
              <a:headEnd/>
              <a:tailEnd/>
            </a:ln>
            <a:effectLst/>
          </p:spPr>
          <p:txBody>
            <a:bodyPr/>
            <a:lstStyle/>
            <a:p>
              <a:endParaRPr lang="en-US"/>
            </a:p>
          </p:txBody>
        </p:sp>
        <p:sp>
          <p:nvSpPr>
            <p:cNvPr id="64645" name="Line 133"/>
            <p:cNvSpPr>
              <a:spLocks noChangeShapeType="1"/>
            </p:cNvSpPr>
            <p:nvPr/>
          </p:nvSpPr>
          <p:spPr bwMode="auto">
            <a:xfrm>
              <a:off x="3587" y="3322"/>
              <a:ext cx="16" cy="1"/>
            </a:xfrm>
            <a:prstGeom prst="line">
              <a:avLst/>
            </a:prstGeom>
            <a:noFill/>
            <a:ln w="12700">
              <a:solidFill>
                <a:schemeClr val="tx2"/>
              </a:solidFill>
              <a:round/>
              <a:headEnd/>
              <a:tailEnd/>
            </a:ln>
            <a:effectLst/>
          </p:spPr>
          <p:txBody>
            <a:bodyPr/>
            <a:lstStyle/>
            <a:p>
              <a:endParaRPr lang="en-US"/>
            </a:p>
          </p:txBody>
        </p:sp>
        <p:sp>
          <p:nvSpPr>
            <p:cNvPr id="64646" name="Line 134"/>
            <p:cNvSpPr>
              <a:spLocks noChangeShapeType="1"/>
            </p:cNvSpPr>
            <p:nvPr/>
          </p:nvSpPr>
          <p:spPr bwMode="auto">
            <a:xfrm>
              <a:off x="3635" y="3322"/>
              <a:ext cx="16" cy="1"/>
            </a:xfrm>
            <a:prstGeom prst="line">
              <a:avLst/>
            </a:prstGeom>
            <a:noFill/>
            <a:ln w="12700">
              <a:solidFill>
                <a:schemeClr val="tx2"/>
              </a:solidFill>
              <a:round/>
              <a:headEnd/>
              <a:tailEnd/>
            </a:ln>
            <a:effectLst/>
          </p:spPr>
          <p:txBody>
            <a:bodyPr/>
            <a:lstStyle/>
            <a:p>
              <a:endParaRPr lang="en-US"/>
            </a:p>
          </p:txBody>
        </p:sp>
        <p:sp>
          <p:nvSpPr>
            <p:cNvPr id="64647" name="Line 135"/>
            <p:cNvSpPr>
              <a:spLocks noChangeShapeType="1"/>
            </p:cNvSpPr>
            <p:nvPr/>
          </p:nvSpPr>
          <p:spPr bwMode="auto">
            <a:xfrm>
              <a:off x="3683" y="3322"/>
              <a:ext cx="16" cy="1"/>
            </a:xfrm>
            <a:prstGeom prst="line">
              <a:avLst/>
            </a:prstGeom>
            <a:noFill/>
            <a:ln w="12700">
              <a:solidFill>
                <a:schemeClr val="tx2"/>
              </a:solidFill>
              <a:round/>
              <a:headEnd/>
              <a:tailEnd/>
            </a:ln>
            <a:effectLst/>
          </p:spPr>
          <p:txBody>
            <a:bodyPr/>
            <a:lstStyle/>
            <a:p>
              <a:endParaRPr lang="en-US"/>
            </a:p>
          </p:txBody>
        </p:sp>
        <p:sp>
          <p:nvSpPr>
            <p:cNvPr id="64648" name="Line 136"/>
            <p:cNvSpPr>
              <a:spLocks noChangeShapeType="1"/>
            </p:cNvSpPr>
            <p:nvPr/>
          </p:nvSpPr>
          <p:spPr bwMode="auto">
            <a:xfrm>
              <a:off x="3731" y="3322"/>
              <a:ext cx="16" cy="1"/>
            </a:xfrm>
            <a:prstGeom prst="line">
              <a:avLst/>
            </a:prstGeom>
            <a:noFill/>
            <a:ln w="12700">
              <a:solidFill>
                <a:schemeClr val="tx2"/>
              </a:solidFill>
              <a:round/>
              <a:headEnd/>
              <a:tailEnd/>
            </a:ln>
            <a:effectLst/>
          </p:spPr>
          <p:txBody>
            <a:bodyPr/>
            <a:lstStyle/>
            <a:p>
              <a:endParaRPr lang="en-US"/>
            </a:p>
          </p:txBody>
        </p:sp>
        <p:sp>
          <p:nvSpPr>
            <p:cNvPr id="64649" name="Line 137"/>
            <p:cNvSpPr>
              <a:spLocks noChangeShapeType="1"/>
            </p:cNvSpPr>
            <p:nvPr/>
          </p:nvSpPr>
          <p:spPr bwMode="auto">
            <a:xfrm>
              <a:off x="3778" y="3322"/>
              <a:ext cx="16" cy="1"/>
            </a:xfrm>
            <a:prstGeom prst="line">
              <a:avLst/>
            </a:prstGeom>
            <a:noFill/>
            <a:ln w="12700">
              <a:solidFill>
                <a:schemeClr val="tx2"/>
              </a:solidFill>
              <a:round/>
              <a:headEnd/>
              <a:tailEnd/>
            </a:ln>
            <a:effectLst/>
          </p:spPr>
          <p:txBody>
            <a:bodyPr/>
            <a:lstStyle/>
            <a:p>
              <a:endParaRPr lang="en-US"/>
            </a:p>
          </p:txBody>
        </p:sp>
        <p:sp>
          <p:nvSpPr>
            <p:cNvPr id="64650" name="Line 138"/>
            <p:cNvSpPr>
              <a:spLocks noChangeShapeType="1"/>
            </p:cNvSpPr>
            <p:nvPr/>
          </p:nvSpPr>
          <p:spPr bwMode="auto">
            <a:xfrm>
              <a:off x="3826" y="3322"/>
              <a:ext cx="16" cy="1"/>
            </a:xfrm>
            <a:prstGeom prst="line">
              <a:avLst/>
            </a:prstGeom>
            <a:noFill/>
            <a:ln w="12700">
              <a:solidFill>
                <a:schemeClr val="tx2"/>
              </a:solidFill>
              <a:round/>
              <a:headEnd/>
              <a:tailEnd/>
            </a:ln>
            <a:effectLst/>
          </p:spPr>
          <p:txBody>
            <a:bodyPr/>
            <a:lstStyle/>
            <a:p>
              <a:endParaRPr lang="en-US"/>
            </a:p>
          </p:txBody>
        </p:sp>
        <p:sp>
          <p:nvSpPr>
            <p:cNvPr id="64651" name="Line 139"/>
            <p:cNvSpPr>
              <a:spLocks noChangeShapeType="1"/>
            </p:cNvSpPr>
            <p:nvPr/>
          </p:nvSpPr>
          <p:spPr bwMode="auto">
            <a:xfrm>
              <a:off x="3874" y="3322"/>
              <a:ext cx="16" cy="1"/>
            </a:xfrm>
            <a:prstGeom prst="line">
              <a:avLst/>
            </a:prstGeom>
            <a:noFill/>
            <a:ln w="12700">
              <a:solidFill>
                <a:schemeClr val="tx2"/>
              </a:solidFill>
              <a:round/>
              <a:headEnd/>
              <a:tailEnd/>
            </a:ln>
            <a:effectLst/>
          </p:spPr>
          <p:txBody>
            <a:bodyPr/>
            <a:lstStyle/>
            <a:p>
              <a:endParaRPr lang="en-US"/>
            </a:p>
          </p:txBody>
        </p:sp>
        <p:sp>
          <p:nvSpPr>
            <p:cNvPr id="64652" name="Line 140"/>
            <p:cNvSpPr>
              <a:spLocks noChangeShapeType="1"/>
            </p:cNvSpPr>
            <p:nvPr/>
          </p:nvSpPr>
          <p:spPr bwMode="auto">
            <a:xfrm>
              <a:off x="3922" y="3322"/>
              <a:ext cx="16" cy="1"/>
            </a:xfrm>
            <a:prstGeom prst="line">
              <a:avLst/>
            </a:prstGeom>
            <a:noFill/>
            <a:ln w="12700">
              <a:solidFill>
                <a:schemeClr val="tx2"/>
              </a:solidFill>
              <a:round/>
              <a:headEnd/>
              <a:tailEnd/>
            </a:ln>
            <a:effectLst/>
          </p:spPr>
          <p:txBody>
            <a:bodyPr/>
            <a:lstStyle/>
            <a:p>
              <a:endParaRPr lang="en-US"/>
            </a:p>
          </p:txBody>
        </p:sp>
        <p:sp>
          <p:nvSpPr>
            <p:cNvPr id="64653" name="Line 141"/>
            <p:cNvSpPr>
              <a:spLocks noChangeShapeType="1"/>
            </p:cNvSpPr>
            <p:nvPr/>
          </p:nvSpPr>
          <p:spPr bwMode="auto">
            <a:xfrm>
              <a:off x="3970" y="3322"/>
              <a:ext cx="16" cy="1"/>
            </a:xfrm>
            <a:prstGeom prst="line">
              <a:avLst/>
            </a:prstGeom>
            <a:noFill/>
            <a:ln w="12700">
              <a:solidFill>
                <a:schemeClr val="tx2"/>
              </a:solidFill>
              <a:round/>
              <a:headEnd/>
              <a:tailEnd/>
            </a:ln>
            <a:effectLst/>
          </p:spPr>
          <p:txBody>
            <a:bodyPr/>
            <a:lstStyle/>
            <a:p>
              <a:endParaRPr lang="en-US"/>
            </a:p>
          </p:txBody>
        </p:sp>
        <p:sp>
          <p:nvSpPr>
            <p:cNvPr id="64654" name="Line 142"/>
            <p:cNvSpPr>
              <a:spLocks noChangeShapeType="1"/>
            </p:cNvSpPr>
            <p:nvPr/>
          </p:nvSpPr>
          <p:spPr bwMode="auto">
            <a:xfrm>
              <a:off x="4018" y="3322"/>
              <a:ext cx="16" cy="1"/>
            </a:xfrm>
            <a:prstGeom prst="line">
              <a:avLst/>
            </a:prstGeom>
            <a:noFill/>
            <a:ln w="12700">
              <a:solidFill>
                <a:schemeClr val="tx2"/>
              </a:solidFill>
              <a:round/>
              <a:headEnd/>
              <a:tailEnd/>
            </a:ln>
            <a:effectLst/>
          </p:spPr>
          <p:txBody>
            <a:bodyPr/>
            <a:lstStyle/>
            <a:p>
              <a:endParaRPr lang="en-US"/>
            </a:p>
          </p:txBody>
        </p:sp>
        <p:sp>
          <p:nvSpPr>
            <p:cNvPr id="64655" name="Line 143"/>
            <p:cNvSpPr>
              <a:spLocks noChangeShapeType="1"/>
            </p:cNvSpPr>
            <p:nvPr/>
          </p:nvSpPr>
          <p:spPr bwMode="auto">
            <a:xfrm>
              <a:off x="4066" y="3322"/>
              <a:ext cx="16" cy="1"/>
            </a:xfrm>
            <a:prstGeom prst="line">
              <a:avLst/>
            </a:prstGeom>
            <a:noFill/>
            <a:ln w="12700">
              <a:solidFill>
                <a:schemeClr val="tx2"/>
              </a:solidFill>
              <a:round/>
              <a:headEnd/>
              <a:tailEnd/>
            </a:ln>
            <a:effectLst/>
          </p:spPr>
          <p:txBody>
            <a:bodyPr/>
            <a:lstStyle/>
            <a:p>
              <a:endParaRPr lang="en-US"/>
            </a:p>
          </p:txBody>
        </p:sp>
        <p:sp>
          <p:nvSpPr>
            <p:cNvPr id="64656" name="Line 144"/>
            <p:cNvSpPr>
              <a:spLocks noChangeShapeType="1"/>
            </p:cNvSpPr>
            <p:nvPr/>
          </p:nvSpPr>
          <p:spPr bwMode="auto">
            <a:xfrm>
              <a:off x="4114" y="3322"/>
              <a:ext cx="16" cy="1"/>
            </a:xfrm>
            <a:prstGeom prst="line">
              <a:avLst/>
            </a:prstGeom>
            <a:noFill/>
            <a:ln w="12700">
              <a:solidFill>
                <a:schemeClr val="tx2"/>
              </a:solidFill>
              <a:round/>
              <a:headEnd/>
              <a:tailEnd/>
            </a:ln>
            <a:effectLst/>
          </p:spPr>
          <p:txBody>
            <a:bodyPr/>
            <a:lstStyle/>
            <a:p>
              <a:endParaRPr lang="en-US"/>
            </a:p>
          </p:txBody>
        </p:sp>
        <p:sp>
          <p:nvSpPr>
            <p:cNvPr id="64657" name="Line 145"/>
            <p:cNvSpPr>
              <a:spLocks noChangeShapeType="1"/>
            </p:cNvSpPr>
            <p:nvPr/>
          </p:nvSpPr>
          <p:spPr bwMode="auto">
            <a:xfrm>
              <a:off x="4162" y="3322"/>
              <a:ext cx="16" cy="1"/>
            </a:xfrm>
            <a:prstGeom prst="line">
              <a:avLst/>
            </a:prstGeom>
            <a:noFill/>
            <a:ln w="12700">
              <a:solidFill>
                <a:schemeClr val="tx2"/>
              </a:solidFill>
              <a:round/>
              <a:headEnd/>
              <a:tailEnd/>
            </a:ln>
            <a:effectLst/>
          </p:spPr>
          <p:txBody>
            <a:bodyPr/>
            <a:lstStyle/>
            <a:p>
              <a:endParaRPr lang="en-US"/>
            </a:p>
          </p:txBody>
        </p:sp>
        <p:sp>
          <p:nvSpPr>
            <p:cNvPr id="64658" name="Line 146"/>
            <p:cNvSpPr>
              <a:spLocks noChangeShapeType="1"/>
            </p:cNvSpPr>
            <p:nvPr/>
          </p:nvSpPr>
          <p:spPr bwMode="auto">
            <a:xfrm>
              <a:off x="4210" y="3322"/>
              <a:ext cx="16" cy="1"/>
            </a:xfrm>
            <a:prstGeom prst="line">
              <a:avLst/>
            </a:prstGeom>
            <a:noFill/>
            <a:ln w="12700">
              <a:solidFill>
                <a:schemeClr val="tx2"/>
              </a:solidFill>
              <a:round/>
              <a:headEnd/>
              <a:tailEnd/>
            </a:ln>
            <a:effectLst/>
          </p:spPr>
          <p:txBody>
            <a:bodyPr/>
            <a:lstStyle/>
            <a:p>
              <a:endParaRPr lang="en-US"/>
            </a:p>
          </p:txBody>
        </p:sp>
        <p:sp>
          <p:nvSpPr>
            <p:cNvPr id="64659" name="Line 147"/>
            <p:cNvSpPr>
              <a:spLocks noChangeShapeType="1"/>
            </p:cNvSpPr>
            <p:nvPr/>
          </p:nvSpPr>
          <p:spPr bwMode="auto">
            <a:xfrm>
              <a:off x="4258" y="3322"/>
              <a:ext cx="16" cy="1"/>
            </a:xfrm>
            <a:prstGeom prst="line">
              <a:avLst/>
            </a:prstGeom>
            <a:noFill/>
            <a:ln w="12700">
              <a:solidFill>
                <a:schemeClr val="tx2"/>
              </a:solidFill>
              <a:round/>
              <a:headEnd/>
              <a:tailEnd/>
            </a:ln>
            <a:effectLst/>
          </p:spPr>
          <p:txBody>
            <a:bodyPr/>
            <a:lstStyle/>
            <a:p>
              <a:endParaRPr lang="en-US"/>
            </a:p>
          </p:txBody>
        </p:sp>
        <p:sp>
          <p:nvSpPr>
            <p:cNvPr id="64660" name="Line 148"/>
            <p:cNvSpPr>
              <a:spLocks noChangeShapeType="1"/>
            </p:cNvSpPr>
            <p:nvPr/>
          </p:nvSpPr>
          <p:spPr bwMode="auto">
            <a:xfrm>
              <a:off x="4306" y="3322"/>
              <a:ext cx="16" cy="1"/>
            </a:xfrm>
            <a:prstGeom prst="line">
              <a:avLst/>
            </a:prstGeom>
            <a:noFill/>
            <a:ln w="12700">
              <a:solidFill>
                <a:schemeClr val="tx2"/>
              </a:solidFill>
              <a:round/>
              <a:headEnd/>
              <a:tailEnd/>
            </a:ln>
            <a:effectLst/>
          </p:spPr>
          <p:txBody>
            <a:bodyPr/>
            <a:lstStyle/>
            <a:p>
              <a:endParaRPr lang="en-US"/>
            </a:p>
          </p:txBody>
        </p:sp>
        <p:sp>
          <p:nvSpPr>
            <p:cNvPr id="64661" name="Line 149"/>
            <p:cNvSpPr>
              <a:spLocks noChangeShapeType="1"/>
            </p:cNvSpPr>
            <p:nvPr/>
          </p:nvSpPr>
          <p:spPr bwMode="auto">
            <a:xfrm>
              <a:off x="4353" y="3322"/>
              <a:ext cx="16" cy="1"/>
            </a:xfrm>
            <a:prstGeom prst="line">
              <a:avLst/>
            </a:prstGeom>
            <a:noFill/>
            <a:ln w="12700">
              <a:solidFill>
                <a:schemeClr val="tx2"/>
              </a:solidFill>
              <a:round/>
              <a:headEnd/>
              <a:tailEnd/>
            </a:ln>
            <a:effectLst/>
          </p:spPr>
          <p:txBody>
            <a:bodyPr/>
            <a:lstStyle/>
            <a:p>
              <a:endParaRPr lang="en-US"/>
            </a:p>
          </p:txBody>
        </p:sp>
        <p:sp>
          <p:nvSpPr>
            <p:cNvPr id="64662" name="Line 150"/>
            <p:cNvSpPr>
              <a:spLocks noChangeShapeType="1"/>
            </p:cNvSpPr>
            <p:nvPr/>
          </p:nvSpPr>
          <p:spPr bwMode="auto">
            <a:xfrm>
              <a:off x="4401" y="3322"/>
              <a:ext cx="16" cy="1"/>
            </a:xfrm>
            <a:prstGeom prst="line">
              <a:avLst/>
            </a:prstGeom>
            <a:noFill/>
            <a:ln w="12700">
              <a:solidFill>
                <a:schemeClr val="tx2"/>
              </a:solidFill>
              <a:round/>
              <a:headEnd/>
              <a:tailEnd/>
            </a:ln>
            <a:effectLst/>
          </p:spPr>
          <p:txBody>
            <a:bodyPr/>
            <a:lstStyle/>
            <a:p>
              <a:endParaRPr lang="en-US"/>
            </a:p>
          </p:txBody>
        </p:sp>
        <p:sp>
          <p:nvSpPr>
            <p:cNvPr id="64663" name="Line 151"/>
            <p:cNvSpPr>
              <a:spLocks noChangeShapeType="1"/>
            </p:cNvSpPr>
            <p:nvPr/>
          </p:nvSpPr>
          <p:spPr bwMode="auto">
            <a:xfrm>
              <a:off x="4449" y="3322"/>
              <a:ext cx="16" cy="1"/>
            </a:xfrm>
            <a:prstGeom prst="line">
              <a:avLst/>
            </a:prstGeom>
            <a:noFill/>
            <a:ln w="12700">
              <a:solidFill>
                <a:schemeClr val="tx2"/>
              </a:solidFill>
              <a:round/>
              <a:headEnd/>
              <a:tailEnd/>
            </a:ln>
            <a:effectLst/>
          </p:spPr>
          <p:txBody>
            <a:bodyPr/>
            <a:lstStyle/>
            <a:p>
              <a:endParaRPr lang="en-US"/>
            </a:p>
          </p:txBody>
        </p:sp>
        <p:sp>
          <p:nvSpPr>
            <p:cNvPr id="64664" name="Line 152"/>
            <p:cNvSpPr>
              <a:spLocks noChangeShapeType="1"/>
            </p:cNvSpPr>
            <p:nvPr/>
          </p:nvSpPr>
          <p:spPr bwMode="auto">
            <a:xfrm>
              <a:off x="4497" y="3322"/>
              <a:ext cx="16" cy="1"/>
            </a:xfrm>
            <a:prstGeom prst="line">
              <a:avLst/>
            </a:prstGeom>
            <a:noFill/>
            <a:ln w="12700">
              <a:solidFill>
                <a:schemeClr val="tx2"/>
              </a:solidFill>
              <a:round/>
              <a:headEnd/>
              <a:tailEnd/>
            </a:ln>
            <a:effectLst/>
          </p:spPr>
          <p:txBody>
            <a:bodyPr/>
            <a:lstStyle/>
            <a:p>
              <a:endParaRPr lang="en-US"/>
            </a:p>
          </p:txBody>
        </p:sp>
        <p:sp>
          <p:nvSpPr>
            <p:cNvPr id="64665" name="Line 153"/>
            <p:cNvSpPr>
              <a:spLocks noChangeShapeType="1"/>
            </p:cNvSpPr>
            <p:nvPr/>
          </p:nvSpPr>
          <p:spPr bwMode="auto">
            <a:xfrm>
              <a:off x="4545" y="3322"/>
              <a:ext cx="16" cy="1"/>
            </a:xfrm>
            <a:prstGeom prst="line">
              <a:avLst/>
            </a:prstGeom>
            <a:noFill/>
            <a:ln w="12700">
              <a:solidFill>
                <a:schemeClr val="tx2"/>
              </a:solidFill>
              <a:round/>
              <a:headEnd/>
              <a:tailEnd/>
            </a:ln>
            <a:effectLst/>
          </p:spPr>
          <p:txBody>
            <a:bodyPr/>
            <a:lstStyle/>
            <a:p>
              <a:endParaRPr lang="en-US"/>
            </a:p>
          </p:txBody>
        </p:sp>
        <p:sp>
          <p:nvSpPr>
            <p:cNvPr id="64666" name="Line 154"/>
            <p:cNvSpPr>
              <a:spLocks noChangeShapeType="1"/>
            </p:cNvSpPr>
            <p:nvPr/>
          </p:nvSpPr>
          <p:spPr bwMode="auto">
            <a:xfrm>
              <a:off x="4593" y="3322"/>
              <a:ext cx="16" cy="1"/>
            </a:xfrm>
            <a:prstGeom prst="line">
              <a:avLst/>
            </a:prstGeom>
            <a:noFill/>
            <a:ln w="12700">
              <a:solidFill>
                <a:schemeClr val="tx2"/>
              </a:solidFill>
              <a:round/>
              <a:headEnd/>
              <a:tailEnd/>
            </a:ln>
            <a:effectLst/>
          </p:spPr>
          <p:txBody>
            <a:bodyPr/>
            <a:lstStyle/>
            <a:p>
              <a:endParaRPr lang="en-US"/>
            </a:p>
          </p:txBody>
        </p:sp>
        <p:sp>
          <p:nvSpPr>
            <p:cNvPr id="64667" name="Line 155"/>
            <p:cNvSpPr>
              <a:spLocks noChangeShapeType="1"/>
            </p:cNvSpPr>
            <p:nvPr/>
          </p:nvSpPr>
          <p:spPr bwMode="auto">
            <a:xfrm>
              <a:off x="4641" y="3322"/>
              <a:ext cx="16" cy="1"/>
            </a:xfrm>
            <a:prstGeom prst="line">
              <a:avLst/>
            </a:prstGeom>
            <a:noFill/>
            <a:ln w="12700">
              <a:solidFill>
                <a:schemeClr val="tx2"/>
              </a:solidFill>
              <a:round/>
              <a:headEnd/>
              <a:tailEnd/>
            </a:ln>
            <a:effectLst/>
          </p:spPr>
          <p:txBody>
            <a:bodyPr/>
            <a:lstStyle/>
            <a:p>
              <a:endParaRPr lang="en-US"/>
            </a:p>
          </p:txBody>
        </p:sp>
        <p:sp>
          <p:nvSpPr>
            <p:cNvPr id="64668" name="Line 156"/>
            <p:cNvSpPr>
              <a:spLocks noChangeShapeType="1"/>
            </p:cNvSpPr>
            <p:nvPr/>
          </p:nvSpPr>
          <p:spPr bwMode="auto">
            <a:xfrm>
              <a:off x="4689" y="3322"/>
              <a:ext cx="16" cy="1"/>
            </a:xfrm>
            <a:prstGeom prst="line">
              <a:avLst/>
            </a:prstGeom>
            <a:noFill/>
            <a:ln w="12700">
              <a:solidFill>
                <a:schemeClr val="tx2"/>
              </a:solidFill>
              <a:round/>
              <a:headEnd/>
              <a:tailEnd/>
            </a:ln>
            <a:effectLst/>
          </p:spPr>
          <p:txBody>
            <a:bodyPr/>
            <a:lstStyle/>
            <a:p>
              <a:endParaRPr lang="en-US"/>
            </a:p>
          </p:txBody>
        </p:sp>
        <p:sp>
          <p:nvSpPr>
            <p:cNvPr id="64669" name="Line 157"/>
            <p:cNvSpPr>
              <a:spLocks noChangeShapeType="1"/>
            </p:cNvSpPr>
            <p:nvPr/>
          </p:nvSpPr>
          <p:spPr bwMode="auto">
            <a:xfrm>
              <a:off x="4737" y="3322"/>
              <a:ext cx="16" cy="1"/>
            </a:xfrm>
            <a:prstGeom prst="line">
              <a:avLst/>
            </a:prstGeom>
            <a:noFill/>
            <a:ln w="12700">
              <a:solidFill>
                <a:schemeClr val="tx2"/>
              </a:solidFill>
              <a:round/>
              <a:headEnd/>
              <a:tailEnd/>
            </a:ln>
            <a:effectLst/>
          </p:spPr>
          <p:txBody>
            <a:bodyPr/>
            <a:lstStyle/>
            <a:p>
              <a:endParaRPr lang="en-US"/>
            </a:p>
          </p:txBody>
        </p:sp>
        <p:sp>
          <p:nvSpPr>
            <p:cNvPr id="64670" name="Line 158"/>
            <p:cNvSpPr>
              <a:spLocks noChangeShapeType="1"/>
            </p:cNvSpPr>
            <p:nvPr/>
          </p:nvSpPr>
          <p:spPr bwMode="auto">
            <a:xfrm>
              <a:off x="4785" y="3322"/>
              <a:ext cx="16" cy="1"/>
            </a:xfrm>
            <a:prstGeom prst="line">
              <a:avLst/>
            </a:prstGeom>
            <a:noFill/>
            <a:ln w="12700">
              <a:solidFill>
                <a:schemeClr val="tx2"/>
              </a:solidFill>
              <a:round/>
              <a:headEnd/>
              <a:tailEnd/>
            </a:ln>
            <a:effectLst/>
          </p:spPr>
          <p:txBody>
            <a:bodyPr/>
            <a:lstStyle/>
            <a:p>
              <a:endParaRPr lang="en-US"/>
            </a:p>
          </p:txBody>
        </p:sp>
        <p:sp>
          <p:nvSpPr>
            <p:cNvPr id="64671" name="Line 159"/>
            <p:cNvSpPr>
              <a:spLocks noChangeShapeType="1"/>
            </p:cNvSpPr>
            <p:nvPr/>
          </p:nvSpPr>
          <p:spPr bwMode="auto">
            <a:xfrm>
              <a:off x="4833" y="3322"/>
              <a:ext cx="16" cy="1"/>
            </a:xfrm>
            <a:prstGeom prst="line">
              <a:avLst/>
            </a:prstGeom>
            <a:noFill/>
            <a:ln w="12700">
              <a:solidFill>
                <a:schemeClr val="tx2"/>
              </a:solidFill>
              <a:round/>
              <a:headEnd/>
              <a:tailEnd/>
            </a:ln>
            <a:effectLst/>
          </p:spPr>
          <p:txBody>
            <a:bodyPr/>
            <a:lstStyle/>
            <a:p>
              <a:endParaRPr lang="en-US"/>
            </a:p>
          </p:txBody>
        </p:sp>
        <p:sp>
          <p:nvSpPr>
            <p:cNvPr id="64672" name="Line 160"/>
            <p:cNvSpPr>
              <a:spLocks noChangeShapeType="1"/>
            </p:cNvSpPr>
            <p:nvPr/>
          </p:nvSpPr>
          <p:spPr bwMode="auto">
            <a:xfrm>
              <a:off x="4881" y="3322"/>
              <a:ext cx="16" cy="1"/>
            </a:xfrm>
            <a:prstGeom prst="line">
              <a:avLst/>
            </a:prstGeom>
            <a:noFill/>
            <a:ln w="12700">
              <a:solidFill>
                <a:schemeClr val="tx2"/>
              </a:solidFill>
              <a:round/>
              <a:headEnd/>
              <a:tailEnd/>
            </a:ln>
            <a:effectLst/>
          </p:spPr>
          <p:txBody>
            <a:bodyPr/>
            <a:lstStyle/>
            <a:p>
              <a:endParaRPr lang="en-US"/>
            </a:p>
          </p:txBody>
        </p:sp>
        <p:sp>
          <p:nvSpPr>
            <p:cNvPr id="64673" name="Line 161"/>
            <p:cNvSpPr>
              <a:spLocks noChangeShapeType="1"/>
            </p:cNvSpPr>
            <p:nvPr/>
          </p:nvSpPr>
          <p:spPr bwMode="auto">
            <a:xfrm>
              <a:off x="1143" y="3250"/>
              <a:ext cx="16" cy="1"/>
            </a:xfrm>
            <a:prstGeom prst="line">
              <a:avLst/>
            </a:prstGeom>
            <a:noFill/>
            <a:ln w="12700">
              <a:solidFill>
                <a:schemeClr val="tx2"/>
              </a:solidFill>
              <a:round/>
              <a:headEnd/>
              <a:tailEnd/>
            </a:ln>
            <a:effectLst/>
          </p:spPr>
          <p:txBody>
            <a:bodyPr/>
            <a:lstStyle/>
            <a:p>
              <a:endParaRPr lang="en-US"/>
            </a:p>
          </p:txBody>
        </p:sp>
        <p:sp>
          <p:nvSpPr>
            <p:cNvPr id="64674" name="Line 162"/>
            <p:cNvSpPr>
              <a:spLocks noChangeShapeType="1"/>
            </p:cNvSpPr>
            <p:nvPr/>
          </p:nvSpPr>
          <p:spPr bwMode="auto">
            <a:xfrm>
              <a:off x="1191" y="3250"/>
              <a:ext cx="16" cy="1"/>
            </a:xfrm>
            <a:prstGeom prst="line">
              <a:avLst/>
            </a:prstGeom>
            <a:noFill/>
            <a:ln w="12700">
              <a:solidFill>
                <a:schemeClr val="tx2"/>
              </a:solidFill>
              <a:round/>
              <a:headEnd/>
              <a:tailEnd/>
            </a:ln>
            <a:effectLst/>
          </p:spPr>
          <p:txBody>
            <a:bodyPr/>
            <a:lstStyle/>
            <a:p>
              <a:endParaRPr lang="en-US"/>
            </a:p>
          </p:txBody>
        </p:sp>
        <p:sp>
          <p:nvSpPr>
            <p:cNvPr id="64675" name="Line 163"/>
            <p:cNvSpPr>
              <a:spLocks noChangeShapeType="1"/>
            </p:cNvSpPr>
            <p:nvPr/>
          </p:nvSpPr>
          <p:spPr bwMode="auto">
            <a:xfrm>
              <a:off x="1239" y="3250"/>
              <a:ext cx="16" cy="1"/>
            </a:xfrm>
            <a:prstGeom prst="line">
              <a:avLst/>
            </a:prstGeom>
            <a:noFill/>
            <a:ln w="12700">
              <a:solidFill>
                <a:schemeClr val="tx2"/>
              </a:solidFill>
              <a:round/>
              <a:headEnd/>
              <a:tailEnd/>
            </a:ln>
            <a:effectLst/>
          </p:spPr>
          <p:txBody>
            <a:bodyPr/>
            <a:lstStyle/>
            <a:p>
              <a:endParaRPr lang="en-US"/>
            </a:p>
          </p:txBody>
        </p:sp>
        <p:sp>
          <p:nvSpPr>
            <p:cNvPr id="64676" name="Line 164"/>
            <p:cNvSpPr>
              <a:spLocks noChangeShapeType="1"/>
            </p:cNvSpPr>
            <p:nvPr/>
          </p:nvSpPr>
          <p:spPr bwMode="auto">
            <a:xfrm>
              <a:off x="1287" y="3250"/>
              <a:ext cx="16" cy="1"/>
            </a:xfrm>
            <a:prstGeom prst="line">
              <a:avLst/>
            </a:prstGeom>
            <a:noFill/>
            <a:ln w="12700">
              <a:solidFill>
                <a:schemeClr val="tx2"/>
              </a:solidFill>
              <a:round/>
              <a:headEnd/>
              <a:tailEnd/>
            </a:ln>
            <a:effectLst/>
          </p:spPr>
          <p:txBody>
            <a:bodyPr/>
            <a:lstStyle/>
            <a:p>
              <a:endParaRPr lang="en-US"/>
            </a:p>
          </p:txBody>
        </p:sp>
        <p:sp>
          <p:nvSpPr>
            <p:cNvPr id="64677" name="Line 165"/>
            <p:cNvSpPr>
              <a:spLocks noChangeShapeType="1"/>
            </p:cNvSpPr>
            <p:nvPr/>
          </p:nvSpPr>
          <p:spPr bwMode="auto">
            <a:xfrm>
              <a:off x="1335" y="3250"/>
              <a:ext cx="16" cy="1"/>
            </a:xfrm>
            <a:prstGeom prst="line">
              <a:avLst/>
            </a:prstGeom>
            <a:noFill/>
            <a:ln w="12700">
              <a:solidFill>
                <a:schemeClr val="tx2"/>
              </a:solidFill>
              <a:round/>
              <a:headEnd/>
              <a:tailEnd/>
            </a:ln>
            <a:effectLst/>
          </p:spPr>
          <p:txBody>
            <a:bodyPr/>
            <a:lstStyle/>
            <a:p>
              <a:endParaRPr lang="en-US"/>
            </a:p>
          </p:txBody>
        </p:sp>
        <p:sp>
          <p:nvSpPr>
            <p:cNvPr id="64678" name="Line 166"/>
            <p:cNvSpPr>
              <a:spLocks noChangeShapeType="1"/>
            </p:cNvSpPr>
            <p:nvPr/>
          </p:nvSpPr>
          <p:spPr bwMode="auto">
            <a:xfrm>
              <a:off x="1383" y="3250"/>
              <a:ext cx="15" cy="1"/>
            </a:xfrm>
            <a:prstGeom prst="line">
              <a:avLst/>
            </a:prstGeom>
            <a:noFill/>
            <a:ln w="12700">
              <a:solidFill>
                <a:schemeClr val="tx2"/>
              </a:solidFill>
              <a:round/>
              <a:headEnd/>
              <a:tailEnd/>
            </a:ln>
            <a:effectLst/>
          </p:spPr>
          <p:txBody>
            <a:bodyPr/>
            <a:lstStyle/>
            <a:p>
              <a:endParaRPr lang="en-US"/>
            </a:p>
          </p:txBody>
        </p:sp>
        <p:sp>
          <p:nvSpPr>
            <p:cNvPr id="64679" name="Line 167"/>
            <p:cNvSpPr>
              <a:spLocks noChangeShapeType="1"/>
            </p:cNvSpPr>
            <p:nvPr/>
          </p:nvSpPr>
          <p:spPr bwMode="auto">
            <a:xfrm>
              <a:off x="1430" y="3250"/>
              <a:ext cx="16" cy="1"/>
            </a:xfrm>
            <a:prstGeom prst="line">
              <a:avLst/>
            </a:prstGeom>
            <a:noFill/>
            <a:ln w="12700">
              <a:solidFill>
                <a:schemeClr val="tx2"/>
              </a:solidFill>
              <a:round/>
              <a:headEnd/>
              <a:tailEnd/>
            </a:ln>
            <a:effectLst/>
          </p:spPr>
          <p:txBody>
            <a:bodyPr/>
            <a:lstStyle/>
            <a:p>
              <a:endParaRPr lang="en-US"/>
            </a:p>
          </p:txBody>
        </p:sp>
        <p:sp>
          <p:nvSpPr>
            <p:cNvPr id="64680" name="Line 168"/>
            <p:cNvSpPr>
              <a:spLocks noChangeShapeType="1"/>
            </p:cNvSpPr>
            <p:nvPr/>
          </p:nvSpPr>
          <p:spPr bwMode="auto">
            <a:xfrm>
              <a:off x="1478" y="3250"/>
              <a:ext cx="16" cy="1"/>
            </a:xfrm>
            <a:prstGeom prst="line">
              <a:avLst/>
            </a:prstGeom>
            <a:noFill/>
            <a:ln w="12700">
              <a:solidFill>
                <a:schemeClr val="tx2"/>
              </a:solidFill>
              <a:round/>
              <a:headEnd/>
              <a:tailEnd/>
            </a:ln>
            <a:effectLst/>
          </p:spPr>
          <p:txBody>
            <a:bodyPr/>
            <a:lstStyle/>
            <a:p>
              <a:endParaRPr lang="en-US"/>
            </a:p>
          </p:txBody>
        </p:sp>
        <p:sp>
          <p:nvSpPr>
            <p:cNvPr id="64681" name="Line 169"/>
            <p:cNvSpPr>
              <a:spLocks noChangeShapeType="1"/>
            </p:cNvSpPr>
            <p:nvPr/>
          </p:nvSpPr>
          <p:spPr bwMode="auto">
            <a:xfrm>
              <a:off x="1526" y="3250"/>
              <a:ext cx="16" cy="1"/>
            </a:xfrm>
            <a:prstGeom prst="line">
              <a:avLst/>
            </a:prstGeom>
            <a:noFill/>
            <a:ln w="12700">
              <a:solidFill>
                <a:schemeClr val="tx2"/>
              </a:solidFill>
              <a:round/>
              <a:headEnd/>
              <a:tailEnd/>
            </a:ln>
            <a:effectLst/>
          </p:spPr>
          <p:txBody>
            <a:bodyPr/>
            <a:lstStyle/>
            <a:p>
              <a:endParaRPr lang="en-US"/>
            </a:p>
          </p:txBody>
        </p:sp>
        <p:sp>
          <p:nvSpPr>
            <p:cNvPr id="64682" name="Line 170"/>
            <p:cNvSpPr>
              <a:spLocks noChangeShapeType="1"/>
            </p:cNvSpPr>
            <p:nvPr/>
          </p:nvSpPr>
          <p:spPr bwMode="auto">
            <a:xfrm>
              <a:off x="1574" y="3250"/>
              <a:ext cx="16" cy="1"/>
            </a:xfrm>
            <a:prstGeom prst="line">
              <a:avLst/>
            </a:prstGeom>
            <a:noFill/>
            <a:ln w="12700">
              <a:solidFill>
                <a:schemeClr val="tx2"/>
              </a:solidFill>
              <a:round/>
              <a:headEnd/>
              <a:tailEnd/>
            </a:ln>
            <a:effectLst/>
          </p:spPr>
          <p:txBody>
            <a:bodyPr/>
            <a:lstStyle/>
            <a:p>
              <a:endParaRPr lang="en-US"/>
            </a:p>
          </p:txBody>
        </p:sp>
        <p:sp>
          <p:nvSpPr>
            <p:cNvPr id="64683" name="Line 171"/>
            <p:cNvSpPr>
              <a:spLocks noChangeShapeType="1"/>
            </p:cNvSpPr>
            <p:nvPr/>
          </p:nvSpPr>
          <p:spPr bwMode="auto">
            <a:xfrm>
              <a:off x="1622" y="3250"/>
              <a:ext cx="16" cy="1"/>
            </a:xfrm>
            <a:prstGeom prst="line">
              <a:avLst/>
            </a:prstGeom>
            <a:noFill/>
            <a:ln w="12700">
              <a:solidFill>
                <a:schemeClr val="tx2"/>
              </a:solidFill>
              <a:round/>
              <a:headEnd/>
              <a:tailEnd/>
            </a:ln>
            <a:effectLst/>
          </p:spPr>
          <p:txBody>
            <a:bodyPr/>
            <a:lstStyle/>
            <a:p>
              <a:endParaRPr lang="en-US"/>
            </a:p>
          </p:txBody>
        </p:sp>
        <p:sp>
          <p:nvSpPr>
            <p:cNvPr id="64684" name="Line 172"/>
            <p:cNvSpPr>
              <a:spLocks noChangeShapeType="1"/>
            </p:cNvSpPr>
            <p:nvPr/>
          </p:nvSpPr>
          <p:spPr bwMode="auto">
            <a:xfrm>
              <a:off x="1670" y="3250"/>
              <a:ext cx="16" cy="1"/>
            </a:xfrm>
            <a:prstGeom prst="line">
              <a:avLst/>
            </a:prstGeom>
            <a:noFill/>
            <a:ln w="12700">
              <a:solidFill>
                <a:schemeClr val="tx2"/>
              </a:solidFill>
              <a:round/>
              <a:headEnd/>
              <a:tailEnd/>
            </a:ln>
            <a:effectLst/>
          </p:spPr>
          <p:txBody>
            <a:bodyPr/>
            <a:lstStyle/>
            <a:p>
              <a:endParaRPr lang="en-US"/>
            </a:p>
          </p:txBody>
        </p:sp>
        <p:sp>
          <p:nvSpPr>
            <p:cNvPr id="64685" name="Line 173"/>
            <p:cNvSpPr>
              <a:spLocks noChangeShapeType="1"/>
            </p:cNvSpPr>
            <p:nvPr/>
          </p:nvSpPr>
          <p:spPr bwMode="auto">
            <a:xfrm>
              <a:off x="1718" y="3250"/>
              <a:ext cx="16" cy="1"/>
            </a:xfrm>
            <a:prstGeom prst="line">
              <a:avLst/>
            </a:prstGeom>
            <a:noFill/>
            <a:ln w="12700">
              <a:solidFill>
                <a:schemeClr val="tx2"/>
              </a:solidFill>
              <a:round/>
              <a:headEnd/>
              <a:tailEnd/>
            </a:ln>
            <a:effectLst/>
          </p:spPr>
          <p:txBody>
            <a:bodyPr/>
            <a:lstStyle/>
            <a:p>
              <a:endParaRPr lang="en-US"/>
            </a:p>
          </p:txBody>
        </p:sp>
        <p:sp>
          <p:nvSpPr>
            <p:cNvPr id="64686" name="Line 174"/>
            <p:cNvSpPr>
              <a:spLocks noChangeShapeType="1"/>
            </p:cNvSpPr>
            <p:nvPr/>
          </p:nvSpPr>
          <p:spPr bwMode="auto">
            <a:xfrm>
              <a:off x="1766" y="3250"/>
              <a:ext cx="16" cy="1"/>
            </a:xfrm>
            <a:prstGeom prst="line">
              <a:avLst/>
            </a:prstGeom>
            <a:noFill/>
            <a:ln w="12700">
              <a:solidFill>
                <a:schemeClr val="tx2"/>
              </a:solidFill>
              <a:round/>
              <a:headEnd/>
              <a:tailEnd/>
            </a:ln>
            <a:effectLst/>
          </p:spPr>
          <p:txBody>
            <a:bodyPr/>
            <a:lstStyle/>
            <a:p>
              <a:endParaRPr lang="en-US"/>
            </a:p>
          </p:txBody>
        </p:sp>
        <p:sp>
          <p:nvSpPr>
            <p:cNvPr id="64687" name="Line 175"/>
            <p:cNvSpPr>
              <a:spLocks noChangeShapeType="1"/>
            </p:cNvSpPr>
            <p:nvPr/>
          </p:nvSpPr>
          <p:spPr bwMode="auto">
            <a:xfrm>
              <a:off x="1814" y="3250"/>
              <a:ext cx="16" cy="1"/>
            </a:xfrm>
            <a:prstGeom prst="line">
              <a:avLst/>
            </a:prstGeom>
            <a:noFill/>
            <a:ln w="12700">
              <a:solidFill>
                <a:schemeClr val="tx2"/>
              </a:solidFill>
              <a:round/>
              <a:headEnd/>
              <a:tailEnd/>
            </a:ln>
            <a:effectLst/>
          </p:spPr>
          <p:txBody>
            <a:bodyPr/>
            <a:lstStyle/>
            <a:p>
              <a:endParaRPr lang="en-US"/>
            </a:p>
          </p:txBody>
        </p:sp>
        <p:sp>
          <p:nvSpPr>
            <p:cNvPr id="64688" name="Line 176"/>
            <p:cNvSpPr>
              <a:spLocks noChangeShapeType="1"/>
            </p:cNvSpPr>
            <p:nvPr/>
          </p:nvSpPr>
          <p:spPr bwMode="auto">
            <a:xfrm>
              <a:off x="1862" y="3250"/>
              <a:ext cx="16" cy="1"/>
            </a:xfrm>
            <a:prstGeom prst="line">
              <a:avLst/>
            </a:prstGeom>
            <a:noFill/>
            <a:ln w="12700">
              <a:solidFill>
                <a:schemeClr val="tx2"/>
              </a:solidFill>
              <a:round/>
              <a:headEnd/>
              <a:tailEnd/>
            </a:ln>
            <a:effectLst/>
          </p:spPr>
          <p:txBody>
            <a:bodyPr/>
            <a:lstStyle/>
            <a:p>
              <a:endParaRPr lang="en-US"/>
            </a:p>
          </p:txBody>
        </p:sp>
        <p:sp>
          <p:nvSpPr>
            <p:cNvPr id="64689" name="Line 177"/>
            <p:cNvSpPr>
              <a:spLocks noChangeShapeType="1"/>
            </p:cNvSpPr>
            <p:nvPr/>
          </p:nvSpPr>
          <p:spPr bwMode="auto">
            <a:xfrm>
              <a:off x="1910" y="3250"/>
              <a:ext cx="16" cy="1"/>
            </a:xfrm>
            <a:prstGeom prst="line">
              <a:avLst/>
            </a:prstGeom>
            <a:noFill/>
            <a:ln w="12700">
              <a:solidFill>
                <a:schemeClr val="tx2"/>
              </a:solidFill>
              <a:round/>
              <a:headEnd/>
              <a:tailEnd/>
            </a:ln>
            <a:effectLst/>
          </p:spPr>
          <p:txBody>
            <a:bodyPr/>
            <a:lstStyle/>
            <a:p>
              <a:endParaRPr lang="en-US"/>
            </a:p>
          </p:txBody>
        </p:sp>
        <p:sp>
          <p:nvSpPr>
            <p:cNvPr id="64690" name="Line 178"/>
            <p:cNvSpPr>
              <a:spLocks noChangeShapeType="1"/>
            </p:cNvSpPr>
            <p:nvPr/>
          </p:nvSpPr>
          <p:spPr bwMode="auto">
            <a:xfrm>
              <a:off x="1958" y="3250"/>
              <a:ext cx="16" cy="1"/>
            </a:xfrm>
            <a:prstGeom prst="line">
              <a:avLst/>
            </a:prstGeom>
            <a:noFill/>
            <a:ln w="12700">
              <a:solidFill>
                <a:schemeClr val="tx2"/>
              </a:solidFill>
              <a:round/>
              <a:headEnd/>
              <a:tailEnd/>
            </a:ln>
            <a:effectLst/>
          </p:spPr>
          <p:txBody>
            <a:bodyPr/>
            <a:lstStyle/>
            <a:p>
              <a:endParaRPr lang="en-US"/>
            </a:p>
          </p:txBody>
        </p:sp>
        <p:sp>
          <p:nvSpPr>
            <p:cNvPr id="64691" name="Line 179"/>
            <p:cNvSpPr>
              <a:spLocks noChangeShapeType="1"/>
            </p:cNvSpPr>
            <p:nvPr/>
          </p:nvSpPr>
          <p:spPr bwMode="auto">
            <a:xfrm>
              <a:off x="2005" y="3250"/>
              <a:ext cx="16" cy="1"/>
            </a:xfrm>
            <a:prstGeom prst="line">
              <a:avLst/>
            </a:prstGeom>
            <a:noFill/>
            <a:ln w="12700">
              <a:solidFill>
                <a:schemeClr val="tx2"/>
              </a:solidFill>
              <a:round/>
              <a:headEnd/>
              <a:tailEnd/>
            </a:ln>
            <a:effectLst/>
          </p:spPr>
          <p:txBody>
            <a:bodyPr/>
            <a:lstStyle/>
            <a:p>
              <a:endParaRPr lang="en-US"/>
            </a:p>
          </p:txBody>
        </p:sp>
        <p:sp>
          <p:nvSpPr>
            <p:cNvPr id="64692" name="Line 180"/>
            <p:cNvSpPr>
              <a:spLocks noChangeShapeType="1"/>
            </p:cNvSpPr>
            <p:nvPr/>
          </p:nvSpPr>
          <p:spPr bwMode="auto">
            <a:xfrm>
              <a:off x="2053" y="3250"/>
              <a:ext cx="16" cy="1"/>
            </a:xfrm>
            <a:prstGeom prst="line">
              <a:avLst/>
            </a:prstGeom>
            <a:noFill/>
            <a:ln w="12700">
              <a:solidFill>
                <a:schemeClr val="tx2"/>
              </a:solidFill>
              <a:round/>
              <a:headEnd/>
              <a:tailEnd/>
            </a:ln>
            <a:effectLst/>
          </p:spPr>
          <p:txBody>
            <a:bodyPr/>
            <a:lstStyle/>
            <a:p>
              <a:endParaRPr lang="en-US"/>
            </a:p>
          </p:txBody>
        </p:sp>
        <p:sp>
          <p:nvSpPr>
            <p:cNvPr id="64693" name="Line 181"/>
            <p:cNvSpPr>
              <a:spLocks noChangeShapeType="1"/>
            </p:cNvSpPr>
            <p:nvPr/>
          </p:nvSpPr>
          <p:spPr bwMode="auto">
            <a:xfrm>
              <a:off x="2101" y="3250"/>
              <a:ext cx="16" cy="1"/>
            </a:xfrm>
            <a:prstGeom prst="line">
              <a:avLst/>
            </a:prstGeom>
            <a:noFill/>
            <a:ln w="12700">
              <a:solidFill>
                <a:schemeClr val="tx2"/>
              </a:solidFill>
              <a:round/>
              <a:headEnd/>
              <a:tailEnd/>
            </a:ln>
            <a:effectLst/>
          </p:spPr>
          <p:txBody>
            <a:bodyPr/>
            <a:lstStyle/>
            <a:p>
              <a:endParaRPr lang="en-US"/>
            </a:p>
          </p:txBody>
        </p:sp>
        <p:sp>
          <p:nvSpPr>
            <p:cNvPr id="64694" name="Line 182"/>
            <p:cNvSpPr>
              <a:spLocks noChangeShapeType="1"/>
            </p:cNvSpPr>
            <p:nvPr/>
          </p:nvSpPr>
          <p:spPr bwMode="auto">
            <a:xfrm>
              <a:off x="2149" y="3250"/>
              <a:ext cx="16" cy="1"/>
            </a:xfrm>
            <a:prstGeom prst="line">
              <a:avLst/>
            </a:prstGeom>
            <a:noFill/>
            <a:ln w="12700">
              <a:solidFill>
                <a:schemeClr val="tx2"/>
              </a:solidFill>
              <a:round/>
              <a:headEnd/>
              <a:tailEnd/>
            </a:ln>
            <a:effectLst/>
          </p:spPr>
          <p:txBody>
            <a:bodyPr/>
            <a:lstStyle/>
            <a:p>
              <a:endParaRPr lang="en-US"/>
            </a:p>
          </p:txBody>
        </p:sp>
        <p:sp>
          <p:nvSpPr>
            <p:cNvPr id="64695" name="Line 183"/>
            <p:cNvSpPr>
              <a:spLocks noChangeShapeType="1"/>
            </p:cNvSpPr>
            <p:nvPr/>
          </p:nvSpPr>
          <p:spPr bwMode="auto">
            <a:xfrm>
              <a:off x="2197" y="3250"/>
              <a:ext cx="16" cy="1"/>
            </a:xfrm>
            <a:prstGeom prst="line">
              <a:avLst/>
            </a:prstGeom>
            <a:noFill/>
            <a:ln w="12700">
              <a:solidFill>
                <a:schemeClr val="tx2"/>
              </a:solidFill>
              <a:round/>
              <a:headEnd/>
              <a:tailEnd/>
            </a:ln>
            <a:effectLst/>
          </p:spPr>
          <p:txBody>
            <a:bodyPr/>
            <a:lstStyle/>
            <a:p>
              <a:endParaRPr lang="en-US"/>
            </a:p>
          </p:txBody>
        </p:sp>
        <p:sp>
          <p:nvSpPr>
            <p:cNvPr id="64696" name="Line 184"/>
            <p:cNvSpPr>
              <a:spLocks noChangeShapeType="1"/>
            </p:cNvSpPr>
            <p:nvPr/>
          </p:nvSpPr>
          <p:spPr bwMode="auto">
            <a:xfrm>
              <a:off x="2245" y="3250"/>
              <a:ext cx="16" cy="1"/>
            </a:xfrm>
            <a:prstGeom prst="line">
              <a:avLst/>
            </a:prstGeom>
            <a:noFill/>
            <a:ln w="12700">
              <a:solidFill>
                <a:schemeClr val="tx2"/>
              </a:solidFill>
              <a:round/>
              <a:headEnd/>
              <a:tailEnd/>
            </a:ln>
            <a:effectLst/>
          </p:spPr>
          <p:txBody>
            <a:bodyPr/>
            <a:lstStyle/>
            <a:p>
              <a:endParaRPr lang="en-US"/>
            </a:p>
          </p:txBody>
        </p:sp>
        <p:sp>
          <p:nvSpPr>
            <p:cNvPr id="64697" name="Line 185"/>
            <p:cNvSpPr>
              <a:spLocks noChangeShapeType="1"/>
            </p:cNvSpPr>
            <p:nvPr/>
          </p:nvSpPr>
          <p:spPr bwMode="auto">
            <a:xfrm>
              <a:off x="2293" y="3250"/>
              <a:ext cx="16" cy="1"/>
            </a:xfrm>
            <a:prstGeom prst="line">
              <a:avLst/>
            </a:prstGeom>
            <a:noFill/>
            <a:ln w="12700">
              <a:solidFill>
                <a:schemeClr val="tx2"/>
              </a:solidFill>
              <a:round/>
              <a:headEnd/>
              <a:tailEnd/>
            </a:ln>
            <a:effectLst/>
          </p:spPr>
          <p:txBody>
            <a:bodyPr/>
            <a:lstStyle/>
            <a:p>
              <a:endParaRPr lang="en-US"/>
            </a:p>
          </p:txBody>
        </p:sp>
        <p:sp>
          <p:nvSpPr>
            <p:cNvPr id="64698" name="Line 186"/>
            <p:cNvSpPr>
              <a:spLocks noChangeShapeType="1"/>
            </p:cNvSpPr>
            <p:nvPr/>
          </p:nvSpPr>
          <p:spPr bwMode="auto">
            <a:xfrm>
              <a:off x="2341" y="3250"/>
              <a:ext cx="16" cy="1"/>
            </a:xfrm>
            <a:prstGeom prst="line">
              <a:avLst/>
            </a:prstGeom>
            <a:noFill/>
            <a:ln w="12700">
              <a:solidFill>
                <a:schemeClr val="tx2"/>
              </a:solidFill>
              <a:round/>
              <a:headEnd/>
              <a:tailEnd/>
            </a:ln>
            <a:effectLst/>
          </p:spPr>
          <p:txBody>
            <a:bodyPr/>
            <a:lstStyle/>
            <a:p>
              <a:endParaRPr lang="en-US"/>
            </a:p>
          </p:txBody>
        </p:sp>
        <p:sp>
          <p:nvSpPr>
            <p:cNvPr id="64699" name="Line 187"/>
            <p:cNvSpPr>
              <a:spLocks noChangeShapeType="1"/>
            </p:cNvSpPr>
            <p:nvPr/>
          </p:nvSpPr>
          <p:spPr bwMode="auto">
            <a:xfrm>
              <a:off x="2389" y="3250"/>
              <a:ext cx="16" cy="1"/>
            </a:xfrm>
            <a:prstGeom prst="line">
              <a:avLst/>
            </a:prstGeom>
            <a:noFill/>
            <a:ln w="12700">
              <a:solidFill>
                <a:schemeClr val="tx2"/>
              </a:solidFill>
              <a:round/>
              <a:headEnd/>
              <a:tailEnd/>
            </a:ln>
            <a:effectLst/>
          </p:spPr>
          <p:txBody>
            <a:bodyPr/>
            <a:lstStyle/>
            <a:p>
              <a:endParaRPr lang="en-US"/>
            </a:p>
          </p:txBody>
        </p:sp>
        <p:sp>
          <p:nvSpPr>
            <p:cNvPr id="64700" name="Line 188"/>
            <p:cNvSpPr>
              <a:spLocks noChangeShapeType="1"/>
            </p:cNvSpPr>
            <p:nvPr/>
          </p:nvSpPr>
          <p:spPr bwMode="auto">
            <a:xfrm>
              <a:off x="2437" y="3250"/>
              <a:ext cx="16" cy="1"/>
            </a:xfrm>
            <a:prstGeom prst="line">
              <a:avLst/>
            </a:prstGeom>
            <a:noFill/>
            <a:ln w="12700">
              <a:solidFill>
                <a:schemeClr val="tx2"/>
              </a:solidFill>
              <a:round/>
              <a:headEnd/>
              <a:tailEnd/>
            </a:ln>
            <a:effectLst/>
          </p:spPr>
          <p:txBody>
            <a:bodyPr/>
            <a:lstStyle/>
            <a:p>
              <a:endParaRPr lang="en-US"/>
            </a:p>
          </p:txBody>
        </p:sp>
        <p:sp>
          <p:nvSpPr>
            <p:cNvPr id="64701" name="Line 189"/>
            <p:cNvSpPr>
              <a:spLocks noChangeShapeType="1"/>
            </p:cNvSpPr>
            <p:nvPr/>
          </p:nvSpPr>
          <p:spPr bwMode="auto">
            <a:xfrm>
              <a:off x="2485" y="3250"/>
              <a:ext cx="16" cy="1"/>
            </a:xfrm>
            <a:prstGeom prst="line">
              <a:avLst/>
            </a:prstGeom>
            <a:noFill/>
            <a:ln w="12700">
              <a:solidFill>
                <a:schemeClr val="tx2"/>
              </a:solidFill>
              <a:round/>
              <a:headEnd/>
              <a:tailEnd/>
            </a:ln>
            <a:effectLst/>
          </p:spPr>
          <p:txBody>
            <a:bodyPr/>
            <a:lstStyle/>
            <a:p>
              <a:endParaRPr lang="en-US"/>
            </a:p>
          </p:txBody>
        </p:sp>
        <p:sp>
          <p:nvSpPr>
            <p:cNvPr id="64702" name="Line 190"/>
            <p:cNvSpPr>
              <a:spLocks noChangeShapeType="1"/>
            </p:cNvSpPr>
            <p:nvPr/>
          </p:nvSpPr>
          <p:spPr bwMode="auto">
            <a:xfrm>
              <a:off x="2533" y="3250"/>
              <a:ext cx="16" cy="1"/>
            </a:xfrm>
            <a:prstGeom prst="line">
              <a:avLst/>
            </a:prstGeom>
            <a:noFill/>
            <a:ln w="12700">
              <a:solidFill>
                <a:schemeClr val="tx2"/>
              </a:solidFill>
              <a:round/>
              <a:headEnd/>
              <a:tailEnd/>
            </a:ln>
            <a:effectLst/>
          </p:spPr>
          <p:txBody>
            <a:bodyPr/>
            <a:lstStyle/>
            <a:p>
              <a:endParaRPr lang="en-US"/>
            </a:p>
          </p:txBody>
        </p:sp>
        <p:sp>
          <p:nvSpPr>
            <p:cNvPr id="64703" name="Line 191"/>
            <p:cNvSpPr>
              <a:spLocks noChangeShapeType="1"/>
            </p:cNvSpPr>
            <p:nvPr/>
          </p:nvSpPr>
          <p:spPr bwMode="auto">
            <a:xfrm>
              <a:off x="2580" y="3250"/>
              <a:ext cx="16" cy="1"/>
            </a:xfrm>
            <a:prstGeom prst="line">
              <a:avLst/>
            </a:prstGeom>
            <a:noFill/>
            <a:ln w="12700">
              <a:solidFill>
                <a:schemeClr val="tx2"/>
              </a:solidFill>
              <a:round/>
              <a:headEnd/>
              <a:tailEnd/>
            </a:ln>
            <a:effectLst/>
          </p:spPr>
          <p:txBody>
            <a:bodyPr/>
            <a:lstStyle/>
            <a:p>
              <a:endParaRPr lang="en-US"/>
            </a:p>
          </p:txBody>
        </p:sp>
        <p:sp>
          <p:nvSpPr>
            <p:cNvPr id="64704" name="Line 192"/>
            <p:cNvSpPr>
              <a:spLocks noChangeShapeType="1"/>
            </p:cNvSpPr>
            <p:nvPr/>
          </p:nvSpPr>
          <p:spPr bwMode="auto">
            <a:xfrm>
              <a:off x="2628" y="3250"/>
              <a:ext cx="16" cy="1"/>
            </a:xfrm>
            <a:prstGeom prst="line">
              <a:avLst/>
            </a:prstGeom>
            <a:noFill/>
            <a:ln w="12700">
              <a:solidFill>
                <a:schemeClr val="tx2"/>
              </a:solidFill>
              <a:round/>
              <a:headEnd/>
              <a:tailEnd/>
            </a:ln>
            <a:effectLst/>
          </p:spPr>
          <p:txBody>
            <a:bodyPr/>
            <a:lstStyle/>
            <a:p>
              <a:endParaRPr lang="en-US"/>
            </a:p>
          </p:txBody>
        </p:sp>
        <p:sp>
          <p:nvSpPr>
            <p:cNvPr id="64705" name="Line 193"/>
            <p:cNvSpPr>
              <a:spLocks noChangeShapeType="1"/>
            </p:cNvSpPr>
            <p:nvPr/>
          </p:nvSpPr>
          <p:spPr bwMode="auto">
            <a:xfrm>
              <a:off x="2676" y="3250"/>
              <a:ext cx="16" cy="1"/>
            </a:xfrm>
            <a:prstGeom prst="line">
              <a:avLst/>
            </a:prstGeom>
            <a:noFill/>
            <a:ln w="12700">
              <a:solidFill>
                <a:schemeClr val="tx2"/>
              </a:solidFill>
              <a:round/>
              <a:headEnd/>
              <a:tailEnd/>
            </a:ln>
            <a:effectLst/>
          </p:spPr>
          <p:txBody>
            <a:bodyPr/>
            <a:lstStyle/>
            <a:p>
              <a:endParaRPr lang="en-US"/>
            </a:p>
          </p:txBody>
        </p:sp>
        <p:sp>
          <p:nvSpPr>
            <p:cNvPr id="64706" name="Line 194"/>
            <p:cNvSpPr>
              <a:spLocks noChangeShapeType="1"/>
            </p:cNvSpPr>
            <p:nvPr/>
          </p:nvSpPr>
          <p:spPr bwMode="auto">
            <a:xfrm>
              <a:off x="2724" y="3250"/>
              <a:ext cx="16" cy="1"/>
            </a:xfrm>
            <a:prstGeom prst="line">
              <a:avLst/>
            </a:prstGeom>
            <a:noFill/>
            <a:ln w="12700">
              <a:solidFill>
                <a:schemeClr val="tx2"/>
              </a:solidFill>
              <a:round/>
              <a:headEnd/>
              <a:tailEnd/>
            </a:ln>
            <a:effectLst/>
          </p:spPr>
          <p:txBody>
            <a:bodyPr/>
            <a:lstStyle/>
            <a:p>
              <a:endParaRPr lang="en-US"/>
            </a:p>
          </p:txBody>
        </p:sp>
        <p:sp>
          <p:nvSpPr>
            <p:cNvPr id="64707" name="Line 195"/>
            <p:cNvSpPr>
              <a:spLocks noChangeShapeType="1"/>
            </p:cNvSpPr>
            <p:nvPr/>
          </p:nvSpPr>
          <p:spPr bwMode="auto">
            <a:xfrm>
              <a:off x="2772" y="3250"/>
              <a:ext cx="16" cy="1"/>
            </a:xfrm>
            <a:prstGeom prst="line">
              <a:avLst/>
            </a:prstGeom>
            <a:noFill/>
            <a:ln w="12700">
              <a:solidFill>
                <a:schemeClr val="tx2"/>
              </a:solidFill>
              <a:round/>
              <a:headEnd/>
              <a:tailEnd/>
            </a:ln>
            <a:effectLst/>
          </p:spPr>
          <p:txBody>
            <a:bodyPr/>
            <a:lstStyle/>
            <a:p>
              <a:endParaRPr lang="en-US"/>
            </a:p>
          </p:txBody>
        </p:sp>
        <p:sp>
          <p:nvSpPr>
            <p:cNvPr id="64708" name="Line 196"/>
            <p:cNvSpPr>
              <a:spLocks noChangeShapeType="1"/>
            </p:cNvSpPr>
            <p:nvPr/>
          </p:nvSpPr>
          <p:spPr bwMode="auto">
            <a:xfrm>
              <a:off x="2820" y="3250"/>
              <a:ext cx="16" cy="1"/>
            </a:xfrm>
            <a:prstGeom prst="line">
              <a:avLst/>
            </a:prstGeom>
            <a:noFill/>
            <a:ln w="12700">
              <a:solidFill>
                <a:schemeClr val="tx2"/>
              </a:solidFill>
              <a:round/>
              <a:headEnd/>
              <a:tailEnd/>
            </a:ln>
            <a:effectLst/>
          </p:spPr>
          <p:txBody>
            <a:bodyPr/>
            <a:lstStyle/>
            <a:p>
              <a:endParaRPr lang="en-US"/>
            </a:p>
          </p:txBody>
        </p:sp>
        <p:sp>
          <p:nvSpPr>
            <p:cNvPr id="64709" name="Line 197"/>
            <p:cNvSpPr>
              <a:spLocks noChangeShapeType="1"/>
            </p:cNvSpPr>
            <p:nvPr/>
          </p:nvSpPr>
          <p:spPr bwMode="auto">
            <a:xfrm>
              <a:off x="2868" y="3250"/>
              <a:ext cx="16" cy="1"/>
            </a:xfrm>
            <a:prstGeom prst="line">
              <a:avLst/>
            </a:prstGeom>
            <a:noFill/>
            <a:ln w="12700">
              <a:solidFill>
                <a:schemeClr val="tx2"/>
              </a:solidFill>
              <a:round/>
              <a:headEnd/>
              <a:tailEnd/>
            </a:ln>
            <a:effectLst/>
          </p:spPr>
          <p:txBody>
            <a:bodyPr/>
            <a:lstStyle/>
            <a:p>
              <a:endParaRPr lang="en-US"/>
            </a:p>
          </p:txBody>
        </p:sp>
        <p:sp>
          <p:nvSpPr>
            <p:cNvPr id="64710" name="Line 198"/>
            <p:cNvSpPr>
              <a:spLocks noChangeShapeType="1"/>
            </p:cNvSpPr>
            <p:nvPr/>
          </p:nvSpPr>
          <p:spPr bwMode="auto">
            <a:xfrm>
              <a:off x="2916" y="3250"/>
              <a:ext cx="16" cy="1"/>
            </a:xfrm>
            <a:prstGeom prst="line">
              <a:avLst/>
            </a:prstGeom>
            <a:noFill/>
            <a:ln w="12700">
              <a:solidFill>
                <a:schemeClr val="tx2"/>
              </a:solidFill>
              <a:round/>
              <a:headEnd/>
              <a:tailEnd/>
            </a:ln>
            <a:effectLst/>
          </p:spPr>
          <p:txBody>
            <a:bodyPr/>
            <a:lstStyle/>
            <a:p>
              <a:endParaRPr lang="en-US"/>
            </a:p>
          </p:txBody>
        </p:sp>
        <p:sp>
          <p:nvSpPr>
            <p:cNvPr id="64711" name="Line 199"/>
            <p:cNvSpPr>
              <a:spLocks noChangeShapeType="1"/>
            </p:cNvSpPr>
            <p:nvPr/>
          </p:nvSpPr>
          <p:spPr bwMode="auto">
            <a:xfrm>
              <a:off x="2964" y="3250"/>
              <a:ext cx="16" cy="1"/>
            </a:xfrm>
            <a:prstGeom prst="line">
              <a:avLst/>
            </a:prstGeom>
            <a:noFill/>
            <a:ln w="12700">
              <a:solidFill>
                <a:schemeClr val="tx2"/>
              </a:solidFill>
              <a:round/>
              <a:headEnd/>
              <a:tailEnd/>
            </a:ln>
            <a:effectLst/>
          </p:spPr>
          <p:txBody>
            <a:bodyPr/>
            <a:lstStyle/>
            <a:p>
              <a:endParaRPr lang="en-US"/>
            </a:p>
          </p:txBody>
        </p:sp>
        <p:sp>
          <p:nvSpPr>
            <p:cNvPr id="64712" name="Line 200"/>
            <p:cNvSpPr>
              <a:spLocks noChangeShapeType="1"/>
            </p:cNvSpPr>
            <p:nvPr/>
          </p:nvSpPr>
          <p:spPr bwMode="auto">
            <a:xfrm>
              <a:off x="3012" y="3250"/>
              <a:ext cx="16" cy="1"/>
            </a:xfrm>
            <a:prstGeom prst="line">
              <a:avLst/>
            </a:prstGeom>
            <a:noFill/>
            <a:ln w="12700">
              <a:solidFill>
                <a:schemeClr val="tx2"/>
              </a:solidFill>
              <a:round/>
              <a:headEnd/>
              <a:tailEnd/>
            </a:ln>
            <a:effectLst/>
          </p:spPr>
          <p:txBody>
            <a:bodyPr/>
            <a:lstStyle/>
            <a:p>
              <a:endParaRPr lang="en-US"/>
            </a:p>
          </p:txBody>
        </p:sp>
        <p:sp>
          <p:nvSpPr>
            <p:cNvPr id="64713" name="Line 201"/>
            <p:cNvSpPr>
              <a:spLocks noChangeShapeType="1"/>
            </p:cNvSpPr>
            <p:nvPr/>
          </p:nvSpPr>
          <p:spPr bwMode="auto">
            <a:xfrm>
              <a:off x="3060" y="3250"/>
              <a:ext cx="16" cy="1"/>
            </a:xfrm>
            <a:prstGeom prst="line">
              <a:avLst/>
            </a:prstGeom>
            <a:noFill/>
            <a:ln w="12700">
              <a:solidFill>
                <a:schemeClr val="tx2"/>
              </a:solidFill>
              <a:round/>
              <a:headEnd/>
              <a:tailEnd/>
            </a:ln>
            <a:effectLst/>
          </p:spPr>
          <p:txBody>
            <a:bodyPr/>
            <a:lstStyle/>
            <a:p>
              <a:endParaRPr lang="en-US"/>
            </a:p>
          </p:txBody>
        </p:sp>
        <p:sp>
          <p:nvSpPr>
            <p:cNvPr id="64714" name="Line 202"/>
            <p:cNvSpPr>
              <a:spLocks noChangeShapeType="1"/>
            </p:cNvSpPr>
            <p:nvPr/>
          </p:nvSpPr>
          <p:spPr bwMode="auto">
            <a:xfrm>
              <a:off x="3108" y="3250"/>
              <a:ext cx="16" cy="1"/>
            </a:xfrm>
            <a:prstGeom prst="line">
              <a:avLst/>
            </a:prstGeom>
            <a:noFill/>
            <a:ln w="12700">
              <a:solidFill>
                <a:schemeClr val="tx2"/>
              </a:solidFill>
              <a:round/>
              <a:headEnd/>
              <a:tailEnd/>
            </a:ln>
            <a:effectLst/>
          </p:spPr>
          <p:txBody>
            <a:bodyPr/>
            <a:lstStyle/>
            <a:p>
              <a:endParaRPr lang="en-US"/>
            </a:p>
          </p:txBody>
        </p:sp>
      </p:grpSp>
      <p:grpSp>
        <p:nvGrpSpPr>
          <p:cNvPr id="64715" name="Group 203"/>
          <p:cNvGrpSpPr>
            <a:grpSpLocks/>
          </p:cNvGrpSpPr>
          <p:nvPr/>
        </p:nvGrpSpPr>
        <p:grpSpPr bwMode="auto">
          <a:xfrm>
            <a:off x="1814513" y="4945063"/>
            <a:ext cx="5959475" cy="215900"/>
            <a:chOff x="1143" y="3115"/>
            <a:chExt cx="3754" cy="136"/>
          </a:xfrm>
        </p:grpSpPr>
        <p:sp>
          <p:nvSpPr>
            <p:cNvPr id="64716" name="Line 204"/>
            <p:cNvSpPr>
              <a:spLocks noChangeShapeType="1"/>
            </p:cNvSpPr>
            <p:nvPr/>
          </p:nvSpPr>
          <p:spPr bwMode="auto">
            <a:xfrm>
              <a:off x="3156" y="3250"/>
              <a:ext cx="15" cy="1"/>
            </a:xfrm>
            <a:prstGeom prst="line">
              <a:avLst/>
            </a:prstGeom>
            <a:noFill/>
            <a:ln w="12700">
              <a:solidFill>
                <a:schemeClr val="tx2"/>
              </a:solidFill>
              <a:round/>
              <a:headEnd/>
              <a:tailEnd/>
            </a:ln>
            <a:effectLst/>
          </p:spPr>
          <p:txBody>
            <a:bodyPr/>
            <a:lstStyle/>
            <a:p>
              <a:endParaRPr lang="en-US"/>
            </a:p>
          </p:txBody>
        </p:sp>
        <p:sp>
          <p:nvSpPr>
            <p:cNvPr id="64717" name="Line 205"/>
            <p:cNvSpPr>
              <a:spLocks noChangeShapeType="1"/>
            </p:cNvSpPr>
            <p:nvPr/>
          </p:nvSpPr>
          <p:spPr bwMode="auto">
            <a:xfrm>
              <a:off x="3203" y="3250"/>
              <a:ext cx="16" cy="1"/>
            </a:xfrm>
            <a:prstGeom prst="line">
              <a:avLst/>
            </a:prstGeom>
            <a:noFill/>
            <a:ln w="12700">
              <a:solidFill>
                <a:schemeClr val="tx2"/>
              </a:solidFill>
              <a:round/>
              <a:headEnd/>
              <a:tailEnd/>
            </a:ln>
            <a:effectLst/>
          </p:spPr>
          <p:txBody>
            <a:bodyPr/>
            <a:lstStyle/>
            <a:p>
              <a:endParaRPr lang="en-US"/>
            </a:p>
          </p:txBody>
        </p:sp>
        <p:sp>
          <p:nvSpPr>
            <p:cNvPr id="64718" name="Line 206"/>
            <p:cNvSpPr>
              <a:spLocks noChangeShapeType="1"/>
            </p:cNvSpPr>
            <p:nvPr/>
          </p:nvSpPr>
          <p:spPr bwMode="auto">
            <a:xfrm>
              <a:off x="3251" y="3250"/>
              <a:ext cx="16" cy="1"/>
            </a:xfrm>
            <a:prstGeom prst="line">
              <a:avLst/>
            </a:prstGeom>
            <a:noFill/>
            <a:ln w="12700">
              <a:solidFill>
                <a:schemeClr val="tx2"/>
              </a:solidFill>
              <a:round/>
              <a:headEnd/>
              <a:tailEnd/>
            </a:ln>
            <a:effectLst/>
          </p:spPr>
          <p:txBody>
            <a:bodyPr/>
            <a:lstStyle/>
            <a:p>
              <a:endParaRPr lang="en-US"/>
            </a:p>
          </p:txBody>
        </p:sp>
        <p:sp>
          <p:nvSpPr>
            <p:cNvPr id="64719" name="Line 207"/>
            <p:cNvSpPr>
              <a:spLocks noChangeShapeType="1"/>
            </p:cNvSpPr>
            <p:nvPr/>
          </p:nvSpPr>
          <p:spPr bwMode="auto">
            <a:xfrm>
              <a:off x="3299" y="3250"/>
              <a:ext cx="16" cy="1"/>
            </a:xfrm>
            <a:prstGeom prst="line">
              <a:avLst/>
            </a:prstGeom>
            <a:noFill/>
            <a:ln w="12700">
              <a:solidFill>
                <a:schemeClr val="tx2"/>
              </a:solidFill>
              <a:round/>
              <a:headEnd/>
              <a:tailEnd/>
            </a:ln>
            <a:effectLst/>
          </p:spPr>
          <p:txBody>
            <a:bodyPr/>
            <a:lstStyle/>
            <a:p>
              <a:endParaRPr lang="en-US"/>
            </a:p>
          </p:txBody>
        </p:sp>
        <p:sp>
          <p:nvSpPr>
            <p:cNvPr id="64720" name="Line 208"/>
            <p:cNvSpPr>
              <a:spLocks noChangeShapeType="1"/>
            </p:cNvSpPr>
            <p:nvPr/>
          </p:nvSpPr>
          <p:spPr bwMode="auto">
            <a:xfrm>
              <a:off x="3347" y="3250"/>
              <a:ext cx="16" cy="1"/>
            </a:xfrm>
            <a:prstGeom prst="line">
              <a:avLst/>
            </a:prstGeom>
            <a:noFill/>
            <a:ln w="12700">
              <a:solidFill>
                <a:schemeClr val="tx2"/>
              </a:solidFill>
              <a:round/>
              <a:headEnd/>
              <a:tailEnd/>
            </a:ln>
            <a:effectLst/>
          </p:spPr>
          <p:txBody>
            <a:bodyPr/>
            <a:lstStyle/>
            <a:p>
              <a:endParaRPr lang="en-US"/>
            </a:p>
          </p:txBody>
        </p:sp>
        <p:sp>
          <p:nvSpPr>
            <p:cNvPr id="64721" name="Line 209"/>
            <p:cNvSpPr>
              <a:spLocks noChangeShapeType="1"/>
            </p:cNvSpPr>
            <p:nvPr/>
          </p:nvSpPr>
          <p:spPr bwMode="auto">
            <a:xfrm>
              <a:off x="3395" y="3250"/>
              <a:ext cx="16" cy="1"/>
            </a:xfrm>
            <a:prstGeom prst="line">
              <a:avLst/>
            </a:prstGeom>
            <a:noFill/>
            <a:ln w="12700">
              <a:solidFill>
                <a:schemeClr val="tx2"/>
              </a:solidFill>
              <a:round/>
              <a:headEnd/>
              <a:tailEnd/>
            </a:ln>
            <a:effectLst/>
          </p:spPr>
          <p:txBody>
            <a:bodyPr/>
            <a:lstStyle/>
            <a:p>
              <a:endParaRPr lang="en-US"/>
            </a:p>
          </p:txBody>
        </p:sp>
        <p:sp>
          <p:nvSpPr>
            <p:cNvPr id="64722" name="Line 210"/>
            <p:cNvSpPr>
              <a:spLocks noChangeShapeType="1"/>
            </p:cNvSpPr>
            <p:nvPr/>
          </p:nvSpPr>
          <p:spPr bwMode="auto">
            <a:xfrm>
              <a:off x="3443" y="3250"/>
              <a:ext cx="16" cy="1"/>
            </a:xfrm>
            <a:prstGeom prst="line">
              <a:avLst/>
            </a:prstGeom>
            <a:noFill/>
            <a:ln w="12700">
              <a:solidFill>
                <a:schemeClr val="tx2"/>
              </a:solidFill>
              <a:round/>
              <a:headEnd/>
              <a:tailEnd/>
            </a:ln>
            <a:effectLst/>
          </p:spPr>
          <p:txBody>
            <a:bodyPr/>
            <a:lstStyle/>
            <a:p>
              <a:endParaRPr lang="en-US"/>
            </a:p>
          </p:txBody>
        </p:sp>
        <p:sp>
          <p:nvSpPr>
            <p:cNvPr id="64723" name="Line 211"/>
            <p:cNvSpPr>
              <a:spLocks noChangeShapeType="1"/>
            </p:cNvSpPr>
            <p:nvPr/>
          </p:nvSpPr>
          <p:spPr bwMode="auto">
            <a:xfrm>
              <a:off x="3491" y="3250"/>
              <a:ext cx="16" cy="1"/>
            </a:xfrm>
            <a:prstGeom prst="line">
              <a:avLst/>
            </a:prstGeom>
            <a:noFill/>
            <a:ln w="12700">
              <a:solidFill>
                <a:schemeClr val="tx2"/>
              </a:solidFill>
              <a:round/>
              <a:headEnd/>
              <a:tailEnd/>
            </a:ln>
            <a:effectLst/>
          </p:spPr>
          <p:txBody>
            <a:bodyPr/>
            <a:lstStyle/>
            <a:p>
              <a:endParaRPr lang="en-US"/>
            </a:p>
          </p:txBody>
        </p:sp>
        <p:sp>
          <p:nvSpPr>
            <p:cNvPr id="64724" name="Line 212"/>
            <p:cNvSpPr>
              <a:spLocks noChangeShapeType="1"/>
            </p:cNvSpPr>
            <p:nvPr/>
          </p:nvSpPr>
          <p:spPr bwMode="auto">
            <a:xfrm>
              <a:off x="3539" y="3250"/>
              <a:ext cx="16" cy="1"/>
            </a:xfrm>
            <a:prstGeom prst="line">
              <a:avLst/>
            </a:prstGeom>
            <a:noFill/>
            <a:ln w="12700">
              <a:solidFill>
                <a:schemeClr val="tx2"/>
              </a:solidFill>
              <a:round/>
              <a:headEnd/>
              <a:tailEnd/>
            </a:ln>
            <a:effectLst/>
          </p:spPr>
          <p:txBody>
            <a:bodyPr/>
            <a:lstStyle/>
            <a:p>
              <a:endParaRPr lang="en-US"/>
            </a:p>
          </p:txBody>
        </p:sp>
        <p:sp>
          <p:nvSpPr>
            <p:cNvPr id="64725" name="Line 213"/>
            <p:cNvSpPr>
              <a:spLocks noChangeShapeType="1"/>
            </p:cNvSpPr>
            <p:nvPr/>
          </p:nvSpPr>
          <p:spPr bwMode="auto">
            <a:xfrm>
              <a:off x="3587" y="3250"/>
              <a:ext cx="16" cy="1"/>
            </a:xfrm>
            <a:prstGeom prst="line">
              <a:avLst/>
            </a:prstGeom>
            <a:noFill/>
            <a:ln w="12700">
              <a:solidFill>
                <a:schemeClr val="tx2"/>
              </a:solidFill>
              <a:round/>
              <a:headEnd/>
              <a:tailEnd/>
            </a:ln>
            <a:effectLst/>
          </p:spPr>
          <p:txBody>
            <a:bodyPr/>
            <a:lstStyle/>
            <a:p>
              <a:endParaRPr lang="en-US"/>
            </a:p>
          </p:txBody>
        </p:sp>
        <p:sp>
          <p:nvSpPr>
            <p:cNvPr id="64726" name="Line 214"/>
            <p:cNvSpPr>
              <a:spLocks noChangeShapeType="1"/>
            </p:cNvSpPr>
            <p:nvPr/>
          </p:nvSpPr>
          <p:spPr bwMode="auto">
            <a:xfrm>
              <a:off x="3635" y="3250"/>
              <a:ext cx="16" cy="1"/>
            </a:xfrm>
            <a:prstGeom prst="line">
              <a:avLst/>
            </a:prstGeom>
            <a:noFill/>
            <a:ln w="12700">
              <a:solidFill>
                <a:schemeClr val="tx2"/>
              </a:solidFill>
              <a:round/>
              <a:headEnd/>
              <a:tailEnd/>
            </a:ln>
            <a:effectLst/>
          </p:spPr>
          <p:txBody>
            <a:bodyPr/>
            <a:lstStyle/>
            <a:p>
              <a:endParaRPr lang="en-US"/>
            </a:p>
          </p:txBody>
        </p:sp>
        <p:sp>
          <p:nvSpPr>
            <p:cNvPr id="64727" name="Line 215"/>
            <p:cNvSpPr>
              <a:spLocks noChangeShapeType="1"/>
            </p:cNvSpPr>
            <p:nvPr/>
          </p:nvSpPr>
          <p:spPr bwMode="auto">
            <a:xfrm>
              <a:off x="3683" y="3250"/>
              <a:ext cx="16" cy="1"/>
            </a:xfrm>
            <a:prstGeom prst="line">
              <a:avLst/>
            </a:prstGeom>
            <a:noFill/>
            <a:ln w="12700">
              <a:solidFill>
                <a:schemeClr val="tx2"/>
              </a:solidFill>
              <a:round/>
              <a:headEnd/>
              <a:tailEnd/>
            </a:ln>
            <a:effectLst/>
          </p:spPr>
          <p:txBody>
            <a:bodyPr/>
            <a:lstStyle/>
            <a:p>
              <a:endParaRPr lang="en-US"/>
            </a:p>
          </p:txBody>
        </p:sp>
        <p:sp>
          <p:nvSpPr>
            <p:cNvPr id="64728" name="Line 216"/>
            <p:cNvSpPr>
              <a:spLocks noChangeShapeType="1"/>
            </p:cNvSpPr>
            <p:nvPr/>
          </p:nvSpPr>
          <p:spPr bwMode="auto">
            <a:xfrm>
              <a:off x="3731" y="3250"/>
              <a:ext cx="16" cy="1"/>
            </a:xfrm>
            <a:prstGeom prst="line">
              <a:avLst/>
            </a:prstGeom>
            <a:noFill/>
            <a:ln w="12700">
              <a:solidFill>
                <a:schemeClr val="tx2"/>
              </a:solidFill>
              <a:round/>
              <a:headEnd/>
              <a:tailEnd/>
            </a:ln>
            <a:effectLst/>
          </p:spPr>
          <p:txBody>
            <a:bodyPr/>
            <a:lstStyle/>
            <a:p>
              <a:endParaRPr lang="en-US"/>
            </a:p>
          </p:txBody>
        </p:sp>
        <p:sp>
          <p:nvSpPr>
            <p:cNvPr id="64729" name="Line 217"/>
            <p:cNvSpPr>
              <a:spLocks noChangeShapeType="1"/>
            </p:cNvSpPr>
            <p:nvPr/>
          </p:nvSpPr>
          <p:spPr bwMode="auto">
            <a:xfrm>
              <a:off x="3778" y="3250"/>
              <a:ext cx="16" cy="1"/>
            </a:xfrm>
            <a:prstGeom prst="line">
              <a:avLst/>
            </a:prstGeom>
            <a:noFill/>
            <a:ln w="12700">
              <a:solidFill>
                <a:schemeClr val="tx2"/>
              </a:solidFill>
              <a:round/>
              <a:headEnd/>
              <a:tailEnd/>
            </a:ln>
            <a:effectLst/>
          </p:spPr>
          <p:txBody>
            <a:bodyPr/>
            <a:lstStyle/>
            <a:p>
              <a:endParaRPr lang="en-US"/>
            </a:p>
          </p:txBody>
        </p:sp>
        <p:sp>
          <p:nvSpPr>
            <p:cNvPr id="64730" name="Line 218"/>
            <p:cNvSpPr>
              <a:spLocks noChangeShapeType="1"/>
            </p:cNvSpPr>
            <p:nvPr/>
          </p:nvSpPr>
          <p:spPr bwMode="auto">
            <a:xfrm>
              <a:off x="3826" y="3250"/>
              <a:ext cx="16" cy="1"/>
            </a:xfrm>
            <a:prstGeom prst="line">
              <a:avLst/>
            </a:prstGeom>
            <a:noFill/>
            <a:ln w="12700">
              <a:solidFill>
                <a:schemeClr val="tx2"/>
              </a:solidFill>
              <a:round/>
              <a:headEnd/>
              <a:tailEnd/>
            </a:ln>
            <a:effectLst/>
          </p:spPr>
          <p:txBody>
            <a:bodyPr/>
            <a:lstStyle/>
            <a:p>
              <a:endParaRPr lang="en-US"/>
            </a:p>
          </p:txBody>
        </p:sp>
        <p:sp>
          <p:nvSpPr>
            <p:cNvPr id="64731" name="Line 219"/>
            <p:cNvSpPr>
              <a:spLocks noChangeShapeType="1"/>
            </p:cNvSpPr>
            <p:nvPr/>
          </p:nvSpPr>
          <p:spPr bwMode="auto">
            <a:xfrm>
              <a:off x="3874" y="3250"/>
              <a:ext cx="16" cy="1"/>
            </a:xfrm>
            <a:prstGeom prst="line">
              <a:avLst/>
            </a:prstGeom>
            <a:noFill/>
            <a:ln w="12700">
              <a:solidFill>
                <a:schemeClr val="tx2"/>
              </a:solidFill>
              <a:round/>
              <a:headEnd/>
              <a:tailEnd/>
            </a:ln>
            <a:effectLst/>
          </p:spPr>
          <p:txBody>
            <a:bodyPr/>
            <a:lstStyle/>
            <a:p>
              <a:endParaRPr lang="en-US"/>
            </a:p>
          </p:txBody>
        </p:sp>
        <p:sp>
          <p:nvSpPr>
            <p:cNvPr id="64732" name="Line 220"/>
            <p:cNvSpPr>
              <a:spLocks noChangeShapeType="1"/>
            </p:cNvSpPr>
            <p:nvPr/>
          </p:nvSpPr>
          <p:spPr bwMode="auto">
            <a:xfrm>
              <a:off x="3922" y="3250"/>
              <a:ext cx="16" cy="1"/>
            </a:xfrm>
            <a:prstGeom prst="line">
              <a:avLst/>
            </a:prstGeom>
            <a:noFill/>
            <a:ln w="12700">
              <a:solidFill>
                <a:schemeClr val="tx2"/>
              </a:solidFill>
              <a:round/>
              <a:headEnd/>
              <a:tailEnd/>
            </a:ln>
            <a:effectLst/>
          </p:spPr>
          <p:txBody>
            <a:bodyPr/>
            <a:lstStyle/>
            <a:p>
              <a:endParaRPr lang="en-US"/>
            </a:p>
          </p:txBody>
        </p:sp>
        <p:sp>
          <p:nvSpPr>
            <p:cNvPr id="64733" name="Line 221"/>
            <p:cNvSpPr>
              <a:spLocks noChangeShapeType="1"/>
            </p:cNvSpPr>
            <p:nvPr/>
          </p:nvSpPr>
          <p:spPr bwMode="auto">
            <a:xfrm>
              <a:off x="3970" y="3250"/>
              <a:ext cx="16" cy="1"/>
            </a:xfrm>
            <a:prstGeom prst="line">
              <a:avLst/>
            </a:prstGeom>
            <a:noFill/>
            <a:ln w="12700">
              <a:solidFill>
                <a:schemeClr val="tx2"/>
              </a:solidFill>
              <a:round/>
              <a:headEnd/>
              <a:tailEnd/>
            </a:ln>
            <a:effectLst/>
          </p:spPr>
          <p:txBody>
            <a:bodyPr/>
            <a:lstStyle/>
            <a:p>
              <a:endParaRPr lang="en-US"/>
            </a:p>
          </p:txBody>
        </p:sp>
        <p:sp>
          <p:nvSpPr>
            <p:cNvPr id="64734" name="Line 222"/>
            <p:cNvSpPr>
              <a:spLocks noChangeShapeType="1"/>
            </p:cNvSpPr>
            <p:nvPr/>
          </p:nvSpPr>
          <p:spPr bwMode="auto">
            <a:xfrm>
              <a:off x="4018" y="3250"/>
              <a:ext cx="16" cy="1"/>
            </a:xfrm>
            <a:prstGeom prst="line">
              <a:avLst/>
            </a:prstGeom>
            <a:noFill/>
            <a:ln w="12700">
              <a:solidFill>
                <a:schemeClr val="tx2"/>
              </a:solidFill>
              <a:round/>
              <a:headEnd/>
              <a:tailEnd/>
            </a:ln>
            <a:effectLst/>
          </p:spPr>
          <p:txBody>
            <a:bodyPr/>
            <a:lstStyle/>
            <a:p>
              <a:endParaRPr lang="en-US"/>
            </a:p>
          </p:txBody>
        </p:sp>
        <p:sp>
          <p:nvSpPr>
            <p:cNvPr id="64735" name="Line 223"/>
            <p:cNvSpPr>
              <a:spLocks noChangeShapeType="1"/>
            </p:cNvSpPr>
            <p:nvPr/>
          </p:nvSpPr>
          <p:spPr bwMode="auto">
            <a:xfrm>
              <a:off x="4066" y="3250"/>
              <a:ext cx="16" cy="1"/>
            </a:xfrm>
            <a:prstGeom prst="line">
              <a:avLst/>
            </a:prstGeom>
            <a:noFill/>
            <a:ln w="12700">
              <a:solidFill>
                <a:schemeClr val="tx2"/>
              </a:solidFill>
              <a:round/>
              <a:headEnd/>
              <a:tailEnd/>
            </a:ln>
            <a:effectLst/>
          </p:spPr>
          <p:txBody>
            <a:bodyPr/>
            <a:lstStyle/>
            <a:p>
              <a:endParaRPr lang="en-US"/>
            </a:p>
          </p:txBody>
        </p:sp>
        <p:sp>
          <p:nvSpPr>
            <p:cNvPr id="64736" name="Line 224"/>
            <p:cNvSpPr>
              <a:spLocks noChangeShapeType="1"/>
            </p:cNvSpPr>
            <p:nvPr/>
          </p:nvSpPr>
          <p:spPr bwMode="auto">
            <a:xfrm>
              <a:off x="4114" y="3250"/>
              <a:ext cx="16" cy="1"/>
            </a:xfrm>
            <a:prstGeom prst="line">
              <a:avLst/>
            </a:prstGeom>
            <a:noFill/>
            <a:ln w="12700">
              <a:solidFill>
                <a:schemeClr val="tx2"/>
              </a:solidFill>
              <a:round/>
              <a:headEnd/>
              <a:tailEnd/>
            </a:ln>
            <a:effectLst/>
          </p:spPr>
          <p:txBody>
            <a:bodyPr/>
            <a:lstStyle/>
            <a:p>
              <a:endParaRPr lang="en-US"/>
            </a:p>
          </p:txBody>
        </p:sp>
        <p:sp>
          <p:nvSpPr>
            <p:cNvPr id="64737" name="Line 225"/>
            <p:cNvSpPr>
              <a:spLocks noChangeShapeType="1"/>
            </p:cNvSpPr>
            <p:nvPr/>
          </p:nvSpPr>
          <p:spPr bwMode="auto">
            <a:xfrm>
              <a:off x="4162" y="3250"/>
              <a:ext cx="16" cy="1"/>
            </a:xfrm>
            <a:prstGeom prst="line">
              <a:avLst/>
            </a:prstGeom>
            <a:noFill/>
            <a:ln w="12700">
              <a:solidFill>
                <a:schemeClr val="tx2"/>
              </a:solidFill>
              <a:round/>
              <a:headEnd/>
              <a:tailEnd/>
            </a:ln>
            <a:effectLst/>
          </p:spPr>
          <p:txBody>
            <a:bodyPr/>
            <a:lstStyle/>
            <a:p>
              <a:endParaRPr lang="en-US"/>
            </a:p>
          </p:txBody>
        </p:sp>
        <p:sp>
          <p:nvSpPr>
            <p:cNvPr id="64738" name="Line 226"/>
            <p:cNvSpPr>
              <a:spLocks noChangeShapeType="1"/>
            </p:cNvSpPr>
            <p:nvPr/>
          </p:nvSpPr>
          <p:spPr bwMode="auto">
            <a:xfrm>
              <a:off x="4210" y="3250"/>
              <a:ext cx="16" cy="1"/>
            </a:xfrm>
            <a:prstGeom prst="line">
              <a:avLst/>
            </a:prstGeom>
            <a:noFill/>
            <a:ln w="12700">
              <a:solidFill>
                <a:schemeClr val="tx2"/>
              </a:solidFill>
              <a:round/>
              <a:headEnd/>
              <a:tailEnd/>
            </a:ln>
            <a:effectLst/>
          </p:spPr>
          <p:txBody>
            <a:bodyPr/>
            <a:lstStyle/>
            <a:p>
              <a:endParaRPr lang="en-US"/>
            </a:p>
          </p:txBody>
        </p:sp>
        <p:sp>
          <p:nvSpPr>
            <p:cNvPr id="64739" name="Line 227"/>
            <p:cNvSpPr>
              <a:spLocks noChangeShapeType="1"/>
            </p:cNvSpPr>
            <p:nvPr/>
          </p:nvSpPr>
          <p:spPr bwMode="auto">
            <a:xfrm>
              <a:off x="4258" y="3250"/>
              <a:ext cx="16" cy="1"/>
            </a:xfrm>
            <a:prstGeom prst="line">
              <a:avLst/>
            </a:prstGeom>
            <a:noFill/>
            <a:ln w="12700">
              <a:solidFill>
                <a:schemeClr val="tx2"/>
              </a:solidFill>
              <a:round/>
              <a:headEnd/>
              <a:tailEnd/>
            </a:ln>
            <a:effectLst/>
          </p:spPr>
          <p:txBody>
            <a:bodyPr/>
            <a:lstStyle/>
            <a:p>
              <a:endParaRPr lang="en-US"/>
            </a:p>
          </p:txBody>
        </p:sp>
        <p:sp>
          <p:nvSpPr>
            <p:cNvPr id="64740" name="Line 228"/>
            <p:cNvSpPr>
              <a:spLocks noChangeShapeType="1"/>
            </p:cNvSpPr>
            <p:nvPr/>
          </p:nvSpPr>
          <p:spPr bwMode="auto">
            <a:xfrm>
              <a:off x="4306" y="3250"/>
              <a:ext cx="16" cy="1"/>
            </a:xfrm>
            <a:prstGeom prst="line">
              <a:avLst/>
            </a:prstGeom>
            <a:noFill/>
            <a:ln w="12700">
              <a:solidFill>
                <a:schemeClr val="tx2"/>
              </a:solidFill>
              <a:round/>
              <a:headEnd/>
              <a:tailEnd/>
            </a:ln>
            <a:effectLst/>
          </p:spPr>
          <p:txBody>
            <a:bodyPr/>
            <a:lstStyle/>
            <a:p>
              <a:endParaRPr lang="en-US"/>
            </a:p>
          </p:txBody>
        </p:sp>
        <p:sp>
          <p:nvSpPr>
            <p:cNvPr id="64741" name="Line 229"/>
            <p:cNvSpPr>
              <a:spLocks noChangeShapeType="1"/>
            </p:cNvSpPr>
            <p:nvPr/>
          </p:nvSpPr>
          <p:spPr bwMode="auto">
            <a:xfrm>
              <a:off x="4353" y="3250"/>
              <a:ext cx="16" cy="1"/>
            </a:xfrm>
            <a:prstGeom prst="line">
              <a:avLst/>
            </a:prstGeom>
            <a:noFill/>
            <a:ln w="12700">
              <a:solidFill>
                <a:schemeClr val="tx2"/>
              </a:solidFill>
              <a:round/>
              <a:headEnd/>
              <a:tailEnd/>
            </a:ln>
            <a:effectLst/>
          </p:spPr>
          <p:txBody>
            <a:bodyPr/>
            <a:lstStyle/>
            <a:p>
              <a:endParaRPr lang="en-US"/>
            </a:p>
          </p:txBody>
        </p:sp>
        <p:sp>
          <p:nvSpPr>
            <p:cNvPr id="64742" name="Line 230"/>
            <p:cNvSpPr>
              <a:spLocks noChangeShapeType="1"/>
            </p:cNvSpPr>
            <p:nvPr/>
          </p:nvSpPr>
          <p:spPr bwMode="auto">
            <a:xfrm>
              <a:off x="4401" y="3250"/>
              <a:ext cx="16" cy="1"/>
            </a:xfrm>
            <a:prstGeom prst="line">
              <a:avLst/>
            </a:prstGeom>
            <a:noFill/>
            <a:ln w="12700">
              <a:solidFill>
                <a:schemeClr val="tx2"/>
              </a:solidFill>
              <a:round/>
              <a:headEnd/>
              <a:tailEnd/>
            </a:ln>
            <a:effectLst/>
          </p:spPr>
          <p:txBody>
            <a:bodyPr/>
            <a:lstStyle/>
            <a:p>
              <a:endParaRPr lang="en-US"/>
            </a:p>
          </p:txBody>
        </p:sp>
        <p:sp>
          <p:nvSpPr>
            <p:cNvPr id="64743" name="Line 231"/>
            <p:cNvSpPr>
              <a:spLocks noChangeShapeType="1"/>
            </p:cNvSpPr>
            <p:nvPr/>
          </p:nvSpPr>
          <p:spPr bwMode="auto">
            <a:xfrm>
              <a:off x="4449" y="3250"/>
              <a:ext cx="16" cy="1"/>
            </a:xfrm>
            <a:prstGeom prst="line">
              <a:avLst/>
            </a:prstGeom>
            <a:noFill/>
            <a:ln w="12700">
              <a:solidFill>
                <a:schemeClr val="tx2"/>
              </a:solidFill>
              <a:round/>
              <a:headEnd/>
              <a:tailEnd/>
            </a:ln>
            <a:effectLst/>
          </p:spPr>
          <p:txBody>
            <a:bodyPr/>
            <a:lstStyle/>
            <a:p>
              <a:endParaRPr lang="en-US"/>
            </a:p>
          </p:txBody>
        </p:sp>
        <p:sp>
          <p:nvSpPr>
            <p:cNvPr id="64744" name="Line 232"/>
            <p:cNvSpPr>
              <a:spLocks noChangeShapeType="1"/>
            </p:cNvSpPr>
            <p:nvPr/>
          </p:nvSpPr>
          <p:spPr bwMode="auto">
            <a:xfrm>
              <a:off x="4497" y="3250"/>
              <a:ext cx="16" cy="1"/>
            </a:xfrm>
            <a:prstGeom prst="line">
              <a:avLst/>
            </a:prstGeom>
            <a:noFill/>
            <a:ln w="12700">
              <a:solidFill>
                <a:schemeClr val="tx2"/>
              </a:solidFill>
              <a:round/>
              <a:headEnd/>
              <a:tailEnd/>
            </a:ln>
            <a:effectLst/>
          </p:spPr>
          <p:txBody>
            <a:bodyPr/>
            <a:lstStyle/>
            <a:p>
              <a:endParaRPr lang="en-US"/>
            </a:p>
          </p:txBody>
        </p:sp>
        <p:sp>
          <p:nvSpPr>
            <p:cNvPr id="64745" name="Line 233"/>
            <p:cNvSpPr>
              <a:spLocks noChangeShapeType="1"/>
            </p:cNvSpPr>
            <p:nvPr/>
          </p:nvSpPr>
          <p:spPr bwMode="auto">
            <a:xfrm>
              <a:off x="4545" y="3250"/>
              <a:ext cx="16" cy="1"/>
            </a:xfrm>
            <a:prstGeom prst="line">
              <a:avLst/>
            </a:prstGeom>
            <a:noFill/>
            <a:ln w="12700">
              <a:solidFill>
                <a:schemeClr val="tx2"/>
              </a:solidFill>
              <a:round/>
              <a:headEnd/>
              <a:tailEnd/>
            </a:ln>
            <a:effectLst/>
          </p:spPr>
          <p:txBody>
            <a:bodyPr/>
            <a:lstStyle/>
            <a:p>
              <a:endParaRPr lang="en-US"/>
            </a:p>
          </p:txBody>
        </p:sp>
        <p:sp>
          <p:nvSpPr>
            <p:cNvPr id="64746" name="Line 234"/>
            <p:cNvSpPr>
              <a:spLocks noChangeShapeType="1"/>
            </p:cNvSpPr>
            <p:nvPr/>
          </p:nvSpPr>
          <p:spPr bwMode="auto">
            <a:xfrm>
              <a:off x="4593" y="3250"/>
              <a:ext cx="16" cy="1"/>
            </a:xfrm>
            <a:prstGeom prst="line">
              <a:avLst/>
            </a:prstGeom>
            <a:noFill/>
            <a:ln w="12700">
              <a:solidFill>
                <a:schemeClr val="tx2"/>
              </a:solidFill>
              <a:round/>
              <a:headEnd/>
              <a:tailEnd/>
            </a:ln>
            <a:effectLst/>
          </p:spPr>
          <p:txBody>
            <a:bodyPr/>
            <a:lstStyle/>
            <a:p>
              <a:endParaRPr lang="en-US"/>
            </a:p>
          </p:txBody>
        </p:sp>
        <p:sp>
          <p:nvSpPr>
            <p:cNvPr id="64747" name="Line 235"/>
            <p:cNvSpPr>
              <a:spLocks noChangeShapeType="1"/>
            </p:cNvSpPr>
            <p:nvPr/>
          </p:nvSpPr>
          <p:spPr bwMode="auto">
            <a:xfrm>
              <a:off x="4641" y="3250"/>
              <a:ext cx="16" cy="1"/>
            </a:xfrm>
            <a:prstGeom prst="line">
              <a:avLst/>
            </a:prstGeom>
            <a:noFill/>
            <a:ln w="12700">
              <a:solidFill>
                <a:schemeClr val="tx2"/>
              </a:solidFill>
              <a:round/>
              <a:headEnd/>
              <a:tailEnd/>
            </a:ln>
            <a:effectLst/>
          </p:spPr>
          <p:txBody>
            <a:bodyPr/>
            <a:lstStyle/>
            <a:p>
              <a:endParaRPr lang="en-US"/>
            </a:p>
          </p:txBody>
        </p:sp>
        <p:sp>
          <p:nvSpPr>
            <p:cNvPr id="64748" name="Line 236"/>
            <p:cNvSpPr>
              <a:spLocks noChangeShapeType="1"/>
            </p:cNvSpPr>
            <p:nvPr/>
          </p:nvSpPr>
          <p:spPr bwMode="auto">
            <a:xfrm>
              <a:off x="4689" y="3250"/>
              <a:ext cx="16" cy="1"/>
            </a:xfrm>
            <a:prstGeom prst="line">
              <a:avLst/>
            </a:prstGeom>
            <a:noFill/>
            <a:ln w="12700">
              <a:solidFill>
                <a:schemeClr val="tx2"/>
              </a:solidFill>
              <a:round/>
              <a:headEnd/>
              <a:tailEnd/>
            </a:ln>
            <a:effectLst/>
          </p:spPr>
          <p:txBody>
            <a:bodyPr/>
            <a:lstStyle/>
            <a:p>
              <a:endParaRPr lang="en-US"/>
            </a:p>
          </p:txBody>
        </p:sp>
        <p:sp>
          <p:nvSpPr>
            <p:cNvPr id="64749" name="Line 237"/>
            <p:cNvSpPr>
              <a:spLocks noChangeShapeType="1"/>
            </p:cNvSpPr>
            <p:nvPr/>
          </p:nvSpPr>
          <p:spPr bwMode="auto">
            <a:xfrm>
              <a:off x="4737" y="3250"/>
              <a:ext cx="16" cy="1"/>
            </a:xfrm>
            <a:prstGeom prst="line">
              <a:avLst/>
            </a:prstGeom>
            <a:noFill/>
            <a:ln w="12700">
              <a:solidFill>
                <a:schemeClr val="tx2"/>
              </a:solidFill>
              <a:round/>
              <a:headEnd/>
              <a:tailEnd/>
            </a:ln>
            <a:effectLst/>
          </p:spPr>
          <p:txBody>
            <a:bodyPr/>
            <a:lstStyle/>
            <a:p>
              <a:endParaRPr lang="en-US"/>
            </a:p>
          </p:txBody>
        </p:sp>
        <p:sp>
          <p:nvSpPr>
            <p:cNvPr id="64750" name="Line 238"/>
            <p:cNvSpPr>
              <a:spLocks noChangeShapeType="1"/>
            </p:cNvSpPr>
            <p:nvPr/>
          </p:nvSpPr>
          <p:spPr bwMode="auto">
            <a:xfrm>
              <a:off x="4785" y="3250"/>
              <a:ext cx="16" cy="1"/>
            </a:xfrm>
            <a:prstGeom prst="line">
              <a:avLst/>
            </a:prstGeom>
            <a:noFill/>
            <a:ln w="12700">
              <a:solidFill>
                <a:schemeClr val="tx2"/>
              </a:solidFill>
              <a:round/>
              <a:headEnd/>
              <a:tailEnd/>
            </a:ln>
            <a:effectLst/>
          </p:spPr>
          <p:txBody>
            <a:bodyPr/>
            <a:lstStyle/>
            <a:p>
              <a:endParaRPr lang="en-US"/>
            </a:p>
          </p:txBody>
        </p:sp>
        <p:sp>
          <p:nvSpPr>
            <p:cNvPr id="64751" name="Line 239"/>
            <p:cNvSpPr>
              <a:spLocks noChangeShapeType="1"/>
            </p:cNvSpPr>
            <p:nvPr/>
          </p:nvSpPr>
          <p:spPr bwMode="auto">
            <a:xfrm>
              <a:off x="4833" y="3250"/>
              <a:ext cx="16" cy="1"/>
            </a:xfrm>
            <a:prstGeom prst="line">
              <a:avLst/>
            </a:prstGeom>
            <a:noFill/>
            <a:ln w="12700">
              <a:solidFill>
                <a:schemeClr val="tx2"/>
              </a:solidFill>
              <a:round/>
              <a:headEnd/>
              <a:tailEnd/>
            </a:ln>
            <a:effectLst/>
          </p:spPr>
          <p:txBody>
            <a:bodyPr/>
            <a:lstStyle/>
            <a:p>
              <a:endParaRPr lang="en-US"/>
            </a:p>
          </p:txBody>
        </p:sp>
        <p:sp>
          <p:nvSpPr>
            <p:cNvPr id="64752" name="Line 240"/>
            <p:cNvSpPr>
              <a:spLocks noChangeShapeType="1"/>
            </p:cNvSpPr>
            <p:nvPr/>
          </p:nvSpPr>
          <p:spPr bwMode="auto">
            <a:xfrm>
              <a:off x="4881" y="3250"/>
              <a:ext cx="16" cy="1"/>
            </a:xfrm>
            <a:prstGeom prst="line">
              <a:avLst/>
            </a:prstGeom>
            <a:noFill/>
            <a:ln w="12700">
              <a:solidFill>
                <a:schemeClr val="tx2"/>
              </a:solidFill>
              <a:round/>
              <a:headEnd/>
              <a:tailEnd/>
            </a:ln>
            <a:effectLst/>
          </p:spPr>
          <p:txBody>
            <a:bodyPr/>
            <a:lstStyle/>
            <a:p>
              <a:endParaRPr lang="en-US"/>
            </a:p>
          </p:txBody>
        </p:sp>
        <p:sp>
          <p:nvSpPr>
            <p:cNvPr id="64753" name="Line 241"/>
            <p:cNvSpPr>
              <a:spLocks noChangeShapeType="1"/>
            </p:cNvSpPr>
            <p:nvPr/>
          </p:nvSpPr>
          <p:spPr bwMode="auto">
            <a:xfrm>
              <a:off x="1143" y="3195"/>
              <a:ext cx="16" cy="1"/>
            </a:xfrm>
            <a:prstGeom prst="line">
              <a:avLst/>
            </a:prstGeom>
            <a:noFill/>
            <a:ln w="12700">
              <a:solidFill>
                <a:schemeClr val="tx2"/>
              </a:solidFill>
              <a:round/>
              <a:headEnd/>
              <a:tailEnd/>
            </a:ln>
            <a:effectLst/>
          </p:spPr>
          <p:txBody>
            <a:bodyPr/>
            <a:lstStyle/>
            <a:p>
              <a:endParaRPr lang="en-US"/>
            </a:p>
          </p:txBody>
        </p:sp>
        <p:sp>
          <p:nvSpPr>
            <p:cNvPr id="64754" name="Line 242"/>
            <p:cNvSpPr>
              <a:spLocks noChangeShapeType="1"/>
            </p:cNvSpPr>
            <p:nvPr/>
          </p:nvSpPr>
          <p:spPr bwMode="auto">
            <a:xfrm>
              <a:off x="1191" y="3195"/>
              <a:ext cx="16" cy="1"/>
            </a:xfrm>
            <a:prstGeom prst="line">
              <a:avLst/>
            </a:prstGeom>
            <a:noFill/>
            <a:ln w="12700">
              <a:solidFill>
                <a:schemeClr val="tx2"/>
              </a:solidFill>
              <a:round/>
              <a:headEnd/>
              <a:tailEnd/>
            </a:ln>
            <a:effectLst/>
          </p:spPr>
          <p:txBody>
            <a:bodyPr/>
            <a:lstStyle/>
            <a:p>
              <a:endParaRPr lang="en-US"/>
            </a:p>
          </p:txBody>
        </p:sp>
        <p:sp>
          <p:nvSpPr>
            <p:cNvPr id="64755" name="Line 243"/>
            <p:cNvSpPr>
              <a:spLocks noChangeShapeType="1"/>
            </p:cNvSpPr>
            <p:nvPr/>
          </p:nvSpPr>
          <p:spPr bwMode="auto">
            <a:xfrm>
              <a:off x="1239" y="3195"/>
              <a:ext cx="16" cy="1"/>
            </a:xfrm>
            <a:prstGeom prst="line">
              <a:avLst/>
            </a:prstGeom>
            <a:noFill/>
            <a:ln w="12700">
              <a:solidFill>
                <a:schemeClr val="tx2"/>
              </a:solidFill>
              <a:round/>
              <a:headEnd/>
              <a:tailEnd/>
            </a:ln>
            <a:effectLst/>
          </p:spPr>
          <p:txBody>
            <a:bodyPr/>
            <a:lstStyle/>
            <a:p>
              <a:endParaRPr lang="en-US"/>
            </a:p>
          </p:txBody>
        </p:sp>
        <p:sp>
          <p:nvSpPr>
            <p:cNvPr id="64756" name="Line 244"/>
            <p:cNvSpPr>
              <a:spLocks noChangeShapeType="1"/>
            </p:cNvSpPr>
            <p:nvPr/>
          </p:nvSpPr>
          <p:spPr bwMode="auto">
            <a:xfrm>
              <a:off x="1287" y="3195"/>
              <a:ext cx="16" cy="1"/>
            </a:xfrm>
            <a:prstGeom prst="line">
              <a:avLst/>
            </a:prstGeom>
            <a:noFill/>
            <a:ln w="12700">
              <a:solidFill>
                <a:schemeClr val="tx2"/>
              </a:solidFill>
              <a:round/>
              <a:headEnd/>
              <a:tailEnd/>
            </a:ln>
            <a:effectLst/>
          </p:spPr>
          <p:txBody>
            <a:bodyPr/>
            <a:lstStyle/>
            <a:p>
              <a:endParaRPr lang="en-US"/>
            </a:p>
          </p:txBody>
        </p:sp>
        <p:sp>
          <p:nvSpPr>
            <p:cNvPr id="64757" name="Line 245"/>
            <p:cNvSpPr>
              <a:spLocks noChangeShapeType="1"/>
            </p:cNvSpPr>
            <p:nvPr/>
          </p:nvSpPr>
          <p:spPr bwMode="auto">
            <a:xfrm>
              <a:off x="1335" y="3195"/>
              <a:ext cx="16" cy="1"/>
            </a:xfrm>
            <a:prstGeom prst="line">
              <a:avLst/>
            </a:prstGeom>
            <a:noFill/>
            <a:ln w="12700">
              <a:solidFill>
                <a:schemeClr val="tx2"/>
              </a:solidFill>
              <a:round/>
              <a:headEnd/>
              <a:tailEnd/>
            </a:ln>
            <a:effectLst/>
          </p:spPr>
          <p:txBody>
            <a:bodyPr/>
            <a:lstStyle/>
            <a:p>
              <a:endParaRPr lang="en-US"/>
            </a:p>
          </p:txBody>
        </p:sp>
        <p:sp>
          <p:nvSpPr>
            <p:cNvPr id="64758" name="Line 246"/>
            <p:cNvSpPr>
              <a:spLocks noChangeShapeType="1"/>
            </p:cNvSpPr>
            <p:nvPr/>
          </p:nvSpPr>
          <p:spPr bwMode="auto">
            <a:xfrm>
              <a:off x="1383" y="3195"/>
              <a:ext cx="15" cy="1"/>
            </a:xfrm>
            <a:prstGeom prst="line">
              <a:avLst/>
            </a:prstGeom>
            <a:noFill/>
            <a:ln w="12700">
              <a:solidFill>
                <a:schemeClr val="tx2"/>
              </a:solidFill>
              <a:round/>
              <a:headEnd/>
              <a:tailEnd/>
            </a:ln>
            <a:effectLst/>
          </p:spPr>
          <p:txBody>
            <a:bodyPr/>
            <a:lstStyle/>
            <a:p>
              <a:endParaRPr lang="en-US"/>
            </a:p>
          </p:txBody>
        </p:sp>
        <p:sp>
          <p:nvSpPr>
            <p:cNvPr id="64759" name="Line 247"/>
            <p:cNvSpPr>
              <a:spLocks noChangeShapeType="1"/>
            </p:cNvSpPr>
            <p:nvPr/>
          </p:nvSpPr>
          <p:spPr bwMode="auto">
            <a:xfrm>
              <a:off x="1430" y="3195"/>
              <a:ext cx="16" cy="1"/>
            </a:xfrm>
            <a:prstGeom prst="line">
              <a:avLst/>
            </a:prstGeom>
            <a:noFill/>
            <a:ln w="12700">
              <a:solidFill>
                <a:schemeClr val="tx2"/>
              </a:solidFill>
              <a:round/>
              <a:headEnd/>
              <a:tailEnd/>
            </a:ln>
            <a:effectLst/>
          </p:spPr>
          <p:txBody>
            <a:bodyPr/>
            <a:lstStyle/>
            <a:p>
              <a:endParaRPr lang="en-US"/>
            </a:p>
          </p:txBody>
        </p:sp>
        <p:sp>
          <p:nvSpPr>
            <p:cNvPr id="64760" name="Line 248"/>
            <p:cNvSpPr>
              <a:spLocks noChangeShapeType="1"/>
            </p:cNvSpPr>
            <p:nvPr/>
          </p:nvSpPr>
          <p:spPr bwMode="auto">
            <a:xfrm>
              <a:off x="1478" y="3195"/>
              <a:ext cx="16" cy="1"/>
            </a:xfrm>
            <a:prstGeom prst="line">
              <a:avLst/>
            </a:prstGeom>
            <a:noFill/>
            <a:ln w="12700">
              <a:solidFill>
                <a:schemeClr val="tx2"/>
              </a:solidFill>
              <a:round/>
              <a:headEnd/>
              <a:tailEnd/>
            </a:ln>
            <a:effectLst/>
          </p:spPr>
          <p:txBody>
            <a:bodyPr/>
            <a:lstStyle/>
            <a:p>
              <a:endParaRPr lang="en-US"/>
            </a:p>
          </p:txBody>
        </p:sp>
        <p:sp>
          <p:nvSpPr>
            <p:cNvPr id="64761" name="Line 249"/>
            <p:cNvSpPr>
              <a:spLocks noChangeShapeType="1"/>
            </p:cNvSpPr>
            <p:nvPr/>
          </p:nvSpPr>
          <p:spPr bwMode="auto">
            <a:xfrm>
              <a:off x="1526" y="3195"/>
              <a:ext cx="16" cy="1"/>
            </a:xfrm>
            <a:prstGeom prst="line">
              <a:avLst/>
            </a:prstGeom>
            <a:noFill/>
            <a:ln w="12700">
              <a:solidFill>
                <a:schemeClr val="tx2"/>
              </a:solidFill>
              <a:round/>
              <a:headEnd/>
              <a:tailEnd/>
            </a:ln>
            <a:effectLst/>
          </p:spPr>
          <p:txBody>
            <a:bodyPr/>
            <a:lstStyle/>
            <a:p>
              <a:endParaRPr lang="en-US"/>
            </a:p>
          </p:txBody>
        </p:sp>
        <p:sp>
          <p:nvSpPr>
            <p:cNvPr id="64762" name="Line 250"/>
            <p:cNvSpPr>
              <a:spLocks noChangeShapeType="1"/>
            </p:cNvSpPr>
            <p:nvPr/>
          </p:nvSpPr>
          <p:spPr bwMode="auto">
            <a:xfrm>
              <a:off x="1574" y="3195"/>
              <a:ext cx="16" cy="1"/>
            </a:xfrm>
            <a:prstGeom prst="line">
              <a:avLst/>
            </a:prstGeom>
            <a:noFill/>
            <a:ln w="12700">
              <a:solidFill>
                <a:schemeClr val="tx2"/>
              </a:solidFill>
              <a:round/>
              <a:headEnd/>
              <a:tailEnd/>
            </a:ln>
            <a:effectLst/>
          </p:spPr>
          <p:txBody>
            <a:bodyPr/>
            <a:lstStyle/>
            <a:p>
              <a:endParaRPr lang="en-US"/>
            </a:p>
          </p:txBody>
        </p:sp>
        <p:sp>
          <p:nvSpPr>
            <p:cNvPr id="64763" name="Line 251"/>
            <p:cNvSpPr>
              <a:spLocks noChangeShapeType="1"/>
            </p:cNvSpPr>
            <p:nvPr/>
          </p:nvSpPr>
          <p:spPr bwMode="auto">
            <a:xfrm>
              <a:off x="1622" y="3195"/>
              <a:ext cx="16" cy="1"/>
            </a:xfrm>
            <a:prstGeom prst="line">
              <a:avLst/>
            </a:prstGeom>
            <a:noFill/>
            <a:ln w="12700">
              <a:solidFill>
                <a:schemeClr val="tx2"/>
              </a:solidFill>
              <a:round/>
              <a:headEnd/>
              <a:tailEnd/>
            </a:ln>
            <a:effectLst/>
          </p:spPr>
          <p:txBody>
            <a:bodyPr/>
            <a:lstStyle/>
            <a:p>
              <a:endParaRPr lang="en-US"/>
            </a:p>
          </p:txBody>
        </p:sp>
        <p:sp>
          <p:nvSpPr>
            <p:cNvPr id="64764" name="Line 252"/>
            <p:cNvSpPr>
              <a:spLocks noChangeShapeType="1"/>
            </p:cNvSpPr>
            <p:nvPr/>
          </p:nvSpPr>
          <p:spPr bwMode="auto">
            <a:xfrm>
              <a:off x="1670" y="3195"/>
              <a:ext cx="16" cy="1"/>
            </a:xfrm>
            <a:prstGeom prst="line">
              <a:avLst/>
            </a:prstGeom>
            <a:noFill/>
            <a:ln w="12700">
              <a:solidFill>
                <a:schemeClr val="tx2"/>
              </a:solidFill>
              <a:round/>
              <a:headEnd/>
              <a:tailEnd/>
            </a:ln>
            <a:effectLst/>
          </p:spPr>
          <p:txBody>
            <a:bodyPr/>
            <a:lstStyle/>
            <a:p>
              <a:endParaRPr lang="en-US"/>
            </a:p>
          </p:txBody>
        </p:sp>
        <p:sp>
          <p:nvSpPr>
            <p:cNvPr id="64765" name="Line 253"/>
            <p:cNvSpPr>
              <a:spLocks noChangeShapeType="1"/>
            </p:cNvSpPr>
            <p:nvPr/>
          </p:nvSpPr>
          <p:spPr bwMode="auto">
            <a:xfrm>
              <a:off x="1718" y="3195"/>
              <a:ext cx="16" cy="1"/>
            </a:xfrm>
            <a:prstGeom prst="line">
              <a:avLst/>
            </a:prstGeom>
            <a:noFill/>
            <a:ln w="12700">
              <a:solidFill>
                <a:schemeClr val="tx2"/>
              </a:solidFill>
              <a:round/>
              <a:headEnd/>
              <a:tailEnd/>
            </a:ln>
            <a:effectLst/>
          </p:spPr>
          <p:txBody>
            <a:bodyPr/>
            <a:lstStyle/>
            <a:p>
              <a:endParaRPr lang="en-US"/>
            </a:p>
          </p:txBody>
        </p:sp>
        <p:sp>
          <p:nvSpPr>
            <p:cNvPr id="64766" name="Line 254"/>
            <p:cNvSpPr>
              <a:spLocks noChangeShapeType="1"/>
            </p:cNvSpPr>
            <p:nvPr/>
          </p:nvSpPr>
          <p:spPr bwMode="auto">
            <a:xfrm>
              <a:off x="1766" y="3195"/>
              <a:ext cx="16" cy="1"/>
            </a:xfrm>
            <a:prstGeom prst="line">
              <a:avLst/>
            </a:prstGeom>
            <a:noFill/>
            <a:ln w="12700">
              <a:solidFill>
                <a:schemeClr val="tx2"/>
              </a:solidFill>
              <a:round/>
              <a:headEnd/>
              <a:tailEnd/>
            </a:ln>
            <a:effectLst/>
          </p:spPr>
          <p:txBody>
            <a:bodyPr/>
            <a:lstStyle/>
            <a:p>
              <a:endParaRPr lang="en-US"/>
            </a:p>
          </p:txBody>
        </p:sp>
        <p:sp>
          <p:nvSpPr>
            <p:cNvPr id="64767" name="Line 255"/>
            <p:cNvSpPr>
              <a:spLocks noChangeShapeType="1"/>
            </p:cNvSpPr>
            <p:nvPr/>
          </p:nvSpPr>
          <p:spPr bwMode="auto">
            <a:xfrm>
              <a:off x="1814" y="3195"/>
              <a:ext cx="16" cy="1"/>
            </a:xfrm>
            <a:prstGeom prst="line">
              <a:avLst/>
            </a:prstGeom>
            <a:noFill/>
            <a:ln w="12700">
              <a:solidFill>
                <a:schemeClr val="tx2"/>
              </a:solidFill>
              <a:round/>
              <a:headEnd/>
              <a:tailEnd/>
            </a:ln>
            <a:effectLst/>
          </p:spPr>
          <p:txBody>
            <a:bodyPr/>
            <a:lstStyle/>
            <a:p>
              <a:endParaRPr lang="en-US"/>
            </a:p>
          </p:txBody>
        </p:sp>
        <p:sp>
          <p:nvSpPr>
            <p:cNvPr id="64768" name="Line 256"/>
            <p:cNvSpPr>
              <a:spLocks noChangeShapeType="1"/>
            </p:cNvSpPr>
            <p:nvPr/>
          </p:nvSpPr>
          <p:spPr bwMode="auto">
            <a:xfrm>
              <a:off x="1862" y="3195"/>
              <a:ext cx="16" cy="1"/>
            </a:xfrm>
            <a:prstGeom prst="line">
              <a:avLst/>
            </a:prstGeom>
            <a:noFill/>
            <a:ln w="12700">
              <a:solidFill>
                <a:schemeClr val="tx2"/>
              </a:solidFill>
              <a:round/>
              <a:headEnd/>
              <a:tailEnd/>
            </a:ln>
            <a:effectLst/>
          </p:spPr>
          <p:txBody>
            <a:bodyPr/>
            <a:lstStyle/>
            <a:p>
              <a:endParaRPr lang="en-US"/>
            </a:p>
          </p:txBody>
        </p:sp>
        <p:sp>
          <p:nvSpPr>
            <p:cNvPr id="64769" name="Line 257"/>
            <p:cNvSpPr>
              <a:spLocks noChangeShapeType="1"/>
            </p:cNvSpPr>
            <p:nvPr/>
          </p:nvSpPr>
          <p:spPr bwMode="auto">
            <a:xfrm>
              <a:off x="1910" y="3195"/>
              <a:ext cx="16" cy="1"/>
            </a:xfrm>
            <a:prstGeom prst="line">
              <a:avLst/>
            </a:prstGeom>
            <a:noFill/>
            <a:ln w="12700">
              <a:solidFill>
                <a:schemeClr val="tx2"/>
              </a:solidFill>
              <a:round/>
              <a:headEnd/>
              <a:tailEnd/>
            </a:ln>
            <a:effectLst/>
          </p:spPr>
          <p:txBody>
            <a:bodyPr/>
            <a:lstStyle/>
            <a:p>
              <a:endParaRPr lang="en-US"/>
            </a:p>
          </p:txBody>
        </p:sp>
        <p:sp>
          <p:nvSpPr>
            <p:cNvPr id="64770" name="Line 258"/>
            <p:cNvSpPr>
              <a:spLocks noChangeShapeType="1"/>
            </p:cNvSpPr>
            <p:nvPr/>
          </p:nvSpPr>
          <p:spPr bwMode="auto">
            <a:xfrm>
              <a:off x="1958" y="3195"/>
              <a:ext cx="16" cy="1"/>
            </a:xfrm>
            <a:prstGeom prst="line">
              <a:avLst/>
            </a:prstGeom>
            <a:noFill/>
            <a:ln w="12700">
              <a:solidFill>
                <a:schemeClr val="tx2"/>
              </a:solidFill>
              <a:round/>
              <a:headEnd/>
              <a:tailEnd/>
            </a:ln>
            <a:effectLst/>
          </p:spPr>
          <p:txBody>
            <a:bodyPr/>
            <a:lstStyle/>
            <a:p>
              <a:endParaRPr lang="en-US"/>
            </a:p>
          </p:txBody>
        </p:sp>
        <p:sp>
          <p:nvSpPr>
            <p:cNvPr id="64771" name="Line 259"/>
            <p:cNvSpPr>
              <a:spLocks noChangeShapeType="1"/>
            </p:cNvSpPr>
            <p:nvPr/>
          </p:nvSpPr>
          <p:spPr bwMode="auto">
            <a:xfrm>
              <a:off x="2005" y="3195"/>
              <a:ext cx="16" cy="1"/>
            </a:xfrm>
            <a:prstGeom prst="line">
              <a:avLst/>
            </a:prstGeom>
            <a:noFill/>
            <a:ln w="12700">
              <a:solidFill>
                <a:schemeClr val="tx2"/>
              </a:solidFill>
              <a:round/>
              <a:headEnd/>
              <a:tailEnd/>
            </a:ln>
            <a:effectLst/>
          </p:spPr>
          <p:txBody>
            <a:bodyPr/>
            <a:lstStyle/>
            <a:p>
              <a:endParaRPr lang="en-US"/>
            </a:p>
          </p:txBody>
        </p:sp>
        <p:sp>
          <p:nvSpPr>
            <p:cNvPr id="64772" name="Line 260"/>
            <p:cNvSpPr>
              <a:spLocks noChangeShapeType="1"/>
            </p:cNvSpPr>
            <p:nvPr/>
          </p:nvSpPr>
          <p:spPr bwMode="auto">
            <a:xfrm>
              <a:off x="2053" y="3195"/>
              <a:ext cx="16" cy="1"/>
            </a:xfrm>
            <a:prstGeom prst="line">
              <a:avLst/>
            </a:prstGeom>
            <a:noFill/>
            <a:ln w="12700">
              <a:solidFill>
                <a:schemeClr val="tx2"/>
              </a:solidFill>
              <a:round/>
              <a:headEnd/>
              <a:tailEnd/>
            </a:ln>
            <a:effectLst/>
          </p:spPr>
          <p:txBody>
            <a:bodyPr/>
            <a:lstStyle/>
            <a:p>
              <a:endParaRPr lang="en-US"/>
            </a:p>
          </p:txBody>
        </p:sp>
        <p:sp>
          <p:nvSpPr>
            <p:cNvPr id="64773" name="Line 261"/>
            <p:cNvSpPr>
              <a:spLocks noChangeShapeType="1"/>
            </p:cNvSpPr>
            <p:nvPr/>
          </p:nvSpPr>
          <p:spPr bwMode="auto">
            <a:xfrm>
              <a:off x="2101" y="3195"/>
              <a:ext cx="16" cy="1"/>
            </a:xfrm>
            <a:prstGeom prst="line">
              <a:avLst/>
            </a:prstGeom>
            <a:noFill/>
            <a:ln w="12700">
              <a:solidFill>
                <a:schemeClr val="tx2"/>
              </a:solidFill>
              <a:round/>
              <a:headEnd/>
              <a:tailEnd/>
            </a:ln>
            <a:effectLst/>
          </p:spPr>
          <p:txBody>
            <a:bodyPr/>
            <a:lstStyle/>
            <a:p>
              <a:endParaRPr lang="en-US"/>
            </a:p>
          </p:txBody>
        </p:sp>
        <p:sp>
          <p:nvSpPr>
            <p:cNvPr id="64774" name="Line 262"/>
            <p:cNvSpPr>
              <a:spLocks noChangeShapeType="1"/>
            </p:cNvSpPr>
            <p:nvPr/>
          </p:nvSpPr>
          <p:spPr bwMode="auto">
            <a:xfrm>
              <a:off x="2149" y="3195"/>
              <a:ext cx="16" cy="1"/>
            </a:xfrm>
            <a:prstGeom prst="line">
              <a:avLst/>
            </a:prstGeom>
            <a:noFill/>
            <a:ln w="12700">
              <a:solidFill>
                <a:schemeClr val="tx2"/>
              </a:solidFill>
              <a:round/>
              <a:headEnd/>
              <a:tailEnd/>
            </a:ln>
            <a:effectLst/>
          </p:spPr>
          <p:txBody>
            <a:bodyPr/>
            <a:lstStyle/>
            <a:p>
              <a:endParaRPr lang="en-US"/>
            </a:p>
          </p:txBody>
        </p:sp>
        <p:sp>
          <p:nvSpPr>
            <p:cNvPr id="64775" name="Line 263"/>
            <p:cNvSpPr>
              <a:spLocks noChangeShapeType="1"/>
            </p:cNvSpPr>
            <p:nvPr/>
          </p:nvSpPr>
          <p:spPr bwMode="auto">
            <a:xfrm>
              <a:off x="2197" y="3195"/>
              <a:ext cx="16" cy="1"/>
            </a:xfrm>
            <a:prstGeom prst="line">
              <a:avLst/>
            </a:prstGeom>
            <a:noFill/>
            <a:ln w="12700">
              <a:solidFill>
                <a:schemeClr val="tx2"/>
              </a:solidFill>
              <a:round/>
              <a:headEnd/>
              <a:tailEnd/>
            </a:ln>
            <a:effectLst/>
          </p:spPr>
          <p:txBody>
            <a:bodyPr/>
            <a:lstStyle/>
            <a:p>
              <a:endParaRPr lang="en-US"/>
            </a:p>
          </p:txBody>
        </p:sp>
        <p:sp>
          <p:nvSpPr>
            <p:cNvPr id="64776" name="Line 264"/>
            <p:cNvSpPr>
              <a:spLocks noChangeShapeType="1"/>
            </p:cNvSpPr>
            <p:nvPr/>
          </p:nvSpPr>
          <p:spPr bwMode="auto">
            <a:xfrm>
              <a:off x="2245" y="3195"/>
              <a:ext cx="16" cy="1"/>
            </a:xfrm>
            <a:prstGeom prst="line">
              <a:avLst/>
            </a:prstGeom>
            <a:noFill/>
            <a:ln w="12700">
              <a:solidFill>
                <a:schemeClr val="tx2"/>
              </a:solidFill>
              <a:round/>
              <a:headEnd/>
              <a:tailEnd/>
            </a:ln>
            <a:effectLst/>
          </p:spPr>
          <p:txBody>
            <a:bodyPr/>
            <a:lstStyle/>
            <a:p>
              <a:endParaRPr lang="en-US"/>
            </a:p>
          </p:txBody>
        </p:sp>
        <p:sp>
          <p:nvSpPr>
            <p:cNvPr id="64777" name="Line 265"/>
            <p:cNvSpPr>
              <a:spLocks noChangeShapeType="1"/>
            </p:cNvSpPr>
            <p:nvPr/>
          </p:nvSpPr>
          <p:spPr bwMode="auto">
            <a:xfrm>
              <a:off x="2293" y="3195"/>
              <a:ext cx="16" cy="1"/>
            </a:xfrm>
            <a:prstGeom prst="line">
              <a:avLst/>
            </a:prstGeom>
            <a:noFill/>
            <a:ln w="12700">
              <a:solidFill>
                <a:schemeClr val="tx2"/>
              </a:solidFill>
              <a:round/>
              <a:headEnd/>
              <a:tailEnd/>
            </a:ln>
            <a:effectLst/>
          </p:spPr>
          <p:txBody>
            <a:bodyPr/>
            <a:lstStyle/>
            <a:p>
              <a:endParaRPr lang="en-US"/>
            </a:p>
          </p:txBody>
        </p:sp>
        <p:sp>
          <p:nvSpPr>
            <p:cNvPr id="64778" name="Line 266"/>
            <p:cNvSpPr>
              <a:spLocks noChangeShapeType="1"/>
            </p:cNvSpPr>
            <p:nvPr/>
          </p:nvSpPr>
          <p:spPr bwMode="auto">
            <a:xfrm>
              <a:off x="2341" y="3195"/>
              <a:ext cx="16" cy="1"/>
            </a:xfrm>
            <a:prstGeom prst="line">
              <a:avLst/>
            </a:prstGeom>
            <a:noFill/>
            <a:ln w="12700">
              <a:solidFill>
                <a:schemeClr val="tx2"/>
              </a:solidFill>
              <a:round/>
              <a:headEnd/>
              <a:tailEnd/>
            </a:ln>
            <a:effectLst/>
          </p:spPr>
          <p:txBody>
            <a:bodyPr/>
            <a:lstStyle/>
            <a:p>
              <a:endParaRPr lang="en-US"/>
            </a:p>
          </p:txBody>
        </p:sp>
        <p:sp>
          <p:nvSpPr>
            <p:cNvPr id="64779" name="Line 267"/>
            <p:cNvSpPr>
              <a:spLocks noChangeShapeType="1"/>
            </p:cNvSpPr>
            <p:nvPr/>
          </p:nvSpPr>
          <p:spPr bwMode="auto">
            <a:xfrm>
              <a:off x="2389" y="3195"/>
              <a:ext cx="16" cy="1"/>
            </a:xfrm>
            <a:prstGeom prst="line">
              <a:avLst/>
            </a:prstGeom>
            <a:noFill/>
            <a:ln w="12700">
              <a:solidFill>
                <a:schemeClr val="tx2"/>
              </a:solidFill>
              <a:round/>
              <a:headEnd/>
              <a:tailEnd/>
            </a:ln>
            <a:effectLst/>
          </p:spPr>
          <p:txBody>
            <a:bodyPr/>
            <a:lstStyle/>
            <a:p>
              <a:endParaRPr lang="en-US"/>
            </a:p>
          </p:txBody>
        </p:sp>
        <p:sp>
          <p:nvSpPr>
            <p:cNvPr id="64780" name="Line 268"/>
            <p:cNvSpPr>
              <a:spLocks noChangeShapeType="1"/>
            </p:cNvSpPr>
            <p:nvPr/>
          </p:nvSpPr>
          <p:spPr bwMode="auto">
            <a:xfrm>
              <a:off x="2437" y="3195"/>
              <a:ext cx="16" cy="1"/>
            </a:xfrm>
            <a:prstGeom prst="line">
              <a:avLst/>
            </a:prstGeom>
            <a:noFill/>
            <a:ln w="12700">
              <a:solidFill>
                <a:schemeClr val="tx2"/>
              </a:solidFill>
              <a:round/>
              <a:headEnd/>
              <a:tailEnd/>
            </a:ln>
            <a:effectLst/>
          </p:spPr>
          <p:txBody>
            <a:bodyPr/>
            <a:lstStyle/>
            <a:p>
              <a:endParaRPr lang="en-US"/>
            </a:p>
          </p:txBody>
        </p:sp>
        <p:sp>
          <p:nvSpPr>
            <p:cNvPr id="64781" name="Line 269"/>
            <p:cNvSpPr>
              <a:spLocks noChangeShapeType="1"/>
            </p:cNvSpPr>
            <p:nvPr/>
          </p:nvSpPr>
          <p:spPr bwMode="auto">
            <a:xfrm>
              <a:off x="2485" y="3195"/>
              <a:ext cx="16" cy="1"/>
            </a:xfrm>
            <a:prstGeom prst="line">
              <a:avLst/>
            </a:prstGeom>
            <a:noFill/>
            <a:ln w="12700">
              <a:solidFill>
                <a:schemeClr val="tx2"/>
              </a:solidFill>
              <a:round/>
              <a:headEnd/>
              <a:tailEnd/>
            </a:ln>
            <a:effectLst/>
          </p:spPr>
          <p:txBody>
            <a:bodyPr/>
            <a:lstStyle/>
            <a:p>
              <a:endParaRPr lang="en-US"/>
            </a:p>
          </p:txBody>
        </p:sp>
        <p:sp>
          <p:nvSpPr>
            <p:cNvPr id="64782" name="Line 270"/>
            <p:cNvSpPr>
              <a:spLocks noChangeShapeType="1"/>
            </p:cNvSpPr>
            <p:nvPr/>
          </p:nvSpPr>
          <p:spPr bwMode="auto">
            <a:xfrm>
              <a:off x="2533" y="3195"/>
              <a:ext cx="16" cy="1"/>
            </a:xfrm>
            <a:prstGeom prst="line">
              <a:avLst/>
            </a:prstGeom>
            <a:noFill/>
            <a:ln w="12700">
              <a:solidFill>
                <a:schemeClr val="tx2"/>
              </a:solidFill>
              <a:round/>
              <a:headEnd/>
              <a:tailEnd/>
            </a:ln>
            <a:effectLst/>
          </p:spPr>
          <p:txBody>
            <a:bodyPr/>
            <a:lstStyle/>
            <a:p>
              <a:endParaRPr lang="en-US"/>
            </a:p>
          </p:txBody>
        </p:sp>
        <p:sp>
          <p:nvSpPr>
            <p:cNvPr id="64783" name="Line 271"/>
            <p:cNvSpPr>
              <a:spLocks noChangeShapeType="1"/>
            </p:cNvSpPr>
            <p:nvPr/>
          </p:nvSpPr>
          <p:spPr bwMode="auto">
            <a:xfrm>
              <a:off x="2580" y="3195"/>
              <a:ext cx="16" cy="1"/>
            </a:xfrm>
            <a:prstGeom prst="line">
              <a:avLst/>
            </a:prstGeom>
            <a:noFill/>
            <a:ln w="12700">
              <a:solidFill>
                <a:schemeClr val="tx2"/>
              </a:solidFill>
              <a:round/>
              <a:headEnd/>
              <a:tailEnd/>
            </a:ln>
            <a:effectLst/>
          </p:spPr>
          <p:txBody>
            <a:bodyPr/>
            <a:lstStyle/>
            <a:p>
              <a:endParaRPr lang="en-US"/>
            </a:p>
          </p:txBody>
        </p:sp>
        <p:sp>
          <p:nvSpPr>
            <p:cNvPr id="64784" name="Line 272"/>
            <p:cNvSpPr>
              <a:spLocks noChangeShapeType="1"/>
            </p:cNvSpPr>
            <p:nvPr/>
          </p:nvSpPr>
          <p:spPr bwMode="auto">
            <a:xfrm>
              <a:off x="2628" y="3195"/>
              <a:ext cx="16" cy="1"/>
            </a:xfrm>
            <a:prstGeom prst="line">
              <a:avLst/>
            </a:prstGeom>
            <a:noFill/>
            <a:ln w="12700">
              <a:solidFill>
                <a:schemeClr val="tx2"/>
              </a:solidFill>
              <a:round/>
              <a:headEnd/>
              <a:tailEnd/>
            </a:ln>
            <a:effectLst/>
          </p:spPr>
          <p:txBody>
            <a:bodyPr/>
            <a:lstStyle/>
            <a:p>
              <a:endParaRPr lang="en-US"/>
            </a:p>
          </p:txBody>
        </p:sp>
        <p:sp>
          <p:nvSpPr>
            <p:cNvPr id="64785" name="Line 273"/>
            <p:cNvSpPr>
              <a:spLocks noChangeShapeType="1"/>
            </p:cNvSpPr>
            <p:nvPr/>
          </p:nvSpPr>
          <p:spPr bwMode="auto">
            <a:xfrm>
              <a:off x="2676" y="3195"/>
              <a:ext cx="16" cy="1"/>
            </a:xfrm>
            <a:prstGeom prst="line">
              <a:avLst/>
            </a:prstGeom>
            <a:noFill/>
            <a:ln w="12700">
              <a:solidFill>
                <a:schemeClr val="tx2"/>
              </a:solidFill>
              <a:round/>
              <a:headEnd/>
              <a:tailEnd/>
            </a:ln>
            <a:effectLst/>
          </p:spPr>
          <p:txBody>
            <a:bodyPr/>
            <a:lstStyle/>
            <a:p>
              <a:endParaRPr lang="en-US"/>
            </a:p>
          </p:txBody>
        </p:sp>
        <p:sp>
          <p:nvSpPr>
            <p:cNvPr id="64786" name="Line 274"/>
            <p:cNvSpPr>
              <a:spLocks noChangeShapeType="1"/>
            </p:cNvSpPr>
            <p:nvPr/>
          </p:nvSpPr>
          <p:spPr bwMode="auto">
            <a:xfrm>
              <a:off x="2724" y="3195"/>
              <a:ext cx="16" cy="1"/>
            </a:xfrm>
            <a:prstGeom prst="line">
              <a:avLst/>
            </a:prstGeom>
            <a:noFill/>
            <a:ln w="12700">
              <a:solidFill>
                <a:schemeClr val="tx2"/>
              </a:solidFill>
              <a:round/>
              <a:headEnd/>
              <a:tailEnd/>
            </a:ln>
            <a:effectLst/>
          </p:spPr>
          <p:txBody>
            <a:bodyPr/>
            <a:lstStyle/>
            <a:p>
              <a:endParaRPr lang="en-US"/>
            </a:p>
          </p:txBody>
        </p:sp>
        <p:sp>
          <p:nvSpPr>
            <p:cNvPr id="64787" name="Line 275"/>
            <p:cNvSpPr>
              <a:spLocks noChangeShapeType="1"/>
            </p:cNvSpPr>
            <p:nvPr/>
          </p:nvSpPr>
          <p:spPr bwMode="auto">
            <a:xfrm>
              <a:off x="2772" y="3195"/>
              <a:ext cx="16" cy="1"/>
            </a:xfrm>
            <a:prstGeom prst="line">
              <a:avLst/>
            </a:prstGeom>
            <a:noFill/>
            <a:ln w="12700">
              <a:solidFill>
                <a:schemeClr val="tx2"/>
              </a:solidFill>
              <a:round/>
              <a:headEnd/>
              <a:tailEnd/>
            </a:ln>
            <a:effectLst/>
          </p:spPr>
          <p:txBody>
            <a:bodyPr/>
            <a:lstStyle/>
            <a:p>
              <a:endParaRPr lang="en-US"/>
            </a:p>
          </p:txBody>
        </p:sp>
        <p:sp>
          <p:nvSpPr>
            <p:cNvPr id="64788" name="Line 276"/>
            <p:cNvSpPr>
              <a:spLocks noChangeShapeType="1"/>
            </p:cNvSpPr>
            <p:nvPr/>
          </p:nvSpPr>
          <p:spPr bwMode="auto">
            <a:xfrm>
              <a:off x="2820" y="3195"/>
              <a:ext cx="16" cy="1"/>
            </a:xfrm>
            <a:prstGeom prst="line">
              <a:avLst/>
            </a:prstGeom>
            <a:noFill/>
            <a:ln w="12700">
              <a:solidFill>
                <a:schemeClr val="tx2"/>
              </a:solidFill>
              <a:round/>
              <a:headEnd/>
              <a:tailEnd/>
            </a:ln>
            <a:effectLst/>
          </p:spPr>
          <p:txBody>
            <a:bodyPr/>
            <a:lstStyle/>
            <a:p>
              <a:endParaRPr lang="en-US"/>
            </a:p>
          </p:txBody>
        </p:sp>
        <p:sp>
          <p:nvSpPr>
            <p:cNvPr id="64789" name="Line 277"/>
            <p:cNvSpPr>
              <a:spLocks noChangeShapeType="1"/>
            </p:cNvSpPr>
            <p:nvPr/>
          </p:nvSpPr>
          <p:spPr bwMode="auto">
            <a:xfrm>
              <a:off x="2868" y="3195"/>
              <a:ext cx="16" cy="1"/>
            </a:xfrm>
            <a:prstGeom prst="line">
              <a:avLst/>
            </a:prstGeom>
            <a:noFill/>
            <a:ln w="12700">
              <a:solidFill>
                <a:schemeClr val="tx2"/>
              </a:solidFill>
              <a:round/>
              <a:headEnd/>
              <a:tailEnd/>
            </a:ln>
            <a:effectLst/>
          </p:spPr>
          <p:txBody>
            <a:bodyPr/>
            <a:lstStyle/>
            <a:p>
              <a:endParaRPr lang="en-US"/>
            </a:p>
          </p:txBody>
        </p:sp>
        <p:sp>
          <p:nvSpPr>
            <p:cNvPr id="64790" name="Line 278"/>
            <p:cNvSpPr>
              <a:spLocks noChangeShapeType="1"/>
            </p:cNvSpPr>
            <p:nvPr/>
          </p:nvSpPr>
          <p:spPr bwMode="auto">
            <a:xfrm>
              <a:off x="2916" y="3195"/>
              <a:ext cx="16" cy="1"/>
            </a:xfrm>
            <a:prstGeom prst="line">
              <a:avLst/>
            </a:prstGeom>
            <a:noFill/>
            <a:ln w="12700">
              <a:solidFill>
                <a:schemeClr val="tx2"/>
              </a:solidFill>
              <a:round/>
              <a:headEnd/>
              <a:tailEnd/>
            </a:ln>
            <a:effectLst/>
          </p:spPr>
          <p:txBody>
            <a:bodyPr/>
            <a:lstStyle/>
            <a:p>
              <a:endParaRPr lang="en-US"/>
            </a:p>
          </p:txBody>
        </p:sp>
        <p:sp>
          <p:nvSpPr>
            <p:cNvPr id="64791" name="Line 279"/>
            <p:cNvSpPr>
              <a:spLocks noChangeShapeType="1"/>
            </p:cNvSpPr>
            <p:nvPr/>
          </p:nvSpPr>
          <p:spPr bwMode="auto">
            <a:xfrm>
              <a:off x="2964" y="3195"/>
              <a:ext cx="16" cy="1"/>
            </a:xfrm>
            <a:prstGeom prst="line">
              <a:avLst/>
            </a:prstGeom>
            <a:noFill/>
            <a:ln w="12700">
              <a:solidFill>
                <a:schemeClr val="tx2"/>
              </a:solidFill>
              <a:round/>
              <a:headEnd/>
              <a:tailEnd/>
            </a:ln>
            <a:effectLst/>
          </p:spPr>
          <p:txBody>
            <a:bodyPr/>
            <a:lstStyle/>
            <a:p>
              <a:endParaRPr lang="en-US"/>
            </a:p>
          </p:txBody>
        </p:sp>
        <p:sp>
          <p:nvSpPr>
            <p:cNvPr id="64792" name="Line 280"/>
            <p:cNvSpPr>
              <a:spLocks noChangeShapeType="1"/>
            </p:cNvSpPr>
            <p:nvPr/>
          </p:nvSpPr>
          <p:spPr bwMode="auto">
            <a:xfrm>
              <a:off x="3012" y="3195"/>
              <a:ext cx="16" cy="1"/>
            </a:xfrm>
            <a:prstGeom prst="line">
              <a:avLst/>
            </a:prstGeom>
            <a:noFill/>
            <a:ln w="12700">
              <a:solidFill>
                <a:schemeClr val="tx2"/>
              </a:solidFill>
              <a:round/>
              <a:headEnd/>
              <a:tailEnd/>
            </a:ln>
            <a:effectLst/>
          </p:spPr>
          <p:txBody>
            <a:bodyPr/>
            <a:lstStyle/>
            <a:p>
              <a:endParaRPr lang="en-US"/>
            </a:p>
          </p:txBody>
        </p:sp>
        <p:sp>
          <p:nvSpPr>
            <p:cNvPr id="64793" name="Line 281"/>
            <p:cNvSpPr>
              <a:spLocks noChangeShapeType="1"/>
            </p:cNvSpPr>
            <p:nvPr/>
          </p:nvSpPr>
          <p:spPr bwMode="auto">
            <a:xfrm>
              <a:off x="3060" y="3195"/>
              <a:ext cx="16" cy="1"/>
            </a:xfrm>
            <a:prstGeom prst="line">
              <a:avLst/>
            </a:prstGeom>
            <a:noFill/>
            <a:ln w="12700">
              <a:solidFill>
                <a:schemeClr val="tx2"/>
              </a:solidFill>
              <a:round/>
              <a:headEnd/>
              <a:tailEnd/>
            </a:ln>
            <a:effectLst/>
          </p:spPr>
          <p:txBody>
            <a:bodyPr/>
            <a:lstStyle/>
            <a:p>
              <a:endParaRPr lang="en-US"/>
            </a:p>
          </p:txBody>
        </p:sp>
        <p:sp>
          <p:nvSpPr>
            <p:cNvPr id="64794" name="Line 282"/>
            <p:cNvSpPr>
              <a:spLocks noChangeShapeType="1"/>
            </p:cNvSpPr>
            <p:nvPr/>
          </p:nvSpPr>
          <p:spPr bwMode="auto">
            <a:xfrm>
              <a:off x="3108" y="3195"/>
              <a:ext cx="16" cy="1"/>
            </a:xfrm>
            <a:prstGeom prst="line">
              <a:avLst/>
            </a:prstGeom>
            <a:noFill/>
            <a:ln w="12700">
              <a:solidFill>
                <a:schemeClr val="tx2"/>
              </a:solidFill>
              <a:round/>
              <a:headEnd/>
              <a:tailEnd/>
            </a:ln>
            <a:effectLst/>
          </p:spPr>
          <p:txBody>
            <a:bodyPr/>
            <a:lstStyle/>
            <a:p>
              <a:endParaRPr lang="en-US"/>
            </a:p>
          </p:txBody>
        </p:sp>
        <p:sp>
          <p:nvSpPr>
            <p:cNvPr id="64795" name="Line 283"/>
            <p:cNvSpPr>
              <a:spLocks noChangeShapeType="1"/>
            </p:cNvSpPr>
            <p:nvPr/>
          </p:nvSpPr>
          <p:spPr bwMode="auto">
            <a:xfrm>
              <a:off x="3156" y="3195"/>
              <a:ext cx="15" cy="1"/>
            </a:xfrm>
            <a:prstGeom prst="line">
              <a:avLst/>
            </a:prstGeom>
            <a:noFill/>
            <a:ln w="12700">
              <a:solidFill>
                <a:schemeClr val="tx2"/>
              </a:solidFill>
              <a:round/>
              <a:headEnd/>
              <a:tailEnd/>
            </a:ln>
            <a:effectLst/>
          </p:spPr>
          <p:txBody>
            <a:bodyPr/>
            <a:lstStyle/>
            <a:p>
              <a:endParaRPr lang="en-US"/>
            </a:p>
          </p:txBody>
        </p:sp>
        <p:sp>
          <p:nvSpPr>
            <p:cNvPr id="64796" name="Line 284"/>
            <p:cNvSpPr>
              <a:spLocks noChangeShapeType="1"/>
            </p:cNvSpPr>
            <p:nvPr/>
          </p:nvSpPr>
          <p:spPr bwMode="auto">
            <a:xfrm>
              <a:off x="3203" y="3195"/>
              <a:ext cx="16" cy="1"/>
            </a:xfrm>
            <a:prstGeom prst="line">
              <a:avLst/>
            </a:prstGeom>
            <a:noFill/>
            <a:ln w="12700">
              <a:solidFill>
                <a:schemeClr val="tx2"/>
              </a:solidFill>
              <a:round/>
              <a:headEnd/>
              <a:tailEnd/>
            </a:ln>
            <a:effectLst/>
          </p:spPr>
          <p:txBody>
            <a:bodyPr/>
            <a:lstStyle/>
            <a:p>
              <a:endParaRPr lang="en-US"/>
            </a:p>
          </p:txBody>
        </p:sp>
        <p:sp>
          <p:nvSpPr>
            <p:cNvPr id="64797" name="Line 285"/>
            <p:cNvSpPr>
              <a:spLocks noChangeShapeType="1"/>
            </p:cNvSpPr>
            <p:nvPr/>
          </p:nvSpPr>
          <p:spPr bwMode="auto">
            <a:xfrm>
              <a:off x="3251" y="3195"/>
              <a:ext cx="16" cy="1"/>
            </a:xfrm>
            <a:prstGeom prst="line">
              <a:avLst/>
            </a:prstGeom>
            <a:noFill/>
            <a:ln w="12700">
              <a:solidFill>
                <a:schemeClr val="tx2"/>
              </a:solidFill>
              <a:round/>
              <a:headEnd/>
              <a:tailEnd/>
            </a:ln>
            <a:effectLst/>
          </p:spPr>
          <p:txBody>
            <a:bodyPr/>
            <a:lstStyle/>
            <a:p>
              <a:endParaRPr lang="en-US"/>
            </a:p>
          </p:txBody>
        </p:sp>
        <p:sp>
          <p:nvSpPr>
            <p:cNvPr id="64798" name="Line 286"/>
            <p:cNvSpPr>
              <a:spLocks noChangeShapeType="1"/>
            </p:cNvSpPr>
            <p:nvPr/>
          </p:nvSpPr>
          <p:spPr bwMode="auto">
            <a:xfrm>
              <a:off x="3299" y="3195"/>
              <a:ext cx="16" cy="1"/>
            </a:xfrm>
            <a:prstGeom prst="line">
              <a:avLst/>
            </a:prstGeom>
            <a:noFill/>
            <a:ln w="12700">
              <a:solidFill>
                <a:schemeClr val="tx2"/>
              </a:solidFill>
              <a:round/>
              <a:headEnd/>
              <a:tailEnd/>
            </a:ln>
            <a:effectLst/>
          </p:spPr>
          <p:txBody>
            <a:bodyPr/>
            <a:lstStyle/>
            <a:p>
              <a:endParaRPr lang="en-US"/>
            </a:p>
          </p:txBody>
        </p:sp>
        <p:sp>
          <p:nvSpPr>
            <p:cNvPr id="64799" name="Line 287"/>
            <p:cNvSpPr>
              <a:spLocks noChangeShapeType="1"/>
            </p:cNvSpPr>
            <p:nvPr/>
          </p:nvSpPr>
          <p:spPr bwMode="auto">
            <a:xfrm>
              <a:off x="3347" y="3195"/>
              <a:ext cx="16" cy="1"/>
            </a:xfrm>
            <a:prstGeom prst="line">
              <a:avLst/>
            </a:prstGeom>
            <a:noFill/>
            <a:ln w="12700">
              <a:solidFill>
                <a:schemeClr val="tx2"/>
              </a:solidFill>
              <a:round/>
              <a:headEnd/>
              <a:tailEnd/>
            </a:ln>
            <a:effectLst/>
          </p:spPr>
          <p:txBody>
            <a:bodyPr/>
            <a:lstStyle/>
            <a:p>
              <a:endParaRPr lang="en-US"/>
            </a:p>
          </p:txBody>
        </p:sp>
        <p:sp>
          <p:nvSpPr>
            <p:cNvPr id="64800" name="Line 288"/>
            <p:cNvSpPr>
              <a:spLocks noChangeShapeType="1"/>
            </p:cNvSpPr>
            <p:nvPr/>
          </p:nvSpPr>
          <p:spPr bwMode="auto">
            <a:xfrm>
              <a:off x="3395" y="3195"/>
              <a:ext cx="16" cy="1"/>
            </a:xfrm>
            <a:prstGeom prst="line">
              <a:avLst/>
            </a:prstGeom>
            <a:noFill/>
            <a:ln w="12700">
              <a:solidFill>
                <a:schemeClr val="tx2"/>
              </a:solidFill>
              <a:round/>
              <a:headEnd/>
              <a:tailEnd/>
            </a:ln>
            <a:effectLst/>
          </p:spPr>
          <p:txBody>
            <a:bodyPr/>
            <a:lstStyle/>
            <a:p>
              <a:endParaRPr lang="en-US"/>
            </a:p>
          </p:txBody>
        </p:sp>
        <p:sp>
          <p:nvSpPr>
            <p:cNvPr id="64801" name="Line 289"/>
            <p:cNvSpPr>
              <a:spLocks noChangeShapeType="1"/>
            </p:cNvSpPr>
            <p:nvPr/>
          </p:nvSpPr>
          <p:spPr bwMode="auto">
            <a:xfrm>
              <a:off x="3443" y="3195"/>
              <a:ext cx="16" cy="1"/>
            </a:xfrm>
            <a:prstGeom prst="line">
              <a:avLst/>
            </a:prstGeom>
            <a:noFill/>
            <a:ln w="12700">
              <a:solidFill>
                <a:schemeClr val="tx2"/>
              </a:solidFill>
              <a:round/>
              <a:headEnd/>
              <a:tailEnd/>
            </a:ln>
            <a:effectLst/>
          </p:spPr>
          <p:txBody>
            <a:bodyPr/>
            <a:lstStyle/>
            <a:p>
              <a:endParaRPr lang="en-US"/>
            </a:p>
          </p:txBody>
        </p:sp>
        <p:sp>
          <p:nvSpPr>
            <p:cNvPr id="64802" name="Line 290"/>
            <p:cNvSpPr>
              <a:spLocks noChangeShapeType="1"/>
            </p:cNvSpPr>
            <p:nvPr/>
          </p:nvSpPr>
          <p:spPr bwMode="auto">
            <a:xfrm>
              <a:off x="3491" y="3195"/>
              <a:ext cx="16" cy="1"/>
            </a:xfrm>
            <a:prstGeom prst="line">
              <a:avLst/>
            </a:prstGeom>
            <a:noFill/>
            <a:ln w="12700">
              <a:solidFill>
                <a:schemeClr val="tx2"/>
              </a:solidFill>
              <a:round/>
              <a:headEnd/>
              <a:tailEnd/>
            </a:ln>
            <a:effectLst/>
          </p:spPr>
          <p:txBody>
            <a:bodyPr/>
            <a:lstStyle/>
            <a:p>
              <a:endParaRPr lang="en-US"/>
            </a:p>
          </p:txBody>
        </p:sp>
        <p:sp>
          <p:nvSpPr>
            <p:cNvPr id="64803" name="Line 291"/>
            <p:cNvSpPr>
              <a:spLocks noChangeShapeType="1"/>
            </p:cNvSpPr>
            <p:nvPr/>
          </p:nvSpPr>
          <p:spPr bwMode="auto">
            <a:xfrm>
              <a:off x="3539" y="3195"/>
              <a:ext cx="16" cy="1"/>
            </a:xfrm>
            <a:prstGeom prst="line">
              <a:avLst/>
            </a:prstGeom>
            <a:noFill/>
            <a:ln w="12700">
              <a:solidFill>
                <a:schemeClr val="tx2"/>
              </a:solidFill>
              <a:round/>
              <a:headEnd/>
              <a:tailEnd/>
            </a:ln>
            <a:effectLst/>
          </p:spPr>
          <p:txBody>
            <a:bodyPr/>
            <a:lstStyle/>
            <a:p>
              <a:endParaRPr lang="en-US"/>
            </a:p>
          </p:txBody>
        </p:sp>
        <p:sp>
          <p:nvSpPr>
            <p:cNvPr id="64804" name="Line 292"/>
            <p:cNvSpPr>
              <a:spLocks noChangeShapeType="1"/>
            </p:cNvSpPr>
            <p:nvPr/>
          </p:nvSpPr>
          <p:spPr bwMode="auto">
            <a:xfrm>
              <a:off x="3587" y="3195"/>
              <a:ext cx="16" cy="1"/>
            </a:xfrm>
            <a:prstGeom prst="line">
              <a:avLst/>
            </a:prstGeom>
            <a:noFill/>
            <a:ln w="12700">
              <a:solidFill>
                <a:schemeClr val="tx2"/>
              </a:solidFill>
              <a:round/>
              <a:headEnd/>
              <a:tailEnd/>
            </a:ln>
            <a:effectLst/>
          </p:spPr>
          <p:txBody>
            <a:bodyPr/>
            <a:lstStyle/>
            <a:p>
              <a:endParaRPr lang="en-US"/>
            </a:p>
          </p:txBody>
        </p:sp>
        <p:sp>
          <p:nvSpPr>
            <p:cNvPr id="64805" name="Line 293"/>
            <p:cNvSpPr>
              <a:spLocks noChangeShapeType="1"/>
            </p:cNvSpPr>
            <p:nvPr/>
          </p:nvSpPr>
          <p:spPr bwMode="auto">
            <a:xfrm>
              <a:off x="3635" y="3195"/>
              <a:ext cx="16" cy="1"/>
            </a:xfrm>
            <a:prstGeom prst="line">
              <a:avLst/>
            </a:prstGeom>
            <a:noFill/>
            <a:ln w="12700">
              <a:solidFill>
                <a:schemeClr val="tx2"/>
              </a:solidFill>
              <a:round/>
              <a:headEnd/>
              <a:tailEnd/>
            </a:ln>
            <a:effectLst/>
          </p:spPr>
          <p:txBody>
            <a:bodyPr/>
            <a:lstStyle/>
            <a:p>
              <a:endParaRPr lang="en-US"/>
            </a:p>
          </p:txBody>
        </p:sp>
        <p:sp>
          <p:nvSpPr>
            <p:cNvPr id="64806" name="Line 294"/>
            <p:cNvSpPr>
              <a:spLocks noChangeShapeType="1"/>
            </p:cNvSpPr>
            <p:nvPr/>
          </p:nvSpPr>
          <p:spPr bwMode="auto">
            <a:xfrm>
              <a:off x="3683" y="3195"/>
              <a:ext cx="16" cy="1"/>
            </a:xfrm>
            <a:prstGeom prst="line">
              <a:avLst/>
            </a:prstGeom>
            <a:noFill/>
            <a:ln w="12700">
              <a:solidFill>
                <a:schemeClr val="tx2"/>
              </a:solidFill>
              <a:round/>
              <a:headEnd/>
              <a:tailEnd/>
            </a:ln>
            <a:effectLst/>
          </p:spPr>
          <p:txBody>
            <a:bodyPr/>
            <a:lstStyle/>
            <a:p>
              <a:endParaRPr lang="en-US"/>
            </a:p>
          </p:txBody>
        </p:sp>
        <p:sp>
          <p:nvSpPr>
            <p:cNvPr id="64807" name="Line 295"/>
            <p:cNvSpPr>
              <a:spLocks noChangeShapeType="1"/>
            </p:cNvSpPr>
            <p:nvPr/>
          </p:nvSpPr>
          <p:spPr bwMode="auto">
            <a:xfrm>
              <a:off x="3731" y="3195"/>
              <a:ext cx="16" cy="1"/>
            </a:xfrm>
            <a:prstGeom prst="line">
              <a:avLst/>
            </a:prstGeom>
            <a:noFill/>
            <a:ln w="12700">
              <a:solidFill>
                <a:schemeClr val="tx2"/>
              </a:solidFill>
              <a:round/>
              <a:headEnd/>
              <a:tailEnd/>
            </a:ln>
            <a:effectLst/>
          </p:spPr>
          <p:txBody>
            <a:bodyPr/>
            <a:lstStyle/>
            <a:p>
              <a:endParaRPr lang="en-US"/>
            </a:p>
          </p:txBody>
        </p:sp>
        <p:sp>
          <p:nvSpPr>
            <p:cNvPr id="64808" name="Line 296"/>
            <p:cNvSpPr>
              <a:spLocks noChangeShapeType="1"/>
            </p:cNvSpPr>
            <p:nvPr/>
          </p:nvSpPr>
          <p:spPr bwMode="auto">
            <a:xfrm>
              <a:off x="3778" y="3195"/>
              <a:ext cx="16" cy="1"/>
            </a:xfrm>
            <a:prstGeom prst="line">
              <a:avLst/>
            </a:prstGeom>
            <a:noFill/>
            <a:ln w="12700">
              <a:solidFill>
                <a:schemeClr val="tx2"/>
              </a:solidFill>
              <a:round/>
              <a:headEnd/>
              <a:tailEnd/>
            </a:ln>
            <a:effectLst/>
          </p:spPr>
          <p:txBody>
            <a:bodyPr/>
            <a:lstStyle/>
            <a:p>
              <a:endParaRPr lang="en-US"/>
            </a:p>
          </p:txBody>
        </p:sp>
        <p:sp>
          <p:nvSpPr>
            <p:cNvPr id="64809" name="Line 297"/>
            <p:cNvSpPr>
              <a:spLocks noChangeShapeType="1"/>
            </p:cNvSpPr>
            <p:nvPr/>
          </p:nvSpPr>
          <p:spPr bwMode="auto">
            <a:xfrm>
              <a:off x="3826" y="3195"/>
              <a:ext cx="16" cy="1"/>
            </a:xfrm>
            <a:prstGeom prst="line">
              <a:avLst/>
            </a:prstGeom>
            <a:noFill/>
            <a:ln w="12700">
              <a:solidFill>
                <a:schemeClr val="tx2"/>
              </a:solidFill>
              <a:round/>
              <a:headEnd/>
              <a:tailEnd/>
            </a:ln>
            <a:effectLst/>
          </p:spPr>
          <p:txBody>
            <a:bodyPr/>
            <a:lstStyle/>
            <a:p>
              <a:endParaRPr lang="en-US"/>
            </a:p>
          </p:txBody>
        </p:sp>
        <p:sp>
          <p:nvSpPr>
            <p:cNvPr id="64810" name="Line 298"/>
            <p:cNvSpPr>
              <a:spLocks noChangeShapeType="1"/>
            </p:cNvSpPr>
            <p:nvPr/>
          </p:nvSpPr>
          <p:spPr bwMode="auto">
            <a:xfrm>
              <a:off x="3874" y="3195"/>
              <a:ext cx="16" cy="1"/>
            </a:xfrm>
            <a:prstGeom prst="line">
              <a:avLst/>
            </a:prstGeom>
            <a:noFill/>
            <a:ln w="12700">
              <a:solidFill>
                <a:schemeClr val="tx2"/>
              </a:solidFill>
              <a:round/>
              <a:headEnd/>
              <a:tailEnd/>
            </a:ln>
            <a:effectLst/>
          </p:spPr>
          <p:txBody>
            <a:bodyPr/>
            <a:lstStyle/>
            <a:p>
              <a:endParaRPr lang="en-US"/>
            </a:p>
          </p:txBody>
        </p:sp>
        <p:sp>
          <p:nvSpPr>
            <p:cNvPr id="64811" name="Line 299"/>
            <p:cNvSpPr>
              <a:spLocks noChangeShapeType="1"/>
            </p:cNvSpPr>
            <p:nvPr/>
          </p:nvSpPr>
          <p:spPr bwMode="auto">
            <a:xfrm>
              <a:off x="3922" y="3195"/>
              <a:ext cx="16" cy="1"/>
            </a:xfrm>
            <a:prstGeom prst="line">
              <a:avLst/>
            </a:prstGeom>
            <a:noFill/>
            <a:ln w="12700">
              <a:solidFill>
                <a:schemeClr val="tx2"/>
              </a:solidFill>
              <a:round/>
              <a:headEnd/>
              <a:tailEnd/>
            </a:ln>
            <a:effectLst/>
          </p:spPr>
          <p:txBody>
            <a:bodyPr/>
            <a:lstStyle/>
            <a:p>
              <a:endParaRPr lang="en-US"/>
            </a:p>
          </p:txBody>
        </p:sp>
        <p:sp>
          <p:nvSpPr>
            <p:cNvPr id="64812" name="Line 300"/>
            <p:cNvSpPr>
              <a:spLocks noChangeShapeType="1"/>
            </p:cNvSpPr>
            <p:nvPr/>
          </p:nvSpPr>
          <p:spPr bwMode="auto">
            <a:xfrm>
              <a:off x="3970" y="3195"/>
              <a:ext cx="16" cy="1"/>
            </a:xfrm>
            <a:prstGeom prst="line">
              <a:avLst/>
            </a:prstGeom>
            <a:noFill/>
            <a:ln w="12700">
              <a:solidFill>
                <a:schemeClr val="tx2"/>
              </a:solidFill>
              <a:round/>
              <a:headEnd/>
              <a:tailEnd/>
            </a:ln>
            <a:effectLst/>
          </p:spPr>
          <p:txBody>
            <a:bodyPr/>
            <a:lstStyle/>
            <a:p>
              <a:endParaRPr lang="en-US"/>
            </a:p>
          </p:txBody>
        </p:sp>
        <p:sp>
          <p:nvSpPr>
            <p:cNvPr id="64813" name="Line 301"/>
            <p:cNvSpPr>
              <a:spLocks noChangeShapeType="1"/>
            </p:cNvSpPr>
            <p:nvPr/>
          </p:nvSpPr>
          <p:spPr bwMode="auto">
            <a:xfrm>
              <a:off x="4018" y="3195"/>
              <a:ext cx="16" cy="1"/>
            </a:xfrm>
            <a:prstGeom prst="line">
              <a:avLst/>
            </a:prstGeom>
            <a:noFill/>
            <a:ln w="12700">
              <a:solidFill>
                <a:schemeClr val="tx2"/>
              </a:solidFill>
              <a:round/>
              <a:headEnd/>
              <a:tailEnd/>
            </a:ln>
            <a:effectLst/>
          </p:spPr>
          <p:txBody>
            <a:bodyPr/>
            <a:lstStyle/>
            <a:p>
              <a:endParaRPr lang="en-US"/>
            </a:p>
          </p:txBody>
        </p:sp>
        <p:sp>
          <p:nvSpPr>
            <p:cNvPr id="64814" name="Line 302"/>
            <p:cNvSpPr>
              <a:spLocks noChangeShapeType="1"/>
            </p:cNvSpPr>
            <p:nvPr/>
          </p:nvSpPr>
          <p:spPr bwMode="auto">
            <a:xfrm>
              <a:off x="4066" y="3195"/>
              <a:ext cx="16" cy="1"/>
            </a:xfrm>
            <a:prstGeom prst="line">
              <a:avLst/>
            </a:prstGeom>
            <a:noFill/>
            <a:ln w="12700">
              <a:solidFill>
                <a:schemeClr val="tx2"/>
              </a:solidFill>
              <a:round/>
              <a:headEnd/>
              <a:tailEnd/>
            </a:ln>
            <a:effectLst/>
          </p:spPr>
          <p:txBody>
            <a:bodyPr/>
            <a:lstStyle/>
            <a:p>
              <a:endParaRPr lang="en-US"/>
            </a:p>
          </p:txBody>
        </p:sp>
        <p:sp>
          <p:nvSpPr>
            <p:cNvPr id="64815" name="Line 303"/>
            <p:cNvSpPr>
              <a:spLocks noChangeShapeType="1"/>
            </p:cNvSpPr>
            <p:nvPr/>
          </p:nvSpPr>
          <p:spPr bwMode="auto">
            <a:xfrm>
              <a:off x="4114" y="3195"/>
              <a:ext cx="16" cy="1"/>
            </a:xfrm>
            <a:prstGeom prst="line">
              <a:avLst/>
            </a:prstGeom>
            <a:noFill/>
            <a:ln w="12700">
              <a:solidFill>
                <a:schemeClr val="tx2"/>
              </a:solidFill>
              <a:round/>
              <a:headEnd/>
              <a:tailEnd/>
            </a:ln>
            <a:effectLst/>
          </p:spPr>
          <p:txBody>
            <a:bodyPr/>
            <a:lstStyle/>
            <a:p>
              <a:endParaRPr lang="en-US"/>
            </a:p>
          </p:txBody>
        </p:sp>
        <p:sp>
          <p:nvSpPr>
            <p:cNvPr id="64816" name="Line 304"/>
            <p:cNvSpPr>
              <a:spLocks noChangeShapeType="1"/>
            </p:cNvSpPr>
            <p:nvPr/>
          </p:nvSpPr>
          <p:spPr bwMode="auto">
            <a:xfrm>
              <a:off x="4162" y="3195"/>
              <a:ext cx="16" cy="1"/>
            </a:xfrm>
            <a:prstGeom prst="line">
              <a:avLst/>
            </a:prstGeom>
            <a:noFill/>
            <a:ln w="12700">
              <a:solidFill>
                <a:schemeClr val="tx2"/>
              </a:solidFill>
              <a:round/>
              <a:headEnd/>
              <a:tailEnd/>
            </a:ln>
            <a:effectLst/>
          </p:spPr>
          <p:txBody>
            <a:bodyPr/>
            <a:lstStyle/>
            <a:p>
              <a:endParaRPr lang="en-US"/>
            </a:p>
          </p:txBody>
        </p:sp>
        <p:sp>
          <p:nvSpPr>
            <p:cNvPr id="64817" name="Line 305"/>
            <p:cNvSpPr>
              <a:spLocks noChangeShapeType="1"/>
            </p:cNvSpPr>
            <p:nvPr/>
          </p:nvSpPr>
          <p:spPr bwMode="auto">
            <a:xfrm>
              <a:off x="4210" y="3195"/>
              <a:ext cx="16" cy="1"/>
            </a:xfrm>
            <a:prstGeom prst="line">
              <a:avLst/>
            </a:prstGeom>
            <a:noFill/>
            <a:ln w="12700">
              <a:solidFill>
                <a:schemeClr val="tx2"/>
              </a:solidFill>
              <a:round/>
              <a:headEnd/>
              <a:tailEnd/>
            </a:ln>
            <a:effectLst/>
          </p:spPr>
          <p:txBody>
            <a:bodyPr/>
            <a:lstStyle/>
            <a:p>
              <a:endParaRPr lang="en-US"/>
            </a:p>
          </p:txBody>
        </p:sp>
        <p:sp>
          <p:nvSpPr>
            <p:cNvPr id="64818" name="Line 306"/>
            <p:cNvSpPr>
              <a:spLocks noChangeShapeType="1"/>
            </p:cNvSpPr>
            <p:nvPr/>
          </p:nvSpPr>
          <p:spPr bwMode="auto">
            <a:xfrm>
              <a:off x="4258" y="3195"/>
              <a:ext cx="16" cy="1"/>
            </a:xfrm>
            <a:prstGeom prst="line">
              <a:avLst/>
            </a:prstGeom>
            <a:noFill/>
            <a:ln w="12700">
              <a:solidFill>
                <a:schemeClr val="tx2"/>
              </a:solidFill>
              <a:round/>
              <a:headEnd/>
              <a:tailEnd/>
            </a:ln>
            <a:effectLst/>
          </p:spPr>
          <p:txBody>
            <a:bodyPr/>
            <a:lstStyle/>
            <a:p>
              <a:endParaRPr lang="en-US"/>
            </a:p>
          </p:txBody>
        </p:sp>
        <p:sp>
          <p:nvSpPr>
            <p:cNvPr id="64819" name="Line 307"/>
            <p:cNvSpPr>
              <a:spLocks noChangeShapeType="1"/>
            </p:cNvSpPr>
            <p:nvPr/>
          </p:nvSpPr>
          <p:spPr bwMode="auto">
            <a:xfrm>
              <a:off x="4306" y="3195"/>
              <a:ext cx="16" cy="1"/>
            </a:xfrm>
            <a:prstGeom prst="line">
              <a:avLst/>
            </a:prstGeom>
            <a:noFill/>
            <a:ln w="12700">
              <a:solidFill>
                <a:schemeClr val="tx2"/>
              </a:solidFill>
              <a:round/>
              <a:headEnd/>
              <a:tailEnd/>
            </a:ln>
            <a:effectLst/>
          </p:spPr>
          <p:txBody>
            <a:bodyPr/>
            <a:lstStyle/>
            <a:p>
              <a:endParaRPr lang="en-US"/>
            </a:p>
          </p:txBody>
        </p:sp>
        <p:sp>
          <p:nvSpPr>
            <p:cNvPr id="64820" name="Line 308"/>
            <p:cNvSpPr>
              <a:spLocks noChangeShapeType="1"/>
            </p:cNvSpPr>
            <p:nvPr/>
          </p:nvSpPr>
          <p:spPr bwMode="auto">
            <a:xfrm>
              <a:off x="4353" y="3195"/>
              <a:ext cx="16" cy="1"/>
            </a:xfrm>
            <a:prstGeom prst="line">
              <a:avLst/>
            </a:prstGeom>
            <a:noFill/>
            <a:ln w="12700">
              <a:solidFill>
                <a:schemeClr val="tx2"/>
              </a:solidFill>
              <a:round/>
              <a:headEnd/>
              <a:tailEnd/>
            </a:ln>
            <a:effectLst/>
          </p:spPr>
          <p:txBody>
            <a:bodyPr/>
            <a:lstStyle/>
            <a:p>
              <a:endParaRPr lang="en-US"/>
            </a:p>
          </p:txBody>
        </p:sp>
        <p:sp>
          <p:nvSpPr>
            <p:cNvPr id="64821" name="Line 309"/>
            <p:cNvSpPr>
              <a:spLocks noChangeShapeType="1"/>
            </p:cNvSpPr>
            <p:nvPr/>
          </p:nvSpPr>
          <p:spPr bwMode="auto">
            <a:xfrm>
              <a:off x="4401" y="3195"/>
              <a:ext cx="16" cy="1"/>
            </a:xfrm>
            <a:prstGeom prst="line">
              <a:avLst/>
            </a:prstGeom>
            <a:noFill/>
            <a:ln w="12700">
              <a:solidFill>
                <a:schemeClr val="tx2"/>
              </a:solidFill>
              <a:round/>
              <a:headEnd/>
              <a:tailEnd/>
            </a:ln>
            <a:effectLst/>
          </p:spPr>
          <p:txBody>
            <a:bodyPr/>
            <a:lstStyle/>
            <a:p>
              <a:endParaRPr lang="en-US"/>
            </a:p>
          </p:txBody>
        </p:sp>
        <p:sp>
          <p:nvSpPr>
            <p:cNvPr id="64822" name="Line 310"/>
            <p:cNvSpPr>
              <a:spLocks noChangeShapeType="1"/>
            </p:cNvSpPr>
            <p:nvPr/>
          </p:nvSpPr>
          <p:spPr bwMode="auto">
            <a:xfrm>
              <a:off x="4449" y="3195"/>
              <a:ext cx="16" cy="1"/>
            </a:xfrm>
            <a:prstGeom prst="line">
              <a:avLst/>
            </a:prstGeom>
            <a:noFill/>
            <a:ln w="12700">
              <a:solidFill>
                <a:schemeClr val="tx2"/>
              </a:solidFill>
              <a:round/>
              <a:headEnd/>
              <a:tailEnd/>
            </a:ln>
            <a:effectLst/>
          </p:spPr>
          <p:txBody>
            <a:bodyPr/>
            <a:lstStyle/>
            <a:p>
              <a:endParaRPr lang="en-US"/>
            </a:p>
          </p:txBody>
        </p:sp>
        <p:sp>
          <p:nvSpPr>
            <p:cNvPr id="64823" name="Line 311"/>
            <p:cNvSpPr>
              <a:spLocks noChangeShapeType="1"/>
            </p:cNvSpPr>
            <p:nvPr/>
          </p:nvSpPr>
          <p:spPr bwMode="auto">
            <a:xfrm>
              <a:off x="4497" y="3195"/>
              <a:ext cx="16" cy="1"/>
            </a:xfrm>
            <a:prstGeom prst="line">
              <a:avLst/>
            </a:prstGeom>
            <a:noFill/>
            <a:ln w="12700">
              <a:solidFill>
                <a:schemeClr val="tx2"/>
              </a:solidFill>
              <a:round/>
              <a:headEnd/>
              <a:tailEnd/>
            </a:ln>
            <a:effectLst/>
          </p:spPr>
          <p:txBody>
            <a:bodyPr/>
            <a:lstStyle/>
            <a:p>
              <a:endParaRPr lang="en-US"/>
            </a:p>
          </p:txBody>
        </p:sp>
        <p:sp>
          <p:nvSpPr>
            <p:cNvPr id="64824" name="Line 312"/>
            <p:cNvSpPr>
              <a:spLocks noChangeShapeType="1"/>
            </p:cNvSpPr>
            <p:nvPr/>
          </p:nvSpPr>
          <p:spPr bwMode="auto">
            <a:xfrm>
              <a:off x="4545" y="3195"/>
              <a:ext cx="16" cy="1"/>
            </a:xfrm>
            <a:prstGeom prst="line">
              <a:avLst/>
            </a:prstGeom>
            <a:noFill/>
            <a:ln w="12700">
              <a:solidFill>
                <a:schemeClr val="tx2"/>
              </a:solidFill>
              <a:round/>
              <a:headEnd/>
              <a:tailEnd/>
            </a:ln>
            <a:effectLst/>
          </p:spPr>
          <p:txBody>
            <a:bodyPr/>
            <a:lstStyle/>
            <a:p>
              <a:endParaRPr lang="en-US"/>
            </a:p>
          </p:txBody>
        </p:sp>
        <p:sp>
          <p:nvSpPr>
            <p:cNvPr id="64825" name="Line 313"/>
            <p:cNvSpPr>
              <a:spLocks noChangeShapeType="1"/>
            </p:cNvSpPr>
            <p:nvPr/>
          </p:nvSpPr>
          <p:spPr bwMode="auto">
            <a:xfrm>
              <a:off x="4593" y="3195"/>
              <a:ext cx="16" cy="1"/>
            </a:xfrm>
            <a:prstGeom prst="line">
              <a:avLst/>
            </a:prstGeom>
            <a:noFill/>
            <a:ln w="12700">
              <a:solidFill>
                <a:schemeClr val="tx2"/>
              </a:solidFill>
              <a:round/>
              <a:headEnd/>
              <a:tailEnd/>
            </a:ln>
            <a:effectLst/>
          </p:spPr>
          <p:txBody>
            <a:bodyPr/>
            <a:lstStyle/>
            <a:p>
              <a:endParaRPr lang="en-US"/>
            </a:p>
          </p:txBody>
        </p:sp>
        <p:sp>
          <p:nvSpPr>
            <p:cNvPr id="64826" name="Line 314"/>
            <p:cNvSpPr>
              <a:spLocks noChangeShapeType="1"/>
            </p:cNvSpPr>
            <p:nvPr/>
          </p:nvSpPr>
          <p:spPr bwMode="auto">
            <a:xfrm>
              <a:off x="4641" y="3195"/>
              <a:ext cx="16" cy="1"/>
            </a:xfrm>
            <a:prstGeom prst="line">
              <a:avLst/>
            </a:prstGeom>
            <a:noFill/>
            <a:ln w="12700">
              <a:solidFill>
                <a:schemeClr val="tx2"/>
              </a:solidFill>
              <a:round/>
              <a:headEnd/>
              <a:tailEnd/>
            </a:ln>
            <a:effectLst/>
          </p:spPr>
          <p:txBody>
            <a:bodyPr/>
            <a:lstStyle/>
            <a:p>
              <a:endParaRPr lang="en-US"/>
            </a:p>
          </p:txBody>
        </p:sp>
        <p:sp>
          <p:nvSpPr>
            <p:cNvPr id="64827" name="Line 315"/>
            <p:cNvSpPr>
              <a:spLocks noChangeShapeType="1"/>
            </p:cNvSpPr>
            <p:nvPr/>
          </p:nvSpPr>
          <p:spPr bwMode="auto">
            <a:xfrm>
              <a:off x="4689" y="3195"/>
              <a:ext cx="16" cy="1"/>
            </a:xfrm>
            <a:prstGeom prst="line">
              <a:avLst/>
            </a:prstGeom>
            <a:noFill/>
            <a:ln w="12700">
              <a:solidFill>
                <a:schemeClr val="tx2"/>
              </a:solidFill>
              <a:round/>
              <a:headEnd/>
              <a:tailEnd/>
            </a:ln>
            <a:effectLst/>
          </p:spPr>
          <p:txBody>
            <a:bodyPr/>
            <a:lstStyle/>
            <a:p>
              <a:endParaRPr lang="en-US"/>
            </a:p>
          </p:txBody>
        </p:sp>
        <p:sp>
          <p:nvSpPr>
            <p:cNvPr id="64828" name="Line 316"/>
            <p:cNvSpPr>
              <a:spLocks noChangeShapeType="1"/>
            </p:cNvSpPr>
            <p:nvPr/>
          </p:nvSpPr>
          <p:spPr bwMode="auto">
            <a:xfrm>
              <a:off x="4737" y="3195"/>
              <a:ext cx="16" cy="1"/>
            </a:xfrm>
            <a:prstGeom prst="line">
              <a:avLst/>
            </a:prstGeom>
            <a:noFill/>
            <a:ln w="12700">
              <a:solidFill>
                <a:schemeClr val="tx2"/>
              </a:solidFill>
              <a:round/>
              <a:headEnd/>
              <a:tailEnd/>
            </a:ln>
            <a:effectLst/>
          </p:spPr>
          <p:txBody>
            <a:bodyPr/>
            <a:lstStyle/>
            <a:p>
              <a:endParaRPr lang="en-US"/>
            </a:p>
          </p:txBody>
        </p:sp>
        <p:sp>
          <p:nvSpPr>
            <p:cNvPr id="64829" name="Line 317"/>
            <p:cNvSpPr>
              <a:spLocks noChangeShapeType="1"/>
            </p:cNvSpPr>
            <p:nvPr/>
          </p:nvSpPr>
          <p:spPr bwMode="auto">
            <a:xfrm>
              <a:off x="4785" y="3195"/>
              <a:ext cx="16" cy="1"/>
            </a:xfrm>
            <a:prstGeom prst="line">
              <a:avLst/>
            </a:prstGeom>
            <a:noFill/>
            <a:ln w="12700">
              <a:solidFill>
                <a:schemeClr val="tx2"/>
              </a:solidFill>
              <a:round/>
              <a:headEnd/>
              <a:tailEnd/>
            </a:ln>
            <a:effectLst/>
          </p:spPr>
          <p:txBody>
            <a:bodyPr/>
            <a:lstStyle/>
            <a:p>
              <a:endParaRPr lang="en-US"/>
            </a:p>
          </p:txBody>
        </p:sp>
        <p:sp>
          <p:nvSpPr>
            <p:cNvPr id="64830" name="Line 318"/>
            <p:cNvSpPr>
              <a:spLocks noChangeShapeType="1"/>
            </p:cNvSpPr>
            <p:nvPr/>
          </p:nvSpPr>
          <p:spPr bwMode="auto">
            <a:xfrm>
              <a:off x="4833" y="3195"/>
              <a:ext cx="16" cy="1"/>
            </a:xfrm>
            <a:prstGeom prst="line">
              <a:avLst/>
            </a:prstGeom>
            <a:noFill/>
            <a:ln w="12700">
              <a:solidFill>
                <a:schemeClr val="tx2"/>
              </a:solidFill>
              <a:round/>
              <a:headEnd/>
              <a:tailEnd/>
            </a:ln>
            <a:effectLst/>
          </p:spPr>
          <p:txBody>
            <a:bodyPr/>
            <a:lstStyle/>
            <a:p>
              <a:endParaRPr lang="en-US"/>
            </a:p>
          </p:txBody>
        </p:sp>
        <p:sp>
          <p:nvSpPr>
            <p:cNvPr id="64831" name="Line 319"/>
            <p:cNvSpPr>
              <a:spLocks noChangeShapeType="1"/>
            </p:cNvSpPr>
            <p:nvPr/>
          </p:nvSpPr>
          <p:spPr bwMode="auto">
            <a:xfrm>
              <a:off x="4881" y="3195"/>
              <a:ext cx="16" cy="1"/>
            </a:xfrm>
            <a:prstGeom prst="line">
              <a:avLst/>
            </a:prstGeom>
            <a:noFill/>
            <a:ln w="12700">
              <a:solidFill>
                <a:schemeClr val="tx2"/>
              </a:solidFill>
              <a:round/>
              <a:headEnd/>
              <a:tailEnd/>
            </a:ln>
            <a:effectLst/>
          </p:spPr>
          <p:txBody>
            <a:bodyPr/>
            <a:lstStyle/>
            <a:p>
              <a:endParaRPr lang="en-US"/>
            </a:p>
          </p:txBody>
        </p:sp>
        <p:sp>
          <p:nvSpPr>
            <p:cNvPr id="64832" name="Line 320"/>
            <p:cNvSpPr>
              <a:spLocks noChangeShapeType="1"/>
            </p:cNvSpPr>
            <p:nvPr/>
          </p:nvSpPr>
          <p:spPr bwMode="auto">
            <a:xfrm>
              <a:off x="1143" y="3155"/>
              <a:ext cx="16" cy="1"/>
            </a:xfrm>
            <a:prstGeom prst="line">
              <a:avLst/>
            </a:prstGeom>
            <a:noFill/>
            <a:ln w="12700">
              <a:solidFill>
                <a:schemeClr val="tx2"/>
              </a:solidFill>
              <a:round/>
              <a:headEnd/>
              <a:tailEnd/>
            </a:ln>
            <a:effectLst/>
          </p:spPr>
          <p:txBody>
            <a:bodyPr/>
            <a:lstStyle/>
            <a:p>
              <a:endParaRPr lang="en-US"/>
            </a:p>
          </p:txBody>
        </p:sp>
        <p:sp>
          <p:nvSpPr>
            <p:cNvPr id="64833" name="Line 321"/>
            <p:cNvSpPr>
              <a:spLocks noChangeShapeType="1"/>
            </p:cNvSpPr>
            <p:nvPr/>
          </p:nvSpPr>
          <p:spPr bwMode="auto">
            <a:xfrm>
              <a:off x="1191" y="3155"/>
              <a:ext cx="16" cy="1"/>
            </a:xfrm>
            <a:prstGeom prst="line">
              <a:avLst/>
            </a:prstGeom>
            <a:noFill/>
            <a:ln w="12700">
              <a:solidFill>
                <a:schemeClr val="tx2"/>
              </a:solidFill>
              <a:round/>
              <a:headEnd/>
              <a:tailEnd/>
            </a:ln>
            <a:effectLst/>
          </p:spPr>
          <p:txBody>
            <a:bodyPr/>
            <a:lstStyle/>
            <a:p>
              <a:endParaRPr lang="en-US"/>
            </a:p>
          </p:txBody>
        </p:sp>
        <p:sp>
          <p:nvSpPr>
            <p:cNvPr id="64834" name="Line 322"/>
            <p:cNvSpPr>
              <a:spLocks noChangeShapeType="1"/>
            </p:cNvSpPr>
            <p:nvPr/>
          </p:nvSpPr>
          <p:spPr bwMode="auto">
            <a:xfrm>
              <a:off x="1239" y="3155"/>
              <a:ext cx="16" cy="1"/>
            </a:xfrm>
            <a:prstGeom prst="line">
              <a:avLst/>
            </a:prstGeom>
            <a:noFill/>
            <a:ln w="12700">
              <a:solidFill>
                <a:schemeClr val="tx2"/>
              </a:solidFill>
              <a:round/>
              <a:headEnd/>
              <a:tailEnd/>
            </a:ln>
            <a:effectLst/>
          </p:spPr>
          <p:txBody>
            <a:bodyPr/>
            <a:lstStyle/>
            <a:p>
              <a:endParaRPr lang="en-US"/>
            </a:p>
          </p:txBody>
        </p:sp>
        <p:sp>
          <p:nvSpPr>
            <p:cNvPr id="64835" name="Line 323"/>
            <p:cNvSpPr>
              <a:spLocks noChangeShapeType="1"/>
            </p:cNvSpPr>
            <p:nvPr/>
          </p:nvSpPr>
          <p:spPr bwMode="auto">
            <a:xfrm>
              <a:off x="1287" y="3155"/>
              <a:ext cx="16" cy="1"/>
            </a:xfrm>
            <a:prstGeom prst="line">
              <a:avLst/>
            </a:prstGeom>
            <a:noFill/>
            <a:ln w="12700">
              <a:solidFill>
                <a:schemeClr val="tx2"/>
              </a:solidFill>
              <a:round/>
              <a:headEnd/>
              <a:tailEnd/>
            </a:ln>
            <a:effectLst/>
          </p:spPr>
          <p:txBody>
            <a:bodyPr/>
            <a:lstStyle/>
            <a:p>
              <a:endParaRPr lang="en-US"/>
            </a:p>
          </p:txBody>
        </p:sp>
        <p:sp>
          <p:nvSpPr>
            <p:cNvPr id="64836" name="Line 324"/>
            <p:cNvSpPr>
              <a:spLocks noChangeShapeType="1"/>
            </p:cNvSpPr>
            <p:nvPr/>
          </p:nvSpPr>
          <p:spPr bwMode="auto">
            <a:xfrm>
              <a:off x="1335" y="3155"/>
              <a:ext cx="16" cy="1"/>
            </a:xfrm>
            <a:prstGeom prst="line">
              <a:avLst/>
            </a:prstGeom>
            <a:noFill/>
            <a:ln w="12700">
              <a:solidFill>
                <a:schemeClr val="tx2"/>
              </a:solidFill>
              <a:round/>
              <a:headEnd/>
              <a:tailEnd/>
            </a:ln>
            <a:effectLst/>
          </p:spPr>
          <p:txBody>
            <a:bodyPr/>
            <a:lstStyle/>
            <a:p>
              <a:endParaRPr lang="en-US"/>
            </a:p>
          </p:txBody>
        </p:sp>
        <p:sp>
          <p:nvSpPr>
            <p:cNvPr id="64837" name="Line 325"/>
            <p:cNvSpPr>
              <a:spLocks noChangeShapeType="1"/>
            </p:cNvSpPr>
            <p:nvPr/>
          </p:nvSpPr>
          <p:spPr bwMode="auto">
            <a:xfrm>
              <a:off x="1383" y="3155"/>
              <a:ext cx="15" cy="1"/>
            </a:xfrm>
            <a:prstGeom prst="line">
              <a:avLst/>
            </a:prstGeom>
            <a:noFill/>
            <a:ln w="12700">
              <a:solidFill>
                <a:schemeClr val="tx2"/>
              </a:solidFill>
              <a:round/>
              <a:headEnd/>
              <a:tailEnd/>
            </a:ln>
            <a:effectLst/>
          </p:spPr>
          <p:txBody>
            <a:bodyPr/>
            <a:lstStyle/>
            <a:p>
              <a:endParaRPr lang="en-US"/>
            </a:p>
          </p:txBody>
        </p:sp>
        <p:sp>
          <p:nvSpPr>
            <p:cNvPr id="64838" name="Line 326"/>
            <p:cNvSpPr>
              <a:spLocks noChangeShapeType="1"/>
            </p:cNvSpPr>
            <p:nvPr/>
          </p:nvSpPr>
          <p:spPr bwMode="auto">
            <a:xfrm>
              <a:off x="1430" y="3155"/>
              <a:ext cx="16" cy="1"/>
            </a:xfrm>
            <a:prstGeom prst="line">
              <a:avLst/>
            </a:prstGeom>
            <a:noFill/>
            <a:ln w="12700">
              <a:solidFill>
                <a:schemeClr val="tx2"/>
              </a:solidFill>
              <a:round/>
              <a:headEnd/>
              <a:tailEnd/>
            </a:ln>
            <a:effectLst/>
          </p:spPr>
          <p:txBody>
            <a:bodyPr/>
            <a:lstStyle/>
            <a:p>
              <a:endParaRPr lang="en-US"/>
            </a:p>
          </p:txBody>
        </p:sp>
        <p:sp>
          <p:nvSpPr>
            <p:cNvPr id="64839" name="Line 327"/>
            <p:cNvSpPr>
              <a:spLocks noChangeShapeType="1"/>
            </p:cNvSpPr>
            <p:nvPr/>
          </p:nvSpPr>
          <p:spPr bwMode="auto">
            <a:xfrm>
              <a:off x="1478" y="3155"/>
              <a:ext cx="16" cy="1"/>
            </a:xfrm>
            <a:prstGeom prst="line">
              <a:avLst/>
            </a:prstGeom>
            <a:noFill/>
            <a:ln w="12700">
              <a:solidFill>
                <a:schemeClr val="tx2"/>
              </a:solidFill>
              <a:round/>
              <a:headEnd/>
              <a:tailEnd/>
            </a:ln>
            <a:effectLst/>
          </p:spPr>
          <p:txBody>
            <a:bodyPr/>
            <a:lstStyle/>
            <a:p>
              <a:endParaRPr lang="en-US"/>
            </a:p>
          </p:txBody>
        </p:sp>
        <p:sp>
          <p:nvSpPr>
            <p:cNvPr id="64840" name="Line 328"/>
            <p:cNvSpPr>
              <a:spLocks noChangeShapeType="1"/>
            </p:cNvSpPr>
            <p:nvPr/>
          </p:nvSpPr>
          <p:spPr bwMode="auto">
            <a:xfrm>
              <a:off x="1526" y="3155"/>
              <a:ext cx="16" cy="1"/>
            </a:xfrm>
            <a:prstGeom prst="line">
              <a:avLst/>
            </a:prstGeom>
            <a:noFill/>
            <a:ln w="12700">
              <a:solidFill>
                <a:schemeClr val="tx2"/>
              </a:solidFill>
              <a:round/>
              <a:headEnd/>
              <a:tailEnd/>
            </a:ln>
            <a:effectLst/>
          </p:spPr>
          <p:txBody>
            <a:bodyPr/>
            <a:lstStyle/>
            <a:p>
              <a:endParaRPr lang="en-US"/>
            </a:p>
          </p:txBody>
        </p:sp>
        <p:sp>
          <p:nvSpPr>
            <p:cNvPr id="64841" name="Line 329"/>
            <p:cNvSpPr>
              <a:spLocks noChangeShapeType="1"/>
            </p:cNvSpPr>
            <p:nvPr/>
          </p:nvSpPr>
          <p:spPr bwMode="auto">
            <a:xfrm>
              <a:off x="1574" y="3155"/>
              <a:ext cx="16" cy="1"/>
            </a:xfrm>
            <a:prstGeom prst="line">
              <a:avLst/>
            </a:prstGeom>
            <a:noFill/>
            <a:ln w="12700">
              <a:solidFill>
                <a:schemeClr val="tx2"/>
              </a:solidFill>
              <a:round/>
              <a:headEnd/>
              <a:tailEnd/>
            </a:ln>
            <a:effectLst/>
          </p:spPr>
          <p:txBody>
            <a:bodyPr/>
            <a:lstStyle/>
            <a:p>
              <a:endParaRPr lang="en-US"/>
            </a:p>
          </p:txBody>
        </p:sp>
        <p:sp>
          <p:nvSpPr>
            <p:cNvPr id="64842" name="Line 330"/>
            <p:cNvSpPr>
              <a:spLocks noChangeShapeType="1"/>
            </p:cNvSpPr>
            <p:nvPr/>
          </p:nvSpPr>
          <p:spPr bwMode="auto">
            <a:xfrm>
              <a:off x="1622" y="3155"/>
              <a:ext cx="16" cy="1"/>
            </a:xfrm>
            <a:prstGeom prst="line">
              <a:avLst/>
            </a:prstGeom>
            <a:noFill/>
            <a:ln w="12700">
              <a:solidFill>
                <a:schemeClr val="tx2"/>
              </a:solidFill>
              <a:round/>
              <a:headEnd/>
              <a:tailEnd/>
            </a:ln>
            <a:effectLst/>
          </p:spPr>
          <p:txBody>
            <a:bodyPr/>
            <a:lstStyle/>
            <a:p>
              <a:endParaRPr lang="en-US"/>
            </a:p>
          </p:txBody>
        </p:sp>
        <p:sp>
          <p:nvSpPr>
            <p:cNvPr id="64843" name="Line 331"/>
            <p:cNvSpPr>
              <a:spLocks noChangeShapeType="1"/>
            </p:cNvSpPr>
            <p:nvPr/>
          </p:nvSpPr>
          <p:spPr bwMode="auto">
            <a:xfrm>
              <a:off x="1670" y="3155"/>
              <a:ext cx="16" cy="1"/>
            </a:xfrm>
            <a:prstGeom prst="line">
              <a:avLst/>
            </a:prstGeom>
            <a:noFill/>
            <a:ln w="12700">
              <a:solidFill>
                <a:schemeClr val="tx2"/>
              </a:solidFill>
              <a:round/>
              <a:headEnd/>
              <a:tailEnd/>
            </a:ln>
            <a:effectLst/>
          </p:spPr>
          <p:txBody>
            <a:bodyPr/>
            <a:lstStyle/>
            <a:p>
              <a:endParaRPr lang="en-US"/>
            </a:p>
          </p:txBody>
        </p:sp>
        <p:sp>
          <p:nvSpPr>
            <p:cNvPr id="64844" name="Line 332"/>
            <p:cNvSpPr>
              <a:spLocks noChangeShapeType="1"/>
            </p:cNvSpPr>
            <p:nvPr/>
          </p:nvSpPr>
          <p:spPr bwMode="auto">
            <a:xfrm>
              <a:off x="1718" y="3155"/>
              <a:ext cx="16" cy="1"/>
            </a:xfrm>
            <a:prstGeom prst="line">
              <a:avLst/>
            </a:prstGeom>
            <a:noFill/>
            <a:ln w="12700">
              <a:solidFill>
                <a:schemeClr val="tx2"/>
              </a:solidFill>
              <a:round/>
              <a:headEnd/>
              <a:tailEnd/>
            </a:ln>
            <a:effectLst/>
          </p:spPr>
          <p:txBody>
            <a:bodyPr/>
            <a:lstStyle/>
            <a:p>
              <a:endParaRPr lang="en-US"/>
            </a:p>
          </p:txBody>
        </p:sp>
        <p:sp>
          <p:nvSpPr>
            <p:cNvPr id="64845" name="Line 333"/>
            <p:cNvSpPr>
              <a:spLocks noChangeShapeType="1"/>
            </p:cNvSpPr>
            <p:nvPr/>
          </p:nvSpPr>
          <p:spPr bwMode="auto">
            <a:xfrm>
              <a:off x="1766" y="3155"/>
              <a:ext cx="16" cy="1"/>
            </a:xfrm>
            <a:prstGeom prst="line">
              <a:avLst/>
            </a:prstGeom>
            <a:noFill/>
            <a:ln w="12700">
              <a:solidFill>
                <a:schemeClr val="tx2"/>
              </a:solidFill>
              <a:round/>
              <a:headEnd/>
              <a:tailEnd/>
            </a:ln>
            <a:effectLst/>
          </p:spPr>
          <p:txBody>
            <a:bodyPr/>
            <a:lstStyle/>
            <a:p>
              <a:endParaRPr lang="en-US"/>
            </a:p>
          </p:txBody>
        </p:sp>
        <p:sp>
          <p:nvSpPr>
            <p:cNvPr id="64846" name="Line 334"/>
            <p:cNvSpPr>
              <a:spLocks noChangeShapeType="1"/>
            </p:cNvSpPr>
            <p:nvPr/>
          </p:nvSpPr>
          <p:spPr bwMode="auto">
            <a:xfrm>
              <a:off x="1814" y="3155"/>
              <a:ext cx="16" cy="1"/>
            </a:xfrm>
            <a:prstGeom prst="line">
              <a:avLst/>
            </a:prstGeom>
            <a:noFill/>
            <a:ln w="12700">
              <a:solidFill>
                <a:schemeClr val="tx2"/>
              </a:solidFill>
              <a:round/>
              <a:headEnd/>
              <a:tailEnd/>
            </a:ln>
            <a:effectLst/>
          </p:spPr>
          <p:txBody>
            <a:bodyPr/>
            <a:lstStyle/>
            <a:p>
              <a:endParaRPr lang="en-US"/>
            </a:p>
          </p:txBody>
        </p:sp>
        <p:sp>
          <p:nvSpPr>
            <p:cNvPr id="64847" name="Line 335"/>
            <p:cNvSpPr>
              <a:spLocks noChangeShapeType="1"/>
            </p:cNvSpPr>
            <p:nvPr/>
          </p:nvSpPr>
          <p:spPr bwMode="auto">
            <a:xfrm>
              <a:off x="1862" y="3155"/>
              <a:ext cx="16" cy="1"/>
            </a:xfrm>
            <a:prstGeom prst="line">
              <a:avLst/>
            </a:prstGeom>
            <a:noFill/>
            <a:ln w="12700">
              <a:solidFill>
                <a:schemeClr val="tx2"/>
              </a:solidFill>
              <a:round/>
              <a:headEnd/>
              <a:tailEnd/>
            </a:ln>
            <a:effectLst/>
          </p:spPr>
          <p:txBody>
            <a:bodyPr/>
            <a:lstStyle/>
            <a:p>
              <a:endParaRPr lang="en-US"/>
            </a:p>
          </p:txBody>
        </p:sp>
        <p:sp>
          <p:nvSpPr>
            <p:cNvPr id="64848" name="Line 336"/>
            <p:cNvSpPr>
              <a:spLocks noChangeShapeType="1"/>
            </p:cNvSpPr>
            <p:nvPr/>
          </p:nvSpPr>
          <p:spPr bwMode="auto">
            <a:xfrm>
              <a:off x="1910" y="3155"/>
              <a:ext cx="16" cy="1"/>
            </a:xfrm>
            <a:prstGeom prst="line">
              <a:avLst/>
            </a:prstGeom>
            <a:noFill/>
            <a:ln w="12700">
              <a:solidFill>
                <a:schemeClr val="tx2"/>
              </a:solidFill>
              <a:round/>
              <a:headEnd/>
              <a:tailEnd/>
            </a:ln>
            <a:effectLst/>
          </p:spPr>
          <p:txBody>
            <a:bodyPr/>
            <a:lstStyle/>
            <a:p>
              <a:endParaRPr lang="en-US"/>
            </a:p>
          </p:txBody>
        </p:sp>
        <p:sp>
          <p:nvSpPr>
            <p:cNvPr id="64849" name="Line 337"/>
            <p:cNvSpPr>
              <a:spLocks noChangeShapeType="1"/>
            </p:cNvSpPr>
            <p:nvPr/>
          </p:nvSpPr>
          <p:spPr bwMode="auto">
            <a:xfrm>
              <a:off x="1958" y="3155"/>
              <a:ext cx="16" cy="1"/>
            </a:xfrm>
            <a:prstGeom prst="line">
              <a:avLst/>
            </a:prstGeom>
            <a:noFill/>
            <a:ln w="12700">
              <a:solidFill>
                <a:schemeClr val="tx2"/>
              </a:solidFill>
              <a:round/>
              <a:headEnd/>
              <a:tailEnd/>
            </a:ln>
            <a:effectLst/>
          </p:spPr>
          <p:txBody>
            <a:bodyPr/>
            <a:lstStyle/>
            <a:p>
              <a:endParaRPr lang="en-US"/>
            </a:p>
          </p:txBody>
        </p:sp>
        <p:sp>
          <p:nvSpPr>
            <p:cNvPr id="64850" name="Line 338"/>
            <p:cNvSpPr>
              <a:spLocks noChangeShapeType="1"/>
            </p:cNvSpPr>
            <p:nvPr/>
          </p:nvSpPr>
          <p:spPr bwMode="auto">
            <a:xfrm>
              <a:off x="2005" y="3155"/>
              <a:ext cx="16" cy="1"/>
            </a:xfrm>
            <a:prstGeom prst="line">
              <a:avLst/>
            </a:prstGeom>
            <a:noFill/>
            <a:ln w="12700">
              <a:solidFill>
                <a:schemeClr val="tx2"/>
              </a:solidFill>
              <a:round/>
              <a:headEnd/>
              <a:tailEnd/>
            </a:ln>
            <a:effectLst/>
          </p:spPr>
          <p:txBody>
            <a:bodyPr/>
            <a:lstStyle/>
            <a:p>
              <a:endParaRPr lang="en-US"/>
            </a:p>
          </p:txBody>
        </p:sp>
        <p:sp>
          <p:nvSpPr>
            <p:cNvPr id="64851" name="Line 339"/>
            <p:cNvSpPr>
              <a:spLocks noChangeShapeType="1"/>
            </p:cNvSpPr>
            <p:nvPr/>
          </p:nvSpPr>
          <p:spPr bwMode="auto">
            <a:xfrm>
              <a:off x="2053" y="3155"/>
              <a:ext cx="16" cy="1"/>
            </a:xfrm>
            <a:prstGeom prst="line">
              <a:avLst/>
            </a:prstGeom>
            <a:noFill/>
            <a:ln w="12700">
              <a:solidFill>
                <a:schemeClr val="tx2"/>
              </a:solidFill>
              <a:round/>
              <a:headEnd/>
              <a:tailEnd/>
            </a:ln>
            <a:effectLst/>
          </p:spPr>
          <p:txBody>
            <a:bodyPr/>
            <a:lstStyle/>
            <a:p>
              <a:endParaRPr lang="en-US"/>
            </a:p>
          </p:txBody>
        </p:sp>
        <p:sp>
          <p:nvSpPr>
            <p:cNvPr id="64852" name="Line 340"/>
            <p:cNvSpPr>
              <a:spLocks noChangeShapeType="1"/>
            </p:cNvSpPr>
            <p:nvPr/>
          </p:nvSpPr>
          <p:spPr bwMode="auto">
            <a:xfrm>
              <a:off x="2101" y="3155"/>
              <a:ext cx="16" cy="1"/>
            </a:xfrm>
            <a:prstGeom prst="line">
              <a:avLst/>
            </a:prstGeom>
            <a:noFill/>
            <a:ln w="12700">
              <a:solidFill>
                <a:schemeClr val="tx2"/>
              </a:solidFill>
              <a:round/>
              <a:headEnd/>
              <a:tailEnd/>
            </a:ln>
            <a:effectLst/>
          </p:spPr>
          <p:txBody>
            <a:bodyPr/>
            <a:lstStyle/>
            <a:p>
              <a:endParaRPr lang="en-US"/>
            </a:p>
          </p:txBody>
        </p:sp>
        <p:sp>
          <p:nvSpPr>
            <p:cNvPr id="64853" name="Line 341"/>
            <p:cNvSpPr>
              <a:spLocks noChangeShapeType="1"/>
            </p:cNvSpPr>
            <p:nvPr/>
          </p:nvSpPr>
          <p:spPr bwMode="auto">
            <a:xfrm>
              <a:off x="2149" y="3155"/>
              <a:ext cx="16" cy="1"/>
            </a:xfrm>
            <a:prstGeom prst="line">
              <a:avLst/>
            </a:prstGeom>
            <a:noFill/>
            <a:ln w="12700">
              <a:solidFill>
                <a:schemeClr val="tx2"/>
              </a:solidFill>
              <a:round/>
              <a:headEnd/>
              <a:tailEnd/>
            </a:ln>
            <a:effectLst/>
          </p:spPr>
          <p:txBody>
            <a:bodyPr/>
            <a:lstStyle/>
            <a:p>
              <a:endParaRPr lang="en-US"/>
            </a:p>
          </p:txBody>
        </p:sp>
        <p:sp>
          <p:nvSpPr>
            <p:cNvPr id="64854" name="Line 342"/>
            <p:cNvSpPr>
              <a:spLocks noChangeShapeType="1"/>
            </p:cNvSpPr>
            <p:nvPr/>
          </p:nvSpPr>
          <p:spPr bwMode="auto">
            <a:xfrm>
              <a:off x="2197" y="3155"/>
              <a:ext cx="16" cy="1"/>
            </a:xfrm>
            <a:prstGeom prst="line">
              <a:avLst/>
            </a:prstGeom>
            <a:noFill/>
            <a:ln w="12700">
              <a:solidFill>
                <a:schemeClr val="tx2"/>
              </a:solidFill>
              <a:round/>
              <a:headEnd/>
              <a:tailEnd/>
            </a:ln>
            <a:effectLst/>
          </p:spPr>
          <p:txBody>
            <a:bodyPr/>
            <a:lstStyle/>
            <a:p>
              <a:endParaRPr lang="en-US"/>
            </a:p>
          </p:txBody>
        </p:sp>
        <p:sp>
          <p:nvSpPr>
            <p:cNvPr id="64855" name="Line 343"/>
            <p:cNvSpPr>
              <a:spLocks noChangeShapeType="1"/>
            </p:cNvSpPr>
            <p:nvPr/>
          </p:nvSpPr>
          <p:spPr bwMode="auto">
            <a:xfrm>
              <a:off x="2245" y="3155"/>
              <a:ext cx="16" cy="1"/>
            </a:xfrm>
            <a:prstGeom prst="line">
              <a:avLst/>
            </a:prstGeom>
            <a:noFill/>
            <a:ln w="12700">
              <a:solidFill>
                <a:schemeClr val="tx2"/>
              </a:solidFill>
              <a:round/>
              <a:headEnd/>
              <a:tailEnd/>
            </a:ln>
            <a:effectLst/>
          </p:spPr>
          <p:txBody>
            <a:bodyPr/>
            <a:lstStyle/>
            <a:p>
              <a:endParaRPr lang="en-US"/>
            </a:p>
          </p:txBody>
        </p:sp>
        <p:sp>
          <p:nvSpPr>
            <p:cNvPr id="64856" name="Line 344"/>
            <p:cNvSpPr>
              <a:spLocks noChangeShapeType="1"/>
            </p:cNvSpPr>
            <p:nvPr/>
          </p:nvSpPr>
          <p:spPr bwMode="auto">
            <a:xfrm>
              <a:off x="2293" y="3155"/>
              <a:ext cx="16" cy="1"/>
            </a:xfrm>
            <a:prstGeom prst="line">
              <a:avLst/>
            </a:prstGeom>
            <a:noFill/>
            <a:ln w="12700">
              <a:solidFill>
                <a:schemeClr val="tx2"/>
              </a:solidFill>
              <a:round/>
              <a:headEnd/>
              <a:tailEnd/>
            </a:ln>
            <a:effectLst/>
          </p:spPr>
          <p:txBody>
            <a:bodyPr/>
            <a:lstStyle/>
            <a:p>
              <a:endParaRPr lang="en-US"/>
            </a:p>
          </p:txBody>
        </p:sp>
        <p:sp>
          <p:nvSpPr>
            <p:cNvPr id="64857" name="Line 345"/>
            <p:cNvSpPr>
              <a:spLocks noChangeShapeType="1"/>
            </p:cNvSpPr>
            <p:nvPr/>
          </p:nvSpPr>
          <p:spPr bwMode="auto">
            <a:xfrm>
              <a:off x="2341" y="3155"/>
              <a:ext cx="16" cy="1"/>
            </a:xfrm>
            <a:prstGeom prst="line">
              <a:avLst/>
            </a:prstGeom>
            <a:noFill/>
            <a:ln w="12700">
              <a:solidFill>
                <a:schemeClr val="tx2"/>
              </a:solidFill>
              <a:round/>
              <a:headEnd/>
              <a:tailEnd/>
            </a:ln>
            <a:effectLst/>
          </p:spPr>
          <p:txBody>
            <a:bodyPr/>
            <a:lstStyle/>
            <a:p>
              <a:endParaRPr lang="en-US"/>
            </a:p>
          </p:txBody>
        </p:sp>
        <p:sp>
          <p:nvSpPr>
            <p:cNvPr id="64858" name="Line 346"/>
            <p:cNvSpPr>
              <a:spLocks noChangeShapeType="1"/>
            </p:cNvSpPr>
            <p:nvPr/>
          </p:nvSpPr>
          <p:spPr bwMode="auto">
            <a:xfrm>
              <a:off x="2389" y="3155"/>
              <a:ext cx="16" cy="1"/>
            </a:xfrm>
            <a:prstGeom prst="line">
              <a:avLst/>
            </a:prstGeom>
            <a:noFill/>
            <a:ln w="12700">
              <a:solidFill>
                <a:schemeClr val="tx2"/>
              </a:solidFill>
              <a:round/>
              <a:headEnd/>
              <a:tailEnd/>
            </a:ln>
            <a:effectLst/>
          </p:spPr>
          <p:txBody>
            <a:bodyPr/>
            <a:lstStyle/>
            <a:p>
              <a:endParaRPr lang="en-US"/>
            </a:p>
          </p:txBody>
        </p:sp>
        <p:sp>
          <p:nvSpPr>
            <p:cNvPr id="64859" name="Line 347"/>
            <p:cNvSpPr>
              <a:spLocks noChangeShapeType="1"/>
            </p:cNvSpPr>
            <p:nvPr/>
          </p:nvSpPr>
          <p:spPr bwMode="auto">
            <a:xfrm>
              <a:off x="2437" y="3155"/>
              <a:ext cx="16" cy="1"/>
            </a:xfrm>
            <a:prstGeom prst="line">
              <a:avLst/>
            </a:prstGeom>
            <a:noFill/>
            <a:ln w="12700">
              <a:solidFill>
                <a:schemeClr val="tx2"/>
              </a:solidFill>
              <a:round/>
              <a:headEnd/>
              <a:tailEnd/>
            </a:ln>
            <a:effectLst/>
          </p:spPr>
          <p:txBody>
            <a:bodyPr/>
            <a:lstStyle/>
            <a:p>
              <a:endParaRPr lang="en-US"/>
            </a:p>
          </p:txBody>
        </p:sp>
        <p:sp>
          <p:nvSpPr>
            <p:cNvPr id="64860" name="Line 348"/>
            <p:cNvSpPr>
              <a:spLocks noChangeShapeType="1"/>
            </p:cNvSpPr>
            <p:nvPr/>
          </p:nvSpPr>
          <p:spPr bwMode="auto">
            <a:xfrm>
              <a:off x="2485" y="3155"/>
              <a:ext cx="16" cy="1"/>
            </a:xfrm>
            <a:prstGeom prst="line">
              <a:avLst/>
            </a:prstGeom>
            <a:noFill/>
            <a:ln w="12700">
              <a:solidFill>
                <a:schemeClr val="tx2"/>
              </a:solidFill>
              <a:round/>
              <a:headEnd/>
              <a:tailEnd/>
            </a:ln>
            <a:effectLst/>
          </p:spPr>
          <p:txBody>
            <a:bodyPr/>
            <a:lstStyle/>
            <a:p>
              <a:endParaRPr lang="en-US"/>
            </a:p>
          </p:txBody>
        </p:sp>
        <p:sp>
          <p:nvSpPr>
            <p:cNvPr id="64861" name="Line 349"/>
            <p:cNvSpPr>
              <a:spLocks noChangeShapeType="1"/>
            </p:cNvSpPr>
            <p:nvPr/>
          </p:nvSpPr>
          <p:spPr bwMode="auto">
            <a:xfrm>
              <a:off x="2533" y="3155"/>
              <a:ext cx="16" cy="1"/>
            </a:xfrm>
            <a:prstGeom prst="line">
              <a:avLst/>
            </a:prstGeom>
            <a:noFill/>
            <a:ln w="12700">
              <a:solidFill>
                <a:schemeClr val="tx2"/>
              </a:solidFill>
              <a:round/>
              <a:headEnd/>
              <a:tailEnd/>
            </a:ln>
            <a:effectLst/>
          </p:spPr>
          <p:txBody>
            <a:bodyPr/>
            <a:lstStyle/>
            <a:p>
              <a:endParaRPr lang="en-US"/>
            </a:p>
          </p:txBody>
        </p:sp>
        <p:sp>
          <p:nvSpPr>
            <p:cNvPr id="64862" name="Line 350"/>
            <p:cNvSpPr>
              <a:spLocks noChangeShapeType="1"/>
            </p:cNvSpPr>
            <p:nvPr/>
          </p:nvSpPr>
          <p:spPr bwMode="auto">
            <a:xfrm>
              <a:off x="2580" y="3155"/>
              <a:ext cx="16" cy="1"/>
            </a:xfrm>
            <a:prstGeom prst="line">
              <a:avLst/>
            </a:prstGeom>
            <a:noFill/>
            <a:ln w="12700">
              <a:solidFill>
                <a:schemeClr val="tx2"/>
              </a:solidFill>
              <a:round/>
              <a:headEnd/>
              <a:tailEnd/>
            </a:ln>
            <a:effectLst/>
          </p:spPr>
          <p:txBody>
            <a:bodyPr/>
            <a:lstStyle/>
            <a:p>
              <a:endParaRPr lang="en-US"/>
            </a:p>
          </p:txBody>
        </p:sp>
        <p:sp>
          <p:nvSpPr>
            <p:cNvPr id="64863" name="Line 351"/>
            <p:cNvSpPr>
              <a:spLocks noChangeShapeType="1"/>
            </p:cNvSpPr>
            <p:nvPr/>
          </p:nvSpPr>
          <p:spPr bwMode="auto">
            <a:xfrm>
              <a:off x="2628" y="3155"/>
              <a:ext cx="16" cy="1"/>
            </a:xfrm>
            <a:prstGeom prst="line">
              <a:avLst/>
            </a:prstGeom>
            <a:noFill/>
            <a:ln w="12700">
              <a:solidFill>
                <a:schemeClr val="tx2"/>
              </a:solidFill>
              <a:round/>
              <a:headEnd/>
              <a:tailEnd/>
            </a:ln>
            <a:effectLst/>
          </p:spPr>
          <p:txBody>
            <a:bodyPr/>
            <a:lstStyle/>
            <a:p>
              <a:endParaRPr lang="en-US"/>
            </a:p>
          </p:txBody>
        </p:sp>
        <p:sp>
          <p:nvSpPr>
            <p:cNvPr id="64864" name="Line 352"/>
            <p:cNvSpPr>
              <a:spLocks noChangeShapeType="1"/>
            </p:cNvSpPr>
            <p:nvPr/>
          </p:nvSpPr>
          <p:spPr bwMode="auto">
            <a:xfrm>
              <a:off x="2676" y="3155"/>
              <a:ext cx="16" cy="1"/>
            </a:xfrm>
            <a:prstGeom prst="line">
              <a:avLst/>
            </a:prstGeom>
            <a:noFill/>
            <a:ln w="12700">
              <a:solidFill>
                <a:schemeClr val="tx2"/>
              </a:solidFill>
              <a:round/>
              <a:headEnd/>
              <a:tailEnd/>
            </a:ln>
            <a:effectLst/>
          </p:spPr>
          <p:txBody>
            <a:bodyPr/>
            <a:lstStyle/>
            <a:p>
              <a:endParaRPr lang="en-US"/>
            </a:p>
          </p:txBody>
        </p:sp>
        <p:sp>
          <p:nvSpPr>
            <p:cNvPr id="64865" name="Line 353"/>
            <p:cNvSpPr>
              <a:spLocks noChangeShapeType="1"/>
            </p:cNvSpPr>
            <p:nvPr/>
          </p:nvSpPr>
          <p:spPr bwMode="auto">
            <a:xfrm>
              <a:off x="2724" y="3155"/>
              <a:ext cx="16" cy="1"/>
            </a:xfrm>
            <a:prstGeom prst="line">
              <a:avLst/>
            </a:prstGeom>
            <a:noFill/>
            <a:ln w="12700">
              <a:solidFill>
                <a:schemeClr val="tx2"/>
              </a:solidFill>
              <a:round/>
              <a:headEnd/>
              <a:tailEnd/>
            </a:ln>
            <a:effectLst/>
          </p:spPr>
          <p:txBody>
            <a:bodyPr/>
            <a:lstStyle/>
            <a:p>
              <a:endParaRPr lang="en-US"/>
            </a:p>
          </p:txBody>
        </p:sp>
        <p:sp>
          <p:nvSpPr>
            <p:cNvPr id="64866" name="Line 354"/>
            <p:cNvSpPr>
              <a:spLocks noChangeShapeType="1"/>
            </p:cNvSpPr>
            <p:nvPr/>
          </p:nvSpPr>
          <p:spPr bwMode="auto">
            <a:xfrm>
              <a:off x="2772" y="3155"/>
              <a:ext cx="16" cy="1"/>
            </a:xfrm>
            <a:prstGeom prst="line">
              <a:avLst/>
            </a:prstGeom>
            <a:noFill/>
            <a:ln w="12700">
              <a:solidFill>
                <a:schemeClr val="tx2"/>
              </a:solidFill>
              <a:round/>
              <a:headEnd/>
              <a:tailEnd/>
            </a:ln>
            <a:effectLst/>
          </p:spPr>
          <p:txBody>
            <a:bodyPr/>
            <a:lstStyle/>
            <a:p>
              <a:endParaRPr lang="en-US"/>
            </a:p>
          </p:txBody>
        </p:sp>
        <p:sp>
          <p:nvSpPr>
            <p:cNvPr id="64867" name="Line 355"/>
            <p:cNvSpPr>
              <a:spLocks noChangeShapeType="1"/>
            </p:cNvSpPr>
            <p:nvPr/>
          </p:nvSpPr>
          <p:spPr bwMode="auto">
            <a:xfrm>
              <a:off x="2820" y="3155"/>
              <a:ext cx="16" cy="1"/>
            </a:xfrm>
            <a:prstGeom prst="line">
              <a:avLst/>
            </a:prstGeom>
            <a:noFill/>
            <a:ln w="12700">
              <a:solidFill>
                <a:schemeClr val="tx2"/>
              </a:solidFill>
              <a:round/>
              <a:headEnd/>
              <a:tailEnd/>
            </a:ln>
            <a:effectLst/>
          </p:spPr>
          <p:txBody>
            <a:bodyPr/>
            <a:lstStyle/>
            <a:p>
              <a:endParaRPr lang="en-US"/>
            </a:p>
          </p:txBody>
        </p:sp>
        <p:sp>
          <p:nvSpPr>
            <p:cNvPr id="64868" name="Line 356"/>
            <p:cNvSpPr>
              <a:spLocks noChangeShapeType="1"/>
            </p:cNvSpPr>
            <p:nvPr/>
          </p:nvSpPr>
          <p:spPr bwMode="auto">
            <a:xfrm>
              <a:off x="2868" y="3155"/>
              <a:ext cx="16" cy="1"/>
            </a:xfrm>
            <a:prstGeom prst="line">
              <a:avLst/>
            </a:prstGeom>
            <a:noFill/>
            <a:ln w="12700">
              <a:solidFill>
                <a:schemeClr val="tx2"/>
              </a:solidFill>
              <a:round/>
              <a:headEnd/>
              <a:tailEnd/>
            </a:ln>
            <a:effectLst/>
          </p:spPr>
          <p:txBody>
            <a:bodyPr/>
            <a:lstStyle/>
            <a:p>
              <a:endParaRPr lang="en-US"/>
            </a:p>
          </p:txBody>
        </p:sp>
        <p:sp>
          <p:nvSpPr>
            <p:cNvPr id="64869" name="Line 357"/>
            <p:cNvSpPr>
              <a:spLocks noChangeShapeType="1"/>
            </p:cNvSpPr>
            <p:nvPr/>
          </p:nvSpPr>
          <p:spPr bwMode="auto">
            <a:xfrm>
              <a:off x="2916" y="3155"/>
              <a:ext cx="16" cy="1"/>
            </a:xfrm>
            <a:prstGeom prst="line">
              <a:avLst/>
            </a:prstGeom>
            <a:noFill/>
            <a:ln w="12700">
              <a:solidFill>
                <a:schemeClr val="tx2"/>
              </a:solidFill>
              <a:round/>
              <a:headEnd/>
              <a:tailEnd/>
            </a:ln>
            <a:effectLst/>
          </p:spPr>
          <p:txBody>
            <a:bodyPr/>
            <a:lstStyle/>
            <a:p>
              <a:endParaRPr lang="en-US"/>
            </a:p>
          </p:txBody>
        </p:sp>
        <p:sp>
          <p:nvSpPr>
            <p:cNvPr id="64870" name="Line 358"/>
            <p:cNvSpPr>
              <a:spLocks noChangeShapeType="1"/>
            </p:cNvSpPr>
            <p:nvPr/>
          </p:nvSpPr>
          <p:spPr bwMode="auto">
            <a:xfrm>
              <a:off x="2964" y="3155"/>
              <a:ext cx="16" cy="1"/>
            </a:xfrm>
            <a:prstGeom prst="line">
              <a:avLst/>
            </a:prstGeom>
            <a:noFill/>
            <a:ln w="12700">
              <a:solidFill>
                <a:schemeClr val="tx2"/>
              </a:solidFill>
              <a:round/>
              <a:headEnd/>
              <a:tailEnd/>
            </a:ln>
            <a:effectLst/>
          </p:spPr>
          <p:txBody>
            <a:bodyPr/>
            <a:lstStyle/>
            <a:p>
              <a:endParaRPr lang="en-US"/>
            </a:p>
          </p:txBody>
        </p:sp>
        <p:sp>
          <p:nvSpPr>
            <p:cNvPr id="64871" name="Line 359"/>
            <p:cNvSpPr>
              <a:spLocks noChangeShapeType="1"/>
            </p:cNvSpPr>
            <p:nvPr/>
          </p:nvSpPr>
          <p:spPr bwMode="auto">
            <a:xfrm>
              <a:off x="3012" y="3155"/>
              <a:ext cx="16" cy="1"/>
            </a:xfrm>
            <a:prstGeom prst="line">
              <a:avLst/>
            </a:prstGeom>
            <a:noFill/>
            <a:ln w="12700">
              <a:solidFill>
                <a:schemeClr val="tx2"/>
              </a:solidFill>
              <a:round/>
              <a:headEnd/>
              <a:tailEnd/>
            </a:ln>
            <a:effectLst/>
          </p:spPr>
          <p:txBody>
            <a:bodyPr/>
            <a:lstStyle/>
            <a:p>
              <a:endParaRPr lang="en-US"/>
            </a:p>
          </p:txBody>
        </p:sp>
        <p:sp>
          <p:nvSpPr>
            <p:cNvPr id="64872" name="Line 360"/>
            <p:cNvSpPr>
              <a:spLocks noChangeShapeType="1"/>
            </p:cNvSpPr>
            <p:nvPr/>
          </p:nvSpPr>
          <p:spPr bwMode="auto">
            <a:xfrm>
              <a:off x="3060" y="3155"/>
              <a:ext cx="16" cy="1"/>
            </a:xfrm>
            <a:prstGeom prst="line">
              <a:avLst/>
            </a:prstGeom>
            <a:noFill/>
            <a:ln w="12700">
              <a:solidFill>
                <a:schemeClr val="tx2"/>
              </a:solidFill>
              <a:round/>
              <a:headEnd/>
              <a:tailEnd/>
            </a:ln>
            <a:effectLst/>
          </p:spPr>
          <p:txBody>
            <a:bodyPr/>
            <a:lstStyle/>
            <a:p>
              <a:endParaRPr lang="en-US"/>
            </a:p>
          </p:txBody>
        </p:sp>
        <p:sp>
          <p:nvSpPr>
            <p:cNvPr id="64873" name="Line 361"/>
            <p:cNvSpPr>
              <a:spLocks noChangeShapeType="1"/>
            </p:cNvSpPr>
            <p:nvPr/>
          </p:nvSpPr>
          <p:spPr bwMode="auto">
            <a:xfrm>
              <a:off x="3108" y="3155"/>
              <a:ext cx="16" cy="1"/>
            </a:xfrm>
            <a:prstGeom prst="line">
              <a:avLst/>
            </a:prstGeom>
            <a:noFill/>
            <a:ln w="12700">
              <a:solidFill>
                <a:schemeClr val="tx2"/>
              </a:solidFill>
              <a:round/>
              <a:headEnd/>
              <a:tailEnd/>
            </a:ln>
            <a:effectLst/>
          </p:spPr>
          <p:txBody>
            <a:bodyPr/>
            <a:lstStyle/>
            <a:p>
              <a:endParaRPr lang="en-US"/>
            </a:p>
          </p:txBody>
        </p:sp>
        <p:sp>
          <p:nvSpPr>
            <p:cNvPr id="64874" name="Line 362"/>
            <p:cNvSpPr>
              <a:spLocks noChangeShapeType="1"/>
            </p:cNvSpPr>
            <p:nvPr/>
          </p:nvSpPr>
          <p:spPr bwMode="auto">
            <a:xfrm>
              <a:off x="3156" y="3155"/>
              <a:ext cx="15" cy="1"/>
            </a:xfrm>
            <a:prstGeom prst="line">
              <a:avLst/>
            </a:prstGeom>
            <a:noFill/>
            <a:ln w="12700">
              <a:solidFill>
                <a:schemeClr val="tx2"/>
              </a:solidFill>
              <a:round/>
              <a:headEnd/>
              <a:tailEnd/>
            </a:ln>
            <a:effectLst/>
          </p:spPr>
          <p:txBody>
            <a:bodyPr/>
            <a:lstStyle/>
            <a:p>
              <a:endParaRPr lang="en-US"/>
            </a:p>
          </p:txBody>
        </p:sp>
        <p:sp>
          <p:nvSpPr>
            <p:cNvPr id="64875" name="Line 363"/>
            <p:cNvSpPr>
              <a:spLocks noChangeShapeType="1"/>
            </p:cNvSpPr>
            <p:nvPr/>
          </p:nvSpPr>
          <p:spPr bwMode="auto">
            <a:xfrm>
              <a:off x="3203" y="3155"/>
              <a:ext cx="16" cy="1"/>
            </a:xfrm>
            <a:prstGeom prst="line">
              <a:avLst/>
            </a:prstGeom>
            <a:noFill/>
            <a:ln w="12700">
              <a:solidFill>
                <a:schemeClr val="tx2"/>
              </a:solidFill>
              <a:round/>
              <a:headEnd/>
              <a:tailEnd/>
            </a:ln>
            <a:effectLst/>
          </p:spPr>
          <p:txBody>
            <a:bodyPr/>
            <a:lstStyle/>
            <a:p>
              <a:endParaRPr lang="en-US"/>
            </a:p>
          </p:txBody>
        </p:sp>
        <p:sp>
          <p:nvSpPr>
            <p:cNvPr id="64876" name="Line 364"/>
            <p:cNvSpPr>
              <a:spLocks noChangeShapeType="1"/>
            </p:cNvSpPr>
            <p:nvPr/>
          </p:nvSpPr>
          <p:spPr bwMode="auto">
            <a:xfrm>
              <a:off x="3251" y="3155"/>
              <a:ext cx="16" cy="1"/>
            </a:xfrm>
            <a:prstGeom prst="line">
              <a:avLst/>
            </a:prstGeom>
            <a:noFill/>
            <a:ln w="12700">
              <a:solidFill>
                <a:schemeClr val="tx2"/>
              </a:solidFill>
              <a:round/>
              <a:headEnd/>
              <a:tailEnd/>
            </a:ln>
            <a:effectLst/>
          </p:spPr>
          <p:txBody>
            <a:bodyPr/>
            <a:lstStyle/>
            <a:p>
              <a:endParaRPr lang="en-US"/>
            </a:p>
          </p:txBody>
        </p:sp>
        <p:sp>
          <p:nvSpPr>
            <p:cNvPr id="64877" name="Line 365"/>
            <p:cNvSpPr>
              <a:spLocks noChangeShapeType="1"/>
            </p:cNvSpPr>
            <p:nvPr/>
          </p:nvSpPr>
          <p:spPr bwMode="auto">
            <a:xfrm>
              <a:off x="3299" y="3155"/>
              <a:ext cx="16" cy="1"/>
            </a:xfrm>
            <a:prstGeom prst="line">
              <a:avLst/>
            </a:prstGeom>
            <a:noFill/>
            <a:ln w="12700">
              <a:solidFill>
                <a:schemeClr val="tx2"/>
              </a:solidFill>
              <a:round/>
              <a:headEnd/>
              <a:tailEnd/>
            </a:ln>
            <a:effectLst/>
          </p:spPr>
          <p:txBody>
            <a:bodyPr/>
            <a:lstStyle/>
            <a:p>
              <a:endParaRPr lang="en-US"/>
            </a:p>
          </p:txBody>
        </p:sp>
        <p:sp>
          <p:nvSpPr>
            <p:cNvPr id="64878" name="Line 366"/>
            <p:cNvSpPr>
              <a:spLocks noChangeShapeType="1"/>
            </p:cNvSpPr>
            <p:nvPr/>
          </p:nvSpPr>
          <p:spPr bwMode="auto">
            <a:xfrm>
              <a:off x="3347" y="3155"/>
              <a:ext cx="16" cy="1"/>
            </a:xfrm>
            <a:prstGeom prst="line">
              <a:avLst/>
            </a:prstGeom>
            <a:noFill/>
            <a:ln w="12700">
              <a:solidFill>
                <a:schemeClr val="tx2"/>
              </a:solidFill>
              <a:round/>
              <a:headEnd/>
              <a:tailEnd/>
            </a:ln>
            <a:effectLst/>
          </p:spPr>
          <p:txBody>
            <a:bodyPr/>
            <a:lstStyle/>
            <a:p>
              <a:endParaRPr lang="en-US"/>
            </a:p>
          </p:txBody>
        </p:sp>
        <p:sp>
          <p:nvSpPr>
            <p:cNvPr id="64879" name="Line 367"/>
            <p:cNvSpPr>
              <a:spLocks noChangeShapeType="1"/>
            </p:cNvSpPr>
            <p:nvPr/>
          </p:nvSpPr>
          <p:spPr bwMode="auto">
            <a:xfrm>
              <a:off x="3395" y="3155"/>
              <a:ext cx="16" cy="1"/>
            </a:xfrm>
            <a:prstGeom prst="line">
              <a:avLst/>
            </a:prstGeom>
            <a:noFill/>
            <a:ln w="12700">
              <a:solidFill>
                <a:schemeClr val="tx2"/>
              </a:solidFill>
              <a:round/>
              <a:headEnd/>
              <a:tailEnd/>
            </a:ln>
            <a:effectLst/>
          </p:spPr>
          <p:txBody>
            <a:bodyPr/>
            <a:lstStyle/>
            <a:p>
              <a:endParaRPr lang="en-US"/>
            </a:p>
          </p:txBody>
        </p:sp>
        <p:sp>
          <p:nvSpPr>
            <p:cNvPr id="64880" name="Line 368"/>
            <p:cNvSpPr>
              <a:spLocks noChangeShapeType="1"/>
            </p:cNvSpPr>
            <p:nvPr/>
          </p:nvSpPr>
          <p:spPr bwMode="auto">
            <a:xfrm>
              <a:off x="3443" y="3155"/>
              <a:ext cx="16" cy="1"/>
            </a:xfrm>
            <a:prstGeom prst="line">
              <a:avLst/>
            </a:prstGeom>
            <a:noFill/>
            <a:ln w="12700">
              <a:solidFill>
                <a:schemeClr val="tx2"/>
              </a:solidFill>
              <a:round/>
              <a:headEnd/>
              <a:tailEnd/>
            </a:ln>
            <a:effectLst/>
          </p:spPr>
          <p:txBody>
            <a:bodyPr/>
            <a:lstStyle/>
            <a:p>
              <a:endParaRPr lang="en-US"/>
            </a:p>
          </p:txBody>
        </p:sp>
        <p:sp>
          <p:nvSpPr>
            <p:cNvPr id="64881" name="Line 369"/>
            <p:cNvSpPr>
              <a:spLocks noChangeShapeType="1"/>
            </p:cNvSpPr>
            <p:nvPr/>
          </p:nvSpPr>
          <p:spPr bwMode="auto">
            <a:xfrm>
              <a:off x="3491" y="3155"/>
              <a:ext cx="16" cy="1"/>
            </a:xfrm>
            <a:prstGeom prst="line">
              <a:avLst/>
            </a:prstGeom>
            <a:noFill/>
            <a:ln w="12700">
              <a:solidFill>
                <a:schemeClr val="tx2"/>
              </a:solidFill>
              <a:round/>
              <a:headEnd/>
              <a:tailEnd/>
            </a:ln>
            <a:effectLst/>
          </p:spPr>
          <p:txBody>
            <a:bodyPr/>
            <a:lstStyle/>
            <a:p>
              <a:endParaRPr lang="en-US"/>
            </a:p>
          </p:txBody>
        </p:sp>
        <p:sp>
          <p:nvSpPr>
            <p:cNvPr id="64882" name="Line 370"/>
            <p:cNvSpPr>
              <a:spLocks noChangeShapeType="1"/>
            </p:cNvSpPr>
            <p:nvPr/>
          </p:nvSpPr>
          <p:spPr bwMode="auto">
            <a:xfrm>
              <a:off x="3539" y="3155"/>
              <a:ext cx="16" cy="1"/>
            </a:xfrm>
            <a:prstGeom prst="line">
              <a:avLst/>
            </a:prstGeom>
            <a:noFill/>
            <a:ln w="12700">
              <a:solidFill>
                <a:schemeClr val="tx2"/>
              </a:solidFill>
              <a:round/>
              <a:headEnd/>
              <a:tailEnd/>
            </a:ln>
            <a:effectLst/>
          </p:spPr>
          <p:txBody>
            <a:bodyPr/>
            <a:lstStyle/>
            <a:p>
              <a:endParaRPr lang="en-US"/>
            </a:p>
          </p:txBody>
        </p:sp>
        <p:sp>
          <p:nvSpPr>
            <p:cNvPr id="64883" name="Line 371"/>
            <p:cNvSpPr>
              <a:spLocks noChangeShapeType="1"/>
            </p:cNvSpPr>
            <p:nvPr/>
          </p:nvSpPr>
          <p:spPr bwMode="auto">
            <a:xfrm>
              <a:off x="3587" y="3155"/>
              <a:ext cx="16" cy="1"/>
            </a:xfrm>
            <a:prstGeom prst="line">
              <a:avLst/>
            </a:prstGeom>
            <a:noFill/>
            <a:ln w="12700">
              <a:solidFill>
                <a:schemeClr val="tx2"/>
              </a:solidFill>
              <a:round/>
              <a:headEnd/>
              <a:tailEnd/>
            </a:ln>
            <a:effectLst/>
          </p:spPr>
          <p:txBody>
            <a:bodyPr/>
            <a:lstStyle/>
            <a:p>
              <a:endParaRPr lang="en-US"/>
            </a:p>
          </p:txBody>
        </p:sp>
        <p:sp>
          <p:nvSpPr>
            <p:cNvPr id="64884" name="Line 372"/>
            <p:cNvSpPr>
              <a:spLocks noChangeShapeType="1"/>
            </p:cNvSpPr>
            <p:nvPr/>
          </p:nvSpPr>
          <p:spPr bwMode="auto">
            <a:xfrm>
              <a:off x="3635" y="3155"/>
              <a:ext cx="16" cy="1"/>
            </a:xfrm>
            <a:prstGeom prst="line">
              <a:avLst/>
            </a:prstGeom>
            <a:noFill/>
            <a:ln w="12700">
              <a:solidFill>
                <a:schemeClr val="tx2"/>
              </a:solidFill>
              <a:round/>
              <a:headEnd/>
              <a:tailEnd/>
            </a:ln>
            <a:effectLst/>
          </p:spPr>
          <p:txBody>
            <a:bodyPr/>
            <a:lstStyle/>
            <a:p>
              <a:endParaRPr lang="en-US"/>
            </a:p>
          </p:txBody>
        </p:sp>
        <p:sp>
          <p:nvSpPr>
            <p:cNvPr id="64885" name="Line 373"/>
            <p:cNvSpPr>
              <a:spLocks noChangeShapeType="1"/>
            </p:cNvSpPr>
            <p:nvPr/>
          </p:nvSpPr>
          <p:spPr bwMode="auto">
            <a:xfrm>
              <a:off x="3683" y="3155"/>
              <a:ext cx="16" cy="1"/>
            </a:xfrm>
            <a:prstGeom prst="line">
              <a:avLst/>
            </a:prstGeom>
            <a:noFill/>
            <a:ln w="12700">
              <a:solidFill>
                <a:schemeClr val="tx2"/>
              </a:solidFill>
              <a:round/>
              <a:headEnd/>
              <a:tailEnd/>
            </a:ln>
            <a:effectLst/>
          </p:spPr>
          <p:txBody>
            <a:bodyPr/>
            <a:lstStyle/>
            <a:p>
              <a:endParaRPr lang="en-US"/>
            </a:p>
          </p:txBody>
        </p:sp>
        <p:sp>
          <p:nvSpPr>
            <p:cNvPr id="64886" name="Line 374"/>
            <p:cNvSpPr>
              <a:spLocks noChangeShapeType="1"/>
            </p:cNvSpPr>
            <p:nvPr/>
          </p:nvSpPr>
          <p:spPr bwMode="auto">
            <a:xfrm>
              <a:off x="3731" y="3155"/>
              <a:ext cx="16" cy="1"/>
            </a:xfrm>
            <a:prstGeom prst="line">
              <a:avLst/>
            </a:prstGeom>
            <a:noFill/>
            <a:ln w="12700">
              <a:solidFill>
                <a:schemeClr val="tx2"/>
              </a:solidFill>
              <a:round/>
              <a:headEnd/>
              <a:tailEnd/>
            </a:ln>
            <a:effectLst/>
          </p:spPr>
          <p:txBody>
            <a:bodyPr/>
            <a:lstStyle/>
            <a:p>
              <a:endParaRPr lang="en-US"/>
            </a:p>
          </p:txBody>
        </p:sp>
        <p:sp>
          <p:nvSpPr>
            <p:cNvPr id="64887" name="Line 375"/>
            <p:cNvSpPr>
              <a:spLocks noChangeShapeType="1"/>
            </p:cNvSpPr>
            <p:nvPr/>
          </p:nvSpPr>
          <p:spPr bwMode="auto">
            <a:xfrm>
              <a:off x="3778" y="3155"/>
              <a:ext cx="16" cy="1"/>
            </a:xfrm>
            <a:prstGeom prst="line">
              <a:avLst/>
            </a:prstGeom>
            <a:noFill/>
            <a:ln w="12700">
              <a:solidFill>
                <a:schemeClr val="tx2"/>
              </a:solidFill>
              <a:round/>
              <a:headEnd/>
              <a:tailEnd/>
            </a:ln>
            <a:effectLst/>
          </p:spPr>
          <p:txBody>
            <a:bodyPr/>
            <a:lstStyle/>
            <a:p>
              <a:endParaRPr lang="en-US"/>
            </a:p>
          </p:txBody>
        </p:sp>
        <p:sp>
          <p:nvSpPr>
            <p:cNvPr id="64888" name="Line 376"/>
            <p:cNvSpPr>
              <a:spLocks noChangeShapeType="1"/>
            </p:cNvSpPr>
            <p:nvPr/>
          </p:nvSpPr>
          <p:spPr bwMode="auto">
            <a:xfrm>
              <a:off x="3826" y="3155"/>
              <a:ext cx="16" cy="1"/>
            </a:xfrm>
            <a:prstGeom prst="line">
              <a:avLst/>
            </a:prstGeom>
            <a:noFill/>
            <a:ln w="12700">
              <a:solidFill>
                <a:schemeClr val="tx2"/>
              </a:solidFill>
              <a:round/>
              <a:headEnd/>
              <a:tailEnd/>
            </a:ln>
            <a:effectLst/>
          </p:spPr>
          <p:txBody>
            <a:bodyPr/>
            <a:lstStyle/>
            <a:p>
              <a:endParaRPr lang="en-US"/>
            </a:p>
          </p:txBody>
        </p:sp>
        <p:sp>
          <p:nvSpPr>
            <p:cNvPr id="64889" name="Line 377"/>
            <p:cNvSpPr>
              <a:spLocks noChangeShapeType="1"/>
            </p:cNvSpPr>
            <p:nvPr/>
          </p:nvSpPr>
          <p:spPr bwMode="auto">
            <a:xfrm>
              <a:off x="3874" y="3155"/>
              <a:ext cx="16" cy="1"/>
            </a:xfrm>
            <a:prstGeom prst="line">
              <a:avLst/>
            </a:prstGeom>
            <a:noFill/>
            <a:ln w="12700">
              <a:solidFill>
                <a:schemeClr val="tx2"/>
              </a:solidFill>
              <a:round/>
              <a:headEnd/>
              <a:tailEnd/>
            </a:ln>
            <a:effectLst/>
          </p:spPr>
          <p:txBody>
            <a:bodyPr/>
            <a:lstStyle/>
            <a:p>
              <a:endParaRPr lang="en-US"/>
            </a:p>
          </p:txBody>
        </p:sp>
        <p:sp>
          <p:nvSpPr>
            <p:cNvPr id="64890" name="Line 378"/>
            <p:cNvSpPr>
              <a:spLocks noChangeShapeType="1"/>
            </p:cNvSpPr>
            <p:nvPr/>
          </p:nvSpPr>
          <p:spPr bwMode="auto">
            <a:xfrm>
              <a:off x="3922" y="3155"/>
              <a:ext cx="16" cy="1"/>
            </a:xfrm>
            <a:prstGeom prst="line">
              <a:avLst/>
            </a:prstGeom>
            <a:noFill/>
            <a:ln w="12700">
              <a:solidFill>
                <a:schemeClr val="tx2"/>
              </a:solidFill>
              <a:round/>
              <a:headEnd/>
              <a:tailEnd/>
            </a:ln>
            <a:effectLst/>
          </p:spPr>
          <p:txBody>
            <a:bodyPr/>
            <a:lstStyle/>
            <a:p>
              <a:endParaRPr lang="en-US"/>
            </a:p>
          </p:txBody>
        </p:sp>
        <p:sp>
          <p:nvSpPr>
            <p:cNvPr id="64891" name="Line 379"/>
            <p:cNvSpPr>
              <a:spLocks noChangeShapeType="1"/>
            </p:cNvSpPr>
            <p:nvPr/>
          </p:nvSpPr>
          <p:spPr bwMode="auto">
            <a:xfrm>
              <a:off x="3970" y="3155"/>
              <a:ext cx="16" cy="1"/>
            </a:xfrm>
            <a:prstGeom prst="line">
              <a:avLst/>
            </a:prstGeom>
            <a:noFill/>
            <a:ln w="12700">
              <a:solidFill>
                <a:schemeClr val="tx2"/>
              </a:solidFill>
              <a:round/>
              <a:headEnd/>
              <a:tailEnd/>
            </a:ln>
            <a:effectLst/>
          </p:spPr>
          <p:txBody>
            <a:bodyPr/>
            <a:lstStyle/>
            <a:p>
              <a:endParaRPr lang="en-US"/>
            </a:p>
          </p:txBody>
        </p:sp>
        <p:sp>
          <p:nvSpPr>
            <p:cNvPr id="64892" name="Line 380"/>
            <p:cNvSpPr>
              <a:spLocks noChangeShapeType="1"/>
            </p:cNvSpPr>
            <p:nvPr/>
          </p:nvSpPr>
          <p:spPr bwMode="auto">
            <a:xfrm>
              <a:off x="4018" y="3155"/>
              <a:ext cx="16" cy="1"/>
            </a:xfrm>
            <a:prstGeom prst="line">
              <a:avLst/>
            </a:prstGeom>
            <a:noFill/>
            <a:ln w="12700">
              <a:solidFill>
                <a:schemeClr val="tx2"/>
              </a:solidFill>
              <a:round/>
              <a:headEnd/>
              <a:tailEnd/>
            </a:ln>
            <a:effectLst/>
          </p:spPr>
          <p:txBody>
            <a:bodyPr/>
            <a:lstStyle/>
            <a:p>
              <a:endParaRPr lang="en-US"/>
            </a:p>
          </p:txBody>
        </p:sp>
        <p:sp>
          <p:nvSpPr>
            <p:cNvPr id="64893" name="Line 381"/>
            <p:cNvSpPr>
              <a:spLocks noChangeShapeType="1"/>
            </p:cNvSpPr>
            <p:nvPr/>
          </p:nvSpPr>
          <p:spPr bwMode="auto">
            <a:xfrm>
              <a:off x="4066" y="3155"/>
              <a:ext cx="16" cy="1"/>
            </a:xfrm>
            <a:prstGeom prst="line">
              <a:avLst/>
            </a:prstGeom>
            <a:noFill/>
            <a:ln w="12700">
              <a:solidFill>
                <a:schemeClr val="tx2"/>
              </a:solidFill>
              <a:round/>
              <a:headEnd/>
              <a:tailEnd/>
            </a:ln>
            <a:effectLst/>
          </p:spPr>
          <p:txBody>
            <a:bodyPr/>
            <a:lstStyle/>
            <a:p>
              <a:endParaRPr lang="en-US"/>
            </a:p>
          </p:txBody>
        </p:sp>
        <p:sp>
          <p:nvSpPr>
            <p:cNvPr id="64894" name="Line 382"/>
            <p:cNvSpPr>
              <a:spLocks noChangeShapeType="1"/>
            </p:cNvSpPr>
            <p:nvPr/>
          </p:nvSpPr>
          <p:spPr bwMode="auto">
            <a:xfrm>
              <a:off x="4114" y="3155"/>
              <a:ext cx="16" cy="1"/>
            </a:xfrm>
            <a:prstGeom prst="line">
              <a:avLst/>
            </a:prstGeom>
            <a:noFill/>
            <a:ln w="12700">
              <a:solidFill>
                <a:schemeClr val="tx2"/>
              </a:solidFill>
              <a:round/>
              <a:headEnd/>
              <a:tailEnd/>
            </a:ln>
            <a:effectLst/>
          </p:spPr>
          <p:txBody>
            <a:bodyPr/>
            <a:lstStyle/>
            <a:p>
              <a:endParaRPr lang="en-US"/>
            </a:p>
          </p:txBody>
        </p:sp>
        <p:sp>
          <p:nvSpPr>
            <p:cNvPr id="64895" name="Line 383"/>
            <p:cNvSpPr>
              <a:spLocks noChangeShapeType="1"/>
            </p:cNvSpPr>
            <p:nvPr/>
          </p:nvSpPr>
          <p:spPr bwMode="auto">
            <a:xfrm>
              <a:off x="4162" y="3155"/>
              <a:ext cx="16" cy="1"/>
            </a:xfrm>
            <a:prstGeom prst="line">
              <a:avLst/>
            </a:prstGeom>
            <a:noFill/>
            <a:ln w="12700">
              <a:solidFill>
                <a:schemeClr val="tx2"/>
              </a:solidFill>
              <a:round/>
              <a:headEnd/>
              <a:tailEnd/>
            </a:ln>
            <a:effectLst/>
          </p:spPr>
          <p:txBody>
            <a:bodyPr/>
            <a:lstStyle/>
            <a:p>
              <a:endParaRPr lang="en-US"/>
            </a:p>
          </p:txBody>
        </p:sp>
        <p:sp>
          <p:nvSpPr>
            <p:cNvPr id="64896" name="Line 384"/>
            <p:cNvSpPr>
              <a:spLocks noChangeShapeType="1"/>
            </p:cNvSpPr>
            <p:nvPr/>
          </p:nvSpPr>
          <p:spPr bwMode="auto">
            <a:xfrm>
              <a:off x="4210" y="3155"/>
              <a:ext cx="16" cy="1"/>
            </a:xfrm>
            <a:prstGeom prst="line">
              <a:avLst/>
            </a:prstGeom>
            <a:noFill/>
            <a:ln w="12700">
              <a:solidFill>
                <a:schemeClr val="tx2"/>
              </a:solidFill>
              <a:round/>
              <a:headEnd/>
              <a:tailEnd/>
            </a:ln>
            <a:effectLst/>
          </p:spPr>
          <p:txBody>
            <a:bodyPr/>
            <a:lstStyle/>
            <a:p>
              <a:endParaRPr lang="en-US"/>
            </a:p>
          </p:txBody>
        </p:sp>
        <p:sp>
          <p:nvSpPr>
            <p:cNvPr id="64897" name="Line 385"/>
            <p:cNvSpPr>
              <a:spLocks noChangeShapeType="1"/>
            </p:cNvSpPr>
            <p:nvPr/>
          </p:nvSpPr>
          <p:spPr bwMode="auto">
            <a:xfrm>
              <a:off x="4258" y="3155"/>
              <a:ext cx="16" cy="1"/>
            </a:xfrm>
            <a:prstGeom prst="line">
              <a:avLst/>
            </a:prstGeom>
            <a:noFill/>
            <a:ln w="12700">
              <a:solidFill>
                <a:schemeClr val="tx2"/>
              </a:solidFill>
              <a:round/>
              <a:headEnd/>
              <a:tailEnd/>
            </a:ln>
            <a:effectLst/>
          </p:spPr>
          <p:txBody>
            <a:bodyPr/>
            <a:lstStyle/>
            <a:p>
              <a:endParaRPr lang="en-US"/>
            </a:p>
          </p:txBody>
        </p:sp>
        <p:sp>
          <p:nvSpPr>
            <p:cNvPr id="64898" name="Line 386"/>
            <p:cNvSpPr>
              <a:spLocks noChangeShapeType="1"/>
            </p:cNvSpPr>
            <p:nvPr/>
          </p:nvSpPr>
          <p:spPr bwMode="auto">
            <a:xfrm>
              <a:off x="4306" y="3155"/>
              <a:ext cx="16" cy="1"/>
            </a:xfrm>
            <a:prstGeom prst="line">
              <a:avLst/>
            </a:prstGeom>
            <a:noFill/>
            <a:ln w="12700">
              <a:solidFill>
                <a:schemeClr val="tx2"/>
              </a:solidFill>
              <a:round/>
              <a:headEnd/>
              <a:tailEnd/>
            </a:ln>
            <a:effectLst/>
          </p:spPr>
          <p:txBody>
            <a:bodyPr/>
            <a:lstStyle/>
            <a:p>
              <a:endParaRPr lang="en-US"/>
            </a:p>
          </p:txBody>
        </p:sp>
        <p:sp>
          <p:nvSpPr>
            <p:cNvPr id="64899" name="Line 387"/>
            <p:cNvSpPr>
              <a:spLocks noChangeShapeType="1"/>
            </p:cNvSpPr>
            <p:nvPr/>
          </p:nvSpPr>
          <p:spPr bwMode="auto">
            <a:xfrm>
              <a:off x="4353" y="3155"/>
              <a:ext cx="16" cy="1"/>
            </a:xfrm>
            <a:prstGeom prst="line">
              <a:avLst/>
            </a:prstGeom>
            <a:noFill/>
            <a:ln w="12700">
              <a:solidFill>
                <a:schemeClr val="tx2"/>
              </a:solidFill>
              <a:round/>
              <a:headEnd/>
              <a:tailEnd/>
            </a:ln>
            <a:effectLst/>
          </p:spPr>
          <p:txBody>
            <a:bodyPr/>
            <a:lstStyle/>
            <a:p>
              <a:endParaRPr lang="en-US"/>
            </a:p>
          </p:txBody>
        </p:sp>
        <p:sp>
          <p:nvSpPr>
            <p:cNvPr id="64900" name="Line 388"/>
            <p:cNvSpPr>
              <a:spLocks noChangeShapeType="1"/>
            </p:cNvSpPr>
            <p:nvPr/>
          </p:nvSpPr>
          <p:spPr bwMode="auto">
            <a:xfrm>
              <a:off x="4401" y="3155"/>
              <a:ext cx="16" cy="1"/>
            </a:xfrm>
            <a:prstGeom prst="line">
              <a:avLst/>
            </a:prstGeom>
            <a:noFill/>
            <a:ln w="12700">
              <a:solidFill>
                <a:schemeClr val="tx2"/>
              </a:solidFill>
              <a:round/>
              <a:headEnd/>
              <a:tailEnd/>
            </a:ln>
            <a:effectLst/>
          </p:spPr>
          <p:txBody>
            <a:bodyPr/>
            <a:lstStyle/>
            <a:p>
              <a:endParaRPr lang="en-US"/>
            </a:p>
          </p:txBody>
        </p:sp>
        <p:sp>
          <p:nvSpPr>
            <p:cNvPr id="64901" name="Line 389"/>
            <p:cNvSpPr>
              <a:spLocks noChangeShapeType="1"/>
            </p:cNvSpPr>
            <p:nvPr/>
          </p:nvSpPr>
          <p:spPr bwMode="auto">
            <a:xfrm>
              <a:off x="4449" y="3155"/>
              <a:ext cx="16" cy="1"/>
            </a:xfrm>
            <a:prstGeom prst="line">
              <a:avLst/>
            </a:prstGeom>
            <a:noFill/>
            <a:ln w="12700">
              <a:solidFill>
                <a:schemeClr val="tx2"/>
              </a:solidFill>
              <a:round/>
              <a:headEnd/>
              <a:tailEnd/>
            </a:ln>
            <a:effectLst/>
          </p:spPr>
          <p:txBody>
            <a:bodyPr/>
            <a:lstStyle/>
            <a:p>
              <a:endParaRPr lang="en-US"/>
            </a:p>
          </p:txBody>
        </p:sp>
        <p:sp>
          <p:nvSpPr>
            <p:cNvPr id="64902" name="Line 390"/>
            <p:cNvSpPr>
              <a:spLocks noChangeShapeType="1"/>
            </p:cNvSpPr>
            <p:nvPr/>
          </p:nvSpPr>
          <p:spPr bwMode="auto">
            <a:xfrm>
              <a:off x="4497" y="3155"/>
              <a:ext cx="16" cy="1"/>
            </a:xfrm>
            <a:prstGeom prst="line">
              <a:avLst/>
            </a:prstGeom>
            <a:noFill/>
            <a:ln w="12700">
              <a:solidFill>
                <a:schemeClr val="tx2"/>
              </a:solidFill>
              <a:round/>
              <a:headEnd/>
              <a:tailEnd/>
            </a:ln>
            <a:effectLst/>
          </p:spPr>
          <p:txBody>
            <a:bodyPr/>
            <a:lstStyle/>
            <a:p>
              <a:endParaRPr lang="en-US"/>
            </a:p>
          </p:txBody>
        </p:sp>
        <p:sp>
          <p:nvSpPr>
            <p:cNvPr id="64903" name="Line 391"/>
            <p:cNvSpPr>
              <a:spLocks noChangeShapeType="1"/>
            </p:cNvSpPr>
            <p:nvPr/>
          </p:nvSpPr>
          <p:spPr bwMode="auto">
            <a:xfrm>
              <a:off x="4545" y="3155"/>
              <a:ext cx="16" cy="1"/>
            </a:xfrm>
            <a:prstGeom prst="line">
              <a:avLst/>
            </a:prstGeom>
            <a:noFill/>
            <a:ln w="12700">
              <a:solidFill>
                <a:schemeClr val="tx2"/>
              </a:solidFill>
              <a:round/>
              <a:headEnd/>
              <a:tailEnd/>
            </a:ln>
            <a:effectLst/>
          </p:spPr>
          <p:txBody>
            <a:bodyPr/>
            <a:lstStyle/>
            <a:p>
              <a:endParaRPr lang="en-US"/>
            </a:p>
          </p:txBody>
        </p:sp>
        <p:sp>
          <p:nvSpPr>
            <p:cNvPr id="64904" name="Line 392"/>
            <p:cNvSpPr>
              <a:spLocks noChangeShapeType="1"/>
            </p:cNvSpPr>
            <p:nvPr/>
          </p:nvSpPr>
          <p:spPr bwMode="auto">
            <a:xfrm>
              <a:off x="4593" y="3155"/>
              <a:ext cx="16" cy="1"/>
            </a:xfrm>
            <a:prstGeom prst="line">
              <a:avLst/>
            </a:prstGeom>
            <a:noFill/>
            <a:ln w="12700">
              <a:solidFill>
                <a:schemeClr val="tx2"/>
              </a:solidFill>
              <a:round/>
              <a:headEnd/>
              <a:tailEnd/>
            </a:ln>
            <a:effectLst/>
          </p:spPr>
          <p:txBody>
            <a:bodyPr/>
            <a:lstStyle/>
            <a:p>
              <a:endParaRPr lang="en-US"/>
            </a:p>
          </p:txBody>
        </p:sp>
        <p:sp>
          <p:nvSpPr>
            <p:cNvPr id="64905" name="Line 393"/>
            <p:cNvSpPr>
              <a:spLocks noChangeShapeType="1"/>
            </p:cNvSpPr>
            <p:nvPr/>
          </p:nvSpPr>
          <p:spPr bwMode="auto">
            <a:xfrm>
              <a:off x="4641" y="3155"/>
              <a:ext cx="16" cy="1"/>
            </a:xfrm>
            <a:prstGeom prst="line">
              <a:avLst/>
            </a:prstGeom>
            <a:noFill/>
            <a:ln w="12700">
              <a:solidFill>
                <a:schemeClr val="tx2"/>
              </a:solidFill>
              <a:round/>
              <a:headEnd/>
              <a:tailEnd/>
            </a:ln>
            <a:effectLst/>
          </p:spPr>
          <p:txBody>
            <a:bodyPr/>
            <a:lstStyle/>
            <a:p>
              <a:endParaRPr lang="en-US"/>
            </a:p>
          </p:txBody>
        </p:sp>
        <p:sp>
          <p:nvSpPr>
            <p:cNvPr id="64906" name="Line 394"/>
            <p:cNvSpPr>
              <a:spLocks noChangeShapeType="1"/>
            </p:cNvSpPr>
            <p:nvPr/>
          </p:nvSpPr>
          <p:spPr bwMode="auto">
            <a:xfrm>
              <a:off x="4689" y="3155"/>
              <a:ext cx="16" cy="1"/>
            </a:xfrm>
            <a:prstGeom prst="line">
              <a:avLst/>
            </a:prstGeom>
            <a:noFill/>
            <a:ln w="12700">
              <a:solidFill>
                <a:schemeClr val="tx2"/>
              </a:solidFill>
              <a:round/>
              <a:headEnd/>
              <a:tailEnd/>
            </a:ln>
            <a:effectLst/>
          </p:spPr>
          <p:txBody>
            <a:bodyPr/>
            <a:lstStyle/>
            <a:p>
              <a:endParaRPr lang="en-US"/>
            </a:p>
          </p:txBody>
        </p:sp>
        <p:sp>
          <p:nvSpPr>
            <p:cNvPr id="64907" name="Line 395"/>
            <p:cNvSpPr>
              <a:spLocks noChangeShapeType="1"/>
            </p:cNvSpPr>
            <p:nvPr/>
          </p:nvSpPr>
          <p:spPr bwMode="auto">
            <a:xfrm>
              <a:off x="4737" y="3155"/>
              <a:ext cx="16" cy="1"/>
            </a:xfrm>
            <a:prstGeom prst="line">
              <a:avLst/>
            </a:prstGeom>
            <a:noFill/>
            <a:ln w="12700">
              <a:solidFill>
                <a:schemeClr val="tx2"/>
              </a:solidFill>
              <a:round/>
              <a:headEnd/>
              <a:tailEnd/>
            </a:ln>
            <a:effectLst/>
          </p:spPr>
          <p:txBody>
            <a:bodyPr/>
            <a:lstStyle/>
            <a:p>
              <a:endParaRPr lang="en-US"/>
            </a:p>
          </p:txBody>
        </p:sp>
        <p:sp>
          <p:nvSpPr>
            <p:cNvPr id="64908" name="Line 396"/>
            <p:cNvSpPr>
              <a:spLocks noChangeShapeType="1"/>
            </p:cNvSpPr>
            <p:nvPr/>
          </p:nvSpPr>
          <p:spPr bwMode="auto">
            <a:xfrm>
              <a:off x="4785" y="3155"/>
              <a:ext cx="16" cy="1"/>
            </a:xfrm>
            <a:prstGeom prst="line">
              <a:avLst/>
            </a:prstGeom>
            <a:noFill/>
            <a:ln w="12700">
              <a:solidFill>
                <a:schemeClr val="tx2"/>
              </a:solidFill>
              <a:round/>
              <a:headEnd/>
              <a:tailEnd/>
            </a:ln>
            <a:effectLst/>
          </p:spPr>
          <p:txBody>
            <a:bodyPr/>
            <a:lstStyle/>
            <a:p>
              <a:endParaRPr lang="en-US"/>
            </a:p>
          </p:txBody>
        </p:sp>
        <p:sp>
          <p:nvSpPr>
            <p:cNvPr id="64909" name="Line 397"/>
            <p:cNvSpPr>
              <a:spLocks noChangeShapeType="1"/>
            </p:cNvSpPr>
            <p:nvPr/>
          </p:nvSpPr>
          <p:spPr bwMode="auto">
            <a:xfrm>
              <a:off x="4833" y="3155"/>
              <a:ext cx="16" cy="1"/>
            </a:xfrm>
            <a:prstGeom prst="line">
              <a:avLst/>
            </a:prstGeom>
            <a:noFill/>
            <a:ln w="12700">
              <a:solidFill>
                <a:schemeClr val="tx2"/>
              </a:solidFill>
              <a:round/>
              <a:headEnd/>
              <a:tailEnd/>
            </a:ln>
            <a:effectLst/>
          </p:spPr>
          <p:txBody>
            <a:bodyPr/>
            <a:lstStyle/>
            <a:p>
              <a:endParaRPr lang="en-US"/>
            </a:p>
          </p:txBody>
        </p:sp>
        <p:sp>
          <p:nvSpPr>
            <p:cNvPr id="64910" name="Line 398"/>
            <p:cNvSpPr>
              <a:spLocks noChangeShapeType="1"/>
            </p:cNvSpPr>
            <p:nvPr/>
          </p:nvSpPr>
          <p:spPr bwMode="auto">
            <a:xfrm>
              <a:off x="4881" y="3155"/>
              <a:ext cx="16" cy="1"/>
            </a:xfrm>
            <a:prstGeom prst="line">
              <a:avLst/>
            </a:prstGeom>
            <a:noFill/>
            <a:ln w="12700">
              <a:solidFill>
                <a:schemeClr val="tx2"/>
              </a:solidFill>
              <a:round/>
              <a:headEnd/>
              <a:tailEnd/>
            </a:ln>
            <a:effectLst/>
          </p:spPr>
          <p:txBody>
            <a:bodyPr/>
            <a:lstStyle/>
            <a:p>
              <a:endParaRPr lang="en-US"/>
            </a:p>
          </p:txBody>
        </p:sp>
        <p:sp>
          <p:nvSpPr>
            <p:cNvPr id="64911" name="Line 399"/>
            <p:cNvSpPr>
              <a:spLocks noChangeShapeType="1"/>
            </p:cNvSpPr>
            <p:nvPr/>
          </p:nvSpPr>
          <p:spPr bwMode="auto">
            <a:xfrm>
              <a:off x="1143" y="3115"/>
              <a:ext cx="16" cy="1"/>
            </a:xfrm>
            <a:prstGeom prst="line">
              <a:avLst/>
            </a:prstGeom>
            <a:noFill/>
            <a:ln w="12700">
              <a:solidFill>
                <a:schemeClr val="tx2"/>
              </a:solidFill>
              <a:round/>
              <a:headEnd/>
              <a:tailEnd/>
            </a:ln>
            <a:effectLst/>
          </p:spPr>
          <p:txBody>
            <a:bodyPr/>
            <a:lstStyle/>
            <a:p>
              <a:endParaRPr lang="en-US"/>
            </a:p>
          </p:txBody>
        </p:sp>
        <p:sp>
          <p:nvSpPr>
            <p:cNvPr id="64912" name="Line 400"/>
            <p:cNvSpPr>
              <a:spLocks noChangeShapeType="1"/>
            </p:cNvSpPr>
            <p:nvPr/>
          </p:nvSpPr>
          <p:spPr bwMode="auto">
            <a:xfrm>
              <a:off x="1191" y="3115"/>
              <a:ext cx="16" cy="1"/>
            </a:xfrm>
            <a:prstGeom prst="line">
              <a:avLst/>
            </a:prstGeom>
            <a:noFill/>
            <a:ln w="12700">
              <a:solidFill>
                <a:schemeClr val="tx2"/>
              </a:solidFill>
              <a:round/>
              <a:headEnd/>
              <a:tailEnd/>
            </a:ln>
            <a:effectLst/>
          </p:spPr>
          <p:txBody>
            <a:bodyPr/>
            <a:lstStyle/>
            <a:p>
              <a:endParaRPr lang="en-US"/>
            </a:p>
          </p:txBody>
        </p:sp>
        <p:sp>
          <p:nvSpPr>
            <p:cNvPr id="64913" name="Line 401"/>
            <p:cNvSpPr>
              <a:spLocks noChangeShapeType="1"/>
            </p:cNvSpPr>
            <p:nvPr/>
          </p:nvSpPr>
          <p:spPr bwMode="auto">
            <a:xfrm>
              <a:off x="1239" y="3115"/>
              <a:ext cx="16" cy="1"/>
            </a:xfrm>
            <a:prstGeom prst="line">
              <a:avLst/>
            </a:prstGeom>
            <a:noFill/>
            <a:ln w="12700">
              <a:solidFill>
                <a:schemeClr val="tx2"/>
              </a:solidFill>
              <a:round/>
              <a:headEnd/>
              <a:tailEnd/>
            </a:ln>
            <a:effectLst/>
          </p:spPr>
          <p:txBody>
            <a:bodyPr/>
            <a:lstStyle/>
            <a:p>
              <a:endParaRPr lang="en-US"/>
            </a:p>
          </p:txBody>
        </p:sp>
        <p:sp>
          <p:nvSpPr>
            <p:cNvPr id="64914" name="Line 402"/>
            <p:cNvSpPr>
              <a:spLocks noChangeShapeType="1"/>
            </p:cNvSpPr>
            <p:nvPr/>
          </p:nvSpPr>
          <p:spPr bwMode="auto">
            <a:xfrm>
              <a:off x="1287" y="3115"/>
              <a:ext cx="16" cy="1"/>
            </a:xfrm>
            <a:prstGeom prst="line">
              <a:avLst/>
            </a:prstGeom>
            <a:noFill/>
            <a:ln w="12700">
              <a:solidFill>
                <a:schemeClr val="tx2"/>
              </a:solidFill>
              <a:round/>
              <a:headEnd/>
              <a:tailEnd/>
            </a:ln>
            <a:effectLst/>
          </p:spPr>
          <p:txBody>
            <a:bodyPr/>
            <a:lstStyle/>
            <a:p>
              <a:endParaRPr lang="en-US"/>
            </a:p>
          </p:txBody>
        </p:sp>
        <p:sp>
          <p:nvSpPr>
            <p:cNvPr id="64915" name="Line 403"/>
            <p:cNvSpPr>
              <a:spLocks noChangeShapeType="1"/>
            </p:cNvSpPr>
            <p:nvPr/>
          </p:nvSpPr>
          <p:spPr bwMode="auto">
            <a:xfrm>
              <a:off x="1335" y="3115"/>
              <a:ext cx="16" cy="1"/>
            </a:xfrm>
            <a:prstGeom prst="line">
              <a:avLst/>
            </a:prstGeom>
            <a:noFill/>
            <a:ln w="12700">
              <a:solidFill>
                <a:schemeClr val="tx2"/>
              </a:solidFill>
              <a:round/>
              <a:headEnd/>
              <a:tailEnd/>
            </a:ln>
            <a:effectLst/>
          </p:spPr>
          <p:txBody>
            <a:bodyPr/>
            <a:lstStyle/>
            <a:p>
              <a:endParaRPr lang="en-US"/>
            </a:p>
          </p:txBody>
        </p:sp>
      </p:grpSp>
      <p:grpSp>
        <p:nvGrpSpPr>
          <p:cNvPr id="64916" name="Group 404"/>
          <p:cNvGrpSpPr>
            <a:grpSpLocks/>
          </p:cNvGrpSpPr>
          <p:nvPr/>
        </p:nvGrpSpPr>
        <p:grpSpPr bwMode="auto">
          <a:xfrm>
            <a:off x="1814513" y="4843463"/>
            <a:ext cx="5959475" cy="103187"/>
            <a:chOff x="1143" y="3051"/>
            <a:chExt cx="3754" cy="65"/>
          </a:xfrm>
        </p:grpSpPr>
        <p:sp>
          <p:nvSpPr>
            <p:cNvPr id="64917" name="Line 405"/>
            <p:cNvSpPr>
              <a:spLocks noChangeShapeType="1"/>
            </p:cNvSpPr>
            <p:nvPr/>
          </p:nvSpPr>
          <p:spPr bwMode="auto">
            <a:xfrm>
              <a:off x="1383" y="3115"/>
              <a:ext cx="15" cy="1"/>
            </a:xfrm>
            <a:prstGeom prst="line">
              <a:avLst/>
            </a:prstGeom>
            <a:noFill/>
            <a:ln w="12700">
              <a:solidFill>
                <a:schemeClr val="tx2"/>
              </a:solidFill>
              <a:round/>
              <a:headEnd/>
              <a:tailEnd/>
            </a:ln>
            <a:effectLst/>
          </p:spPr>
          <p:txBody>
            <a:bodyPr/>
            <a:lstStyle/>
            <a:p>
              <a:endParaRPr lang="en-US"/>
            </a:p>
          </p:txBody>
        </p:sp>
        <p:sp>
          <p:nvSpPr>
            <p:cNvPr id="64918" name="Line 406"/>
            <p:cNvSpPr>
              <a:spLocks noChangeShapeType="1"/>
            </p:cNvSpPr>
            <p:nvPr/>
          </p:nvSpPr>
          <p:spPr bwMode="auto">
            <a:xfrm>
              <a:off x="1430" y="3115"/>
              <a:ext cx="16" cy="1"/>
            </a:xfrm>
            <a:prstGeom prst="line">
              <a:avLst/>
            </a:prstGeom>
            <a:noFill/>
            <a:ln w="12700">
              <a:solidFill>
                <a:schemeClr val="tx2"/>
              </a:solidFill>
              <a:round/>
              <a:headEnd/>
              <a:tailEnd/>
            </a:ln>
            <a:effectLst/>
          </p:spPr>
          <p:txBody>
            <a:bodyPr/>
            <a:lstStyle/>
            <a:p>
              <a:endParaRPr lang="en-US"/>
            </a:p>
          </p:txBody>
        </p:sp>
        <p:sp>
          <p:nvSpPr>
            <p:cNvPr id="64919" name="Line 407"/>
            <p:cNvSpPr>
              <a:spLocks noChangeShapeType="1"/>
            </p:cNvSpPr>
            <p:nvPr/>
          </p:nvSpPr>
          <p:spPr bwMode="auto">
            <a:xfrm>
              <a:off x="1478" y="3115"/>
              <a:ext cx="16" cy="1"/>
            </a:xfrm>
            <a:prstGeom prst="line">
              <a:avLst/>
            </a:prstGeom>
            <a:noFill/>
            <a:ln w="12700">
              <a:solidFill>
                <a:schemeClr val="tx2"/>
              </a:solidFill>
              <a:round/>
              <a:headEnd/>
              <a:tailEnd/>
            </a:ln>
            <a:effectLst/>
          </p:spPr>
          <p:txBody>
            <a:bodyPr/>
            <a:lstStyle/>
            <a:p>
              <a:endParaRPr lang="en-US"/>
            </a:p>
          </p:txBody>
        </p:sp>
        <p:sp>
          <p:nvSpPr>
            <p:cNvPr id="64920" name="Line 408"/>
            <p:cNvSpPr>
              <a:spLocks noChangeShapeType="1"/>
            </p:cNvSpPr>
            <p:nvPr/>
          </p:nvSpPr>
          <p:spPr bwMode="auto">
            <a:xfrm>
              <a:off x="1526" y="3115"/>
              <a:ext cx="16" cy="1"/>
            </a:xfrm>
            <a:prstGeom prst="line">
              <a:avLst/>
            </a:prstGeom>
            <a:noFill/>
            <a:ln w="12700">
              <a:solidFill>
                <a:schemeClr val="tx2"/>
              </a:solidFill>
              <a:round/>
              <a:headEnd/>
              <a:tailEnd/>
            </a:ln>
            <a:effectLst/>
          </p:spPr>
          <p:txBody>
            <a:bodyPr/>
            <a:lstStyle/>
            <a:p>
              <a:endParaRPr lang="en-US"/>
            </a:p>
          </p:txBody>
        </p:sp>
        <p:sp>
          <p:nvSpPr>
            <p:cNvPr id="64921" name="Line 409"/>
            <p:cNvSpPr>
              <a:spLocks noChangeShapeType="1"/>
            </p:cNvSpPr>
            <p:nvPr/>
          </p:nvSpPr>
          <p:spPr bwMode="auto">
            <a:xfrm>
              <a:off x="1574" y="3115"/>
              <a:ext cx="16" cy="1"/>
            </a:xfrm>
            <a:prstGeom prst="line">
              <a:avLst/>
            </a:prstGeom>
            <a:noFill/>
            <a:ln w="12700">
              <a:solidFill>
                <a:schemeClr val="tx2"/>
              </a:solidFill>
              <a:round/>
              <a:headEnd/>
              <a:tailEnd/>
            </a:ln>
            <a:effectLst/>
          </p:spPr>
          <p:txBody>
            <a:bodyPr/>
            <a:lstStyle/>
            <a:p>
              <a:endParaRPr lang="en-US"/>
            </a:p>
          </p:txBody>
        </p:sp>
        <p:sp>
          <p:nvSpPr>
            <p:cNvPr id="64922" name="Line 410"/>
            <p:cNvSpPr>
              <a:spLocks noChangeShapeType="1"/>
            </p:cNvSpPr>
            <p:nvPr/>
          </p:nvSpPr>
          <p:spPr bwMode="auto">
            <a:xfrm>
              <a:off x="1622" y="3115"/>
              <a:ext cx="16" cy="1"/>
            </a:xfrm>
            <a:prstGeom prst="line">
              <a:avLst/>
            </a:prstGeom>
            <a:noFill/>
            <a:ln w="12700">
              <a:solidFill>
                <a:schemeClr val="tx2"/>
              </a:solidFill>
              <a:round/>
              <a:headEnd/>
              <a:tailEnd/>
            </a:ln>
            <a:effectLst/>
          </p:spPr>
          <p:txBody>
            <a:bodyPr/>
            <a:lstStyle/>
            <a:p>
              <a:endParaRPr lang="en-US"/>
            </a:p>
          </p:txBody>
        </p:sp>
        <p:sp>
          <p:nvSpPr>
            <p:cNvPr id="64923" name="Line 411"/>
            <p:cNvSpPr>
              <a:spLocks noChangeShapeType="1"/>
            </p:cNvSpPr>
            <p:nvPr/>
          </p:nvSpPr>
          <p:spPr bwMode="auto">
            <a:xfrm>
              <a:off x="1670" y="3115"/>
              <a:ext cx="16" cy="1"/>
            </a:xfrm>
            <a:prstGeom prst="line">
              <a:avLst/>
            </a:prstGeom>
            <a:noFill/>
            <a:ln w="12700">
              <a:solidFill>
                <a:schemeClr val="tx2"/>
              </a:solidFill>
              <a:round/>
              <a:headEnd/>
              <a:tailEnd/>
            </a:ln>
            <a:effectLst/>
          </p:spPr>
          <p:txBody>
            <a:bodyPr/>
            <a:lstStyle/>
            <a:p>
              <a:endParaRPr lang="en-US"/>
            </a:p>
          </p:txBody>
        </p:sp>
        <p:sp>
          <p:nvSpPr>
            <p:cNvPr id="64924" name="Line 412"/>
            <p:cNvSpPr>
              <a:spLocks noChangeShapeType="1"/>
            </p:cNvSpPr>
            <p:nvPr/>
          </p:nvSpPr>
          <p:spPr bwMode="auto">
            <a:xfrm>
              <a:off x="1718" y="3115"/>
              <a:ext cx="16" cy="1"/>
            </a:xfrm>
            <a:prstGeom prst="line">
              <a:avLst/>
            </a:prstGeom>
            <a:noFill/>
            <a:ln w="12700">
              <a:solidFill>
                <a:schemeClr val="tx2"/>
              </a:solidFill>
              <a:round/>
              <a:headEnd/>
              <a:tailEnd/>
            </a:ln>
            <a:effectLst/>
          </p:spPr>
          <p:txBody>
            <a:bodyPr/>
            <a:lstStyle/>
            <a:p>
              <a:endParaRPr lang="en-US"/>
            </a:p>
          </p:txBody>
        </p:sp>
        <p:sp>
          <p:nvSpPr>
            <p:cNvPr id="64925" name="Line 413"/>
            <p:cNvSpPr>
              <a:spLocks noChangeShapeType="1"/>
            </p:cNvSpPr>
            <p:nvPr/>
          </p:nvSpPr>
          <p:spPr bwMode="auto">
            <a:xfrm>
              <a:off x="1766" y="3115"/>
              <a:ext cx="16" cy="1"/>
            </a:xfrm>
            <a:prstGeom prst="line">
              <a:avLst/>
            </a:prstGeom>
            <a:noFill/>
            <a:ln w="12700">
              <a:solidFill>
                <a:schemeClr val="tx2"/>
              </a:solidFill>
              <a:round/>
              <a:headEnd/>
              <a:tailEnd/>
            </a:ln>
            <a:effectLst/>
          </p:spPr>
          <p:txBody>
            <a:bodyPr/>
            <a:lstStyle/>
            <a:p>
              <a:endParaRPr lang="en-US"/>
            </a:p>
          </p:txBody>
        </p:sp>
        <p:sp>
          <p:nvSpPr>
            <p:cNvPr id="64926" name="Line 414"/>
            <p:cNvSpPr>
              <a:spLocks noChangeShapeType="1"/>
            </p:cNvSpPr>
            <p:nvPr/>
          </p:nvSpPr>
          <p:spPr bwMode="auto">
            <a:xfrm>
              <a:off x="1814" y="3115"/>
              <a:ext cx="16" cy="1"/>
            </a:xfrm>
            <a:prstGeom prst="line">
              <a:avLst/>
            </a:prstGeom>
            <a:noFill/>
            <a:ln w="12700">
              <a:solidFill>
                <a:schemeClr val="tx2"/>
              </a:solidFill>
              <a:round/>
              <a:headEnd/>
              <a:tailEnd/>
            </a:ln>
            <a:effectLst/>
          </p:spPr>
          <p:txBody>
            <a:bodyPr/>
            <a:lstStyle/>
            <a:p>
              <a:endParaRPr lang="en-US"/>
            </a:p>
          </p:txBody>
        </p:sp>
        <p:sp>
          <p:nvSpPr>
            <p:cNvPr id="64927" name="Line 415"/>
            <p:cNvSpPr>
              <a:spLocks noChangeShapeType="1"/>
            </p:cNvSpPr>
            <p:nvPr/>
          </p:nvSpPr>
          <p:spPr bwMode="auto">
            <a:xfrm>
              <a:off x="1862" y="3115"/>
              <a:ext cx="16" cy="1"/>
            </a:xfrm>
            <a:prstGeom prst="line">
              <a:avLst/>
            </a:prstGeom>
            <a:noFill/>
            <a:ln w="12700">
              <a:solidFill>
                <a:schemeClr val="tx2"/>
              </a:solidFill>
              <a:round/>
              <a:headEnd/>
              <a:tailEnd/>
            </a:ln>
            <a:effectLst/>
          </p:spPr>
          <p:txBody>
            <a:bodyPr/>
            <a:lstStyle/>
            <a:p>
              <a:endParaRPr lang="en-US"/>
            </a:p>
          </p:txBody>
        </p:sp>
        <p:sp>
          <p:nvSpPr>
            <p:cNvPr id="64928" name="Line 416"/>
            <p:cNvSpPr>
              <a:spLocks noChangeShapeType="1"/>
            </p:cNvSpPr>
            <p:nvPr/>
          </p:nvSpPr>
          <p:spPr bwMode="auto">
            <a:xfrm>
              <a:off x="1910" y="3115"/>
              <a:ext cx="16" cy="1"/>
            </a:xfrm>
            <a:prstGeom prst="line">
              <a:avLst/>
            </a:prstGeom>
            <a:noFill/>
            <a:ln w="12700">
              <a:solidFill>
                <a:schemeClr val="tx2"/>
              </a:solidFill>
              <a:round/>
              <a:headEnd/>
              <a:tailEnd/>
            </a:ln>
            <a:effectLst/>
          </p:spPr>
          <p:txBody>
            <a:bodyPr/>
            <a:lstStyle/>
            <a:p>
              <a:endParaRPr lang="en-US"/>
            </a:p>
          </p:txBody>
        </p:sp>
        <p:sp>
          <p:nvSpPr>
            <p:cNvPr id="64929" name="Line 417"/>
            <p:cNvSpPr>
              <a:spLocks noChangeShapeType="1"/>
            </p:cNvSpPr>
            <p:nvPr/>
          </p:nvSpPr>
          <p:spPr bwMode="auto">
            <a:xfrm>
              <a:off x="1958" y="3115"/>
              <a:ext cx="16" cy="1"/>
            </a:xfrm>
            <a:prstGeom prst="line">
              <a:avLst/>
            </a:prstGeom>
            <a:noFill/>
            <a:ln w="12700">
              <a:solidFill>
                <a:schemeClr val="tx2"/>
              </a:solidFill>
              <a:round/>
              <a:headEnd/>
              <a:tailEnd/>
            </a:ln>
            <a:effectLst/>
          </p:spPr>
          <p:txBody>
            <a:bodyPr/>
            <a:lstStyle/>
            <a:p>
              <a:endParaRPr lang="en-US"/>
            </a:p>
          </p:txBody>
        </p:sp>
        <p:sp>
          <p:nvSpPr>
            <p:cNvPr id="64930" name="Line 418"/>
            <p:cNvSpPr>
              <a:spLocks noChangeShapeType="1"/>
            </p:cNvSpPr>
            <p:nvPr/>
          </p:nvSpPr>
          <p:spPr bwMode="auto">
            <a:xfrm>
              <a:off x="2005" y="3115"/>
              <a:ext cx="16" cy="1"/>
            </a:xfrm>
            <a:prstGeom prst="line">
              <a:avLst/>
            </a:prstGeom>
            <a:noFill/>
            <a:ln w="12700">
              <a:solidFill>
                <a:schemeClr val="tx2"/>
              </a:solidFill>
              <a:round/>
              <a:headEnd/>
              <a:tailEnd/>
            </a:ln>
            <a:effectLst/>
          </p:spPr>
          <p:txBody>
            <a:bodyPr/>
            <a:lstStyle/>
            <a:p>
              <a:endParaRPr lang="en-US"/>
            </a:p>
          </p:txBody>
        </p:sp>
        <p:sp>
          <p:nvSpPr>
            <p:cNvPr id="64931" name="Line 419"/>
            <p:cNvSpPr>
              <a:spLocks noChangeShapeType="1"/>
            </p:cNvSpPr>
            <p:nvPr/>
          </p:nvSpPr>
          <p:spPr bwMode="auto">
            <a:xfrm>
              <a:off x="2053" y="3115"/>
              <a:ext cx="16" cy="1"/>
            </a:xfrm>
            <a:prstGeom prst="line">
              <a:avLst/>
            </a:prstGeom>
            <a:noFill/>
            <a:ln w="12700">
              <a:solidFill>
                <a:schemeClr val="tx2"/>
              </a:solidFill>
              <a:round/>
              <a:headEnd/>
              <a:tailEnd/>
            </a:ln>
            <a:effectLst/>
          </p:spPr>
          <p:txBody>
            <a:bodyPr/>
            <a:lstStyle/>
            <a:p>
              <a:endParaRPr lang="en-US"/>
            </a:p>
          </p:txBody>
        </p:sp>
        <p:sp>
          <p:nvSpPr>
            <p:cNvPr id="64932" name="Line 420"/>
            <p:cNvSpPr>
              <a:spLocks noChangeShapeType="1"/>
            </p:cNvSpPr>
            <p:nvPr/>
          </p:nvSpPr>
          <p:spPr bwMode="auto">
            <a:xfrm>
              <a:off x="2101" y="3115"/>
              <a:ext cx="16" cy="1"/>
            </a:xfrm>
            <a:prstGeom prst="line">
              <a:avLst/>
            </a:prstGeom>
            <a:noFill/>
            <a:ln w="12700">
              <a:solidFill>
                <a:schemeClr val="tx2"/>
              </a:solidFill>
              <a:round/>
              <a:headEnd/>
              <a:tailEnd/>
            </a:ln>
            <a:effectLst/>
          </p:spPr>
          <p:txBody>
            <a:bodyPr/>
            <a:lstStyle/>
            <a:p>
              <a:endParaRPr lang="en-US"/>
            </a:p>
          </p:txBody>
        </p:sp>
        <p:sp>
          <p:nvSpPr>
            <p:cNvPr id="64933" name="Line 421"/>
            <p:cNvSpPr>
              <a:spLocks noChangeShapeType="1"/>
            </p:cNvSpPr>
            <p:nvPr/>
          </p:nvSpPr>
          <p:spPr bwMode="auto">
            <a:xfrm>
              <a:off x="2149" y="3115"/>
              <a:ext cx="16" cy="1"/>
            </a:xfrm>
            <a:prstGeom prst="line">
              <a:avLst/>
            </a:prstGeom>
            <a:noFill/>
            <a:ln w="12700">
              <a:solidFill>
                <a:schemeClr val="tx2"/>
              </a:solidFill>
              <a:round/>
              <a:headEnd/>
              <a:tailEnd/>
            </a:ln>
            <a:effectLst/>
          </p:spPr>
          <p:txBody>
            <a:bodyPr/>
            <a:lstStyle/>
            <a:p>
              <a:endParaRPr lang="en-US"/>
            </a:p>
          </p:txBody>
        </p:sp>
        <p:sp>
          <p:nvSpPr>
            <p:cNvPr id="64934" name="Line 422"/>
            <p:cNvSpPr>
              <a:spLocks noChangeShapeType="1"/>
            </p:cNvSpPr>
            <p:nvPr/>
          </p:nvSpPr>
          <p:spPr bwMode="auto">
            <a:xfrm>
              <a:off x="2197" y="3115"/>
              <a:ext cx="16" cy="1"/>
            </a:xfrm>
            <a:prstGeom prst="line">
              <a:avLst/>
            </a:prstGeom>
            <a:noFill/>
            <a:ln w="12700">
              <a:solidFill>
                <a:schemeClr val="tx2"/>
              </a:solidFill>
              <a:round/>
              <a:headEnd/>
              <a:tailEnd/>
            </a:ln>
            <a:effectLst/>
          </p:spPr>
          <p:txBody>
            <a:bodyPr/>
            <a:lstStyle/>
            <a:p>
              <a:endParaRPr lang="en-US"/>
            </a:p>
          </p:txBody>
        </p:sp>
        <p:sp>
          <p:nvSpPr>
            <p:cNvPr id="64935" name="Line 423"/>
            <p:cNvSpPr>
              <a:spLocks noChangeShapeType="1"/>
            </p:cNvSpPr>
            <p:nvPr/>
          </p:nvSpPr>
          <p:spPr bwMode="auto">
            <a:xfrm>
              <a:off x="2245" y="3115"/>
              <a:ext cx="16" cy="1"/>
            </a:xfrm>
            <a:prstGeom prst="line">
              <a:avLst/>
            </a:prstGeom>
            <a:noFill/>
            <a:ln w="12700">
              <a:solidFill>
                <a:schemeClr val="tx2"/>
              </a:solidFill>
              <a:round/>
              <a:headEnd/>
              <a:tailEnd/>
            </a:ln>
            <a:effectLst/>
          </p:spPr>
          <p:txBody>
            <a:bodyPr/>
            <a:lstStyle/>
            <a:p>
              <a:endParaRPr lang="en-US"/>
            </a:p>
          </p:txBody>
        </p:sp>
        <p:sp>
          <p:nvSpPr>
            <p:cNvPr id="64936" name="Line 424"/>
            <p:cNvSpPr>
              <a:spLocks noChangeShapeType="1"/>
            </p:cNvSpPr>
            <p:nvPr/>
          </p:nvSpPr>
          <p:spPr bwMode="auto">
            <a:xfrm>
              <a:off x="2293" y="3115"/>
              <a:ext cx="16" cy="1"/>
            </a:xfrm>
            <a:prstGeom prst="line">
              <a:avLst/>
            </a:prstGeom>
            <a:noFill/>
            <a:ln w="12700">
              <a:solidFill>
                <a:schemeClr val="tx2"/>
              </a:solidFill>
              <a:round/>
              <a:headEnd/>
              <a:tailEnd/>
            </a:ln>
            <a:effectLst/>
          </p:spPr>
          <p:txBody>
            <a:bodyPr/>
            <a:lstStyle/>
            <a:p>
              <a:endParaRPr lang="en-US"/>
            </a:p>
          </p:txBody>
        </p:sp>
        <p:sp>
          <p:nvSpPr>
            <p:cNvPr id="64937" name="Line 425"/>
            <p:cNvSpPr>
              <a:spLocks noChangeShapeType="1"/>
            </p:cNvSpPr>
            <p:nvPr/>
          </p:nvSpPr>
          <p:spPr bwMode="auto">
            <a:xfrm>
              <a:off x="2341" y="3115"/>
              <a:ext cx="16" cy="1"/>
            </a:xfrm>
            <a:prstGeom prst="line">
              <a:avLst/>
            </a:prstGeom>
            <a:noFill/>
            <a:ln w="12700">
              <a:solidFill>
                <a:schemeClr val="tx2"/>
              </a:solidFill>
              <a:round/>
              <a:headEnd/>
              <a:tailEnd/>
            </a:ln>
            <a:effectLst/>
          </p:spPr>
          <p:txBody>
            <a:bodyPr/>
            <a:lstStyle/>
            <a:p>
              <a:endParaRPr lang="en-US"/>
            </a:p>
          </p:txBody>
        </p:sp>
        <p:sp>
          <p:nvSpPr>
            <p:cNvPr id="64938" name="Line 426"/>
            <p:cNvSpPr>
              <a:spLocks noChangeShapeType="1"/>
            </p:cNvSpPr>
            <p:nvPr/>
          </p:nvSpPr>
          <p:spPr bwMode="auto">
            <a:xfrm>
              <a:off x="2389" y="3115"/>
              <a:ext cx="16" cy="1"/>
            </a:xfrm>
            <a:prstGeom prst="line">
              <a:avLst/>
            </a:prstGeom>
            <a:noFill/>
            <a:ln w="12700">
              <a:solidFill>
                <a:schemeClr val="tx2"/>
              </a:solidFill>
              <a:round/>
              <a:headEnd/>
              <a:tailEnd/>
            </a:ln>
            <a:effectLst/>
          </p:spPr>
          <p:txBody>
            <a:bodyPr/>
            <a:lstStyle/>
            <a:p>
              <a:endParaRPr lang="en-US"/>
            </a:p>
          </p:txBody>
        </p:sp>
        <p:sp>
          <p:nvSpPr>
            <p:cNvPr id="64939" name="Line 427"/>
            <p:cNvSpPr>
              <a:spLocks noChangeShapeType="1"/>
            </p:cNvSpPr>
            <p:nvPr/>
          </p:nvSpPr>
          <p:spPr bwMode="auto">
            <a:xfrm>
              <a:off x="2437" y="3115"/>
              <a:ext cx="16" cy="1"/>
            </a:xfrm>
            <a:prstGeom prst="line">
              <a:avLst/>
            </a:prstGeom>
            <a:noFill/>
            <a:ln w="12700">
              <a:solidFill>
                <a:schemeClr val="tx2"/>
              </a:solidFill>
              <a:round/>
              <a:headEnd/>
              <a:tailEnd/>
            </a:ln>
            <a:effectLst/>
          </p:spPr>
          <p:txBody>
            <a:bodyPr/>
            <a:lstStyle/>
            <a:p>
              <a:endParaRPr lang="en-US"/>
            </a:p>
          </p:txBody>
        </p:sp>
        <p:sp>
          <p:nvSpPr>
            <p:cNvPr id="64940" name="Line 428"/>
            <p:cNvSpPr>
              <a:spLocks noChangeShapeType="1"/>
            </p:cNvSpPr>
            <p:nvPr/>
          </p:nvSpPr>
          <p:spPr bwMode="auto">
            <a:xfrm>
              <a:off x="2485" y="3115"/>
              <a:ext cx="16" cy="1"/>
            </a:xfrm>
            <a:prstGeom prst="line">
              <a:avLst/>
            </a:prstGeom>
            <a:noFill/>
            <a:ln w="12700">
              <a:solidFill>
                <a:schemeClr val="tx2"/>
              </a:solidFill>
              <a:round/>
              <a:headEnd/>
              <a:tailEnd/>
            </a:ln>
            <a:effectLst/>
          </p:spPr>
          <p:txBody>
            <a:bodyPr/>
            <a:lstStyle/>
            <a:p>
              <a:endParaRPr lang="en-US"/>
            </a:p>
          </p:txBody>
        </p:sp>
        <p:sp>
          <p:nvSpPr>
            <p:cNvPr id="64941" name="Line 429"/>
            <p:cNvSpPr>
              <a:spLocks noChangeShapeType="1"/>
            </p:cNvSpPr>
            <p:nvPr/>
          </p:nvSpPr>
          <p:spPr bwMode="auto">
            <a:xfrm>
              <a:off x="2533" y="3115"/>
              <a:ext cx="16" cy="1"/>
            </a:xfrm>
            <a:prstGeom prst="line">
              <a:avLst/>
            </a:prstGeom>
            <a:noFill/>
            <a:ln w="12700">
              <a:solidFill>
                <a:schemeClr val="tx2"/>
              </a:solidFill>
              <a:round/>
              <a:headEnd/>
              <a:tailEnd/>
            </a:ln>
            <a:effectLst/>
          </p:spPr>
          <p:txBody>
            <a:bodyPr/>
            <a:lstStyle/>
            <a:p>
              <a:endParaRPr lang="en-US"/>
            </a:p>
          </p:txBody>
        </p:sp>
        <p:sp>
          <p:nvSpPr>
            <p:cNvPr id="64942" name="Line 430"/>
            <p:cNvSpPr>
              <a:spLocks noChangeShapeType="1"/>
            </p:cNvSpPr>
            <p:nvPr/>
          </p:nvSpPr>
          <p:spPr bwMode="auto">
            <a:xfrm>
              <a:off x="2580" y="3115"/>
              <a:ext cx="16" cy="1"/>
            </a:xfrm>
            <a:prstGeom prst="line">
              <a:avLst/>
            </a:prstGeom>
            <a:noFill/>
            <a:ln w="12700">
              <a:solidFill>
                <a:schemeClr val="tx2"/>
              </a:solidFill>
              <a:round/>
              <a:headEnd/>
              <a:tailEnd/>
            </a:ln>
            <a:effectLst/>
          </p:spPr>
          <p:txBody>
            <a:bodyPr/>
            <a:lstStyle/>
            <a:p>
              <a:endParaRPr lang="en-US"/>
            </a:p>
          </p:txBody>
        </p:sp>
        <p:sp>
          <p:nvSpPr>
            <p:cNvPr id="64943" name="Line 431"/>
            <p:cNvSpPr>
              <a:spLocks noChangeShapeType="1"/>
            </p:cNvSpPr>
            <p:nvPr/>
          </p:nvSpPr>
          <p:spPr bwMode="auto">
            <a:xfrm>
              <a:off x="2628" y="3115"/>
              <a:ext cx="16" cy="1"/>
            </a:xfrm>
            <a:prstGeom prst="line">
              <a:avLst/>
            </a:prstGeom>
            <a:noFill/>
            <a:ln w="12700">
              <a:solidFill>
                <a:schemeClr val="tx2"/>
              </a:solidFill>
              <a:round/>
              <a:headEnd/>
              <a:tailEnd/>
            </a:ln>
            <a:effectLst/>
          </p:spPr>
          <p:txBody>
            <a:bodyPr/>
            <a:lstStyle/>
            <a:p>
              <a:endParaRPr lang="en-US"/>
            </a:p>
          </p:txBody>
        </p:sp>
        <p:sp>
          <p:nvSpPr>
            <p:cNvPr id="64944" name="Line 432"/>
            <p:cNvSpPr>
              <a:spLocks noChangeShapeType="1"/>
            </p:cNvSpPr>
            <p:nvPr/>
          </p:nvSpPr>
          <p:spPr bwMode="auto">
            <a:xfrm>
              <a:off x="2676" y="3115"/>
              <a:ext cx="16" cy="1"/>
            </a:xfrm>
            <a:prstGeom prst="line">
              <a:avLst/>
            </a:prstGeom>
            <a:noFill/>
            <a:ln w="12700">
              <a:solidFill>
                <a:schemeClr val="tx2"/>
              </a:solidFill>
              <a:round/>
              <a:headEnd/>
              <a:tailEnd/>
            </a:ln>
            <a:effectLst/>
          </p:spPr>
          <p:txBody>
            <a:bodyPr/>
            <a:lstStyle/>
            <a:p>
              <a:endParaRPr lang="en-US"/>
            </a:p>
          </p:txBody>
        </p:sp>
        <p:sp>
          <p:nvSpPr>
            <p:cNvPr id="64945" name="Line 433"/>
            <p:cNvSpPr>
              <a:spLocks noChangeShapeType="1"/>
            </p:cNvSpPr>
            <p:nvPr/>
          </p:nvSpPr>
          <p:spPr bwMode="auto">
            <a:xfrm>
              <a:off x="2724" y="3115"/>
              <a:ext cx="16" cy="1"/>
            </a:xfrm>
            <a:prstGeom prst="line">
              <a:avLst/>
            </a:prstGeom>
            <a:noFill/>
            <a:ln w="12700">
              <a:solidFill>
                <a:schemeClr val="tx2"/>
              </a:solidFill>
              <a:round/>
              <a:headEnd/>
              <a:tailEnd/>
            </a:ln>
            <a:effectLst/>
          </p:spPr>
          <p:txBody>
            <a:bodyPr/>
            <a:lstStyle/>
            <a:p>
              <a:endParaRPr lang="en-US"/>
            </a:p>
          </p:txBody>
        </p:sp>
        <p:sp>
          <p:nvSpPr>
            <p:cNvPr id="64946" name="Line 434"/>
            <p:cNvSpPr>
              <a:spLocks noChangeShapeType="1"/>
            </p:cNvSpPr>
            <p:nvPr/>
          </p:nvSpPr>
          <p:spPr bwMode="auto">
            <a:xfrm>
              <a:off x="2772" y="3115"/>
              <a:ext cx="16" cy="1"/>
            </a:xfrm>
            <a:prstGeom prst="line">
              <a:avLst/>
            </a:prstGeom>
            <a:noFill/>
            <a:ln w="12700">
              <a:solidFill>
                <a:schemeClr val="tx2"/>
              </a:solidFill>
              <a:round/>
              <a:headEnd/>
              <a:tailEnd/>
            </a:ln>
            <a:effectLst/>
          </p:spPr>
          <p:txBody>
            <a:bodyPr/>
            <a:lstStyle/>
            <a:p>
              <a:endParaRPr lang="en-US"/>
            </a:p>
          </p:txBody>
        </p:sp>
        <p:sp>
          <p:nvSpPr>
            <p:cNvPr id="64947" name="Line 435"/>
            <p:cNvSpPr>
              <a:spLocks noChangeShapeType="1"/>
            </p:cNvSpPr>
            <p:nvPr/>
          </p:nvSpPr>
          <p:spPr bwMode="auto">
            <a:xfrm>
              <a:off x="2820" y="3115"/>
              <a:ext cx="16" cy="1"/>
            </a:xfrm>
            <a:prstGeom prst="line">
              <a:avLst/>
            </a:prstGeom>
            <a:noFill/>
            <a:ln w="12700">
              <a:solidFill>
                <a:schemeClr val="tx2"/>
              </a:solidFill>
              <a:round/>
              <a:headEnd/>
              <a:tailEnd/>
            </a:ln>
            <a:effectLst/>
          </p:spPr>
          <p:txBody>
            <a:bodyPr/>
            <a:lstStyle/>
            <a:p>
              <a:endParaRPr lang="en-US"/>
            </a:p>
          </p:txBody>
        </p:sp>
        <p:sp>
          <p:nvSpPr>
            <p:cNvPr id="64948" name="Line 436"/>
            <p:cNvSpPr>
              <a:spLocks noChangeShapeType="1"/>
            </p:cNvSpPr>
            <p:nvPr/>
          </p:nvSpPr>
          <p:spPr bwMode="auto">
            <a:xfrm>
              <a:off x="2868" y="3115"/>
              <a:ext cx="16" cy="1"/>
            </a:xfrm>
            <a:prstGeom prst="line">
              <a:avLst/>
            </a:prstGeom>
            <a:noFill/>
            <a:ln w="12700">
              <a:solidFill>
                <a:schemeClr val="tx2"/>
              </a:solidFill>
              <a:round/>
              <a:headEnd/>
              <a:tailEnd/>
            </a:ln>
            <a:effectLst/>
          </p:spPr>
          <p:txBody>
            <a:bodyPr/>
            <a:lstStyle/>
            <a:p>
              <a:endParaRPr lang="en-US"/>
            </a:p>
          </p:txBody>
        </p:sp>
        <p:sp>
          <p:nvSpPr>
            <p:cNvPr id="64949" name="Line 437"/>
            <p:cNvSpPr>
              <a:spLocks noChangeShapeType="1"/>
            </p:cNvSpPr>
            <p:nvPr/>
          </p:nvSpPr>
          <p:spPr bwMode="auto">
            <a:xfrm>
              <a:off x="2916" y="3115"/>
              <a:ext cx="16" cy="1"/>
            </a:xfrm>
            <a:prstGeom prst="line">
              <a:avLst/>
            </a:prstGeom>
            <a:noFill/>
            <a:ln w="12700">
              <a:solidFill>
                <a:schemeClr val="tx2"/>
              </a:solidFill>
              <a:round/>
              <a:headEnd/>
              <a:tailEnd/>
            </a:ln>
            <a:effectLst/>
          </p:spPr>
          <p:txBody>
            <a:bodyPr/>
            <a:lstStyle/>
            <a:p>
              <a:endParaRPr lang="en-US"/>
            </a:p>
          </p:txBody>
        </p:sp>
        <p:sp>
          <p:nvSpPr>
            <p:cNvPr id="64950" name="Line 438"/>
            <p:cNvSpPr>
              <a:spLocks noChangeShapeType="1"/>
            </p:cNvSpPr>
            <p:nvPr/>
          </p:nvSpPr>
          <p:spPr bwMode="auto">
            <a:xfrm>
              <a:off x="2964" y="3115"/>
              <a:ext cx="16" cy="1"/>
            </a:xfrm>
            <a:prstGeom prst="line">
              <a:avLst/>
            </a:prstGeom>
            <a:noFill/>
            <a:ln w="12700">
              <a:solidFill>
                <a:schemeClr val="tx2"/>
              </a:solidFill>
              <a:round/>
              <a:headEnd/>
              <a:tailEnd/>
            </a:ln>
            <a:effectLst/>
          </p:spPr>
          <p:txBody>
            <a:bodyPr/>
            <a:lstStyle/>
            <a:p>
              <a:endParaRPr lang="en-US"/>
            </a:p>
          </p:txBody>
        </p:sp>
        <p:sp>
          <p:nvSpPr>
            <p:cNvPr id="64951" name="Line 439"/>
            <p:cNvSpPr>
              <a:spLocks noChangeShapeType="1"/>
            </p:cNvSpPr>
            <p:nvPr/>
          </p:nvSpPr>
          <p:spPr bwMode="auto">
            <a:xfrm>
              <a:off x="3012" y="3115"/>
              <a:ext cx="16" cy="1"/>
            </a:xfrm>
            <a:prstGeom prst="line">
              <a:avLst/>
            </a:prstGeom>
            <a:noFill/>
            <a:ln w="12700">
              <a:solidFill>
                <a:schemeClr val="tx2"/>
              </a:solidFill>
              <a:round/>
              <a:headEnd/>
              <a:tailEnd/>
            </a:ln>
            <a:effectLst/>
          </p:spPr>
          <p:txBody>
            <a:bodyPr/>
            <a:lstStyle/>
            <a:p>
              <a:endParaRPr lang="en-US"/>
            </a:p>
          </p:txBody>
        </p:sp>
        <p:sp>
          <p:nvSpPr>
            <p:cNvPr id="64952" name="Line 440"/>
            <p:cNvSpPr>
              <a:spLocks noChangeShapeType="1"/>
            </p:cNvSpPr>
            <p:nvPr/>
          </p:nvSpPr>
          <p:spPr bwMode="auto">
            <a:xfrm>
              <a:off x="3060" y="3115"/>
              <a:ext cx="16" cy="1"/>
            </a:xfrm>
            <a:prstGeom prst="line">
              <a:avLst/>
            </a:prstGeom>
            <a:noFill/>
            <a:ln w="12700">
              <a:solidFill>
                <a:schemeClr val="tx2"/>
              </a:solidFill>
              <a:round/>
              <a:headEnd/>
              <a:tailEnd/>
            </a:ln>
            <a:effectLst/>
          </p:spPr>
          <p:txBody>
            <a:bodyPr/>
            <a:lstStyle/>
            <a:p>
              <a:endParaRPr lang="en-US"/>
            </a:p>
          </p:txBody>
        </p:sp>
        <p:sp>
          <p:nvSpPr>
            <p:cNvPr id="64953" name="Line 441"/>
            <p:cNvSpPr>
              <a:spLocks noChangeShapeType="1"/>
            </p:cNvSpPr>
            <p:nvPr/>
          </p:nvSpPr>
          <p:spPr bwMode="auto">
            <a:xfrm>
              <a:off x="3108" y="3115"/>
              <a:ext cx="16" cy="1"/>
            </a:xfrm>
            <a:prstGeom prst="line">
              <a:avLst/>
            </a:prstGeom>
            <a:noFill/>
            <a:ln w="12700">
              <a:solidFill>
                <a:schemeClr val="tx2"/>
              </a:solidFill>
              <a:round/>
              <a:headEnd/>
              <a:tailEnd/>
            </a:ln>
            <a:effectLst/>
          </p:spPr>
          <p:txBody>
            <a:bodyPr/>
            <a:lstStyle/>
            <a:p>
              <a:endParaRPr lang="en-US"/>
            </a:p>
          </p:txBody>
        </p:sp>
        <p:sp>
          <p:nvSpPr>
            <p:cNvPr id="64954" name="Line 442"/>
            <p:cNvSpPr>
              <a:spLocks noChangeShapeType="1"/>
            </p:cNvSpPr>
            <p:nvPr/>
          </p:nvSpPr>
          <p:spPr bwMode="auto">
            <a:xfrm>
              <a:off x="3156" y="3115"/>
              <a:ext cx="15" cy="1"/>
            </a:xfrm>
            <a:prstGeom prst="line">
              <a:avLst/>
            </a:prstGeom>
            <a:noFill/>
            <a:ln w="12700">
              <a:solidFill>
                <a:schemeClr val="tx2"/>
              </a:solidFill>
              <a:round/>
              <a:headEnd/>
              <a:tailEnd/>
            </a:ln>
            <a:effectLst/>
          </p:spPr>
          <p:txBody>
            <a:bodyPr/>
            <a:lstStyle/>
            <a:p>
              <a:endParaRPr lang="en-US"/>
            </a:p>
          </p:txBody>
        </p:sp>
        <p:sp>
          <p:nvSpPr>
            <p:cNvPr id="64955" name="Line 443"/>
            <p:cNvSpPr>
              <a:spLocks noChangeShapeType="1"/>
            </p:cNvSpPr>
            <p:nvPr/>
          </p:nvSpPr>
          <p:spPr bwMode="auto">
            <a:xfrm>
              <a:off x="3203" y="3115"/>
              <a:ext cx="16" cy="1"/>
            </a:xfrm>
            <a:prstGeom prst="line">
              <a:avLst/>
            </a:prstGeom>
            <a:noFill/>
            <a:ln w="12700">
              <a:solidFill>
                <a:schemeClr val="tx2"/>
              </a:solidFill>
              <a:round/>
              <a:headEnd/>
              <a:tailEnd/>
            </a:ln>
            <a:effectLst/>
          </p:spPr>
          <p:txBody>
            <a:bodyPr/>
            <a:lstStyle/>
            <a:p>
              <a:endParaRPr lang="en-US"/>
            </a:p>
          </p:txBody>
        </p:sp>
        <p:sp>
          <p:nvSpPr>
            <p:cNvPr id="64956" name="Line 444"/>
            <p:cNvSpPr>
              <a:spLocks noChangeShapeType="1"/>
            </p:cNvSpPr>
            <p:nvPr/>
          </p:nvSpPr>
          <p:spPr bwMode="auto">
            <a:xfrm>
              <a:off x="3251" y="3115"/>
              <a:ext cx="16" cy="1"/>
            </a:xfrm>
            <a:prstGeom prst="line">
              <a:avLst/>
            </a:prstGeom>
            <a:noFill/>
            <a:ln w="12700">
              <a:solidFill>
                <a:schemeClr val="tx2"/>
              </a:solidFill>
              <a:round/>
              <a:headEnd/>
              <a:tailEnd/>
            </a:ln>
            <a:effectLst/>
          </p:spPr>
          <p:txBody>
            <a:bodyPr/>
            <a:lstStyle/>
            <a:p>
              <a:endParaRPr lang="en-US"/>
            </a:p>
          </p:txBody>
        </p:sp>
        <p:sp>
          <p:nvSpPr>
            <p:cNvPr id="64957" name="Line 445"/>
            <p:cNvSpPr>
              <a:spLocks noChangeShapeType="1"/>
            </p:cNvSpPr>
            <p:nvPr/>
          </p:nvSpPr>
          <p:spPr bwMode="auto">
            <a:xfrm>
              <a:off x="3299" y="3115"/>
              <a:ext cx="16" cy="1"/>
            </a:xfrm>
            <a:prstGeom prst="line">
              <a:avLst/>
            </a:prstGeom>
            <a:noFill/>
            <a:ln w="12700">
              <a:solidFill>
                <a:schemeClr val="tx2"/>
              </a:solidFill>
              <a:round/>
              <a:headEnd/>
              <a:tailEnd/>
            </a:ln>
            <a:effectLst/>
          </p:spPr>
          <p:txBody>
            <a:bodyPr/>
            <a:lstStyle/>
            <a:p>
              <a:endParaRPr lang="en-US"/>
            </a:p>
          </p:txBody>
        </p:sp>
        <p:sp>
          <p:nvSpPr>
            <p:cNvPr id="64958" name="Line 446"/>
            <p:cNvSpPr>
              <a:spLocks noChangeShapeType="1"/>
            </p:cNvSpPr>
            <p:nvPr/>
          </p:nvSpPr>
          <p:spPr bwMode="auto">
            <a:xfrm>
              <a:off x="3347" y="3115"/>
              <a:ext cx="16" cy="1"/>
            </a:xfrm>
            <a:prstGeom prst="line">
              <a:avLst/>
            </a:prstGeom>
            <a:noFill/>
            <a:ln w="12700">
              <a:solidFill>
                <a:schemeClr val="tx2"/>
              </a:solidFill>
              <a:round/>
              <a:headEnd/>
              <a:tailEnd/>
            </a:ln>
            <a:effectLst/>
          </p:spPr>
          <p:txBody>
            <a:bodyPr/>
            <a:lstStyle/>
            <a:p>
              <a:endParaRPr lang="en-US"/>
            </a:p>
          </p:txBody>
        </p:sp>
        <p:sp>
          <p:nvSpPr>
            <p:cNvPr id="64959" name="Line 447"/>
            <p:cNvSpPr>
              <a:spLocks noChangeShapeType="1"/>
            </p:cNvSpPr>
            <p:nvPr/>
          </p:nvSpPr>
          <p:spPr bwMode="auto">
            <a:xfrm>
              <a:off x="3395" y="3115"/>
              <a:ext cx="16" cy="1"/>
            </a:xfrm>
            <a:prstGeom prst="line">
              <a:avLst/>
            </a:prstGeom>
            <a:noFill/>
            <a:ln w="12700">
              <a:solidFill>
                <a:schemeClr val="tx2"/>
              </a:solidFill>
              <a:round/>
              <a:headEnd/>
              <a:tailEnd/>
            </a:ln>
            <a:effectLst/>
          </p:spPr>
          <p:txBody>
            <a:bodyPr/>
            <a:lstStyle/>
            <a:p>
              <a:endParaRPr lang="en-US"/>
            </a:p>
          </p:txBody>
        </p:sp>
        <p:sp>
          <p:nvSpPr>
            <p:cNvPr id="64960" name="Line 448"/>
            <p:cNvSpPr>
              <a:spLocks noChangeShapeType="1"/>
            </p:cNvSpPr>
            <p:nvPr/>
          </p:nvSpPr>
          <p:spPr bwMode="auto">
            <a:xfrm>
              <a:off x="3443" y="3115"/>
              <a:ext cx="16" cy="1"/>
            </a:xfrm>
            <a:prstGeom prst="line">
              <a:avLst/>
            </a:prstGeom>
            <a:noFill/>
            <a:ln w="12700">
              <a:solidFill>
                <a:schemeClr val="tx2"/>
              </a:solidFill>
              <a:round/>
              <a:headEnd/>
              <a:tailEnd/>
            </a:ln>
            <a:effectLst/>
          </p:spPr>
          <p:txBody>
            <a:bodyPr/>
            <a:lstStyle/>
            <a:p>
              <a:endParaRPr lang="en-US"/>
            </a:p>
          </p:txBody>
        </p:sp>
        <p:sp>
          <p:nvSpPr>
            <p:cNvPr id="64961" name="Line 449"/>
            <p:cNvSpPr>
              <a:spLocks noChangeShapeType="1"/>
            </p:cNvSpPr>
            <p:nvPr/>
          </p:nvSpPr>
          <p:spPr bwMode="auto">
            <a:xfrm>
              <a:off x="3491" y="3115"/>
              <a:ext cx="16" cy="1"/>
            </a:xfrm>
            <a:prstGeom prst="line">
              <a:avLst/>
            </a:prstGeom>
            <a:noFill/>
            <a:ln w="12700">
              <a:solidFill>
                <a:schemeClr val="tx2"/>
              </a:solidFill>
              <a:round/>
              <a:headEnd/>
              <a:tailEnd/>
            </a:ln>
            <a:effectLst/>
          </p:spPr>
          <p:txBody>
            <a:bodyPr/>
            <a:lstStyle/>
            <a:p>
              <a:endParaRPr lang="en-US"/>
            </a:p>
          </p:txBody>
        </p:sp>
        <p:sp>
          <p:nvSpPr>
            <p:cNvPr id="64962" name="Line 450"/>
            <p:cNvSpPr>
              <a:spLocks noChangeShapeType="1"/>
            </p:cNvSpPr>
            <p:nvPr/>
          </p:nvSpPr>
          <p:spPr bwMode="auto">
            <a:xfrm>
              <a:off x="3539" y="3115"/>
              <a:ext cx="16" cy="1"/>
            </a:xfrm>
            <a:prstGeom prst="line">
              <a:avLst/>
            </a:prstGeom>
            <a:noFill/>
            <a:ln w="12700">
              <a:solidFill>
                <a:schemeClr val="tx2"/>
              </a:solidFill>
              <a:round/>
              <a:headEnd/>
              <a:tailEnd/>
            </a:ln>
            <a:effectLst/>
          </p:spPr>
          <p:txBody>
            <a:bodyPr/>
            <a:lstStyle/>
            <a:p>
              <a:endParaRPr lang="en-US"/>
            </a:p>
          </p:txBody>
        </p:sp>
        <p:sp>
          <p:nvSpPr>
            <p:cNvPr id="64963" name="Line 451"/>
            <p:cNvSpPr>
              <a:spLocks noChangeShapeType="1"/>
            </p:cNvSpPr>
            <p:nvPr/>
          </p:nvSpPr>
          <p:spPr bwMode="auto">
            <a:xfrm>
              <a:off x="3587" y="3115"/>
              <a:ext cx="16" cy="1"/>
            </a:xfrm>
            <a:prstGeom prst="line">
              <a:avLst/>
            </a:prstGeom>
            <a:noFill/>
            <a:ln w="12700">
              <a:solidFill>
                <a:schemeClr val="tx2"/>
              </a:solidFill>
              <a:round/>
              <a:headEnd/>
              <a:tailEnd/>
            </a:ln>
            <a:effectLst/>
          </p:spPr>
          <p:txBody>
            <a:bodyPr/>
            <a:lstStyle/>
            <a:p>
              <a:endParaRPr lang="en-US"/>
            </a:p>
          </p:txBody>
        </p:sp>
        <p:sp>
          <p:nvSpPr>
            <p:cNvPr id="64964" name="Line 452"/>
            <p:cNvSpPr>
              <a:spLocks noChangeShapeType="1"/>
            </p:cNvSpPr>
            <p:nvPr/>
          </p:nvSpPr>
          <p:spPr bwMode="auto">
            <a:xfrm>
              <a:off x="3635" y="3115"/>
              <a:ext cx="16" cy="1"/>
            </a:xfrm>
            <a:prstGeom prst="line">
              <a:avLst/>
            </a:prstGeom>
            <a:noFill/>
            <a:ln w="12700">
              <a:solidFill>
                <a:schemeClr val="tx2"/>
              </a:solidFill>
              <a:round/>
              <a:headEnd/>
              <a:tailEnd/>
            </a:ln>
            <a:effectLst/>
          </p:spPr>
          <p:txBody>
            <a:bodyPr/>
            <a:lstStyle/>
            <a:p>
              <a:endParaRPr lang="en-US"/>
            </a:p>
          </p:txBody>
        </p:sp>
        <p:sp>
          <p:nvSpPr>
            <p:cNvPr id="64965" name="Line 453"/>
            <p:cNvSpPr>
              <a:spLocks noChangeShapeType="1"/>
            </p:cNvSpPr>
            <p:nvPr/>
          </p:nvSpPr>
          <p:spPr bwMode="auto">
            <a:xfrm>
              <a:off x="3683" y="3115"/>
              <a:ext cx="16" cy="1"/>
            </a:xfrm>
            <a:prstGeom prst="line">
              <a:avLst/>
            </a:prstGeom>
            <a:noFill/>
            <a:ln w="12700">
              <a:solidFill>
                <a:schemeClr val="tx2"/>
              </a:solidFill>
              <a:round/>
              <a:headEnd/>
              <a:tailEnd/>
            </a:ln>
            <a:effectLst/>
          </p:spPr>
          <p:txBody>
            <a:bodyPr/>
            <a:lstStyle/>
            <a:p>
              <a:endParaRPr lang="en-US"/>
            </a:p>
          </p:txBody>
        </p:sp>
        <p:sp>
          <p:nvSpPr>
            <p:cNvPr id="64966" name="Line 454"/>
            <p:cNvSpPr>
              <a:spLocks noChangeShapeType="1"/>
            </p:cNvSpPr>
            <p:nvPr/>
          </p:nvSpPr>
          <p:spPr bwMode="auto">
            <a:xfrm>
              <a:off x="3731" y="3115"/>
              <a:ext cx="16" cy="1"/>
            </a:xfrm>
            <a:prstGeom prst="line">
              <a:avLst/>
            </a:prstGeom>
            <a:noFill/>
            <a:ln w="12700">
              <a:solidFill>
                <a:schemeClr val="tx2"/>
              </a:solidFill>
              <a:round/>
              <a:headEnd/>
              <a:tailEnd/>
            </a:ln>
            <a:effectLst/>
          </p:spPr>
          <p:txBody>
            <a:bodyPr/>
            <a:lstStyle/>
            <a:p>
              <a:endParaRPr lang="en-US"/>
            </a:p>
          </p:txBody>
        </p:sp>
        <p:sp>
          <p:nvSpPr>
            <p:cNvPr id="64967" name="Line 455"/>
            <p:cNvSpPr>
              <a:spLocks noChangeShapeType="1"/>
            </p:cNvSpPr>
            <p:nvPr/>
          </p:nvSpPr>
          <p:spPr bwMode="auto">
            <a:xfrm>
              <a:off x="3778" y="3115"/>
              <a:ext cx="16" cy="1"/>
            </a:xfrm>
            <a:prstGeom prst="line">
              <a:avLst/>
            </a:prstGeom>
            <a:noFill/>
            <a:ln w="12700">
              <a:solidFill>
                <a:schemeClr val="tx2"/>
              </a:solidFill>
              <a:round/>
              <a:headEnd/>
              <a:tailEnd/>
            </a:ln>
            <a:effectLst/>
          </p:spPr>
          <p:txBody>
            <a:bodyPr/>
            <a:lstStyle/>
            <a:p>
              <a:endParaRPr lang="en-US"/>
            </a:p>
          </p:txBody>
        </p:sp>
        <p:sp>
          <p:nvSpPr>
            <p:cNvPr id="64968" name="Line 456"/>
            <p:cNvSpPr>
              <a:spLocks noChangeShapeType="1"/>
            </p:cNvSpPr>
            <p:nvPr/>
          </p:nvSpPr>
          <p:spPr bwMode="auto">
            <a:xfrm>
              <a:off x="3826" y="3115"/>
              <a:ext cx="16" cy="1"/>
            </a:xfrm>
            <a:prstGeom prst="line">
              <a:avLst/>
            </a:prstGeom>
            <a:noFill/>
            <a:ln w="12700">
              <a:solidFill>
                <a:schemeClr val="tx2"/>
              </a:solidFill>
              <a:round/>
              <a:headEnd/>
              <a:tailEnd/>
            </a:ln>
            <a:effectLst/>
          </p:spPr>
          <p:txBody>
            <a:bodyPr/>
            <a:lstStyle/>
            <a:p>
              <a:endParaRPr lang="en-US"/>
            </a:p>
          </p:txBody>
        </p:sp>
        <p:sp>
          <p:nvSpPr>
            <p:cNvPr id="64969" name="Line 457"/>
            <p:cNvSpPr>
              <a:spLocks noChangeShapeType="1"/>
            </p:cNvSpPr>
            <p:nvPr/>
          </p:nvSpPr>
          <p:spPr bwMode="auto">
            <a:xfrm>
              <a:off x="3874" y="3115"/>
              <a:ext cx="16" cy="1"/>
            </a:xfrm>
            <a:prstGeom prst="line">
              <a:avLst/>
            </a:prstGeom>
            <a:noFill/>
            <a:ln w="12700">
              <a:solidFill>
                <a:schemeClr val="tx2"/>
              </a:solidFill>
              <a:round/>
              <a:headEnd/>
              <a:tailEnd/>
            </a:ln>
            <a:effectLst/>
          </p:spPr>
          <p:txBody>
            <a:bodyPr/>
            <a:lstStyle/>
            <a:p>
              <a:endParaRPr lang="en-US"/>
            </a:p>
          </p:txBody>
        </p:sp>
        <p:sp>
          <p:nvSpPr>
            <p:cNvPr id="64970" name="Line 458"/>
            <p:cNvSpPr>
              <a:spLocks noChangeShapeType="1"/>
            </p:cNvSpPr>
            <p:nvPr/>
          </p:nvSpPr>
          <p:spPr bwMode="auto">
            <a:xfrm>
              <a:off x="3922" y="3115"/>
              <a:ext cx="16" cy="1"/>
            </a:xfrm>
            <a:prstGeom prst="line">
              <a:avLst/>
            </a:prstGeom>
            <a:noFill/>
            <a:ln w="12700">
              <a:solidFill>
                <a:schemeClr val="tx2"/>
              </a:solidFill>
              <a:round/>
              <a:headEnd/>
              <a:tailEnd/>
            </a:ln>
            <a:effectLst/>
          </p:spPr>
          <p:txBody>
            <a:bodyPr/>
            <a:lstStyle/>
            <a:p>
              <a:endParaRPr lang="en-US"/>
            </a:p>
          </p:txBody>
        </p:sp>
        <p:sp>
          <p:nvSpPr>
            <p:cNvPr id="64971" name="Line 459"/>
            <p:cNvSpPr>
              <a:spLocks noChangeShapeType="1"/>
            </p:cNvSpPr>
            <p:nvPr/>
          </p:nvSpPr>
          <p:spPr bwMode="auto">
            <a:xfrm>
              <a:off x="3970" y="3115"/>
              <a:ext cx="16" cy="1"/>
            </a:xfrm>
            <a:prstGeom prst="line">
              <a:avLst/>
            </a:prstGeom>
            <a:noFill/>
            <a:ln w="12700">
              <a:solidFill>
                <a:schemeClr val="tx2"/>
              </a:solidFill>
              <a:round/>
              <a:headEnd/>
              <a:tailEnd/>
            </a:ln>
            <a:effectLst/>
          </p:spPr>
          <p:txBody>
            <a:bodyPr/>
            <a:lstStyle/>
            <a:p>
              <a:endParaRPr lang="en-US"/>
            </a:p>
          </p:txBody>
        </p:sp>
        <p:sp>
          <p:nvSpPr>
            <p:cNvPr id="64972" name="Line 460"/>
            <p:cNvSpPr>
              <a:spLocks noChangeShapeType="1"/>
            </p:cNvSpPr>
            <p:nvPr/>
          </p:nvSpPr>
          <p:spPr bwMode="auto">
            <a:xfrm>
              <a:off x="4018" y="3115"/>
              <a:ext cx="16" cy="1"/>
            </a:xfrm>
            <a:prstGeom prst="line">
              <a:avLst/>
            </a:prstGeom>
            <a:noFill/>
            <a:ln w="12700">
              <a:solidFill>
                <a:schemeClr val="tx2"/>
              </a:solidFill>
              <a:round/>
              <a:headEnd/>
              <a:tailEnd/>
            </a:ln>
            <a:effectLst/>
          </p:spPr>
          <p:txBody>
            <a:bodyPr/>
            <a:lstStyle/>
            <a:p>
              <a:endParaRPr lang="en-US"/>
            </a:p>
          </p:txBody>
        </p:sp>
        <p:sp>
          <p:nvSpPr>
            <p:cNvPr id="64973" name="Line 461"/>
            <p:cNvSpPr>
              <a:spLocks noChangeShapeType="1"/>
            </p:cNvSpPr>
            <p:nvPr/>
          </p:nvSpPr>
          <p:spPr bwMode="auto">
            <a:xfrm>
              <a:off x="4066" y="3115"/>
              <a:ext cx="16" cy="1"/>
            </a:xfrm>
            <a:prstGeom prst="line">
              <a:avLst/>
            </a:prstGeom>
            <a:noFill/>
            <a:ln w="12700">
              <a:solidFill>
                <a:schemeClr val="tx2"/>
              </a:solidFill>
              <a:round/>
              <a:headEnd/>
              <a:tailEnd/>
            </a:ln>
            <a:effectLst/>
          </p:spPr>
          <p:txBody>
            <a:bodyPr/>
            <a:lstStyle/>
            <a:p>
              <a:endParaRPr lang="en-US"/>
            </a:p>
          </p:txBody>
        </p:sp>
        <p:sp>
          <p:nvSpPr>
            <p:cNvPr id="64974" name="Line 462"/>
            <p:cNvSpPr>
              <a:spLocks noChangeShapeType="1"/>
            </p:cNvSpPr>
            <p:nvPr/>
          </p:nvSpPr>
          <p:spPr bwMode="auto">
            <a:xfrm>
              <a:off x="4114" y="3115"/>
              <a:ext cx="16" cy="1"/>
            </a:xfrm>
            <a:prstGeom prst="line">
              <a:avLst/>
            </a:prstGeom>
            <a:noFill/>
            <a:ln w="12700">
              <a:solidFill>
                <a:schemeClr val="tx2"/>
              </a:solidFill>
              <a:round/>
              <a:headEnd/>
              <a:tailEnd/>
            </a:ln>
            <a:effectLst/>
          </p:spPr>
          <p:txBody>
            <a:bodyPr/>
            <a:lstStyle/>
            <a:p>
              <a:endParaRPr lang="en-US"/>
            </a:p>
          </p:txBody>
        </p:sp>
        <p:sp>
          <p:nvSpPr>
            <p:cNvPr id="64975" name="Line 463"/>
            <p:cNvSpPr>
              <a:spLocks noChangeShapeType="1"/>
            </p:cNvSpPr>
            <p:nvPr/>
          </p:nvSpPr>
          <p:spPr bwMode="auto">
            <a:xfrm>
              <a:off x="4162" y="3115"/>
              <a:ext cx="16" cy="1"/>
            </a:xfrm>
            <a:prstGeom prst="line">
              <a:avLst/>
            </a:prstGeom>
            <a:noFill/>
            <a:ln w="12700">
              <a:solidFill>
                <a:schemeClr val="tx2"/>
              </a:solidFill>
              <a:round/>
              <a:headEnd/>
              <a:tailEnd/>
            </a:ln>
            <a:effectLst/>
          </p:spPr>
          <p:txBody>
            <a:bodyPr/>
            <a:lstStyle/>
            <a:p>
              <a:endParaRPr lang="en-US"/>
            </a:p>
          </p:txBody>
        </p:sp>
        <p:sp>
          <p:nvSpPr>
            <p:cNvPr id="64976" name="Line 464"/>
            <p:cNvSpPr>
              <a:spLocks noChangeShapeType="1"/>
            </p:cNvSpPr>
            <p:nvPr/>
          </p:nvSpPr>
          <p:spPr bwMode="auto">
            <a:xfrm>
              <a:off x="4210" y="3115"/>
              <a:ext cx="16" cy="1"/>
            </a:xfrm>
            <a:prstGeom prst="line">
              <a:avLst/>
            </a:prstGeom>
            <a:noFill/>
            <a:ln w="12700">
              <a:solidFill>
                <a:schemeClr val="tx2"/>
              </a:solidFill>
              <a:round/>
              <a:headEnd/>
              <a:tailEnd/>
            </a:ln>
            <a:effectLst/>
          </p:spPr>
          <p:txBody>
            <a:bodyPr/>
            <a:lstStyle/>
            <a:p>
              <a:endParaRPr lang="en-US"/>
            </a:p>
          </p:txBody>
        </p:sp>
        <p:sp>
          <p:nvSpPr>
            <p:cNvPr id="64977" name="Line 465"/>
            <p:cNvSpPr>
              <a:spLocks noChangeShapeType="1"/>
            </p:cNvSpPr>
            <p:nvPr/>
          </p:nvSpPr>
          <p:spPr bwMode="auto">
            <a:xfrm>
              <a:off x="4258" y="3115"/>
              <a:ext cx="16" cy="1"/>
            </a:xfrm>
            <a:prstGeom prst="line">
              <a:avLst/>
            </a:prstGeom>
            <a:noFill/>
            <a:ln w="12700">
              <a:solidFill>
                <a:schemeClr val="tx2"/>
              </a:solidFill>
              <a:round/>
              <a:headEnd/>
              <a:tailEnd/>
            </a:ln>
            <a:effectLst/>
          </p:spPr>
          <p:txBody>
            <a:bodyPr/>
            <a:lstStyle/>
            <a:p>
              <a:endParaRPr lang="en-US"/>
            </a:p>
          </p:txBody>
        </p:sp>
        <p:sp>
          <p:nvSpPr>
            <p:cNvPr id="64978" name="Line 466"/>
            <p:cNvSpPr>
              <a:spLocks noChangeShapeType="1"/>
            </p:cNvSpPr>
            <p:nvPr/>
          </p:nvSpPr>
          <p:spPr bwMode="auto">
            <a:xfrm>
              <a:off x="4306" y="3115"/>
              <a:ext cx="16" cy="1"/>
            </a:xfrm>
            <a:prstGeom prst="line">
              <a:avLst/>
            </a:prstGeom>
            <a:noFill/>
            <a:ln w="12700">
              <a:solidFill>
                <a:schemeClr val="tx2"/>
              </a:solidFill>
              <a:round/>
              <a:headEnd/>
              <a:tailEnd/>
            </a:ln>
            <a:effectLst/>
          </p:spPr>
          <p:txBody>
            <a:bodyPr/>
            <a:lstStyle/>
            <a:p>
              <a:endParaRPr lang="en-US"/>
            </a:p>
          </p:txBody>
        </p:sp>
        <p:sp>
          <p:nvSpPr>
            <p:cNvPr id="64979" name="Line 467"/>
            <p:cNvSpPr>
              <a:spLocks noChangeShapeType="1"/>
            </p:cNvSpPr>
            <p:nvPr/>
          </p:nvSpPr>
          <p:spPr bwMode="auto">
            <a:xfrm>
              <a:off x="4353" y="3115"/>
              <a:ext cx="16" cy="1"/>
            </a:xfrm>
            <a:prstGeom prst="line">
              <a:avLst/>
            </a:prstGeom>
            <a:noFill/>
            <a:ln w="12700">
              <a:solidFill>
                <a:schemeClr val="tx2"/>
              </a:solidFill>
              <a:round/>
              <a:headEnd/>
              <a:tailEnd/>
            </a:ln>
            <a:effectLst/>
          </p:spPr>
          <p:txBody>
            <a:bodyPr/>
            <a:lstStyle/>
            <a:p>
              <a:endParaRPr lang="en-US"/>
            </a:p>
          </p:txBody>
        </p:sp>
        <p:sp>
          <p:nvSpPr>
            <p:cNvPr id="64980" name="Line 468"/>
            <p:cNvSpPr>
              <a:spLocks noChangeShapeType="1"/>
            </p:cNvSpPr>
            <p:nvPr/>
          </p:nvSpPr>
          <p:spPr bwMode="auto">
            <a:xfrm>
              <a:off x="4401" y="3115"/>
              <a:ext cx="16" cy="1"/>
            </a:xfrm>
            <a:prstGeom prst="line">
              <a:avLst/>
            </a:prstGeom>
            <a:noFill/>
            <a:ln w="12700">
              <a:solidFill>
                <a:schemeClr val="tx2"/>
              </a:solidFill>
              <a:round/>
              <a:headEnd/>
              <a:tailEnd/>
            </a:ln>
            <a:effectLst/>
          </p:spPr>
          <p:txBody>
            <a:bodyPr/>
            <a:lstStyle/>
            <a:p>
              <a:endParaRPr lang="en-US"/>
            </a:p>
          </p:txBody>
        </p:sp>
        <p:sp>
          <p:nvSpPr>
            <p:cNvPr id="64981" name="Line 469"/>
            <p:cNvSpPr>
              <a:spLocks noChangeShapeType="1"/>
            </p:cNvSpPr>
            <p:nvPr/>
          </p:nvSpPr>
          <p:spPr bwMode="auto">
            <a:xfrm>
              <a:off x="4449" y="3115"/>
              <a:ext cx="16" cy="1"/>
            </a:xfrm>
            <a:prstGeom prst="line">
              <a:avLst/>
            </a:prstGeom>
            <a:noFill/>
            <a:ln w="12700">
              <a:solidFill>
                <a:schemeClr val="tx2"/>
              </a:solidFill>
              <a:round/>
              <a:headEnd/>
              <a:tailEnd/>
            </a:ln>
            <a:effectLst/>
          </p:spPr>
          <p:txBody>
            <a:bodyPr/>
            <a:lstStyle/>
            <a:p>
              <a:endParaRPr lang="en-US"/>
            </a:p>
          </p:txBody>
        </p:sp>
        <p:sp>
          <p:nvSpPr>
            <p:cNvPr id="64982" name="Line 470"/>
            <p:cNvSpPr>
              <a:spLocks noChangeShapeType="1"/>
            </p:cNvSpPr>
            <p:nvPr/>
          </p:nvSpPr>
          <p:spPr bwMode="auto">
            <a:xfrm>
              <a:off x="4497" y="3115"/>
              <a:ext cx="16" cy="1"/>
            </a:xfrm>
            <a:prstGeom prst="line">
              <a:avLst/>
            </a:prstGeom>
            <a:noFill/>
            <a:ln w="12700">
              <a:solidFill>
                <a:schemeClr val="tx2"/>
              </a:solidFill>
              <a:round/>
              <a:headEnd/>
              <a:tailEnd/>
            </a:ln>
            <a:effectLst/>
          </p:spPr>
          <p:txBody>
            <a:bodyPr/>
            <a:lstStyle/>
            <a:p>
              <a:endParaRPr lang="en-US"/>
            </a:p>
          </p:txBody>
        </p:sp>
        <p:sp>
          <p:nvSpPr>
            <p:cNvPr id="64983" name="Line 471"/>
            <p:cNvSpPr>
              <a:spLocks noChangeShapeType="1"/>
            </p:cNvSpPr>
            <p:nvPr/>
          </p:nvSpPr>
          <p:spPr bwMode="auto">
            <a:xfrm>
              <a:off x="4545" y="3115"/>
              <a:ext cx="16" cy="1"/>
            </a:xfrm>
            <a:prstGeom prst="line">
              <a:avLst/>
            </a:prstGeom>
            <a:noFill/>
            <a:ln w="12700">
              <a:solidFill>
                <a:schemeClr val="tx2"/>
              </a:solidFill>
              <a:round/>
              <a:headEnd/>
              <a:tailEnd/>
            </a:ln>
            <a:effectLst/>
          </p:spPr>
          <p:txBody>
            <a:bodyPr/>
            <a:lstStyle/>
            <a:p>
              <a:endParaRPr lang="en-US"/>
            </a:p>
          </p:txBody>
        </p:sp>
        <p:sp>
          <p:nvSpPr>
            <p:cNvPr id="64984" name="Line 472"/>
            <p:cNvSpPr>
              <a:spLocks noChangeShapeType="1"/>
            </p:cNvSpPr>
            <p:nvPr/>
          </p:nvSpPr>
          <p:spPr bwMode="auto">
            <a:xfrm>
              <a:off x="4593" y="3115"/>
              <a:ext cx="16" cy="1"/>
            </a:xfrm>
            <a:prstGeom prst="line">
              <a:avLst/>
            </a:prstGeom>
            <a:noFill/>
            <a:ln w="12700">
              <a:solidFill>
                <a:schemeClr val="tx2"/>
              </a:solidFill>
              <a:round/>
              <a:headEnd/>
              <a:tailEnd/>
            </a:ln>
            <a:effectLst/>
          </p:spPr>
          <p:txBody>
            <a:bodyPr/>
            <a:lstStyle/>
            <a:p>
              <a:endParaRPr lang="en-US"/>
            </a:p>
          </p:txBody>
        </p:sp>
        <p:sp>
          <p:nvSpPr>
            <p:cNvPr id="64985" name="Line 473"/>
            <p:cNvSpPr>
              <a:spLocks noChangeShapeType="1"/>
            </p:cNvSpPr>
            <p:nvPr/>
          </p:nvSpPr>
          <p:spPr bwMode="auto">
            <a:xfrm>
              <a:off x="4641" y="3115"/>
              <a:ext cx="16" cy="1"/>
            </a:xfrm>
            <a:prstGeom prst="line">
              <a:avLst/>
            </a:prstGeom>
            <a:noFill/>
            <a:ln w="12700">
              <a:solidFill>
                <a:schemeClr val="tx2"/>
              </a:solidFill>
              <a:round/>
              <a:headEnd/>
              <a:tailEnd/>
            </a:ln>
            <a:effectLst/>
          </p:spPr>
          <p:txBody>
            <a:bodyPr/>
            <a:lstStyle/>
            <a:p>
              <a:endParaRPr lang="en-US"/>
            </a:p>
          </p:txBody>
        </p:sp>
        <p:sp>
          <p:nvSpPr>
            <p:cNvPr id="64986" name="Line 474"/>
            <p:cNvSpPr>
              <a:spLocks noChangeShapeType="1"/>
            </p:cNvSpPr>
            <p:nvPr/>
          </p:nvSpPr>
          <p:spPr bwMode="auto">
            <a:xfrm>
              <a:off x="4689" y="3115"/>
              <a:ext cx="16" cy="1"/>
            </a:xfrm>
            <a:prstGeom prst="line">
              <a:avLst/>
            </a:prstGeom>
            <a:noFill/>
            <a:ln w="12700">
              <a:solidFill>
                <a:schemeClr val="tx2"/>
              </a:solidFill>
              <a:round/>
              <a:headEnd/>
              <a:tailEnd/>
            </a:ln>
            <a:effectLst/>
          </p:spPr>
          <p:txBody>
            <a:bodyPr/>
            <a:lstStyle/>
            <a:p>
              <a:endParaRPr lang="en-US"/>
            </a:p>
          </p:txBody>
        </p:sp>
        <p:sp>
          <p:nvSpPr>
            <p:cNvPr id="64987" name="Line 475"/>
            <p:cNvSpPr>
              <a:spLocks noChangeShapeType="1"/>
            </p:cNvSpPr>
            <p:nvPr/>
          </p:nvSpPr>
          <p:spPr bwMode="auto">
            <a:xfrm>
              <a:off x="4737" y="3115"/>
              <a:ext cx="16" cy="1"/>
            </a:xfrm>
            <a:prstGeom prst="line">
              <a:avLst/>
            </a:prstGeom>
            <a:noFill/>
            <a:ln w="12700">
              <a:solidFill>
                <a:schemeClr val="tx2"/>
              </a:solidFill>
              <a:round/>
              <a:headEnd/>
              <a:tailEnd/>
            </a:ln>
            <a:effectLst/>
          </p:spPr>
          <p:txBody>
            <a:bodyPr/>
            <a:lstStyle/>
            <a:p>
              <a:endParaRPr lang="en-US"/>
            </a:p>
          </p:txBody>
        </p:sp>
        <p:sp>
          <p:nvSpPr>
            <p:cNvPr id="64988" name="Line 476"/>
            <p:cNvSpPr>
              <a:spLocks noChangeShapeType="1"/>
            </p:cNvSpPr>
            <p:nvPr/>
          </p:nvSpPr>
          <p:spPr bwMode="auto">
            <a:xfrm>
              <a:off x="4785" y="3115"/>
              <a:ext cx="16" cy="1"/>
            </a:xfrm>
            <a:prstGeom prst="line">
              <a:avLst/>
            </a:prstGeom>
            <a:noFill/>
            <a:ln w="12700">
              <a:solidFill>
                <a:schemeClr val="tx2"/>
              </a:solidFill>
              <a:round/>
              <a:headEnd/>
              <a:tailEnd/>
            </a:ln>
            <a:effectLst/>
          </p:spPr>
          <p:txBody>
            <a:bodyPr/>
            <a:lstStyle/>
            <a:p>
              <a:endParaRPr lang="en-US"/>
            </a:p>
          </p:txBody>
        </p:sp>
        <p:sp>
          <p:nvSpPr>
            <p:cNvPr id="64989" name="Line 477"/>
            <p:cNvSpPr>
              <a:spLocks noChangeShapeType="1"/>
            </p:cNvSpPr>
            <p:nvPr/>
          </p:nvSpPr>
          <p:spPr bwMode="auto">
            <a:xfrm>
              <a:off x="4833" y="3115"/>
              <a:ext cx="16" cy="1"/>
            </a:xfrm>
            <a:prstGeom prst="line">
              <a:avLst/>
            </a:prstGeom>
            <a:noFill/>
            <a:ln w="12700">
              <a:solidFill>
                <a:schemeClr val="tx2"/>
              </a:solidFill>
              <a:round/>
              <a:headEnd/>
              <a:tailEnd/>
            </a:ln>
            <a:effectLst/>
          </p:spPr>
          <p:txBody>
            <a:bodyPr/>
            <a:lstStyle/>
            <a:p>
              <a:endParaRPr lang="en-US"/>
            </a:p>
          </p:txBody>
        </p:sp>
        <p:sp>
          <p:nvSpPr>
            <p:cNvPr id="64990" name="Line 478"/>
            <p:cNvSpPr>
              <a:spLocks noChangeShapeType="1"/>
            </p:cNvSpPr>
            <p:nvPr/>
          </p:nvSpPr>
          <p:spPr bwMode="auto">
            <a:xfrm>
              <a:off x="4881" y="3115"/>
              <a:ext cx="16" cy="1"/>
            </a:xfrm>
            <a:prstGeom prst="line">
              <a:avLst/>
            </a:prstGeom>
            <a:noFill/>
            <a:ln w="12700">
              <a:solidFill>
                <a:schemeClr val="tx2"/>
              </a:solidFill>
              <a:round/>
              <a:headEnd/>
              <a:tailEnd/>
            </a:ln>
            <a:effectLst/>
          </p:spPr>
          <p:txBody>
            <a:bodyPr/>
            <a:lstStyle/>
            <a:p>
              <a:endParaRPr lang="en-US"/>
            </a:p>
          </p:txBody>
        </p:sp>
        <p:sp>
          <p:nvSpPr>
            <p:cNvPr id="64991" name="Line 479"/>
            <p:cNvSpPr>
              <a:spLocks noChangeShapeType="1"/>
            </p:cNvSpPr>
            <p:nvPr/>
          </p:nvSpPr>
          <p:spPr bwMode="auto">
            <a:xfrm>
              <a:off x="1143" y="3083"/>
              <a:ext cx="16" cy="1"/>
            </a:xfrm>
            <a:prstGeom prst="line">
              <a:avLst/>
            </a:prstGeom>
            <a:noFill/>
            <a:ln w="12700">
              <a:solidFill>
                <a:schemeClr val="tx2"/>
              </a:solidFill>
              <a:round/>
              <a:headEnd/>
              <a:tailEnd/>
            </a:ln>
            <a:effectLst/>
          </p:spPr>
          <p:txBody>
            <a:bodyPr/>
            <a:lstStyle/>
            <a:p>
              <a:endParaRPr lang="en-US"/>
            </a:p>
          </p:txBody>
        </p:sp>
        <p:sp>
          <p:nvSpPr>
            <p:cNvPr id="64992" name="Line 480"/>
            <p:cNvSpPr>
              <a:spLocks noChangeShapeType="1"/>
            </p:cNvSpPr>
            <p:nvPr/>
          </p:nvSpPr>
          <p:spPr bwMode="auto">
            <a:xfrm>
              <a:off x="1191" y="3083"/>
              <a:ext cx="16" cy="1"/>
            </a:xfrm>
            <a:prstGeom prst="line">
              <a:avLst/>
            </a:prstGeom>
            <a:noFill/>
            <a:ln w="12700">
              <a:solidFill>
                <a:schemeClr val="tx2"/>
              </a:solidFill>
              <a:round/>
              <a:headEnd/>
              <a:tailEnd/>
            </a:ln>
            <a:effectLst/>
          </p:spPr>
          <p:txBody>
            <a:bodyPr/>
            <a:lstStyle/>
            <a:p>
              <a:endParaRPr lang="en-US"/>
            </a:p>
          </p:txBody>
        </p:sp>
        <p:sp>
          <p:nvSpPr>
            <p:cNvPr id="64993" name="Line 481"/>
            <p:cNvSpPr>
              <a:spLocks noChangeShapeType="1"/>
            </p:cNvSpPr>
            <p:nvPr/>
          </p:nvSpPr>
          <p:spPr bwMode="auto">
            <a:xfrm>
              <a:off x="1239" y="3083"/>
              <a:ext cx="16" cy="1"/>
            </a:xfrm>
            <a:prstGeom prst="line">
              <a:avLst/>
            </a:prstGeom>
            <a:noFill/>
            <a:ln w="12700">
              <a:solidFill>
                <a:schemeClr val="tx2"/>
              </a:solidFill>
              <a:round/>
              <a:headEnd/>
              <a:tailEnd/>
            </a:ln>
            <a:effectLst/>
          </p:spPr>
          <p:txBody>
            <a:bodyPr/>
            <a:lstStyle/>
            <a:p>
              <a:endParaRPr lang="en-US"/>
            </a:p>
          </p:txBody>
        </p:sp>
        <p:sp>
          <p:nvSpPr>
            <p:cNvPr id="64994" name="Line 482"/>
            <p:cNvSpPr>
              <a:spLocks noChangeShapeType="1"/>
            </p:cNvSpPr>
            <p:nvPr/>
          </p:nvSpPr>
          <p:spPr bwMode="auto">
            <a:xfrm>
              <a:off x="1287" y="3083"/>
              <a:ext cx="16" cy="1"/>
            </a:xfrm>
            <a:prstGeom prst="line">
              <a:avLst/>
            </a:prstGeom>
            <a:noFill/>
            <a:ln w="12700">
              <a:solidFill>
                <a:schemeClr val="tx2"/>
              </a:solidFill>
              <a:round/>
              <a:headEnd/>
              <a:tailEnd/>
            </a:ln>
            <a:effectLst/>
          </p:spPr>
          <p:txBody>
            <a:bodyPr/>
            <a:lstStyle/>
            <a:p>
              <a:endParaRPr lang="en-US"/>
            </a:p>
          </p:txBody>
        </p:sp>
        <p:sp>
          <p:nvSpPr>
            <p:cNvPr id="64995" name="Line 483"/>
            <p:cNvSpPr>
              <a:spLocks noChangeShapeType="1"/>
            </p:cNvSpPr>
            <p:nvPr/>
          </p:nvSpPr>
          <p:spPr bwMode="auto">
            <a:xfrm>
              <a:off x="1335" y="3083"/>
              <a:ext cx="16" cy="1"/>
            </a:xfrm>
            <a:prstGeom prst="line">
              <a:avLst/>
            </a:prstGeom>
            <a:noFill/>
            <a:ln w="12700">
              <a:solidFill>
                <a:schemeClr val="tx2"/>
              </a:solidFill>
              <a:round/>
              <a:headEnd/>
              <a:tailEnd/>
            </a:ln>
            <a:effectLst/>
          </p:spPr>
          <p:txBody>
            <a:bodyPr/>
            <a:lstStyle/>
            <a:p>
              <a:endParaRPr lang="en-US"/>
            </a:p>
          </p:txBody>
        </p:sp>
        <p:sp>
          <p:nvSpPr>
            <p:cNvPr id="64996" name="Line 484"/>
            <p:cNvSpPr>
              <a:spLocks noChangeShapeType="1"/>
            </p:cNvSpPr>
            <p:nvPr/>
          </p:nvSpPr>
          <p:spPr bwMode="auto">
            <a:xfrm>
              <a:off x="1383" y="3083"/>
              <a:ext cx="15" cy="1"/>
            </a:xfrm>
            <a:prstGeom prst="line">
              <a:avLst/>
            </a:prstGeom>
            <a:noFill/>
            <a:ln w="12700">
              <a:solidFill>
                <a:schemeClr val="tx2"/>
              </a:solidFill>
              <a:round/>
              <a:headEnd/>
              <a:tailEnd/>
            </a:ln>
            <a:effectLst/>
          </p:spPr>
          <p:txBody>
            <a:bodyPr/>
            <a:lstStyle/>
            <a:p>
              <a:endParaRPr lang="en-US"/>
            </a:p>
          </p:txBody>
        </p:sp>
        <p:sp>
          <p:nvSpPr>
            <p:cNvPr id="64997" name="Line 485"/>
            <p:cNvSpPr>
              <a:spLocks noChangeShapeType="1"/>
            </p:cNvSpPr>
            <p:nvPr/>
          </p:nvSpPr>
          <p:spPr bwMode="auto">
            <a:xfrm>
              <a:off x="1430" y="3083"/>
              <a:ext cx="16" cy="1"/>
            </a:xfrm>
            <a:prstGeom prst="line">
              <a:avLst/>
            </a:prstGeom>
            <a:noFill/>
            <a:ln w="12700">
              <a:solidFill>
                <a:schemeClr val="tx2"/>
              </a:solidFill>
              <a:round/>
              <a:headEnd/>
              <a:tailEnd/>
            </a:ln>
            <a:effectLst/>
          </p:spPr>
          <p:txBody>
            <a:bodyPr/>
            <a:lstStyle/>
            <a:p>
              <a:endParaRPr lang="en-US"/>
            </a:p>
          </p:txBody>
        </p:sp>
        <p:sp>
          <p:nvSpPr>
            <p:cNvPr id="64998" name="Line 486"/>
            <p:cNvSpPr>
              <a:spLocks noChangeShapeType="1"/>
            </p:cNvSpPr>
            <p:nvPr/>
          </p:nvSpPr>
          <p:spPr bwMode="auto">
            <a:xfrm>
              <a:off x="1478" y="3083"/>
              <a:ext cx="16" cy="1"/>
            </a:xfrm>
            <a:prstGeom prst="line">
              <a:avLst/>
            </a:prstGeom>
            <a:noFill/>
            <a:ln w="12700">
              <a:solidFill>
                <a:schemeClr val="tx2"/>
              </a:solidFill>
              <a:round/>
              <a:headEnd/>
              <a:tailEnd/>
            </a:ln>
            <a:effectLst/>
          </p:spPr>
          <p:txBody>
            <a:bodyPr/>
            <a:lstStyle/>
            <a:p>
              <a:endParaRPr lang="en-US"/>
            </a:p>
          </p:txBody>
        </p:sp>
        <p:sp>
          <p:nvSpPr>
            <p:cNvPr id="64999" name="Line 487"/>
            <p:cNvSpPr>
              <a:spLocks noChangeShapeType="1"/>
            </p:cNvSpPr>
            <p:nvPr/>
          </p:nvSpPr>
          <p:spPr bwMode="auto">
            <a:xfrm>
              <a:off x="1526" y="3083"/>
              <a:ext cx="16" cy="1"/>
            </a:xfrm>
            <a:prstGeom prst="line">
              <a:avLst/>
            </a:prstGeom>
            <a:noFill/>
            <a:ln w="12700">
              <a:solidFill>
                <a:schemeClr val="tx2"/>
              </a:solidFill>
              <a:round/>
              <a:headEnd/>
              <a:tailEnd/>
            </a:ln>
            <a:effectLst/>
          </p:spPr>
          <p:txBody>
            <a:bodyPr/>
            <a:lstStyle/>
            <a:p>
              <a:endParaRPr lang="en-US"/>
            </a:p>
          </p:txBody>
        </p:sp>
        <p:sp>
          <p:nvSpPr>
            <p:cNvPr id="65000" name="Line 488"/>
            <p:cNvSpPr>
              <a:spLocks noChangeShapeType="1"/>
            </p:cNvSpPr>
            <p:nvPr/>
          </p:nvSpPr>
          <p:spPr bwMode="auto">
            <a:xfrm>
              <a:off x="1574" y="3083"/>
              <a:ext cx="16" cy="1"/>
            </a:xfrm>
            <a:prstGeom prst="line">
              <a:avLst/>
            </a:prstGeom>
            <a:noFill/>
            <a:ln w="12700">
              <a:solidFill>
                <a:schemeClr val="tx2"/>
              </a:solidFill>
              <a:round/>
              <a:headEnd/>
              <a:tailEnd/>
            </a:ln>
            <a:effectLst/>
          </p:spPr>
          <p:txBody>
            <a:bodyPr/>
            <a:lstStyle/>
            <a:p>
              <a:endParaRPr lang="en-US"/>
            </a:p>
          </p:txBody>
        </p:sp>
        <p:sp>
          <p:nvSpPr>
            <p:cNvPr id="65001" name="Line 489"/>
            <p:cNvSpPr>
              <a:spLocks noChangeShapeType="1"/>
            </p:cNvSpPr>
            <p:nvPr/>
          </p:nvSpPr>
          <p:spPr bwMode="auto">
            <a:xfrm>
              <a:off x="1622" y="3083"/>
              <a:ext cx="16" cy="1"/>
            </a:xfrm>
            <a:prstGeom prst="line">
              <a:avLst/>
            </a:prstGeom>
            <a:noFill/>
            <a:ln w="12700">
              <a:solidFill>
                <a:schemeClr val="tx2"/>
              </a:solidFill>
              <a:round/>
              <a:headEnd/>
              <a:tailEnd/>
            </a:ln>
            <a:effectLst/>
          </p:spPr>
          <p:txBody>
            <a:bodyPr/>
            <a:lstStyle/>
            <a:p>
              <a:endParaRPr lang="en-US"/>
            </a:p>
          </p:txBody>
        </p:sp>
        <p:sp>
          <p:nvSpPr>
            <p:cNvPr id="65002" name="Line 490"/>
            <p:cNvSpPr>
              <a:spLocks noChangeShapeType="1"/>
            </p:cNvSpPr>
            <p:nvPr/>
          </p:nvSpPr>
          <p:spPr bwMode="auto">
            <a:xfrm>
              <a:off x="1670" y="3083"/>
              <a:ext cx="16" cy="1"/>
            </a:xfrm>
            <a:prstGeom prst="line">
              <a:avLst/>
            </a:prstGeom>
            <a:noFill/>
            <a:ln w="12700">
              <a:solidFill>
                <a:schemeClr val="tx2"/>
              </a:solidFill>
              <a:round/>
              <a:headEnd/>
              <a:tailEnd/>
            </a:ln>
            <a:effectLst/>
          </p:spPr>
          <p:txBody>
            <a:bodyPr/>
            <a:lstStyle/>
            <a:p>
              <a:endParaRPr lang="en-US"/>
            </a:p>
          </p:txBody>
        </p:sp>
        <p:sp>
          <p:nvSpPr>
            <p:cNvPr id="65003" name="Line 491"/>
            <p:cNvSpPr>
              <a:spLocks noChangeShapeType="1"/>
            </p:cNvSpPr>
            <p:nvPr/>
          </p:nvSpPr>
          <p:spPr bwMode="auto">
            <a:xfrm>
              <a:off x="1718" y="3083"/>
              <a:ext cx="16" cy="1"/>
            </a:xfrm>
            <a:prstGeom prst="line">
              <a:avLst/>
            </a:prstGeom>
            <a:noFill/>
            <a:ln w="12700">
              <a:solidFill>
                <a:schemeClr val="tx2"/>
              </a:solidFill>
              <a:round/>
              <a:headEnd/>
              <a:tailEnd/>
            </a:ln>
            <a:effectLst/>
          </p:spPr>
          <p:txBody>
            <a:bodyPr/>
            <a:lstStyle/>
            <a:p>
              <a:endParaRPr lang="en-US"/>
            </a:p>
          </p:txBody>
        </p:sp>
        <p:sp>
          <p:nvSpPr>
            <p:cNvPr id="65004" name="Line 492"/>
            <p:cNvSpPr>
              <a:spLocks noChangeShapeType="1"/>
            </p:cNvSpPr>
            <p:nvPr/>
          </p:nvSpPr>
          <p:spPr bwMode="auto">
            <a:xfrm>
              <a:off x="1766" y="3083"/>
              <a:ext cx="16" cy="1"/>
            </a:xfrm>
            <a:prstGeom prst="line">
              <a:avLst/>
            </a:prstGeom>
            <a:noFill/>
            <a:ln w="12700">
              <a:solidFill>
                <a:schemeClr val="tx2"/>
              </a:solidFill>
              <a:round/>
              <a:headEnd/>
              <a:tailEnd/>
            </a:ln>
            <a:effectLst/>
          </p:spPr>
          <p:txBody>
            <a:bodyPr/>
            <a:lstStyle/>
            <a:p>
              <a:endParaRPr lang="en-US"/>
            </a:p>
          </p:txBody>
        </p:sp>
        <p:sp>
          <p:nvSpPr>
            <p:cNvPr id="65005" name="Line 493"/>
            <p:cNvSpPr>
              <a:spLocks noChangeShapeType="1"/>
            </p:cNvSpPr>
            <p:nvPr/>
          </p:nvSpPr>
          <p:spPr bwMode="auto">
            <a:xfrm>
              <a:off x="1814" y="3083"/>
              <a:ext cx="16" cy="1"/>
            </a:xfrm>
            <a:prstGeom prst="line">
              <a:avLst/>
            </a:prstGeom>
            <a:noFill/>
            <a:ln w="12700">
              <a:solidFill>
                <a:schemeClr val="tx2"/>
              </a:solidFill>
              <a:round/>
              <a:headEnd/>
              <a:tailEnd/>
            </a:ln>
            <a:effectLst/>
          </p:spPr>
          <p:txBody>
            <a:bodyPr/>
            <a:lstStyle/>
            <a:p>
              <a:endParaRPr lang="en-US"/>
            </a:p>
          </p:txBody>
        </p:sp>
        <p:sp>
          <p:nvSpPr>
            <p:cNvPr id="65006" name="Line 494"/>
            <p:cNvSpPr>
              <a:spLocks noChangeShapeType="1"/>
            </p:cNvSpPr>
            <p:nvPr/>
          </p:nvSpPr>
          <p:spPr bwMode="auto">
            <a:xfrm>
              <a:off x="1862" y="3083"/>
              <a:ext cx="16" cy="1"/>
            </a:xfrm>
            <a:prstGeom prst="line">
              <a:avLst/>
            </a:prstGeom>
            <a:noFill/>
            <a:ln w="12700">
              <a:solidFill>
                <a:schemeClr val="tx2"/>
              </a:solidFill>
              <a:round/>
              <a:headEnd/>
              <a:tailEnd/>
            </a:ln>
            <a:effectLst/>
          </p:spPr>
          <p:txBody>
            <a:bodyPr/>
            <a:lstStyle/>
            <a:p>
              <a:endParaRPr lang="en-US"/>
            </a:p>
          </p:txBody>
        </p:sp>
        <p:sp>
          <p:nvSpPr>
            <p:cNvPr id="65007" name="Line 495"/>
            <p:cNvSpPr>
              <a:spLocks noChangeShapeType="1"/>
            </p:cNvSpPr>
            <p:nvPr/>
          </p:nvSpPr>
          <p:spPr bwMode="auto">
            <a:xfrm>
              <a:off x="1910" y="3083"/>
              <a:ext cx="16" cy="1"/>
            </a:xfrm>
            <a:prstGeom prst="line">
              <a:avLst/>
            </a:prstGeom>
            <a:noFill/>
            <a:ln w="12700">
              <a:solidFill>
                <a:schemeClr val="tx2"/>
              </a:solidFill>
              <a:round/>
              <a:headEnd/>
              <a:tailEnd/>
            </a:ln>
            <a:effectLst/>
          </p:spPr>
          <p:txBody>
            <a:bodyPr/>
            <a:lstStyle/>
            <a:p>
              <a:endParaRPr lang="en-US"/>
            </a:p>
          </p:txBody>
        </p:sp>
        <p:sp>
          <p:nvSpPr>
            <p:cNvPr id="65008" name="Line 496"/>
            <p:cNvSpPr>
              <a:spLocks noChangeShapeType="1"/>
            </p:cNvSpPr>
            <p:nvPr/>
          </p:nvSpPr>
          <p:spPr bwMode="auto">
            <a:xfrm>
              <a:off x="1958" y="3083"/>
              <a:ext cx="16" cy="1"/>
            </a:xfrm>
            <a:prstGeom prst="line">
              <a:avLst/>
            </a:prstGeom>
            <a:noFill/>
            <a:ln w="12700">
              <a:solidFill>
                <a:schemeClr val="tx2"/>
              </a:solidFill>
              <a:round/>
              <a:headEnd/>
              <a:tailEnd/>
            </a:ln>
            <a:effectLst/>
          </p:spPr>
          <p:txBody>
            <a:bodyPr/>
            <a:lstStyle/>
            <a:p>
              <a:endParaRPr lang="en-US"/>
            </a:p>
          </p:txBody>
        </p:sp>
        <p:sp>
          <p:nvSpPr>
            <p:cNvPr id="65009" name="Line 497"/>
            <p:cNvSpPr>
              <a:spLocks noChangeShapeType="1"/>
            </p:cNvSpPr>
            <p:nvPr/>
          </p:nvSpPr>
          <p:spPr bwMode="auto">
            <a:xfrm>
              <a:off x="2005" y="3083"/>
              <a:ext cx="16" cy="1"/>
            </a:xfrm>
            <a:prstGeom prst="line">
              <a:avLst/>
            </a:prstGeom>
            <a:noFill/>
            <a:ln w="12700">
              <a:solidFill>
                <a:schemeClr val="tx2"/>
              </a:solidFill>
              <a:round/>
              <a:headEnd/>
              <a:tailEnd/>
            </a:ln>
            <a:effectLst/>
          </p:spPr>
          <p:txBody>
            <a:bodyPr/>
            <a:lstStyle/>
            <a:p>
              <a:endParaRPr lang="en-US"/>
            </a:p>
          </p:txBody>
        </p:sp>
        <p:sp>
          <p:nvSpPr>
            <p:cNvPr id="65010" name="Line 498"/>
            <p:cNvSpPr>
              <a:spLocks noChangeShapeType="1"/>
            </p:cNvSpPr>
            <p:nvPr/>
          </p:nvSpPr>
          <p:spPr bwMode="auto">
            <a:xfrm>
              <a:off x="2053" y="3083"/>
              <a:ext cx="16" cy="1"/>
            </a:xfrm>
            <a:prstGeom prst="line">
              <a:avLst/>
            </a:prstGeom>
            <a:noFill/>
            <a:ln w="12700">
              <a:solidFill>
                <a:schemeClr val="tx2"/>
              </a:solidFill>
              <a:round/>
              <a:headEnd/>
              <a:tailEnd/>
            </a:ln>
            <a:effectLst/>
          </p:spPr>
          <p:txBody>
            <a:bodyPr/>
            <a:lstStyle/>
            <a:p>
              <a:endParaRPr lang="en-US"/>
            </a:p>
          </p:txBody>
        </p:sp>
        <p:sp>
          <p:nvSpPr>
            <p:cNvPr id="65011" name="Line 499"/>
            <p:cNvSpPr>
              <a:spLocks noChangeShapeType="1"/>
            </p:cNvSpPr>
            <p:nvPr/>
          </p:nvSpPr>
          <p:spPr bwMode="auto">
            <a:xfrm>
              <a:off x="2101" y="3083"/>
              <a:ext cx="16" cy="1"/>
            </a:xfrm>
            <a:prstGeom prst="line">
              <a:avLst/>
            </a:prstGeom>
            <a:noFill/>
            <a:ln w="12700">
              <a:solidFill>
                <a:schemeClr val="tx2"/>
              </a:solidFill>
              <a:round/>
              <a:headEnd/>
              <a:tailEnd/>
            </a:ln>
            <a:effectLst/>
          </p:spPr>
          <p:txBody>
            <a:bodyPr/>
            <a:lstStyle/>
            <a:p>
              <a:endParaRPr lang="en-US"/>
            </a:p>
          </p:txBody>
        </p:sp>
        <p:sp>
          <p:nvSpPr>
            <p:cNvPr id="65012" name="Line 500"/>
            <p:cNvSpPr>
              <a:spLocks noChangeShapeType="1"/>
            </p:cNvSpPr>
            <p:nvPr/>
          </p:nvSpPr>
          <p:spPr bwMode="auto">
            <a:xfrm>
              <a:off x="2149" y="3083"/>
              <a:ext cx="16" cy="1"/>
            </a:xfrm>
            <a:prstGeom prst="line">
              <a:avLst/>
            </a:prstGeom>
            <a:noFill/>
            <a:ln w="12700">
              <a:solidFill>
                <a:schemeClr val="tx2"/>
              </a:solidFill>
              <a:round/>
              <a:headEnd/>
              <a:tailEnd/>
            </a:ln>
            <a:effectLst/>
          </p:spPr>
          <p:txBody>
            <a:bodyPr/>
            <a:lstStyle/>
            <a:p>
              <a:endParaRPr lang="en-US"/>
            </a:p>
          </p:txBody>
        </p:sp>
        <p:sp>
          <p:nvSpPr>
            <p:cNvPr id="65013" name="Line 501"/>
            <p:cNvSpPr>
              <a:spLocks noChangeShapeType="1"/>
            </p:cNvSpPr>
            <p:nvPr/>
          </p:nvSpPr>
          <p:spPr bwMode="auto">
            <a:xfrm>
              <a:off x="2197" y="3083"/>
              <a:ext cx="16" cy="1"/>
            </a:xfrm>
            <a:prstGeom prst="line">
              <a:avLst/>
            </a:prstGeom>
            <a:noFill/>
            <a:ln w="12700">
              <a:solidFill>
                <a:schemeClr val="tx2"/>
              </a:solidFill>
              <a:round/>
              <a:headEnd/>
              <a:tailEnd/>
            </a:ln>
            <a:effectLst/>
          </p:spPr>
          <p:txBody>
            <a:bodyPr/>
            <a:lstStyle/>
            <a:p>
              <a:endParaRPr lang="en-US"/>
            </a:p>
          </p:txBody>
        </p:sp>
        <p:sp>
          <p:nvSpPr>
            <p:cNvPr id="65014" name="Line 502"/>
            <p:cNvSpPr>
              <a:spLocks noChangeShapeType="1"/>
            </p:cNvSpPr>
            <p:nvPr/>
          </p:nvSpPr>
          <p:spPr bwMode="auto">
            <a:xfrm>
              <a:off x="2245" y="3083"/>
              <a:ext cx="16" cy="1"/>
            </a:xfrm>
            <a:prstGeom prst="line">
              <a:avLst/>
            </a:prstGeom>
            <a:noFill/>
            <a:ln w="12700">
              <a:solidFill>
                <a:schemeClr val="tx2"/>
              </a:solidFill>
              <a:round/>
              <a:headEnd/>
              <a:tailEnd/>
            </a:ln>
            <a:effectLst/>
          </p:spPr>
          <p:txBody>
            <a:bodyPr/>
            <a:lstStyle/>
            <a:p>
              <a:endParaRPr lang="en-US"/>
            </a:p>
          </p:txBody>
        </p:sp>
        <p:sp>
          <p:nvSpPr>
            <p:cNvPr id="65015" name="Line 503"/>
            <p:cNvSpPr>
              <a:spLocks noChangeShapeType="1"/>
            </p:cNvSpPr>
            <p:nvPr/>
          </p:nvSpPr>
          <p:spPr bwMode="auto">
            <a:xfrm>
              <a:off x="2293" y="3083"/>
              <a:ext cx="16" cy="1"/>
            </a:xfrm>
            <a:prstGeom prst="line">
              <a:avLst/>
            </a:prstGeom>
            <a:noFill/>
            <a:ln w="12700">
              <a:solidFill>
                <a:schemeClr val="tx2"/>
              </a:solidFill>
              <a:round/>
              <a:headEnd/>
              <a:tailEnd/>
            </a:ln>
            <a:effectLst/>
          </p:spPr>
          <p:txBody>
            <a:bodyPr/>
            <a:lstStyle/>
            <a:p>
              <a:endParaRPr lang="en-US"/>
            </a:p>
          </p:txBody>
        </p:sp>
        <p:sp>
          <p:nvSpPr>
            <p:cNvPr id="65016" name="Line 504"/>
            <p:cNvSpPr>
              <a:spLocks noChangeShapeType="1"/>
            </p:cNvSpPr>
            <p:nvPr/>
          </p:nvSpPr>
          <p:spPr bwMode="auto">
            <a:xfrm>
              <a:off x="2341" y="3083"/>
              <a:ext cx="16" cy="1"/>
            </a:xfrm>
            <a:prstGeom prst="line">
              <a:avLst/>
            </a:prstGeom>
            <a:noFill/>
            <a:ln w="12700">
              <a:solidFill>
                <a:schemeClr val="tx2"/>
              </a:solidFill>
              <a:round/>
              <a:headEnd/>
              <a:tailEnd/>
            </a:ln>
            <a:effectLst/>
          </p:spPr>
          <p:txBody>
            <a:bodyPr/>
            <a:lstStyle/>
            <a:p>
              <a:endParaRPr lang="en-US"/>
            </a:p>
          </p:txBody>
        </p:sp>
        <p:sp>
          <p:nvSpPr>
            <p:cNvPr id="65017" name="Line 505"/>
            <p:cNvSpPr>
              <a:spLocks noChangeShapeType="1"/>
            </p:cNvSpPr>
            <p:nvPr/>
          </p:nvSpPr>
          <p:spPr bwMode="auto">
            <a:xfrm>
              <a:off x="2389" y="3083"/>
              <a:ext cx="16" cy="1"/>
            </a:xfrm>
            <a:prstGeom prst="line">
              <a:avLst/>
            </a:prstGeom>
            <a:noFill/>
            <a:ln w="12700">
              <a:solidFill>
                <a:schemeClr val="tx2"/>
              </a:solidFill>
              <a:round/>
              <a:headEnd/>
              <a:tailEnd/>
            </a:ln>
            <a:effectLst/>
          </p:spPr>
          <p:txBody>
            <a:bodyPr/>
            <a:lstStyle/>
            <a:p>
              <a:endParaRPr lang="en-US"/>
            </a:p>
          </p:txBody>
        </p:sp>
        <p:sp>
          <p:nvSpPr>
            <p:cNvPr id="65018" name="Line 506"/>
            <p:cNvSpPr>
              <a:spLocks noChangeShapeType="1"/>
            </p:cNvSpPr>
            <p:nvPr/>
          </p:nvSpPr>
          <p:spPr bwMode="auto">
            <a:xfrm>
              <a:off x="2437" y="3083"/>
              <a:ext cx="16" cy="1"/>
            </a:xfrm>
            <a:prstGeom prst="line">
              <a:avLst/>
            </a:prstGeom>
            <a:noFill/>
            <a:ln w="12700">
              <a:solidFill>
                <a:schemeClr val="tx2"/>
              </a:solidFill>
              <a:round/>
              <a:headEnd/>
              <a:tailEnd/>
            </a:ln>
            <a:effectLst/>
          </p:spPr>
          <p:txBody>
            <a:bodyPr/>
            <a:lstStyle/>
            <a:p>
              <a:endParaRPr lang="en-US"/>
            </a:p>
          </p:txBody>
        </p:sp>
        <p:sp>
          <p:nvSpPr>
            <p:cNvPr id="65019" name="Line 507"/>
            <p:cNvSpPr>
              <a:spLocks noChangeShapeType="1"/>
            </p:cNvSpPr>
            <p:nvPr/>
          </p:nvSpPr>
          <p:spPr bwMode="auto">
            <a:xfrm>
              <a:off x="2485" y="3083"/>
              <a:ext cx="16" cy="1"/>
            </a:xfrm>
            <a:prstGeom prst="line">
              <a:avLst/>
            </a:prstGeom>
            <a:noFill/>
            <a:ln w="12700">
              <a:solidFill>
                <a:schemeClr val="tx2"/>
              </a:solidFill>
              <a:round/>
              <a:headEnd/>
              <a:tailEnd/>
            </a:ln>
            <a:effectLst/>
          </p:spPr>
          <p:txBody>
            <a:bodyPr/>
            <a:lstStyle/>
            <a:p>
              <a:endParaRPr lang="en-US"/>
            </a:p>
          </p:txBody>
        </p:sp>
        <p:sp>
          <p:nvSpPr>
            <p:cNvPr id="65020" name="Line 508"/>
            <p:cNvSpPr>
              <a:spLocks noChangeShapeType="1"/>
            </p:cNvSpPr>
            <p:nvPr/>
          </p:nvSpPr>
          <p:spPr bwMode="auto">
            <a:xfrm>
              <a:off x="2533" y="3083"/>
              <a:ext cx="16" cy="1"/>
            </a:xfrm>
            <a:prstGeom prst="line">
              <a:avLst/>
            </a:prstGeom>
            <a:noFill/>
            <a:ln w="12700">
              <a:solidFill>
                <a:schemeClr val="tx2"/>
              </a:solidFill>
              <a:round/>
              <a:headEnd/>
              <a:tailEnd/>
            </a:ln>
            <a:effectLst/>
          </p:spPr>
          <p:txBody>
            <a:bodyPr/>
            <a:lstStyle/>
            <a:p>
              <a:endParaRPr lang="en-US"/>
            </a:p>
          </p:txBody>
        </p:sp>
        <p:sp>
          <p:nvSpPr>
            <p:cNvPr id="65021" name="Line 509"/>
            <p:cNvSpPr>
              <a:spLocks noChangeShapeType="1"/>
            </p:cNvSpPr>
            <p:nvPr/>
          </p:nvSpPr>
          <p:spPr bwMode="auto">
            <a:xfrm>
              <a:off x="2580" y="3083"/>
              <a:ext cx="16" cy="1"/>
            </a:xfrm>
            <a:prstGeom prst="line">
              <a:avLst/>
            </a:prstGeom>
            <a:noFill/>
            <a:ln w="12700">
              <a:solidFill>
                <a:schemeClr val="tx2"/>
              </a:solidFill>
              <a:round/>
              <a:headEnd/>
              <a:tailEnd/>
            </a:ln>
            <a:effectLst/>
          </p:spPr>
          <p:txBody>
            <a:bodyPr/>
            <a:lstStyle/>
            <a:p>
              <a:endParaRPr lang="en-US"/>
            </a:p>
          </p:txBody>
        </p:sp>
        <p:sp>
          <p:nvSpPr>
            <p:cNvPr id="65022" name="Line 510"/>
            <p:cNvSpPr>
              <a:spLocks noChangeShapeType="1"/>
            </p:cNvSpPr>
            <p:nvPr/>
          </p:nvSpPr>
          <p:spPr bwMode="auto">
            <a:xfrm>
              <a:off x="2628" y="3083"/>
              <a:ext cx="16" cy="1"/>
            </a:xfrm>
            <a:prstGeom prst="line">
              <a:avLst/>
            </a:prstGeom>
            <a:noFill/>
            <a:ln w="12700">
              <a:solidFill>
                <a:schemeClr val="tx2"/>
              </a:solidFill>
              <a:round/>
              <a:headEnd/>
              <a:tailEnd/>
            </a:ln>
            <a:effectLst/>
          </p:spPr>
          <p:txBody>
            <a:bodyPr/>
            <a:lstStyle/>
            <a:p>
              <a:endParaRPr lang="en-US"/>
            </a:p>
          </p:txBody>
        </p:sp>
        <p:sp>
          <p:nvSpPr>
            <p:cNvPr id="65023" name="Line 511"/>
            <p:cNvSpPr>
              <a:spLocks noChangeShapeType="1"/>
            </p:cNvSpPr>
            <p:nvPr/>
          </p:nvSpPr>
          <p:spPr bwMode="auto">
            <a:xfrm>
              <a:off x="2676" y="3083"/>
              <a:ext cx="16" cy="1"/>
            </a:xfrm>
            <a:prstGeom prst="line">
              <a:avLst/>
            </a:prstGeom>
            <a:noFill/>
            <a:ln w="12700">
              <a:solidFill>
                <a:schemeClr val="tx2"/>
              </a:solidFill>
              <a:round/>
              <a:headEnd/>
              <a:tailEnd/>
            </a:ln>
            <a:effectLst/>
          </p:spPr>
          <p:txBody>
            <a:bodyPr/>
            <a:lstStyle/>
            <a:p>
              <a:endParaRPr lang="en-US"/>
            </a:p>
          </p:txBody>
        </p:sp>
        <p:sp>
          <p:nvSpPr>
            <p:cNvPr id="65024" name="Line 512"/>
            <p:cNvSpPr>
              <a:spLocks noChangeShapeType="1"/>
            </p:cNvSpPr>
            <p:nvPr/>
          </p:nvSpPr>
          <p:spPr bwMode="auto">
            <a:xfrm>
              <a:off x="2724" y="3083"/>
              <a:ext cx="16" cy="1"/>
            </a:xfrm>
            <a:prstGeom prst="line">
              <a:avLst/>
            </a:prstGeom>
            <a:noFill/>
            <a:ln w="12700">
              <a:solidFill>
                <a:schemeClr val="tx2"/>
              </a:solidFill>
              <a:round/>
              <a:headEnd/>
              <a:tailEnd/>
            </a:ln>
            <a:effectLst/>
          </p:spPr>
          <p:txBody>
            <a:bodyPr/>
            <a:lstStyle/>
            <a:p>
              <a:endParaRPr lang="en-US"/>
            </a:p>
          </p:txBody>
        </p:sp>
        <p:sp>
          <p:nvSpPr>
            <p:cNvPr id="65025" name="Line 513"/>
            <p:cNvSpPr>
              <a:spLocks noChangeShapeType="1"/>
            </p:cNvSpPr>
            <p:nvPr/>
          </p:nvSpPr>
          <p:spPr bwMode="auto">
            <a:xfrm>
              <a:off x="2772" y="3083"/>
              <a:ext cx="16" cy="1"/>
            </a:xfrm>
            <a:prstGeom prst="line">
              <a:avLst/>
            </a:prstGeom>
            <a:noFill/>
            <a:ln w="12700">
              <a:solidFill>
                <a:schemeClr val="tx2"/>
              </a:solidFill>
              <a:round/>
              <a:headEnd/>
              <a:tailEnd/>
            </a:ln>
            <a:effectLst/>
          </p:spPr>
          <p:txBody>
            <a:bodyPr/>
            <a:lstStyle/>
            <a:p>
              <a:endParaRPr lang="en-US"/>
            </a:p>
          </p:txBody>
        </p:sp>
        <p:sp>
          <p:nvSpPr>
            <p:cNvPr id="65026" name="Line 514"/>
            <p:cNvSpPr>
              <a:spLocks noChangeShapeType="1"/>
            </p:cNvSpPr>
            <p:nvPr/>
          </p:nvSpPr>
          <p:spPr bwMode="auto">
            <a:xfrm>
              <a:off x="2820" y="3083"/>
              <a:ext cx="16" cy="1"/>
            </a:xfrm>
            <a:prstGeom prst="line">
              <a:avLst/>
            </a:prstGeom>
            <a:noFill/>
            <a:ln w="12700">
              <a:solidFill>
                <a:schemeClr val="tx2"/>
              </a:solidFill>
              <a:round/>
              <a:headEnd/>
              <a:tailEnd/>
            </a:ln>
            <a:effectLst/>
          </p:spPr>
          <p:txBody>
            <a:bodyPr/>
            <a:lstStyle/>
            <a:p>
              <a:endParaRPr lang="en-US"/>
            </a:p>
          </p:txBody>
        </p:sp>
        <p:sp>
          <p:nvSpPr>
            <p:cNvPr id="65027" name="Line 515"/>
            <p:cNvSpPr>
              <a:spLocks noChangeShapeType="1"/>
            </p:cNvSpPr>
            <p:nvPr/>
          </p:nvSpPr>
          <p:spPr bwMode="auto">
            <a:xfrm>
              <a:off x="2868" y="3083"/>
              <a:ext cx="16" cy="1"/>
            </a:xfrm>
            <a:prstGeom prst="line">
              <a:avLst/>
            </a:prstGeom>
            <a:noFill/>
            <a:ln w="12700">
              <a:solidFill>
                <a:schemeClr val="tx2"/>
              </a:solidFill>
              <a:round/>
              <a:headEnd/>
              <a:tailEnd/>
            </a:ln>
            <a:effectLst/>
          </p:spPr>
          <p:txBody>
            <a:bodyPr/>
            <a:lstStyle/>
            <a:p>
              <a:endParaRPr lang="en-US"/>
            </a:p>
          </p:txBody>
        </p:sp>
        <p:sp>
          <p:nvSpPr>
            <p:cNvPr id="65028" name="Line 516"/>
            <p:cNvSpPr>
              <a:spLocks noChangeShapeType="1"/>
            </p:cNvSpPr>
            <p:nvPr/>
          </p:nvSpPr>
          <p:spPr bwMode="auto">
            <a:xfrm>
              <a:off x="2916" y="3083"/>
              <a:ext cx="16" cy="1"/>
            </a:xfrm>
            <a:prstGeom prst="line">
              <a:avLst/>
            </a:prstGeom>
            <a:noFill/>
            <a:ln w="12700">
              <a:solidFill>
                <a:schemeClr val="tx2"/>
              </a:solidFill>
              <a:round/>
              <a:headEnd/>
              <a:tailEnd/>
            </a:ln>
            <a:effectLst/>
          </p:spPr>
          <p:txBody>
            <a:bodyPr/>
            <a:lstStyle/>
            <a:p>
              <a:endParaRPr lang="en-US"/>
            </a:p>
          </p:txBody>
        </p:sp>
        <p:sp>
          <p:nvSpPr>
            <p:cNvPr id="65029" name="Line 517"/>
            <p:cNvSpPr>
              <a:spLocks noChangeShapeType="1"/>
            </p:cNvSpPr>
            <p:nvPr/>
          </p:nvSpPr>
          <p:spPr bwMode="auto">
            <a:xfrm>
              <a:off x="2964" y="3083"/>
              <a:ext cx="16" cy="1"/>
            </a:xfrm>
            <a:prstGeom prst="line">
              <a:avLst/>
            </a:prstGeom>
            <a:noFill/>
            <a:ln w="12700">
              <a:solidFill>
                <a:schemeClr val="tx2"/>
              </a:solidFill>
              <a:round/>
              <a:headEnd/>
              <a:tailEnd/>
            </a:ln>
            <a:effectLst/>
          </p:spPr>
          <p:txBody>
            <a:bodyPr/>
            <a:lstStyle/>
            <a:p>
              <a:endParaRPr lang="en-US"/>
            </a:p>
          </p:txBody>
        </p:sp>
        <p:sp>
          <p:nvSpPr>
            <p:cNvPr id="65030" name="Line 518"/>
            <p:cNvSpPr>
              <a:spLocks noChangeShapeType="1"/>
            </p:cNvSpPr>
            <p:nvPr/>
          </p:nvSpPr>
          <p:spPr bwMode="auto">
            <a:xfrm>
              <a:off x="3012" y="3083"/>
              <a:ext cx="16" cy="1"/>
            </a:xfrm>
            <a:prstGeom prst="line">
              <a:avLst/>
            </a:prstGeom>
            <a:noFill/>
            <a:ln w="12700">
              <a:solidFill>
                <a:schemeClr val="tx2"/>
              </a:solidFill>
              <a:round/>
              <a:headEnd/>
              <a:tailEnd/>
            </a:ln>
            <a:effectLst/>
          </p:spPr>
          <p:txBody>
            <a:bodyPr/>
            <a:lstStyle/>
            <a:p>
              <a:endParaRPr lang="en-US"/>
            </a:p>
          </p:txBody>
        </p:sp>
        <p:sp>
          <p:nvSpPr>
            <p:cNvPr id="65031" name="Line 519"/>
            <p:cNvSpPr>
              <a:spLocks noChangeShapeType="1"/>
            </p:cNvSpPr>
            <p:nvPr/>
          </p:nvSpPr>
          <p:spPr bwMode="auto">
            <a:xfrm>
              <a:off x="3060" y="3083"/>
              <a:ext cx="16" cy="1"/>
            </a:xfrm>
            <a:prstGeom prst="line">
              <a:avLst/>
            </a:prstGeom>
            <a:noFill/>
            <a:ln w="12700">
              <a:solidFill>
                <a:schemeClr val="tx2"/>
              </a:solidFill>
              <a:round/>
              <a:headEnd/>
              <a:tailEnd/>
            </a:ln>
            <a:effectLst/>
          </p:spPr>
          <p:txBody>
            <a:bodyPr/>
            <a:lstStyle/>
            <a:p>
              <a:endParaRPr lang="en-US"/>
            </a:p>
          </p:txBody>
        </p:sp>
        <p:sp>
          <p:nvSpPr>
            <p:cNvPr id="65032" name="Line 520"/>
            <p:cNvSpPr>
              <a:spLocks noChangeShapeType="1"/>
            </p:cNvSpPr>
            <p:nvPr/>
          </p:nvSpPr>
          <p:spPr bwMode="auto">
            <a:xfrm>
              <a:off x="3108" y="3083"/>
              <a:ext cx="16" cy="1"/>
            </a:xfrm>
            <a:prstGeom prst="line">
              <a:avLst/>
            </a:prstGeom>
            <a:noFill/>
            <a:ln w="12700">
              <a:solidFill>
                <a:schemeClr val="tx2"/>
              </a:solidFill>
              <a:round/>
              <a:headEnd/>
              <a:tailEnd/>
            </a:ln>
            <a:effectLst/>
          </p:spPr>
          <p:txBody>
            <a:bodyPr/>
            <a:lstStyle/>
            <a:p>
              <a:endParaRPr lang="en-US"/>
            </a:p>
          </p:txBody>
        </p:sp>
        <p:sp>
          <p:nvSpPr>
            <p:cNvPr id="65033" name="Line 521"/>
            <p:cNvSpPr>
              <a:spLocks noChangeShapeType="1"/>
            </p:cNvSpPr>
            <p:nvPr/>
          </p:nvSpPr>
          <p:spPr bwMode="auto">
            <a:xfrm>
              <a:off x="3156" y="3083"/>
              <a:ext cx="15" cy="1"/>
            </a:xfrm>
            <a:prstGeom prst="line">
              <a:avLst/>
            </a:prstGeom>
            <a:noFill/>
            <a:ln w="12700">
              <a:solidFill>
                <a:schemeClr val="tx2"/>
              </a:solidFill>
              <a:round/>
              <a:headEnd/>
              <a:tailEnd/>
            </a:ln>
            <a:effectLst/>
          </p:spPr>
          <p:txBody>
            <a:bodyPr/>
            <a:lstStyle/>
            <a:p>
              <a:endParaRPr lang="en-US"/>
            </a:p>
          </p:txBody>
        </p:sp>
        <p:sp>
          <p:nvSpPr>
            <p:cNvPr id="65034" name="Line 522"/>
            <p:cNvSpPr>
              <a:spLocks noChangeShapeType="1"/>
            </p:cNvSpPr>
            <p:nvPr/>
          </p:nvSpPr>
          <p:spPr bwMode="auto">
            <a:xfrm>
              <a:off x="3203" y="3083"/>
              <a:ext cx="16" cy="1"/>
            </a:xfrm>
            <a:prstGeom prst="line">
              <a:avLst/>
            </a:prstGeom>
            <a:noFill/>
            <a:ln w="12700">
              <a:solidFill>
                <a:schemeClr val="tx2"/>
              </a:solidFill>
              <a:round/>
              <a:headEnd/>
              <a:tailEnd/>
            </a:ln>
            <a:effectLst/>
          </p:spPr>
          <p:txBody>
            <a:bodyPr/>
            <a:lstStyle/>
            <a:p>
              <a:endParaRPr lang="en-US"/>
            </a:p>
          </p:txBody>
        </p:sp>
        <p:sp>
          <p:nvSpPr>
            <p:cNvPr id="65035" name="Line 523"/>
            <p:cNvSpPr>
              <a:spLocks noChangeShapeType="1"/>
            </p:cNvSpPr>
            <p:nvPr/>
          </p:nvSpPr>
          <p:spPr bwMode="auto">
            <a:xfrm>
              <a:off x="3251" y="3083"/>
              <a:ext cx="16" cy="1"/>
            </a:xfrm>
            <a:prstGeom prst="line">
              <a:avLst/>
            </a:prstGeom>
            <a:noFill/>
            <a:ln w="12700">
              <a:solidFill>
                <a:schemeClr val="tx2"/>
              </a:solidFill>
              <a:round/>
              <a:headEnd/>
              <a:tailEnd/>
            </a:ln>
            <a:effectLst/>
          </p:spPr>
          <p:txBody>
            <a:bodyPr/>
            <a:lstStyle/>
            <a:p>
              <a:endParaRPr lang="en-US"/>
            </a:p>
          </p:txBody>
        </p:sp>
        <p:sp>
          <p:nvSpPr>
            <p:cNvPr id="65036" name="Line 524"/>
            <p:cNvSpPr>
              <a:spLocks noChangeShapeType="1"/>
            </p:cNvSpPr>
            <p:nvPr/>
          </p:nvSpPr>
          <p:spPr bwMode="auto">
            <a:xfrm>
              <a:off x="3299" y="3083"/>
              <a:ext cx="16" cy="1"/>
            </a:xfrm>
            <a:prstGeom prst="line">
              <a:avLst/>
            </a:prstGeom>
            <a:noFill/>
            <a:ln w="12700">
              <a:solidFill>
                <a:schemeClr val="tx2"/>
              </a:solidFill>
              <a:round/>
              <a:headEnd/>
              <a:tailEnd/>
            </a:ln>
            <a:effectLst/>
          </p:spPr>
          <p:txBody>
            <a:bodyPr/>
            <a:lstStyle/>
            <a:p>
              <a:endParaRPr lang="en-US"/>
            </a:p>
          </p:txBody>
        </p:sp>
        <p:sp>
          <p:nvSpPr>
            <p:cNvPr id="65037" name="Line 525"/>
            <p:cNvSpPr>
              <a:spLocks noChangeShapeType="1"/>
            </p:cNvSpPr>
            <p:nvPr/>
          </p:nvSpPr>
          <p:spPr bwMode="auto">
            <a:xfrm>
              <a:off x="3347" y="3083"/>
              <a:ext cx="16" cy="1"/>
            </a:xfrm>
            <a:prstGeom prst="line">
              <a:avLst/>
            </a:prstGeom>
            <a:noFill/>
            <a:ln w="12700">
              <a:solidFill>
                <a:schemeClr val="tx2"/>
              </a:solidFill>
              <a:round/>
              <a:headEnd/>
              <a:tailEnd/>
            </a:ln>
            <a:effectLst/>
          </p:spPr>
          <p:txBody>
            <a:bodyPr/>
            <a:lstStyle/>
            <a:p>
              <a:endParaRPr lang="en-US"/>
            </a:p>
          </p:txBody>
        </p:sp>
        <p:sp>
          <p:nvSpPr>
            <p:cNvPr id="65038" name="Line 526"/>
            <p:cNvSpPr>
              <a:spLocks noChangeShapeType="1"/>
            </p:cNvSpPr>
            <p:nvPr/>
          </p:nvSpPr>
          <p:spPr bwMode="auto">
            <a:xfrm>
              <a:off x="3395" y="3083"/>
              <a:ext cx="16" cy="1"/>
            </a:xfrm>
            <a:prstGeom prst="line">
              <a:avLst/>
            </a:prstGeom>
            <a:noFill/>
            <a:ln w="12700">
              <a:solidFill>
                <a:schemeClr val="tx2"/>
              </a:solidFill>
              <a:round/>
              <a:headEnd/>
              <a:tailEnd/>
            </a:ln>
            <a:effectLst/>
          </p:spPr>
          <p:txBody>
            <a:bodyPr/>
            <a:lstStyle/>
            <a:p>
              <a:endParaRPr lang="en-US"/>
            </a:p>
          </p:txBody>
        </p:sp>
        <p:sp>
          <p:nvSpPr>
            <p:cNvPr id="65039" name="Line 527"/>
            <p:cNvSpPr>
              <a:spLocks noChangeShapeType="1"/>
            </p:cNvSpPr>
            <p:nvPr/>
          </p:nvSpPr>
          <p:spPr bwMode="auto">
            <a:xfrm>
              <a:off x="3443" y="3083"/>
              <a:ext cx="16" cy="1"/>
            </a:xfrm>
            <a:prstGeom prst="line">
              <a:avLst/>
            </a:prstGeom>
            <a:noFill/>
            <a:ln w="12700">
              <a:solidFill>
                <a:schemeClr val="tx2"/>
              </a:solidFill>
              <a:round/>
              <a:headEnd/>
              <a:tailEnd/>
            </a:ln>
            <a:effectLst/>
          </p:spPr>
          <p:txBody>
            <a:bodyPr/>
            <a:lstStyle/>
            <a:p>
              <a:endParaRPr lang="en-US"/>
            </a:p>
          </p:txBody>
        </p:sp>
        <p:sp>
          <p:nvSpPr>
            <p:cNvPr id="65040" name="Line 528"/>
            <p:cNvSpPr>
              <a:spLocks noChangeShapeType="1"/>
            </p:cNvSpPr>
            <p:nvPr/>
          </p:nvSpPr>
          <p:spPr bwMode="auto">
            <a:xfrm>
              <a:off x="3491" y="3083"/>
              <a:ext cx="16" cy="1"/>
            </a:xfrm>
            <a:prstGeom prst="line">
              <a:avLst/>
            </a:prstGeom>
            <a:noFill/>
            <a:ln w="12700">
              <a:solidFill>
                <a:schemeClr val="tx2"/>
              </a:solidFill>
              <a:round/>
              <a:headEnd/>
              <a:tailEnd/>
            </a:ln>
            <a:effectLst/>
          </p:spPr>
          <p:txBody>
            <a:bodyPr/>
            <a:lstStyle/>
            <a:p>
              <a:endParaRPr lang="en-US"/>
            </a:p>
          </p:txBody>
        </p:sp>
        <p:sp>
          <p:nvSpPr>
            <p:cNvPr id="65041" name="Line 529"/>
            <p:cNvSpPr>
              <a:spLocks noChangeShapeType="1"/>
            </p:cNvSpPr>
            <p:nvPr/>
          </p:nvSpPr>
          <p:spPr bwMode="auto">
            <a:xfrm>
              <a:off x="3539" y="3083"/>
              <a:ext cx="16" cy="1"/>
            </a:xfrm>
            <a:prstGeom prst="line">
              <a:avLst/>
            </a:prstGeom>
            <a:noFill/>
            <a:ln w="12700">
              <a:solidFill>
                <a:schemeClr val="tx2"/>
              </a:solidFill>
              <a:round/>
              <a:headEnd/>
              <a:tailEnd/>
            </a:ln>
            <a:effectLst/>
          </p:spPr>
          <p:txBody>
            <a:bodyPr/>
            <a:lstStyle/>
            <a:p>
              <a:endParaRPr lang="en-US"/>
            </a:p>
          </p:txBody>
        </p:sp>
        <p:sp>
          <p:nvSpPr>
            <p:cNvPr id="65042" name="Line 530"/>
            <p:cNvSpPr>
              <a:spLocks noChangeShapeType="1"/>
            </p:cNvSpPr>
            <p:nvPr/>
          </p:nvSpPr>
          <p:spPr bwMode="auto">
            <a:xfrm>
              <a:off x="3587" y="3083"/>
              <a:ext cx="16" cy="1"/>
            </a:xfrm>
            <a:prstGeom prst="line">
              <a:avLst/>
            </a:prstGeom>
            <a:noFill/>
            <a:ln w="12700">
              <a:solidFill>
                <a:schemeClr val="tx2"/>
              </a:solidFill>
              <a:round/>
              <a:headEnd/>
              <a:tailEnd/>
            </a:ln>
            <a:effectLst/>
          </p:spPr>
          <p:txBody>
            <a:bodyPr/>
            <a:lstStyle/>
            <a:p>
              <a:endParaRPr lang="en-US"/>
            </a:p>
          </p:txBody>
        </p:sp>
        <p:sp>
          <p:nvSpPr>
            <p:cNvPr id="65043" name="Line 531"/>
            <p:cNvSpPr>
              <a:spLocks noChangeShapeType="1"/>
            </p:cNvSpPr>
            <p:nvPr/>
          </p:nvSpPr>
          <p:spPr bwMode="auto">
            <a:xfrm>
              <a:off x="3635" y="3083"/>
              <a:ext cx="16" cy="1"/>
            </a:xfrm>
            <a:prstGeom prst="line">
              <a:avLst/>
            </a:prstGeom>
            <a:noFill/>
            <a:ln w="12700">
              <a:solidFill>
                <a:schemeClr val="tx2"/>
              </a:solidFill>
              <a:round/>
              <a:headEnd/>
              <a:tailEnd/>
            </a:ln>
            <a:effectLst/>
          </p:spPr>
          <p:txBody>
            <a:bodyPr/>
            <a:lstStyle/>
            <a:p>
              <a:endParaRPr lang="en-US"/>
            </a:p>
          </p:txBody>
        </p:sp>
        <p:sp>
          <p:nvSpPr>
            <p:cNvPr id="65044" name="Line 532"/>
            <p:cNvSpPr>
              <a:spLocks noChangeShapeType="1"/>
            </p:cNvSpPr>
            <p:nvPr/>
          </p:nvSpPr>
          <p:spPr bwMode="auto">
            <a:xfrm>
              <a:off x="3683" y="3083"/>
              <a:ext cx="16" cy="1"/>
            </a:xfrm>
            <a:prstGeom prst="line">
              <a:avLst/>
            </a:prstGeom>
            <a:noFill/>
            <a:ln w="12700">
              <a:solidFill>
                <a:schemeClr val="tx2"/>
              </a:solidFill>
              <a:round/>
              <a:headEnd/>
              <a:tailEnd/>
            </a:ln>
            <a:effectLst/>
          </p:spPr>
          <p:txBody>
            <a:bodyPr/>
            <a:lstStyle/>
            <a:p>
              <a:endParaRPr lang="en-US"/>
            </a:p>
          </p:txBody>
        </p:sp>
        <p:sp>
          <p:nvSpPr>
            <p:cNvPr id="65045" name="Line 533"/>
            <p:cNvSpPr>
              <a:spLocks noChangeShapeType="1"/>
            </p:cNvSpPr>
            <p:nvPr/>
          </p:nvSpPr>
          <p:spPr bwMode="auto">
            <a:xfrm>
              <a:off x="3731" y="3083"/>
              <a:ext cx="16" cy="1"/>
            </a:xfrm>
            <a:prstGeom prst="line">
              <a:avLst/>
            </a:prstGeom>
            <a:noFill/>
            <a:ln w="12700">
              <a:solidFill>
                <a:schemeClr val="tx2"/>
              </a:solidFill>
              <a:round/>
              <a:headEnd/>
              <a:tailEnd/>
            </a:ln>
            <a:effectLst/>
          </p:spPr>
          <p:txBody>
            <a:bodyPr/>
            <a:lstStyle/>
            <a:p>
              <a:endParaRPr lang="en-US"/>
            </a:p>
          </p:txBody>
        </p:sp>
        <p:sp>
          <p:nvSpPr>
            <p:cNvPr id="65046" name="Line 534"/>
            <p:cNvSpPr>
              <a:spLocks noChangeShapeType="1"/>
            </p:cNvSpPr>
            <p:nvPr/>
          </p:nvSpPr>
          <p:spPr bwMode="auto">
            <a:xfrm>
              <a:off x="3778" y="3083"/>
              <a:ext cx="16" cy="1"/>
            </a:xfrm>
            <a:prstGeom prst="line">
              <a:avLst/>
            </a:prstGeom>
            <a:noFill/>
            <a:ln w="12700">
              <a:solidFill>
                <a:schemeClr val="tx2"/>
              </a:solidFill>
              <a:round/>
              <a:headEnd/>
              <a:tailEnd/>
            </a:ln>
            <a:effectLst/>
          </p:spPr>
          <p:txBody>
            <a:bodyPr/>
            <a:lstStyle/>
            <a:p>
              <a:endParaRPr lang="en-US"/>
            </a:p>
          </p:txBody>
        </p:sp>
        <p:sp>
          <p:nvSpPr>
            <p:cNvPr id="65047" name="Line 535"/>
            <p:cNvSpPr>
              <a:spLocks noChangeShapeType="1"/>
            </p:cNvSpPr>
            <p:nvPr/>
          </p:nvSpPr>
          <p:spPr bwMode="auto">
            <a:xfrm>
              <a:off x="3826" y="3083"/>
              <a:ext cx="16" cy="1"/>
            </a:xfrm>
            <a:prstGeom prst="line">
              <a:avLst/>
            </a:prstGeom>
            <a:noFill/>
            <a:ln w="12700">
              <a:solidFill>
                <a:schemeClr val="tx2"/>
              </a:solidFill>
              <a:round/>
              <a:headEnd/>
              <a:tailEnd/>
            </a:ln>
            <a:effectLst/>
          </p:spPr>
          <p:txBody>
            <a:bodyPr/>
            <a:lstStyle/>
            <a:p>
              <a:endParaRPr lang="en-US"/>
            </a:p>
          </p:txBody>
        </p:sp>
        <p:sp>
          <p:nvSpPr>
            <p:cNvPr id="65048" name="Line 536"/>
            <p:cNvSpPr>
              <a:spLocks noChangeShapeType="1"/>
            </p:cNvSpPr>
            <p:nvPr/>
          </p:nvSpPr>
          <p:spPr bwMode="auto">
            <a:xfrm>
              <a:off x="3874" y="3083"/>
              <a:ext cx="16" cy="1"/>
            </a:xfrm>
            <a:prstGeom prst="line">
              <a:avLst/>
            </a:prstGeom>
            <a:noFill/>
            <a:ln w="12700">
              <a:solidFill>
                <a:schemeClr val="tx2"/>
              </a:solidFill>
              <a:round/>
              <a:headEnd/>
              <a:tailEnd/>
            </a:ln>
            <a:effectLst/>
          </p:spPr>
          <p:txBody>
            <a:bodyPr/>
            <a:lstStyle/>
            <a:p>
              <a:endParaRPr lang="en-US"/>
            </a:p>
          </p:txBody>
        </p:sp>
        <p:sp>
          <p:nvSpPr>
            <p:cNvPr id="65049" name="Line 537"/>
            <p:cNvSpPr>
              <a:spLocks noChangeShapeType="1"/>
            </p:cNvSpPr>
            <p:nvPr/>
          </p:nvSpPr>
          <p:spPr bwMode="auto">
            <a:xfrm>
              <a:off x="3922" y="3083"/>
              <a:ext cx="16" cy="1"/>
            </a:xfrm>
            <a:prstGeom prst="line">
              <a:avLst/>
            </a:prstGeom>
            <a:noFill/>
            <a:ln w="12700">
              <a:solidFill>
                <a:schemeClr val="tx2"/>
              </a:solidFill>
              <a:round/>
              <a:headEnd/>
              <a:tailEnd/>
            </a:ln>
            <a:effectLst/>
          </p:spPr>
          <p:txBody>
            <a:bodyPr/>
            <a:lstStyle/>
            <a:p>
              <a:endParaRPr lang="en-US"/>
            </a:p>
          </p:txBody>
        </p:sp>
        <p:sp>
          <p:nvSpPr>
            <p:cNvPr id="65050" name="Line 538"/>
            <p:cNvSpPr>
              <a:spLocks noChangeShapeType="1"/>
            </p:cNvSpPr>
            <p:nvPr/>
          </p:nvSpPr>
          <p:spPr bwMode="auto">
            <a:xfrm>
              <a:off x="3970" y="3083"/>
              <a:ext cx="16" cy="1"/>
            </a:xfrm>
            <a:prstGeom prst="line">
              <a:avLst/>
            </a:prstGeom>
            <a:noFill/>
            <a:ln w="12700">
              <a:solidFill>
                <a:schemeClr val="tx2"/>
              </a:solidFill>
              <a:round/>
              <a:headEnd/>
              <a:tailEnd/>
            </a:ln>
            <a:effectLst/>
          </p:spPr>
          <p:txBody>
            <a:bodyPr/>
            <a:lstStyle/>
            <a:p>
              <a:endParaRPr lang="en-US"/>
            </a:p>
          </p:txBody>
        </p:sp>
        <p:sp>
          <p:nvSpPr>
            <p:cNvPr id="65051" name="Line 539"/>
            <p:cNvSpPr>
              <a:spLocks noChangeShapeType="1"/>
            </p:cNvSpPr>
            <p:nvPr/>
          </p:nvSpPr>
          <p:spPr bwMode="auto">
            <a:xfrm>
              <a:off x="4018" y="3083"/>
              <a:ext cx="16" cy="1"/>
            </a:xfrm>
            <a:prstGeom prst="line">
              <a:avLst/>
            </a:prstGeom>
            <a:noFill/>
            <a:ln w="12700">
              <a:solidFill>
                <a:schemeClr val="tx2"/>
              </a:solidFill>
              <a:round/>
              <a:headEnd/>
              <a:tailEnd/>
            </a:ln>
            <a:effectLst/>
          </p:spPr>
          <p:txBody>
            <a:bodyPr/>
            <a:lstStyle/>
            <a:p>
              <a:endParaRPr lang="en-US"/>
            </a:p>
          </p:txBody>
        </p:sp>
        <p:sp>
          <p:nvSpPr>
            <p:cNvPr id="65052" name="Line 540"/>
            <p:cNvSpPr>
              <a:spLocks noChangeShapeType="1"/>
            </p:cNvSpPr>
            <p:nvPr/>
          </p:nvSpPr>
          <p:spPr bwMode="auto">
            <a:xfrm>
              <a:off x="4066" y="3083"/>
              <a:ext cx="16" cy="1"/>
            </a:xfrm>
            <a:prstGeom prst="line">
              <a:avLst/>
            </a:prstGeom>
            <a:noFill/>
            <a:ln w="12700">
              <a:solidFill>
                <a:schemeClr val="tx2"/>
              </a:solidFill>
              <a:round/>
              <a:headEnd/>
              <a:tailEnd/>
            </a:ln>
            <a:effectLst/>
          </p:spPr>
          <p:txBody>
            <a:bodyPr/>
            <a:lstStyle/>
            <a:p>
              <a:endParaRPr lang="en-US"/>
            </a:p>
          </p:txBody>
        </p:sp>
        <p:sp>
          <p:nvSpPr>
            <p:cNvPr id="65053" name="Line 541"/>
            <p:cNvSpPr>
              <a:spLocks noChangeShapeType="1"/>
            </p:cNvSpPr>
            <p:nvPr/>
          </p:nvSpPr>
          <p:spPr bwMode="auto">
            <a:xfrm>
              <a:off x="4114" y="3083"/>
              <a:ext cx="16" cy="1"/>
            </a:xfrm>
            <a:prstGeom prst="line">
              <a:avLst/>
            </a:prstGeom>
            <a:noFill/>
            <a:ln w="12700">
              <a:solidFill>
                <a:schemeClr val="tx2"/>
              </a:solidFill>
              <a:round/>
              <a:headEnd/>
              <a:tailEnd/>
            </a:ln>
            <a:effectLst/>
          </p:spPr>
          <p:txBody>
            <a:bodyPr/>
            <a:lstStyle/>
            <a:p>
              <a:endParaRPr lang="en-US"/>
            </a:p>
          </p:txBody>
        </p:sp>
        <p:sp>
          <p:nvSpPr>
            <p:cNvPr id="65054" name="Line 542"/>
            <p:cNvSpPr>
              <a:spLocks noChangeShapeType="1"/>
            </p:cNvSpPr>
            <p:nvPr/>
          </p:nvSpPr>
          <p:spPr bwMode="auto">
            <a:xfrm>
              <a:off x="4162" y="3083"/>
              <a:ext cx="16" cy="1"/>
            </a:xfrm>
            <a:prstGeom prst="line">
              <a:avLst/>
            </a:prstGeom>
            <a:noFill/>
            <a:ln w="12700">
              <a:solidFill>
                <a:schemeClr val="tx2"/>
              </a:solidFill>
              <a:round/>
              <a:headEnd/>
              <a:tailEnd/>
            </a:ln>
            <a:effectLst/>
          </p:spPr>
          <p:txBody>
            <a:bodyPr/>
            <a:lstStyle/>
            <a:p>
              <a:endParaRPr lang="en-US"/>
            </a:p>
          </p:txBody>
        </p:sp>
        <p:sp>
          <p:nvSpPr>
            <p:cNvPr id="65055" name="Line 543"/>
            <p:cNvSpPr>
              <a:spLocks noChangeShapeType="1"/>
            </p:cNvSpPr>
            <p:nvPr/>
          </p:nvSpPr>
          <p:spPr bwMode="auto">
            <a:xfrm>
              <a:off x="4210" y="3083"/>
              <a:ext cx="16" cy="1"/>
            </a:xfrm>
            <a:prstGeom prst="line">
              <a:avLst/>
            </a:prstGeom>
            <a:noFill/>
            <a:ln w="12700">
              <a:solidFill>
                <a:schemeClr val="tx2"/>
              </a:solidFill>
              <a:round/>
              <a:headEnd/>
              <a:tailEnd/>
            </a:ln>
            <a:effectLst/>
          </p:spPr>
          <p:txBody>
            <a:bodyPr/>
            <a:lstStyle/>
            <a:p>
              <a:endParaRPr lang="en-US"/>
            </a:p>
          </p:txBody>
        </p:sp>
        <p:sp>
          <p:nvSpPr>
            <p:cNvPr id="65056" name="Line 544"/>
            <p:cNvSpPr>
              <a:spLocks noChangeShapeType="1"/>
            </p:cNvSpPr>
            <p:nvPr/>
          </p:nvSpPr>
          <p:spPr bwMode="auto">
            <a:xfrm>
              <a:off x="4258" y="3083"/>
              <a:ext cx="16" cy="1"/>
            </a:xfrm>
            <a:prstGeom prst="line">
              <a:avLst/>
            </a:prstGeom>
            <a:noFill/>
            <a:ln w="12700">
              <a:solidFill>
                <a:schemeClr val="tx2"/>
              </a:solidFill>
              <a:round/>
              <a:headEnd/>
              <a:tailEnd/>
            </a:ln>
            <a:effectLst/>
          </p:spPr>
          <p:txBody>
            <a:bodyPr/>
            <a:lstStyle/>
            <a:p>
              <a:endParaRPr lang="en-US"/>
            </a:p>
          </p:txBody>
        </p:sp>
        <p:sp>
          <p:nvSpPr>
            <p:cNvPr id="65057" name="Line 545"/>
            <p:cNvSpPr>
              <a:spLocks noChangeShapeType="1"/>
            </p:cNvSpPr>
            <p:nvPr/>
          </p:nvSpPr>
          <p:spPr bwMode="auto">
            <a:xfrm>
              <a:off x="4306" y="3083"/>
              <a:ext cx="16" cy="1"/>
            </a:xfrm>
            <a:prstGeom prst="line">
              <a:avLst/>
            </a:prstGeom>
            <a:noFill/>
            <a:ln w="12700">
              <a:solidFill>
                <a:schemeClr val="tx2"/>
              </a:solidFill>
              <a:round/>
              <a:headEnd/>
              <a:tailEnd/>
            </a:ln>
            <a:effectLst/>
          </p:spPr>
          <p:txBody>
            <a:bodyPr/>
            <a:lstStyle/>
            <a:p>
              <a:endParaRPr lang="en-US"/>
            </a:p>
          </p:txBody>
        </p:sp>
        <p:sp>
          <p:nvSpPr>
            <p:cNvPr id="65058" name="Line 546"/>
            <p:cNvSpPr>
              <a:spLocks noChangeShapeType="1"/>
            </p:cNvSpPr>
            <p:nvPr/>
          </p:nvSpPr>
          <p:spPr bwMode="auto">
            <a:xfrm>
              <a:off x="4353" y="3083"/>
              <a:ext cx="16" cy="1"/>
            </a:xfrm>
            <a:prstGeom prst="line">
              <a:avLst/>
            </a:prstGeom>
            <a:noFill/>
            <a:ln w="12700">
              <a:solidFill>
                <a:schemeClr val="tx2"/>
              </a:solidFill>
              <a:round/>
              <a:headEnd/>
              <a:tailEnd/>
            </a:ln>
            <a:effectLst/>
          </p:spPr>
          <p:txBody>
            <a:bodyPr/>
            <a:lstStyle/>
            <a:p>
              <a:endParaRPr lang="en-US"/>
            </a:p>
          </p:txBody>
        </p:sp>
        <p:sp>
          <p:nvSpPr>
            <p:cNvPr id="65059" name="Line 547"/>
            <p:cNvSpPr>
              <a:spLocks noChangeShapeType="1"/>
            </p:cNvSpPr>
            <p:nvPr/>
          </p:nvSpPr>
          <p:spPr bwMode="auto">
            <a:xfrm>
              <a:off x="4401" y="3083"/>
              <a:ext cx="16" cy="1"/>
            </a:xfrm>
            <a:prstGeom prst="line">
              <a:avLst/>
            </a:prstGeom>
            <a:noFill/>
            <a:ln w="12700">
              <a:solidFill>
                <a:schemeClr val="tx2"/>
              </a:solidFill>
              <a:round/>
              <a:headEnd/>
              <a:tailEnd/>
            </a:ln>
            <a:effectLst/>
          </p:spPr>
          <p:txBody>
            <a:bodyPr/>
            <a:lstStyle/>
            <a:p>
              <a:endParaRPr lang="en-US"/>
            </a:p>
          </p:txBody>
        </p:sp>
        <p:sp>
          <p:nvSpPr>
            <p:cNvPr id="65060" name="Line 548"/>
            <p:cNvSpPr>
              <a:spLocks noChangeShapeType="1"/>
            </p:cNvSpPr>
            <p:nvPr/>
          </p:nvSpPr>
          <p:spPr bwMode="auto">
            <a:xfrm>
              <a:off x="4449" y="3083"/>
              <a:ext cx="16" cy="1"/>
            </a:xfrm>
            <a:prstGeom prst="line">
              <a:avLst/>
            </a:prstGeom>
            <a:noFill/>
            <a:ln w="12700">
              <a:solidFill>
                <a:schemeClr val="tx2"/>
              </a:solidFill>
              <a:round/>
              <a:headEnd/>
              <a:tailEnd/>
            </a:ln>
            <a:effectLst/>
          </p:spPr>
          <p:txBody>
            <a:bodyPr/>
            <a:lstStyle/>
            <a:p>
              <a:endParaRPr lang="en-US"/>
            </a:p>
          </p:txBody>
        </p:sp>
        <p:sp>
          <p:nvSpPr>
            <p:cNvPr id="65061" name="Line 549"/>
            <p:cNvSpPr>
              <a:spLocks noChangeShapeType="1"/>
            </p:cNvSpPr>
            <p:nvPr/>
          </p:nvSpPr>
          <p:spPr bwMode="auto">
            <a:xfrm>
              <a:off x="4497" y="3083"/>
              <a:ext cx="16" cy="1"/>
            </a:xfrm>
            <a:prstGeom prst="line">
              <a:avLst/>
            </a:prstGeom>
            <a:noFill/>
            <a:ln w="12700">
              <a:solidFill>
                <a:schemeClr val="tx2"/>
              </a:solidFill>
              <a:round/>
              <a:headEnd/>
              <a:tailEnd/>
            </a:ln>
            <a:effectLst/>
          </p:spPr>
          <p:txBody>
            <a:bodyPr/>
            <a:lstStyle/>
            <a:p>
              <a:endParaRPr lang="en-US"/>
            </a:p>
          </p:txBody>
        </p:sp>
        <p:sp>
          <p:nvSpPr>
            <p:cNvPr id="65062" name="Line 550"/>
            <p:cNvSpPr>
              <a:spLocks noChangeShapeType="1"/>
            </p:cNvSpPr>
            <p:nvPr/>
          </p:nvSpPr>
          <p:spPr bwMode="auto">
            <a:xfrm>
              <a:off x="4545" y="3083"/>
              <a:ext cx="16" cy="1"/>
            </a:xfrm>
            <a:prstGeom prst="line">
              <a:avLst/>
            </a:prstGeom>
            <a:noFill/>
            <a:ln w="12700">
              <a:solidFill>
                <a:schemeClr val="tx2"/>
              </a:solidFill>
              <a:round/>
              <a:headEnd/>
              <a:tailEnd/>
            </a:ln>
            <a:effectLst/>
          </p:spPr>
          <p:txBody>
            <a:bodyPr/>
            <a:lstStyle/>
            <a:p>
              <a:endParaRPr lang="en-US"/>
            </a:p>
          </p:txBody>
        </p:sp>
        <p:sp>
          <p:nvSpPr>
            <p:cNvPr id="65063" name="Line 551"/>
            <p:cNvSpPr>
              <a:spLocks noChangeShapeType="1"/>
            </p:cNvSpPr>
            <p:nvPr/>
          </p:nvSpPr>
          <p:spPr bwMode="auto">
            <a:xfrm>
              <a:off x="4593" y="3083"/>
              <a:ext cx="16" cy="1"/>
            </a:xfrm>
            <a:prstGeom prst="line">
              <a:avLst/>
            </a:prstGeom>
            <a:noFill/>
            <a:ln w="12700">
              <a:solidFill>
                <a:schemeClr val="tx2"/>
              </a:solidFill>
              <a:round/>
              <a:headEnd/>
              <a:tailEnd/>
            </a:ln>
            <a:effectLst/>
          </p:spPr>
          <p:txBody>
            <a:bodyPr/>
            <a:lstStyle/>
            <a:p>
              <a:endParaRPr lang="en-US"/>
            </a:p>
          </p:txBody>
        </p:sp>
        <p:sp>
          <p:nvSpPr>
            <p:cNvPr id="65064" name="Line 552"/>
            <p:cNvSpPr>
              <a:spLocks noChangeShapeType="1"/>
            </p:cNvSpPr>
            <p:nvPr/>
          </p:nvSpPr>
          <p:spPr bwMode="auto">
            <a:xfrm>
              <a:off x="4641" y="3083"/>
              <a:ext cx="16" cy="1"/>
            </a:xfrm>
            <a:prstGeom prst="line">
              <a:avLst/>
            </a:prstGeom>
            <a:noFill/>
            <a:ln w="12700">
              <a:solidFill>
                <a:schemeClr val="tx2"/>
              </a:solidFill>
              <a:round/>
              <a:headEnd/>
              <a:tailEnd/>
            </a:ln>
            <a:effectLst/>
          </p:spPr>
          <p:txBody>
            <a:bodyPr/>
            <a:lstStyle/>
            <a:p>
              <a:endParaRPr lang="en-US"/>
            </a:p>
          </p:txBody>
        </p:sp>
        <p:sp>
          <p:nvSpPr>
            <p:cNvPr id="65065" name="Line 553"/>
            <p:cNvSpPr>
              <a:spLocks noChangeShapeType="1"/>
            </p:cNvSpPr>
            <p:nvPr/>
          </p:nvSpPr>
          <p:spPr bwMode="auto">
            <a:xfrm>
              <a:off x="4689" y="3083"/>
              <a:ext cx="16" cy="1"/>
            </a:xfrm>
            <a:prstGeom prst="line">
              <a:avLst/>
            </a:prstGeom>
            <a:noFill/>
            <a:ln w="12700">
              <a:solidFill>
                <a:schemeClr val="tx2"/>
              </a:solidFill>
              <a:round/>
              <a:headEnd/>
              <a:tailEnd/>
            </a:ln>
            <a:effectLst/>
          </p:spPr>
          <p:txBody>
            <a:bodyPr/>
            <a:lstStyle/>
            <a:p>
              <a:endParaRPr lang="en-US"/>
            </a:p>
          </p:txBody>
        </p:sp>
        <p:sp>
          <p:nvSpPr>
            <p:cNvPr id="65066" name="Line 554"/>
            <p:cNvSpPr>
              <a:spLocks noChangeShapeType="1"/>
            </p:cNvSpPr>
            <p:nvPr/>
          </p:nvSpPr>
          <p:spPr bwMode="auto">
            <a:xfrm>
              <a:off x="4737" y="3083"/>
              <a:ext cx="16" cy="1"/>
            </a:xfrm>
            <a:prstGeom prst="line">
              <a:avLst/>
            </a:prstGeom>
            <a:noFill/>
            <a:ln w="12700">
              <a:solidFill>
                <a:schemeClr val="tx2"/>
              </a:solidFill>
              <a:round/>
              <a:headEnd/>
              <a:tailEnd/>
            </a:ln>
            <a:effectLst/>
          </p:spPr>
          <p:txBody>
            <a:bodyPr/>
            <a:lstStyle/>
            <a:p>
              <a:endParaRPr lang="en-US"/>
            </a:p>
          </p:txBody>
        </p:sp>
        <p:sp>
          <p:nvSpPr>
            <p:cNvPr id="65067" name="Line 555"/>
            <p:cNvSpPr>
              <a:spLocks noChangeShapeType="1"/>
            </p:cNvSpPr>
            <p:nvPr/>
          </p:nvSpPr>
          <p:spPr bwMode="auto">
            <a:xfrm>
              <a:off x="4785" y="3083"/>
              <a:ext cx="16" cy="1"/>
            </a:xfrm>
            <a:prstGeom prst="line">
              <a:avLst/>
            </a:prstGeom>
            <a:noFill/>
            <a:ln w="12700">
              <a:solidFill>
                <a:schemeClr val="tx2"/>
              </a:solidFill>
              <a:round/>
              <a:headEnd/>
              <a:tailEnd/>
            </a:ln>
            <a:effectLst/>
          </p:spPr>
          <p:txBody>
            <a:bodyPr/>
            <a:lstStyle/>
            <a:p>
              <a:endParaRPr lang="en-US"/>
            </a:p>
          </p:txBody>
        </p:sp>
        <p:sp>
          <p:nvSpPr>
            <p:cNvPr id="65068" name="Line 556"/>
            <p:cNvSpPr>
              <a:spLocks noChangeShapeType="1"/>
            </p:cNvSpPr>
            <p:nvPr/>
          </p:nvSpPr>
          <p:spPr bwMode="auto">
            <a:xfrm>
              <a:off x="4833" y="3083"/>
              <a:ext cx="16" cy="1"/>
            </a:xfrm>
            <a:prstGeom prst="line">
              <a:avLst/>
            </a:prstGeom>
            <a:noFill/>
            <a:ln w="12700">
              <a:solidFill>
                <a:schemeClr val="tx2"/>
              </a:solidFill>
              <a:round/>
              <a:headEnd/>
              <a:tailEnd/>
            </a:ln>
            <a:effectLst/>
          </p:spPr>
          <p:txBody>
            <a:bodyPr/>
            <a:lstStyle/>
            <a:p>
              <a:endParaRPr lang="en-US"/>
            </a:p>
          </p:txBody>
        </p:sp>
        <p:sp>
          <p:nvSpPr>
            <p:cNvPr id="65069" name="Line 557"/>
            <p:cNvSpPr>
              <a:spLocks noChangeShapeType="1"/>
            </p:cNvSpPr>
            <p:nvPr/>
          </p:nvSpPr>
          <p:spPr bwMode="auto">
            <a:xfrm>
              <a:off x="4881" y="3083"/>
              <a:ext cx="16" cy="1"/>
            </a:xfrm>
            <a:prstGeom prst="line">
              <a:avLst/>
            </a:prstGeom>
            <a:noFill/>
            <a:ln w="12700">
              <a:solidFill>
                <a:schemeClr val="tx2"/>
              </a:solidFill>
              <a:round/>
              <a:headEnd/>
              <a:tailEnd/>
            </a:ln>
            <a:effectLst/>
          </p:spPr>
          <p:txBody>
            <a:bodyPr/>
            <a:lstStyle/>
            <a:p>
              <a:endParaRPr lang="en-US"/>
            </a:p>
          </p:txBody>
        </p:sp>
        <p:sp>
          <p:nvSpPr>
            <p:cNvPr id="65070" name="Line 558"/>
            <p:cNvSpPr>
              <a:spLocks noChangeShapeType="1"/>
            </p:cNvSpPr>
            <p:nvPr/>
          </p:nvSpPr>
          <p:spPr bwMode="auto">
            <a:xfrm>
              <a:off x="1143" y="3051"/>
              <a:ext cx="16" cy="1"/>
            </a:xfrm>
            <a:prstGeom prst="line">
              <a:avLst/>
            </a:prstGeom>
            <a:noFill/>
            <a:ln w="12700">
              <a:solidFill>
                <a:schemeClr val="tx2"/>
              </a:solidFill>
              <a:round/>
              <a:headEnd/>
              <a:tailEnd/>
            </a:ln>
            <a:effectLst/>
          </p:spPr>
          <p:txBody>
            <a:bodyPr/>
            <a:lstStyle/>
            <a:p>
              <a:endParaRPr lang="en-US"/>
            </a:p>
          </p:txBody>
        </p:sp>
        <p:sp>
          <p:nvSpPr>
            <p:cNvPr id="65071" name="Line 559"/>
            <p:cNvSpPr>
              <a:spLocks noChangeShapeType="1"/>
            </p:cNvSpPr>
            <p:nvPr/>
          </p:nvSpPr>
          <p:spPr bwMode="auto">
            <a:xfrm>
              <a:off x="1191" y="3051"/>
              <a:ext cx="16" cy="1"/>
            </a:xfrm>
            <a:prstGeom prst="line">
              <a:avLst/>
            </a:prstGeom>
            <a:noFill/>
            <a:ln w="12700">
              <a:solidFill>
                <a:schemeClr val="tx2"/>
              </a:solidFill>
              <a:round/>
              <a:headEnd/>
              <a:tailEnd/>
            </a:ln>
            <a:effectLst/>
          </p:spPr>
          <p:txBody>
            <a:bodyPr/>
            <a:lstStyle/>
            <a:p>
              <a:endParaRPr lang="en-US"/>
            </a:p>
          </p:txBody>
        </p:sp>
        <p:sp>
          <p:nvSpPr>
            <p:cNvPr id="65072" name="Line 560"/>
            <p:cNvSpPr>
              <a:spLocks noChangeShapeType="1"/>
            </p:cNvSpPr>
            <p:nvPr/>
          </p:nvSpPr>
          <p:spPr bwMode="auto">
            <a:xfrm>
              <a:off x="1239" y="3051"/>
              <a:ext cx="16" cy="1"/>
            </a:xfrm>
            <a:prstGeom prst="line">
              <a:avLst/>
            </a:prstGeom>
            <a:noFill/>
            <a:ln w="12700">
              <a:solidFill>
                <a:schemeClr val="tx2"/>
              </a:solidFill>
              <a:round/>
              <a:headEnd/>
              <a:tailEnd/>
            </a:ln>
            <a:effectLst/>
          </p:spPr>
          <p:txBody>
            <a:bodyPr/>
            <a:lstStyle/>
            <a:p>
              <a:endParaRPr lang="en-US"/>
            </a:p>
          </p:txBody>
        </p:sp>
        <p:sp>
          <p:nvSpPr>
            <p:cNvPr id="65073" name="Line 561"/>
            <p:cNvSpPr>
              <a:spLocks noChangeShapeType="1"/>
            </p:cNvSpPr>
            <p:nvPr/>
          </p:nvSpPr>
          <p:spPr bwMode="auto">
            <a:xfrm>
              <a:off x="1287" y="3051"/>
              <a:ext cx="16" cy="1"/>
            </a:xfrm>
            <a:prstGeom prst="line">
              <a:avLst/>
            </a:prstGeom>
            <a:noFill/>
            <a:ln w="12700">
              <a:solidFill>
                <a:schemeClr val="tx2"/>
              </a:solidFill>
              <a:round/>
              <a:headEnd/>
              <a:tailEnd/>
            </a:ln>
            <a:effectLst/>
          </p:spPr>
          <p:txBody>
            <a:bodyPr/>
            <a:lstStyle/>
            <a:p>
              <a:endParaRPr lang="en-US"/>
            </a:p>
          </p:txBody>
        </p:sp>
        <p:sp>
          <p:nvSpPr>
            <p:cNvPr id="65074" name="Line 562"/>
            <p:cNvSpPr>
              <a:spLocks noChangeShapeType="1"/>
            </p:cNvSpPr>
            <p:nvPr/>
          </p:nvSpPr>
          <p:spPr bwMode="auto">
            <a:xfrm>
              <a:off x="1335" y="3051"/>
              <a:ext cx="16" cy="1"/>
            </a:xfrm>
            <a:prstGeom prst="line">
              <a:avLst/>
            </a:prstGeom>
            <a:noFill/>
            <a:ln w="12700">
              <a:solidFill>
                <a:schemeClr val="tx2"/>
              </a:solidFill>
              <a:round/>
              <a:headEnd/>
              <a:tailEnd/>
            </a:ln>
            <a:effectLst/>
          </p:spPr>
          <p:txBody>
            <a:bodyPr/>
            <a:lstStyle/>
            <a:p>
              <a:endParaRPr lang="en-US"/>
            </a:p>
          </p:txBody>
        </p:sp>
        <p:sp>
          <p:nvSpPr>
            <p:cNvPr id="65075" name="Line 563"/>
            <p:cNvSpPr>
              <a:spLocks noChangeShapeType="1"/>
            </p:cNvSpPr>
            <p:nvPr/>
          </p:nvSpPr>
          <p:spPr bwMode="auto">
            <a:xfrm>
              <a:off x="1383" y="3051"/>
              <a:ext cx="15" cy="1"/>
            </a:xfrm>
            <a:prstGeom prst="line">
              <a:avLst/>
            </a:prstGeom>
            <a:noFill/>
            <a:ln w="12700">
              <a:solidFill>
                <a:schemeClr val="tx2"/>
              </a:solidFill>
              <a:round/>
              <a:headEnd/>
              <a:tailEnd/>
            </a:ln>
            <a:effectLst/>
          </p:spPr>
          <p:txBody>
            <a:bodyPr/>
            <a:lstStyle/>
            <a:p>
              <a:endParaRPr lang="en-US"/>
            </a:p>
          </p:txBody>
        </p:sp>
        <p:sp>
          <p:nvSpPr>
            <p:cNvPr id="65076" name="Line 564"/>
            <p:cNvSpPr>
              <a:spLocks noChangeShapeType="1"/>
            </p:cNvSpPr>
            <p:nvPr/>
          </p:nvSpPr>
          <p:spPr bwMode="auto">
            <a:xfrm>
              <a:off x="1430" y="3051"/>
              <a:ext cx="16" cy="1"/>
            </a:xfrm>
            <a:prstGeom prst="line">
              <a:avLst/>
            </a:prstGeom>
            <a:noFill/>
            <a:ln w="12700">
              <a:solidFill>
                <a:schemeClr val="tx2"/>
              </a:solidFill>
              <a:round/>
              <a:headEnd/>
              <a:tailEnd/>
            </a:ln>
            <a:effectLst/>
          </p:spPr>
          <p:txBody>
            <a:bodyPr/>
            <a:lstStyle/>
            <a:p>
              <a:endParaRPr lang="en-US"/>
            </a:p>
          </p:txBody>
        </p:sp>
        <p:sp>
          <p:nvSpPr>
            <p:cNvPr id="65077" name="Line 565"/>
            <p:cNvSpPr>
              <a:spLocks noChangeShapeType="1"/>
            </p:cNvSpPr>
            <p:nvPr/>
          </p:nvSpPr>
          <p:spPr bwMode="auto">
            <a:xfrm>
              <a:off x="1478" y="3051"/>
              <a:ext cx="16" cy="1"/>
            </a:xfrm>
            <a:prstGeom prst="line">
              <a:avLst/>
            </a:prstGeom>
            <a:noFill/>
            <a:ln w="12700">
              <a:solidFill>
                <a:schemeClr val="tx2"/>
              </a:solidFill>
              <a:round/>
              <a:headEnd/>
              <a:tailEnd/>
            </a:ln>
            <a:effectLst/>
          </p:spPr>
          <p:txBody>
            <a:bodyPr/>
            <a:lstStyle/>
            <a:p>
              <a:endParaRPr lang="en-US"/>
            </a:p>
          </p:txBody>
        </p:sp>
        <p:sp>
          <p:nvSpPr>
            <p:cNvPr id="65078" name="Line 566"/>
            <p:cNvSpPr>
              <a:spLocks noChangeShapeType="1"/>
            </p:cNvSpPr>
            <p:nvPr/>
          </p:nvSpPr>
          <p:spPr bwMode="auto">
            <a:xfrm>
              <a:off x="1526" y="3051"/>
              <a:ext cx="16" cy="1"/>
            </a:xfrm>
            <a:prstGeom prst="line">
              <a:avLst/>
            </a:prstGeom>
            <a:noFill/>
            <a:ln w="12700">
              <a:solidFill>
                <a:schemeClr val="tx2"/>
              </a:solidFill>
              <a:round/>
              <a:headEnd/>
              <a:tailEnd/>
            </a:ln>
            <a:effectLst/>
          </p:spPr>
          <p:txBody>
            <a:bodyPr/>
            <a:lstStyle/>
            <a:p>
              <a:endParaRPr lang="en-US"/>
            </a:p>
          </p:txBody>
        </p:sp>
        <p:sp>
          <p:nvSpPr>
            <p:cNvPr id="65079" name="Line 567"/>
            <p:cNvSpPr>
              <a:spLocks noChangeShapeType="1"/>
            </p:cNvSpPr>
            <p:nvPr/>
          </p:nvSpPr>
          <p:spPr bwMode="auto">
            <a:xfrm>
              <a:off x="1574" y="3051"/>
              <a:ext cx="16" cy="1"/>
            </a:xfrm>
            <a:prstGeom prst="line">
              <a:avLst/>
            </a:prstGeom>
            <a:noFill/>
            <a:ln w="12700">
              <a:solidFill>
                <a:schemeClr val="tx2"/>
              </a:solidFill>
              <a:round/>
              <a:headEnd/>
              <a:tailEnd/>
            </a:ln>
            <a:effectLst/>
          </p:spPr>
          <p:txBody>
            <a:bodyPr/>
            <a:lstStyle/>
            <a:p>
              <a:endParaRPr lang="en-US"/>
            </a:p>
          </p:txBody>
        </p:sp>
        <p:sp>
          <p:nvSpPr>
            <p:cNvPr id="65080" name="Line 568"/>
            <p:cNvSpPr>
              <a:spLocks noChangeShapeType="1"/>
            </p:cNvSpPr>
            <p:nvPr/>
          </p:nvSpPr>
          <p:spPr bwMode="auto">
            <a:xfrm>
              <a:off x="1622" y="3051"/>
              <a:ext cx="16" cy="1"/>
            </a:xfrm>
            <a:prstGeom prst="line">
              <a:avLst/>
            </a:prstGeom>
            <a:noFill/>
            <a:ln w="12700">
              <a:solidFill>
                <a:schemeClr val="tx2"/>
              </a:solidFill>
              <a:round/>
              <a:headEnd/>
              <a:tailEnd/>
            </a:ln>
            <a:effectLst/>
          </p:spPr>
          <p:txBody>
            <a:bodyPr/>
            <a:lstStyle/>
            <a:p>
              <a:endParaRPr lang="en-US"/>
            </a:p>
          </p:txBody>
        </p:sp>
        <p:sp>
          <p:nvSpPr>
            <p:cNvPr id="65081" name="Line 569"/>
            <p:cNvSpPr>
              <a:spLocks noChangeShapeType="1"/>
            </p:cNvSpPr>
            <p:nvPr/>
          </p:nvSpPr>
          <p:spPr bwMode="auto">
            <a:xfrm>
              <a:off x="1670" y="3051"/>
              <a:ext cx="16" cy="1"/>
            </a:xfrm>
            <a:prstGeom prst="line">
              <a:avLst/>
            </a:prstGeom>
            <a:noFill/>
            <a:ln w="12700">
              <a:solidFill>
                <a:schemeClr val="tx2"/>
              </a:solidFill>
              <a:round/>
              <a:headEnd/>
              <a:tailEnd/>
            </a:ln>
            <a:effectLst/>
          </p:spPr>
          <p:txBody>
            <a:bodyPr/>
            <a:lstStyle/>
            <a:p>
              <a:endParaRPr lang="en-US"/>
            </a:p>
          </p:txBody>
        </p:sp>
        <p:sp>
          <p:nvSpPr>
            <p:cNvPr id="65082" name="Line 570"/>
            <p:cNvSpPr>
              <a:spLocks noChangeShapeType="1"/>
            </p:cNvSpPr>
            <p:nvPr/>
          </p:nvSpPr>
          <p:spPr bwMode="auto">
            <a:xfrm>
              <a:off x="1718" y="3051"/>
              <a:ext cx="16" cy="1"/>
            </a:xfrm>
            <a:prstGeom prst="line">
              <a:avLst/>
            </a:prstGeom>
            <a:noFill/>
            <a:ln w="12700">
              <a:solidFill>
                <a:schemeClr val="tx2"/>
              </a:solidFill>
              <a:round/>
              <a:headEnd/>
              <a:tailEnd/>
            </a:ln>
            <a:effectLst/>
          </p:spPr>
          <p:txBody>
            <a:bodyPr/>
            <a:lstStyle/>
            <a:p>
              <a:endParaRPr lang="en-US"/>
            </a:p>
          </p:txBody>
        </p:sp>
        <p:sp>
          <p:nvSpPr>
            <p:cNvPr id="65083" name="Line 571"/>
            <p:cNvSpPr>
              <a:spLocks noChangeShapeType="1"/>
            </p:cNvSpPr>
            <p:nvPr/>
          </p:nvSpPr>
          <p:spPr bwMode="auto">
            <a:xfrm>
              <a:off x="1766" y="3051"/>
              <a:ext cx="16" cy="1"/>
            </a:xfrm>
            <a:prstGeom prst="line">
              <a:avLst/>
            </a:prstGeom>
            <a:noFill/>
            <a:ln w="12700">
              <a:solidFill>
                <a:schemeClr val="tx2"/>
              </a:solidFill>
              <a:round/>
              <a:headEnd/>
              <a:tailEnd/>
            </a:ln>
            <a:effectLst/>
          </p:spPr>
          <p:txBody>
            <a:bodyPr/>
            <a:lstStyle/>
            <a:p>
              <a:endParaRPr lang="en-US"/>
            </a:p>
          </p:txBody>
        </p:sp>
        <p:sp>
          <p:nvSpPr>
            <p:cNvPr id="65084" name="Line 572"/>
            <p:cNvSpPr>
              <a:spLocks noChangeShapeType="1"/>
            </p:cNvSpPr>
            <p:nvPr/>
          </p:nvSpPr>
          <p:spPr bwMode="auto">
            <a:xfrm>
              <a:off x="1814" y="3051"/>
              <a:ext cx="16" cy="1"/>
            </a:xfrm>
            <a:prstGeom prst="line">
              <a:avLst/>
            </a:prstGeom>
            <a:noFill/>
            <a:ln w="12700">
              <a:solidFill>
                <a:schemeClr val="tx2"/>
              </a:solidFill>
              <a:round/>
              <a:headEnd/>
              <a:tailEnd/>
            </a:ln>
            <a:effectLst/>
          </p:spPr>
          <p:txBody>
            <a:bodyPr/>
            <a:lstStyle/>
            <a:p>
              <a:endParaRPr lang="en-US"/>
            </a:p>
          </p:txBody>
        </p:sp>
        <p:sp>
          <p:nvSpPr>
            <p:cNvPr id="65085" name="Line 573"/>
            <p:cNvSpPr>
              <a:spLocks noChangeShapeType="1"/>
            </p:cNvSpPr>
            <p:nvPr/>
          </p:nvSpPr>
          <p:spPr bwMode="auto">
            <a:xfrm>
              <a:off x="1862" y="3051"/>
              <a:ext cx="16" cy="1"/>
            </a:xfrm>
            <a:prstGeom prst="line">
              <a:avLst/>
            </a:prstGeom>
            <a:noFill/>
            <a:ln w="12700">
              <a:solidFill>
                <a:schemeClr val="tx2"/>
              </a:solidFill>
              <a:round/>
              <a:headEnd/>
              <a:tailEnd/>
            </a:ln>
            <a:effectLst/>
          </p:spPr>
          <p:txBody>
            <a:bodyPr/>
            <a:lstStyle/>
            <a:p>
              <a:endParaRPr lang="en-US"/>
            </a:p>
          </p:txBody>
        </p:sp>
        <p:sp>
          <p:nvSpPr>
            <p:cNvPr id="65086" name="Line 574"/>
            <p:cNvSpPr>
              <a:spLocks noChangeShapeType="1"/>
            </p:cNvSpPr>
            <p:nvPr/>
          </p:nvSpPr>
          <p:spPr bwMode="auto">
            <a:xfrm>
              <a:off x="1910" y="3051"/>
              <a:ext cx="16" cy="1"/>
            </a:xfrm>
            <a:prstGeom prst="line">
              <a:avLst/>
            </a:prstGeom>
            <a:noFill/>
            <a:ln w="12700">
              <a:solidFill>
                <a:schemeClr val="tx2"/>
              </a:solidFill>
              <a:round/>
              <a:headEnd/>
              <a:tailEnd/>
            </a:ln>
            <a:effectLst/>
          </p:spPr>
          <p:txBody>
            <a:bodyPr/>
            <a:lstStyle/>
            <a:p>
              <a:endParaRPr lang="en-US"/>
            </a:p>
          </p:txBody>
        </p:sp>
        <p:sp>
          <p:nvSpPr>
            <p:cNvPr id="65087" name="Line 575"/>
            <p:cNvSpPr>
              <a:spLocks noChangeShapeType="1"/>
            </p:cNvSpPr>
            <p:nvPr/>
          </p:nvSpPr>
          <p:spPr bwMode="auto">
            <a:xfrm>
              <a:off x="1958" y="3051"/>
              <a:ext cx="16" cy="1"/>
            </a:xfrm>
            <a:prstGeom prst="line">
              <a:avLst/>
            </a:prstGeom>
            <a:noFill/>
            <a:ln w="12700">
              <a:solidFill>
                <a:schemeClr val="tx2"/>
              </a:solidFill>
              <a:round/>
              <a:headEnd/>
              <a:tailEnd/>
            </a:ln>
            <a:effectLst/>
          </p:spPr>
          <p:txBody>
            <a:bodyPr/>
            <a:lstStyle/>
            <a:p>
              <a:endParaRPr lang="en-US"/>
            </a:p>
          </p:txBody>
        </p:sp>
        <p:sp>
          <p:nvSpPr>
            <p:cNvPr id="65088" name="Line 576"/>
            <p:cNvSpPr>
              <a:spLocks noChangeShapeType="1"/>
            </p:cNvSpPr>
            <p:nvPr/>
          </p:nvSpPr>
          <p:spPr bwMode="auto">
            <a:xfrm>
              <a:off x="2005" y="3051"/>
              <a:ext cx="16" cy="1"/>
            </a:xfrm>
            <a:prstGeom prst="line">
              <a:avLst/>
            </a:prstGeom>
            <a:noFill/>
            <a:ln w="12700">
              <a:solidFill>
                <a:schemeClr val="tx2"/>
              </a:solidFill>
              <a:round/>
              <a:headEnd/>
              <a:tailEnd/>
            </a:ln>
            <a:effectLst/>
          </p:spPr>
          <p:txBody>
            <a:bodyPr/>
            <a:lstStyle/>
            <a:p>
              <a:endParaRPr lang="en-US"/>
            </a:p>
          </p:txBody>
        </p:sp>
        <p:sp>
          <p:nvSpPr>
            <p:cNvPr id="65089" name="Line 577"/>
            <p:cNvSpPr>
              <a:spLocks noChangeShapeType="1"/>
            </p:cNvSpPr>
            <p:nvPr/>
          </p:nvSpPr>
          <p:spPr bwMode="auto">
            <a:xfrm>
              <a:off x="2053" y="3051"/>
              <a:ext cx="16" cy="1"/>
            </a:xfrm>
            <a:prstGeom prst="line">
              <a:avLst/>
            </a:prstGeom>
            <a:noFill/>
            <a:ln w="12700">
              <a:solidFill>
                <a:schemeClr val="tx2"/>
              </a:solidFill>
              <a:round/>
              <a:headEnd/>
              <a:tailEnd/>
            </a:ln>
            <a:effectLst/>
          </p:spPr>
          <p:txBody>
            <a:bodyPr/>
            <a:lstStyle/>
            <a:p>
              <a:endParaRPr lang="en-US"/>
            </a:p>
          </p:txBody>
        </p:sp>
        <p:sp>
          <p:nvSpPr>
            <p:cNvPr id="65090" name="Line 578"/>
            <p:cNvSpPr>
              <a:spLocks noChangeShapeType="1"/>
            </p:cNvSpPr>
            <p:nvPr/>
          </p:nvSpPr>
          <p:spPr bwMode="auto">
            <a:xfrm>
              <a:off x="2101" y="3051"/>
              <a:ext cx="16" cy="1"/>
            </a:xfrm>
            <a:prstGeom prst="line">
              <a:avLst/>
            </a:prstGeom>
            <a:noFill/>
            <a:ln w="12700">
              <a:solidFill>
                <a:schemeClr val="tx2"/>
              </a:solidFill>
              <a:round/>
              <a:headEnd/>
              <a:tailEnd/>
            </a:ln>
            <a:effectLst/>
          </p:spPr>
          <p:txBody>
            <a:bodyPr/>
            <a:lstStyle/>
            <a:p>
              <a:endParaRPr lang="en-US"/>
            </a:p>
          </p:txBody>
        </p:sp>
        <p:sp>
          <p:nvSpPr>
            <p:cNvPr id="65091" name="Line 579"/>
            <p:cNvSpPr>
              <a:spLocks noChangeShapeType="1"/>
            </p:cNvSpPr>
            <p:nvPr/>
          </p:nvSpPr>
          <p:spPr bwMode="auto">
            <a:xfrm>
              <a:off x="2149" y="3051"/>
              <a:ext cx="16" cy="1"/>
            </a:xfrm>
            <a:prstGeom prst="line">
              <a:avLst/>
            </a:prstGeom>
            <a:noFill/>
            <a:ln w="12700">
              <a:solidFill>
                <a:schemeClr val="tx2"/>
              </a:solidFill>
              <a:round/>
              <a:headEnd/>
              <a:tailEnd/>
            </a:ln>
            <a:effectLst/>
          </p:spPr>
          <p:txBody>
            <a:bodyPr/>
            <a:lstStyle/>
            <a:p>
              <a:endParaRPr lang="en-US"/>
            </a:p>
          </p:txBody>
        </p:sp>
        <p:sp>
          <p:nvSpPr>
            <p:cNvPr id="65092" name="Line 580"/>
            <p:cNvSpPr>
              <a:spLocks noChangeShapeType="1"/>
            </p:cNvSpPr>
            <p:nvPr/>
          </p:nvSpPr>
          <p:spPr bwMode="auto">
            <a:xfrm>
              <a:off x="2197" y="3051"/>
              <a:ext cx="16" cy="1"/>
            </a:xfrm>
            <a:prstGeom prst="line">
              <a:avLst/>
            </a:prstGeom>
            <a:noFill/>
            <a:ln w="12700">
              <a:solidFill>
                <a:schemeClr val="tx2"/>
              </a:solidFill>
              <a:round/>
              <a:headEnd/>
              <a:tailEnd/>
            </a:ln>
            <a:effectLst/>
          </p:spPr>
          <p:txBody>
            <a:bodyPr/>
            <a:lstStyle/>
            <a:p>
              <a:endParaRPr lang="en-US"/>
            </a:p>
          </p:txBody>
        </p:sp>
        <p:sp>
          <p:nvSpPr>
            <p:cNvPr id="65093" name="Line 581"/>
            <p:cNvSpPr>
              <a:spLocks noChangeShapeType="1"/>
            </p:cNvSpPr>
            <p:nvPr/>
          </p:nvSpPr>
          <p:spPr bwMode="auto">
            <a:xfrm>
              <a:off x="2245" y="3051"/>
              <a:ext cx="16" cy="1"/>
            </a:xfrm>
            <a:prstGeom prst="line">
              <a:avLst/>
            </a:prstGeom>
            <a:noFill/>
            <a:ln w="12700">
              <a:solidFill>
                <a:schemeClr val="tx2"/>
              </a:solidFill>
              <a:round/>
              <a:headEnd/>
              <a:tailEnd/>
            </a:ln>
            <a:effectLst/>
          </p:spPr>
          <p:txBody>
            <a:bodyPr/>
            <a:lstStyle/>
            <a:p>
              <a:endParaRPr lang="en-US"/>
            </a:p>
          </p:txBody>
        </p:sp>
        <p:sp>
          <p:nvSpPr>
            <p:cNvPr id="65094" name="Line 582"/>
            <p:cNvSpPr>
              <a:spLocks noChangeShapeType="1"/>
            </p:cNvSpPr>
            <p:nvPr/>
          </p:nvSpPr>
          <p:spPr bwMode="auto">
            <a:xfrm>
              <a:off x="2293" y="3051"/>
              <a:ext cx="16" cy="1"/>
            </a:xfrm>
            <a:prstGeom prst="line">
              <a:avLst/>
            </a:prstGeom>
            <a:noFill/>
            <a:ln w="12700">
              <a:solidFill>
                <a:schemeClr val="tx2"/>
              </a:solidFill>
              <a:round/>
              <a:headEnd/>
              <a:tailEnd/>
            </a:ln>
            <a:effectLst/>
          </p:spPr>
          <p:txBody>
            <a:bodyPr/>
            <a:lstStyle/>
            <a:p>
              <a:endParaRPr lang="en-US"/>
            </a:p>
          </p:txBody>
        </p:sp>
        <p:sp>
          <p:nvSpPr>
            <p:cNvPr id="65095" name="Line 583"/>
            <p:cNvSpPr>
              <a:spLocks noChangeShapeType="1"/>
            </p:cNvSpPr>
            <p:nvPr/>
          </p:nvSpPr>
          <p:spPr bwMode="auto">
            <a:xfrm>
              <a:off x="2341" y="3051"/>
              <a:ext cx="16" cy="1"/>
            </a:xfrm>
            <a:prstGeom prst="line">
              <a:avLst/>
            </a:prstGeom>
            <a:noFill/>
            <a:ln w="12700">
              <a:solidFill>
                <a:schemeClr val="tx2"/>
              </a:solidFill>
              <a:round/>
              <a:headEnd/>
              <a:tailEnd/>
            </a:ln>
            <a:effectLst/>
          </p:spPr>
          <p:txBody>
            <a:bodyPr/>
            <a:lstStyle/>
            <a:p>
              <a:endParaRPr lang="en-US"/>
            </a:p>
          </p:txBody>
        </p:sp>
        <p:sp>
          <p:nvSpPr>
            <p:cNvPr id="65096" name="Line 584"/>
            <p:cNvSpPr>
              <a:spLocks noChangeShapeType="1"/>
            </p:cNvSpPr>
            <p:nvPr/>
          </p:nvSpPr>
          <p:spPr bwMode="auto">
            <a:xfrm>
              <a:off x="2389" y="3051"/>
              <a:ext cx="16" cy="1"/>
            </a:xfrm>
            <a:prstGeom prst="line">
              <a:avLst/>
            </a:prstGeom>
            <a:noFill/>
            <a:ln w="12700">
              <a:solidFill>
                <a:schemeClr val="tx2"/>
              </a:solidFill>
              <a:round/>
              <a:headEnd/>
              <a:tailEnd/>
            </a:ln>
            <a:effectLst/>
          </p:spPr>
          <p:txBody>
            <a:bodyPr/>
            <a:lstStyle/>
            <a:p>
              <a:endParaRPr lang="en-US"/>
            </a:p>
          </p:txBody>
        </p:sp>
        <p:sp>
          <p:nvSpPr>
            <p:cNvPr id="65097" name="Line 585"/>
            <p:cNvSpPr>
              <a:spLocks noChangeShapeType="1"/>
            </p:cNvSpPr>
            <p:nvPr/>
          </p:nvSpPr>
          <p:spPr bwMode="auto">
            <a:xfrm>
              <a:off x="2437" y="3051"/>
              <a:ext cx="16" cy="1"/>
            </a:xfrm>
            <a:prstGeom prst="line">
              <a:avLst/>
            </a:prstGeom>
            <a:noFill/>
            <a:ln w="12700">
              <a:solidFill>
                <a:schemeClr val="tx2"/>
              </a:solidFill>
              <a:round/>
              <a:headEnd/>
              <a:tailEnd/>
            </a:ln>
            <a:effectLst/>
          </p:spPr>
          <p:txBody>
            <a:bodyPr/>
            <a:lstStyle/>
            <a:p>
              <a:endParaRPr lang="en-US"/>
            </a:p>
          </p:txBody>
        </p:sp>
        <p:sp>
          <p:nvSpPr>
            <p:cNvPr id="65098" name="Line 586"/>
            <p:cNvSpPr>
              <a:spLocks noChangeShapeType="1"/>
            </p:cNvSpPr>
            <p:nvPr/>
          </p:nvSpPr>
          <p:spPr bwMode="auto">
            <a:xfrm>
              <a:off x="2485" y="3051"/>
              <a:ext cx="16" cy="1"/>
            </a:xfrm>
            <a:prstGeom prst="line">
              <a:avLst/>
            </a:prstGeom>
            <a:noFill/>
            <a:ln w="12700">
              <a:solidFill>
                <a:schemeClr val="tx2"/>
              </a:solidFill>
              <a:round/>
              <a:headEnd/>
              <a:tailEnd/>
            </a:ln>
            <a:effectLst/>
          </p:spPr>
          <p:txBody>
            <a:bodyPr/>
            <a:lstStyle/>
            <a:p>
              <a:endParaRPr lang="en-US"/>
            </a:p>
          </p:txBody>
        </p:sp>
        <p:sp>
          <p:nvSpPr>
            <p:cNvPr id="65099" name="Line 587"/>
            <p:cNvSpPr>
              <a:spLocks noChangeShapeType="1"/>
            </p:cNvSpPr>
            <p:nvPr/>
          </p:nvSpPr>
          <p:spPr bwMode="auto">
            <a:xfrm>
              <a:off x="2533" y="3051"/>
              <a:ext cx="16" cy="1"/>
            </a:xfrm>
            <a:prstGeom prst="line">
              <a:avLst/>
            </a:prstGeom>
            <a:noFill/>
            <a:ln w="12700">
              <a:solidFill>
                <a:schemeClr val="tx2"/>
              </a:solidFill>
              <a:round/>
              <a:headEnd/>
              <a:tailEnd/>
            </a:ln>
            <a:effectLst/>
          </p:spPr>
          <p:txBody>
            <a:bodyPr/>
            <a:lstStyle/>
            <a:p>
              <a:endParaRPr lang="en-US"/>
            </a:p>
          </p:txBody>
        </p:sp>
        <p:sp>
          <p:nvSpPr>
            <p:cNvPr id="65100" name="Line 588"/>
            <p:cNvSpPr>
              <a:spLocks noChangeShapeType="1"/>
            </p:cNvSpPr>
            <p:nvPr/>
          </p:nvSpPr>
          <p:spPr bwMode="auto">
            <a:xfrm>
              <a:off x="2580" y="3051"/>
              <a:ext cx="16" cy="1"/>
            </a:xfrm>
            <a:prstGeom prst="line">
              <a:avLst/>
            </a:prstGeom>
            <a:noFill/>
            <a:ln w="12700">
              <a:solidFill>
                <a:schemeClr val="tx2"/>
              </a:solidFill>
              <a:round/>
              <a:headEnd/>
              <a:tailEnd/>
            </a:ln>
            <a:effectLst/>
          </p:spPr>
          <p:txBody>
            <a:bodyPr/>
            <a:lstStyle/>
            <a:p>
              <a:endParaRPr lang="en-US"/>
            </a:p>
          </p:txBody>
        </p:sp>
        <p:sp>
          <p:nvSpPr>
            <p:cNvPr id="65101" name="Line 589"/>
            <p:cNvSpPr>
              <a:spLocks noChangeShapeType="1"/>
            </p:cNvSpPr>
            <p:nvPr/>
          </p:nvSpPr>
          <p:spPr bwMode="auto">
            <a:xfrm>
              <a:off x="2628" y="3051"/>
              <a:ext cx="16" cy="1"/>
            </a:xfrm>
            <a:prstGeom prst="line">
              <a:avLst/>
            </a:prstGeom>
            <a:noFill/>
            <a:ln w="12700">
              <a:solidFill>
                <a:schemeClr val="tx2"/>
              </a:solidFill>
              <a:round/>
              <a:headEnd/>
              <a:tailEnd/>
            </a:ln>
            <a:effectLst/>
          </p:spPr>
          <p:txBody>
            <a:bodyPr/>
            <a:lstStyle/>
            <a:p>
              <a:endParaRPr lang="en-US"/>
            </a:p>
          </p:txBody>
        </p:sp>
        <p:sp>
          <p:nvSpPr>
            <p:cNvPr id="65102" name="Line 590"/>
            <p:cNvSpPr>
              <a:spLocks noChangeShapeType="1"/>
            </p:cNvSpPr>
            <p:nvPr/>
          </p:nvSpPr>
          <p:spPr bwMode="auto">
            <a:xfrm>
              <a:off x="2676" y="3051"/>
              <a:ext cx="16" cy="1"/>
            </a:xfrm>
            <a:prstGeom prst="line">
              <a:avLst/>
            </a:prstGeom>
            <a:noFill/>
            <a:ln w="12700">
              <a:solidFill>
                <a:schemeClr val="tx2"/>
              </a:solidFill>
              <a:round/>
              <a:headEnd/>
              <a:tailEnd/>
            </a:ln>
            <a:effectLst/>
          </p:spPr>
          <p:txBody>
            <a:bodyPr/>
            <a:lstStyle/>
            <a:p>
              <a:endParaRPr lang="en-US"/>
            </a:p>
          </p:txBody>
        </p:sp>
        <p:sp>
          <p:nvSpPr>
            <p:cNvPr id="65103" name="Line 591"/>
            <p:cNvSpPr>
              <a:spLocks noChangeShapeType="1"/>
            </p:cNvSpPr>
            <p:nvPr/>
          </p:nvSpPr>
          <p:spPr bwMode="auto">
            <a:xfrm>
              <a:off x="2724" y="3051"/>
              <a:ext cx="16" cy="1"/>
            </a:xfrm>
            <a:prstGeom prst="line">
              <a:avLst/>
            </a:prstGeom>
            <a:noFill/>
            <a:ln w="12700">
              <a:solidFill>
                <a:schemeClr val="tx2"/>
              </a:solidFill>
              <a:round/>
              <a:headEnd/>
              <a:tailEnd/>
            </a:ln>
            <a:effectLst/>
          </p:spPr>
          <p:txBody>
            <a:bodyPr/>
            <a:lstStyle/>
            <a:p>
              <a:endParaRPr lang="en-US"/>
            </a:p>
          </p:txBody>
        </p:sp>
        <p:sp>
          <p:nvSpPr>
            <p:cNvPr id="65104" name="Line 592"/>
            <p:cNvSpPr>
              <a:spLocks noChangeShapeType="1"/>
            </p:cNvSpPr>
            <p:nvPr/>
          </p:nvSpPr>
          <p:spPr bwMode="auto">
            <a:xfrm>
              <a:off x="2772" y="3051"/>
              <a:ext cx="16" cy="1"/>
            </a:xfrm>
            <a:prstGeom prst="line">
              <a:avLst/>
            </a:prstGeom>
            <a:noFill/>
            <a:ln w="12700">
              <a:solidFill>
                <a:schemeClr val="tx2"/>
              </a:solidFill>
              <a:round/>
              <a:headEnd/>
              <a:tailEnd/>
            </a:ln>
            <a:effectLst/>
          </p:spPr>
          <p:txBody>
            <a:bodyPr/>
            <a:lstStyle/>
            <a:p>
              <a:endParaRPr lang="en-US"/>
            </a:p>
          </p:txBody>
        </p:sp>
        <p:sp>
          <p:nvSpPr>
            <p:cNvPr id="65105" name="Line 593"/>
            <p:cNvSpPr>
              <a:spLocks noChangeShapeType="1"/>
            </p:cNvSpPr>
            <p:nvPr/>
          </p:nvSpPr>
          <p:spPr bwMode="auto">
            <a:xfrm>
              <a:off x="2820" y="3051"/>
              <a:ext cx="16" cy="1"/>
            </a:xfrm>
            <a:prstGeom prst="line">
              <a:avLst/>
            </a:prstGeom>
            <a:noFill/>
            <a:ln w="12700">
              <a:solidFill>
                <a:schemeClr val="tx2"/>
              </a:solidFill>
              <a:round/>
              <a:headEnd/>
              <a:tailEnd/>
            </a:ln>
            <a:effectLst/>
          </p:spPr>
          <p:txBody>
            <a:bodyPr/>
            <a:lstStyle/>
            <a:p>
              <a:endParaRPr lang="en-US"/>
            </a:p>
          </p:txBody>
        </p:sp>
        <p:sp>
          <p:nvSpPr>
            <p:cNvPr id="65106" name="Line 594"/>
            <p:cNvSpPr>
              <a:spLocks noChangeShapeType="1"/>
            </p:cNvSpPr>
            <p:nvPr/>
          </p:nvSpPr>
          <p:spPr bwMode="auto">
            <a:xfrm>
              <a:off x="2868" y="3051"/>
              <a:ext cx="16" cy="1"/>
            </a:xfrm>
            <a:prstGeom prst="line">
              <a:avLst/>
            </a:prstGeom>
            <a:noFill/>
            <a:ln w="12700">
              <a:solidFill>
                <a:schemeClr val="tx2"/>
              </a:solidFill>
              <a:round/>
              <a:headEnd/>
              <a:tailEnd/>
            </a:ln>
            <a:effectLst/>
          </p:spPr>
          <p:txBody>
            <a:bodyPr/>
            <a:lstStyle/>
            <a:p>
              <a:endParaRPr lang="en-US"/>
            </a:p>
          </p:txBody>
        </p:sp>
        <p:sp>
          <p:nvSpPr>
            <p:cNvPr id="65107" name="Line 595"/>
            <p:cNvSpPr>
              <a:spLocks noChangeShapeType="1"/>
            </p:cNvSpPr>
            <p:nvPr/>
          </p:nvSpPr>
          <p:spPr bwMode="auto">
            <a:xfrm>
              <a:off x="2916" y="3051"/>
              <a:ext cx="16" cy="1"/>
            </a:xfrm>
            <a:prstGeom prst="line">
              <a:avLst/>
            </a:prstGeom>
            <a:noFill/>
            <a:ln w="12700">
              <a:solidFill>
                <a:schemeClr val="tx2"/>
              </a:solidFill>
              <a:round/>
              <a:headEnd/>
              <a:tailEnd/>
            </a:ln>
            <a:effectLst/>
          </p:spPr>
          <p:txBody>
            <a:bodyPr/>
            <a:lstStyle/>
            <a:p>
              <a:endParaRPr lang="en-US"/>
            </a:p>
          </p:txBody>
        </p:sp>
        <p:sp>
          <p:nvSpPr>
            <p:cNvPr id="65108" name="Line 596"/>
            <p:cNvSpPr>
              <a:spLocks noChangeShapeType="1"/>
            </p:cNvSpPr>
            <p:nvPr/>
          </p:nvSpPr>
          <p:spPr bwMode="auto">
            <a:xfrm>
              <a:off x="2964" y="3051"/>
              <a:ext cx="16" cy="1"/>
            </a:xfrm>
            <a:prstGeom prst="line">
              <a:avLst/>
            </a:prstGeom>
            <a:noFill/>
            <a:ln w="12700">
              <a:solidFill>
                <a:schemeClr val="tx2"/>
              </a:solidFill>
              <a:round/>
              <a:headEnd/>
              <a:tailEnd/>
            </a:ln>
            <a:effectLst/>
          </p:spPr>
          <p:txBody>
            <a:bodyPr/>
            <a:lstStyle/>
            <a:p>
              <a:endParaRPr lang="en-US"/>
            </a:p>
          </p:txBody>
        </p:sp>
        <p:sp>
          <p:nvSpPr>
            <p:cNvPr id="65109" name="Line 597"/>
            <p:cNvSpPr>
              <a:spLocks noChangeShapeType="1"/>
            </p:cNvSpPr>
            <p:nvPr/>
          </p:nvSpPr>
          <p:spPr bwMode="auto">
            <a:xfrm>
              <a:off x="3012" y="3051"/>
              <a:ext cx="16" cy="1"/>
            </a:xfrm>
            <a:prstGeom prst="line">
              <a:avLst/>
            </a:prstGeom>
            <a:noFill/>
            <a:ln w="12700">
              <a:solidFill>
                <a:schemeClr val="tx2"/>
              </a:solidFill>
              <a:round/>
              <a:headEnd/>
              <a:tailEnd/>
            </a:ln>
            <a:effectLst/>
          </p:spPr>
          <p:txBody>
            <a:bodyPr/>
            <a:lstStyle/>
            <a:p>
              <a:endParaRPr lang="en-US"/>
            </a:p>
          </p:txBody>
        </p:sp>
        <p:sp>
          <p:nvSpPr>
            <p:cNvPr id="65110" name="Line 598"/>
            <p:cNvSpPr>
              <a:spLocks noChangeShapeType="1"/>
            </p:cNvSpPr>
            <p:nvPr/>
          </p:nvSpPr>
          <p:spPr bwMode="auto">
            <a:xfrm>
              <a:off x="3060" y="3051"/>
              <a:ext cx="16" cy="1"/>
            </a:xfrm>
            <a:prstGeom prst="line">
              <a:avLst/>
            </a:prstGeom>
            <a:noFill/>
            <a:ln w="12700">
              <a:solidFill>
                <a:schemeClr val="tx2"/>
              </a:solidFill>
              <a:round/>
              <a:headEnd/>
              <a:tailEnd/>
            </a:ln>
            <a:effectLst/>
          </p:spPr>
          <p:txBody>
            <a:bodyPr/>
            <a:lstStyle/>
            <a:p>
              <a:endParaRPr lang="en-US"/>
            </a:p>
          </p:txBody>
        </p:sp>
        <p:sp>
          <p:nvSpPr>
            <p:cNvPr id="65111" name="Line 599"/>
            <p:cNvSpPr>
              <a:spLocks noChangeShapeType="1"/>
            </p:cNvSpPr>
            <p:nvPr/>
          </p:nvSpPr>
          <p:spPr bwMode="auto">
            <a:xfrm>
              <a:off x="3108" y="3051"/>
              <a:ext cx="16" cy="1"/>
            </a:xfrm>
            <a:prstGeom prst="line">
              <a:avLst/>
            </a:prstGeom>
            <a:noFill/>
            <a:ln w="12700">
              <a:solidFill>
                <a:schemeClr val="tx2"/>
              </a:solidFill>
              <a:round/>
              <a:headEnd/>
              <a:tailEnd/>
            </a:ln>
            <a:effectLst/>
          </p:spPr>
          <p:txBody>
            <a:bodyPr/>
            <a:lstStyle/>
            <a:p>
              <a:endParaRPr lang="en-US"/>
            </a:p>
          </p:txBody>
        </p:sp>
        <p:sp>
          <p:nvSpPr>
            <p:cNvPr id="65112" name="Line 600"/>
            <p:cNvSpPr>
              <a:spLocks noChangeShapeType="1"/>
            </p:cNvSpPr>
            <p:nvPr/>
          </p:nvSpPr>
          <p:spPr bwMode="auto">
            <a:xfrm>
              <a:off x="3156" y="3051"/>
              <a:ext cx="15" cy="1"/>
            </a:xfrm>
            <a:prstGeom prst="line">
              <a:avLst/>
            </a:prstGeom>
            <a:noFill/>
            <a:ln w="12700">
              <a:solidFill>
                <a:schemeClr val="tx2"/>
              </a:solidFill>
              <a:round/>
              <a:headEnd/>
              <a:tailEnd/>
            </a:ln>
            <a:effectLst/>
          </p:spPr>
          <p:txBody>
            <a:bodyPr/>
            <a:lstStyle/>
            <a:p>
              <a:endParaRPr lang="en-US"/>
            </a:p>
          </p:txBody>
        </p:sp>
        <p:sp>
          <p:nvSpPr>
            <p:cNvPr id="65113" name="Line 601"/>
            <p:cNvSpPr>
              <a:spLocks noChangeShapeType="1"/>
            </p:cNvSpPr>
            <p:nvPr/>
          </p:nvSpPr>
          <p:spPr bwMode="auto">
            <a:xfrm>
              <a:off x="3203" y="3051"/>
              <a:ext cx="16" cy="1"/>
            </a:xfrm>
            <a:prstGeom prst="line">
              <a:avLst/>
            </a:prstGeom>
            <a:noFill/>
            <a:ln w="12700">
              <a:solidFill>
                <a:schemeClr val="tx2"/>
              </a:solidFill>
              <a:round/>
              <a:headEnd/>
              <a:tailEnd/>
            </a:ln>
            <a:effectLst/>
          </p:spPr>
          <p:txBody>
            <a:bodyPr/>
            <a:lstStyle/>
            <a:p>
              <a:endParaRPr lang="en-US"/>
            </a:p>
          </p:txBody>
        </p:sp>
        <p:sp>
          <p:nvSpPr>
            <p:cNvPr id="65114" name="Line 602"/>
            <p:cNvSpPr>
              <a:spLocks noChangeShapeType="1"/>
            </p:cNvSpPr>
            <p:nvPr/>
          </p:nvSpPr>
          <p:spPr bwMode="auto">
            <a:xfrm>
              <a:off x="3251" y="3051"/>
              <a:ext cx="16" cy="1"/>
            </a:xfrm>
            <a:prstGeom prst="line">
              <a:avLst/>
            </a:prstGeom>
            <a:noFill/>
            <a:ln w="12700">
              <a:solidFill>
                <a:schemeClr val="tx2"/>
              </a:solidFill>
              <a:round/>
              <a:headEnd/>
              <a:tailEnd/>
            </a:ln>
            <a:effectLst/>
          </p:spPr>
          <p:txBody>
            <a:bodyPr/>
            <a:lstStyle/>
            <a:p>
              <a:endParaRPr lang="en-US"/>
            </a:p>
          </p:txBody>
        </p:sp>
        <p:sp>
          <p:nvSpPr>
            <p:cNvPr id="65115" name="Line 603"/>
            <p:cNvSpPr>
              <a:spLocks noChangeShapeType="1"/>
            </p:cNvSpPr>
            <p:nvPr/>
          </p:nvSpPr>
          <p:spPr bwMode="auto">
            <a:xfrm>
              <a:off x="3299" y="3051"/>
              <a:ext cx="16" cy="1"/>
            </a:xfrm>
            <a:prstGeom prst="line">
              <a:avLst/>
            </a:prstGeom>
            <a:noFill/>
            <a:ln w="12700">
              <a:solidFill>
                <a:schemeClr val="tx2"/>
              </a:solidFill>
              <a:round/>
              <a:headEnd/>
              <a:tailEnd/>
            </a:ln>
            <a:effectLst/>
          </p:spPr>
          <p:txBody>
            <a:bodyPr/>
            <a:lstStyle/>
            <a:p>
              <a:endParaRPr lang="en-US"/>
            </a:p>
          </p:txBody>
        </p:sp>
        <p:sp>
          <p:nvSpPr>
            <p:cNvPr id="65116" name="Line 604"/>
            <p:cNvSpPr>
              <a:spLocks noChangeShapeType="1"/>
            </p:cNvSpPr>
            <p:nvPr/>
          </p:nvSpPr>
          <p:spPr bwMode="auto">
            <a:xfrm>
              <a:off x="3347" y="3051"/>
              <a:ext cx="16" cy="1"/>
            </a:xfrm>
            <a:prstGeom prst="line">
              <a:avLst/>
            </a:prstGeom>
            <a:noFill/>
            <a:ln w="12700">
              <a:solidFill>
                <a:schemeClr val="tx2"/>
              </a:solidFill>
              <a:round/>
              <a:headEnd/>
              <a:tailEnd/>
            </a:ln>
            <a:effectLst/>
          </p:spPr>
          <p:txBody>
            <a:bodyPr/>
            <a:lstStyle/>
            <a:p>
              <a:endParaRPr lang="en-US"/>
            </a:p>
          </p:txBody>
        </p:sp>
      </p:grpSp>
      <p:grpSp>
        <p:nvGrpSpPr>
          <p:cNvPr id="65117" name="Group 605"/>
          <p:cNvGrpSpPr>
            <a:grpSpLocks/>
          </p:cNvGrpSpPr>
          <p:nvPr/>
        </p:nvGrpSpPr>
        <p:grpSpPr bwMode="auto">
          <a:xfrm>
            <a:off x="1814513" y="4273550"/>
            <a:ext cx="5959475" cy="571500"/>
            <a:chOff x="1143" y="2692"/>
            <a:chExt cx="3754" cy="360"/>
          </a:xfrm>
        </p:grpSpPr>
        <p:sp>
          <p:nvSpPr>
            <p:cNvPr id="65118" name="Line 606"/>
            <p:cNvSpPr>
              <a:spLocks noChangeShapeType="1"/>
            </p:cNvSpPr>
            <p:nvPr/>
          </p:nvSpPr>
          <p:spPr bwMode="auto">
            <a:xfrm>
              <a:off x="3395" y="3051"/>
              <a:ext cx="16" cy="1"/>
            </a:xfrm>
            <a:prstGeom prst="line">
              <a:avLst/>
            </a:prstGeom>
            <a:noFill/>
            <a:ln w="12700">
              <a:solidFill>
                <a:schemeClr val="tx2"/>
              </a:solidFill>
              <a:round/>
              <a:headEnd/>
              <a:tailEnd/>
            </a:ln>
            <a:effectLst/>
          </p:spPr>
          <p:txBody>
            <a:bodyPr/>
            <a:lstStyle/>
            <a:p>
              <a:endParaRPr lang="en-US"/>
            </a:p>
          </p:txBody>
        </p:sp>
        <p:sp>
          <p:nvSpPr>
            <p:cNvPr id="65119" name="Line 607"/>
            <p:cNvSpPr>
              <a:spLocks noChangeShapeType="1"/>
            </p:cNvSpPr>
            <p:nvPr/>
          </p:nvSpPr>
          <p:spPr bwMode="auto">
            <a:xfrm>
              <a:off x="3443" y="3051"/>
              <a:ext cx="16" cy="1"/>
            </a:xfrm>
            <a:prstGeom prst="line">
              <a:avLst/>
            </a:prstGeom>
            <a:noFill/>
            <a:ln w="12700">
              <a:solidFill>
                <a:schemeClr val="tx2"/>
              </a:solidFill>
              <a:round/>
              <a:headEnd/>
              <a:tailEnd/>
            </a:ln>
            <a:effectLst/>
          </p:spPr>
          <p:txBody>
            <a:bodyPr/>
            <a:lstStyle/>
            <a:p>
              <a:endParaRPr lang="en-US"/>
            </a:p>
          </p:txBody>
        </p:sp>
        <p:sp>
          <p:nvSpPr>
            <p:cNvPr id="65120" name="Line 608"/>
            <p:cNvSpPr>
              <a:spLocks noChangeShapeType="1"/>
            </p:cNvSpPr>
            <p:nvPr/>
          </p:nvSpPr>
          <p:spPr bwMode="auto">
            <a:xfrm>
              <a:off x="3491" y="3051"/>
              <a:ext cx="16" cy="1"/>
            </a:xfrm>
            <a:prstGeom prst="line">
              <a:avLst/>
            </a:prstGeom>
            <a:noFill/>
            <a:ln w="12700">
              <a:solidFill>
                <a:schemeClr val="tx2"/>
              </a:solidFill>
              <a:round/>
              <a:headEnd/>
              <a:tailEnd/>
            </a:ln>
            <a:effectLst/>
          </p:spPr>
          <p:txBody>
            <a:bodyPr/>
            <a:lstStyle/>
            <a:p>
              <a:endParaRPr lang="en-US"/>
            </a:p>
          </p:txBody>
        </p:sp>
        <p:sp>
          <p:nvSpPr>
            <p:cNvPr id="65121" name="Line 609"/>
            <p:cNvSpPr>
              <a:spLocks noChangeShapeType="1"/>
            </p:cNvSpPr>
            <p:nvPr/>
          </p:nvSpPr>
          <p:spPr bwMode="auto">
            <a:xfrm>
              <a:off x="3539" y="3051"/>
              <a:ext cx="16" cy="1"/>
            </a:xfrm>
            <a:prstGeom prst="line">
              <a:avLst/>
            </a:prstGeom>
            <a:noFill/>
            <a:ln w="12700">
              <a:solidFill>
                <a:schemeClr val="tx2"/>
              </a:solidFill>
              <a:round/>
              <a:headEnd/>
              <a:tailEnd/>
            </a:ln>
            <a:effectLst/>
          </p:spPr>
          <p:txBody>
            <a:bodyPr/>
            <a:lstStyle/>
            <a:p>
              <a:endParaRPr lang="en-US"/>
            </a:p>
          </p:txBody>
        </p:sp>
        <p:sp>
          <p:nvSpPr>
            <p:cNvPr id="65122" name="Line 610"/>
            <p:cNvSpPr>
              <a:spLocks noChangeShapeType="1"/>
            </p:cNvSpPr>
            <p:nvPr/>
          </p:nvSpPr>
          <p:spPr bwMode="auto">
            <a:xfrm>
              <a:off x="3587" y="3051"/>
              <a:ext cx="16" cy="1"/>
            </a:xfrm>
            <a:prstGeom prst="line">
              <a:avLst/>
            </a:prstGeom>
            <a:noFill/>
            <a:ln w="12700">
              <a:solidFill>
                <a:schemeClr val="tx2"/>
              </a:solidFill>
              <a:round/>
              <a:headEnd/>
              <a:tailEnd/>
            </a:ln>
            <a:effectLst/>
          </p:spPr>
          <p:txBody>
            <a:bodyPr/>
            <a:lstStyle/>
            <a:p>
              <a:endParaRPr lang="en-US"/>
            </a:p>
          </p:txBody>
        </p:sp>
        <p:sp>
          <p:nvSpPr>
            <p:cNvPr id="65123" name="Line 611"/>
            <p:cNvSpPr>
              <a:spLocks noChangeShapeType="1"/>
            </p:cNvSpPr>
            <p:nvPr/>
          </p:nvSpPr>
          <p:spPr bwMode="auto">
            <a:xfrm>
              <a:off x="3635" y="3051"/>
              <a:ext cx="16" cy="1"/>
            </a:xfrm>
            <a:prstGeom prst="line">
              <a:avLst/>
            </a:prstGeom>
            <a:noFill/>
            <a:ln w="12700">
              <a:solidFill>
                <a:schemeClr val="tx2"/>
              </a:solidFill>
              <a:round/>
              <a:headEnd/>
              <a:tailEnd/>
            </a:ln>
            <a:effectLst/>
          </p:spPr>
          <p:txBody>
            <a:bodyPr/>
            <a:lstStyle/>
            <a:p>
              <a:endParaRPr lang="en-US"/>
            </a:p>
          </p:txBody>
        </p:sp>
        <p:sp>
          <p:nvSpPr>
            <p:cNvPr id="65124" name="Line 612"/>
            <p:cNvSpPr>
              <a:spLocks noChangeShapeType="1"/>
            </p:cNvSpPr>
            <p:nvPr/>
          </p:nvSpPr>
          <p:spPr bwMode="auto">
            <a:xfrm>
              <a:off x="3683" y="3051"/>
              <a:ext cx="16" cy="1"/>
            </a:xfrm>
            <a:prstGeom prst="line">
              <a:avLst/>
            </a:prstGeom>
            <a:noFill/>
            <a:ln w="12700">
              <a:solidFill>
                <a:schemeClr val="tx2"/>
              </a:solidFill>
              <a:round/>
              <a:headEnd/>
              <a:tailEnd/>
            </a:ln>
            <a:effectLst/>
          </p:spPr>
          <p:txBody>
            <a:bodyPr/>
            <a:lstStyle/>
            <a:p>
              <a:endParaRPr lang="en-US"/>
            </a:p>
          </p:txBody>
        </p:sp>
        <p:sp>
          <p:nvSpPr>
            <p:cNvPr id="65125" name="Line 613"/>
            <p:cNvSpPr>
              <a:spLocks noChangeShapeType="1"/>
            </p:cNvSpPr>
            <p:nvPr/>
          </p:nvSpPr>
          <p:spPr bwMode="auto">
            <a:xfrm>
              <a:off x="3731" y="3051"/>
              <a:ext cx="16" cy="1"/>
            </a:xfrm>
            <a:prstGeom prst="line">
              <a:avLst/>
            </a:prstGeom>
            <a:noFill/>
            <a:ln w="12700">
              <a:solidFill>
                <a:schemeClr val="tx2"/>
              </a:solidFill>
              <a:round/>
              <a:headEnd/>
              <a:tailEnd/>
            </a:ln>
            <a:effectLst/>
          </p:spPr>
          <p:txBody>
            <a:bodyPr/>
            <a:lstStyle/>
            <a:p>
              <a:endParaRPr lang="en-US"/>
            </a:p>
          </p:txBody>
        </p:sp>
        <p:sp>
          <p:nvSpPr>
            <p:cNvPr id="65126" name="Line 614"/>
            <p:cNvSpPr>
              <a:spLocks noChangeShapeType="1"/>
            </p:cNvSpPr>
            <p:nvPr/>
          </p:nvSpPr>
          <p:spPr bwMode="auto">
            <a:xfrm>
              <a:off x="3778" y="3051"/>
              <a:ext cx="16" cy="1"/>
            </a:xfrm>
            <a:prstGeom prst="line">
              <a:avLst/>
            </a:prstGeom>
            <a:noFill/>
            <a:ln w="12700">
              <a:solidFill>
                <a:schemeClr val="tx2"/>
              </a:solidFill>
              <a:round/>
              <a:headEnd/>
              <a:tailEnd/>
            </a:ln>
            <a:effectLst/>
          </p:spPr>
          <p:txBody>
            <a:bodyPr/>
            <a:lstStyle/>
            <a:p>
              <a:endParaRPr lang="en-US"/>
            </a:p>
          </p:txBody>
        </p:sp>
        <p:sp>
          <p:nvSpPr>
            <p:cNvPr id="65127" name="Line 615"/>
            <p:cNvSpPr>
              <a:spLocks noChangeShapeType="1"/>
            </p:cNvSpPr>
            <p:nvPr/>
          </p:nvSpPr>
          <p:spPr bwMode="auto">
            <a:xfrm>
              <a:off x="3826" y="3051"/>
              <a:ext cx="16" cy="1"/>
            </a:xfrm>
            <a:prstGeom prst="line">
              <a:avLst/>
            </a:prstGeom>
            <a:noFill/>
            <a:ln w="12700">
              <a:solidFill>
                <a:schemeClr val="tx2"/>
              </a:solidFill>
              <a:round/>
              <a:headEnd/>
              <a:tailEnd/>
            </a:ln>
            <a:effectLst/>
          </p:spPr>
          <p:txBody>
            <a:bodyPr/>
            <a:lstStyle/>
            <a:p>
              <a:endParaRPr lang="en-US"/>
            </a:p>
          </p:txBody>
        </p:sp>
        <p:sp>
          <p:nvSpPr>
            <p:cNvPr id="65128" name="Line 616"/>
            <p:cNvSpPr>
              <a:spLocks noChangeShapeType="1"/>
            </p:cNvSpPr>
            <p:nvPr/>
          </p:nvSpPr>
          <p:spPr bwMode="auto">
            <a:xfrm>
              <a:off x="3874" y="3051"/>
              <a:ext cx="16" cy="1"/>
            </a:xfrm>
            <a:prstGeom prst="line">
              <a:avLst/>
            </a:prstGeom>
            <a:noFill/>
            <a:ln w="12700">
              <a:solidFill>
                <a:schemeClr val="tx2"/>
              </a:solidFill>
              <a:round/>
              <a:headEnd/>
              <a:tailEnd/>
            </a:ln>
            <a:effectLst/>
          </p:spPr>
          <p:txBody>
            <a:bodyPr/>
            <a:lstStyle/>
            <a:p>
              <a:endParaRPr lang="en-US"/>
            </a:p>
          </p:txBody>
        </p:sp>
        <p:sp>
          <p:nvSpPr>
            <p:cNvPr id="65129" name="Line 617"/>
            <p:cNvSpPr>
              <a:spLocks noChangeShapeType="1"/>
            </p:cNvSpPr>
            <p:nvPr/>
          </p:nvSpPr>
          <p:spPr bwMode="auto">
            <a:xfrm>
              <a:off x="3922" y="3051"/>
              <a:ext cx="16" cy="1"/>
            </a:xfrm>
            <a:prstGeom prst="line">
              <a:avLst/>
            </a:prstGeom>
            <a:noFill/>
            <a:ln w="12700">
              <a:solidFill>
                <a:schemeClr val="tx2"/>
              </a:solidFill>
              <a:round/>
              <a:headEnd/>
              <a:tailEnd/>
            </a:ln>
            <a:effectLst/>
          </p:spPr>
          <p:txBody>
            <a:bodyPr/>
            <a:lstStyle/>
            <a:p>
              <a:endParaRPr lang="en-US"/>
            </a:p>
          </p:txBody>
        </p:sp>
        <p:sp>
          <p:nvSpPr>
            <p:cNvPr id="65130" name="Line 618"/>
            <p:cNvSpPr>
              <a:spLocks noChangeShapeType="1"/>
            </p:cNvSpPr>
            <p:nvPr/>
          </p:nvSpPr>
          <p:spPr bwMode="auto">
            <a:xfrm>
              <a:off x="3970" y="3051"/>
              <a:ext cx="16" cy="1"/>
            </a:xfrm>
            <a:prstGeom prst="line">
              <a:avLst/>
            </a:prstGeom>
            <a:noFill/>
            <a:ln w="12700">
              <a:solidFill>
                <a:schemeClr val="tx2"/>
              </a:solidFill>
              <a:round/>
              <a:headEnd/>
              <a:tailEnd/>
            </a:ln>
            <a:effectLst/>
          </p:spPr>
          <p:txBody>
            <a:bodyPr/>
            <a:lstStyle/>
            <a:p>
              <a:endParaRPr lang="en-US"/>
            </a:p>
          </p:txBody>
        </p:sp>
        <p:sp>
          <p:nvSpPr>
            <p:cNvPr id="65131" name="Line 619"/>
            <p:cNvSpPr>
              <a:spLocks noChangeShapeType="1"/>
            </p:cNvSpPr>
            <p:nvPr/>
          </p:nvSpPr>
          <p:spPr bwMode="auto">
            <a:xfrm>
              <a:off x="4018" y="3051"/>
              <a:ext cx="16" cy="1"/>
            </a:xfrm>
            <a:prstGeom prst="line">
              <a:avLst/>
            </a:prstGeom>
            <a:noFill/>
            <a:ln w="12700">
              <a:solidFill>
                <a:schemeClr val="tx2"/>
              </a:solidFill>
              <a:round/>
              <a:headEnd/>
              <a:tailEnd/>
            </a:ln>
            <a:effectLst/>
          </p:spPr>
          <p:txBody>
            <a:bodyPr/>
            <a:lstStyle/>
            <a:p>
              <a:endParaRPr lang="en-US"/>
            </a:p>
          </p:txBody>
        </p:sp>
        <p:sp>
          <p:nvSpPr>
            <p:cNvPr id="65132" name="Line 620"/>
            <p:cNvSpPr>
              <a:spLocks noChangeShapeType="1"/>
            </p:cNvSpPr>
            <p:nvPr/>
          </p:nvSpPr>
          <p:spPr bwMode="auto">
            <a:xfrm>
              <a:off x="4066" y="3051"/>
              <a:ext cx="16" cy="1"/>
            </a:xfrm>
            <a:prstGeom prst="line">
              <a:avLst/>
            </a:prstGeom>
            <a:noFill/>
            <a:ln w="12700">
              <a:solidFill>
                <a:schemeClr val="tx2"/>
              </a:solidFill>
              <a:round/>
              <a:headEnd/>
              <a:tailEnd/>
            </a:ln>
            <a:effectLst/>
          </p:spPr>
          <p:txBody>
            <a:bodyPr/>
            <a:lstStyle/>
            <a:p>
              <a:endParaRPr lang="en-US"/>
            </a:p>
          </p:txBody>
        </p:sp>
        <p:sp>
          <p:nvSpPr>
            <p:cNvPr id="65133" name="Line 621"/>
            <p:cNvSpPr>
              <a:spLocks noChangeShapeType="1"/>
            </p:cNvSpPr>
            <p:nvPr/>
          </p:nvSpPr>
          <p:spPr bwMode="auto">
            <a:xfrm>
              <a:off x="4114" y="3051"/>
              <a:ext cx="16" cy="1"/>
            </a:xfrm>
            <a:prstGeom prst="line">
              <a:avLst/>
            </a:prstGeom>
            <a:noFill/>
            <a:ln w="12700">
              <a:solidFill>
                <a:schemeClr val="tx2"/>
              </a:solidFill>
              <a:round/>
              <a:headEnd/>
              <a:tailEnd/>
            </a:ln>
            <a:effectLst/>
          </p:spPr>
          <p:txBody>
            <a:bodyPr/>
            <a:lstStyle/>
            <a:p>
              <a:endParaRPr lang="en-US"/>
            </a:p>
          </p:txBody>
        </p:sp>
        <p:sp>
          <p:nvSpPr>
            <p:cNvPr id="65134" name="Line 622"/>
            <p:cNvSpPr>
              <a:spLocks noChangeShapeType="1"/>
            </p:cNvSpPr>
            <p:nvPr/>
          </p:nvSpPr>
          <p:spPr bwMode="auto">
            <a:xfrm>
              <a:off x="4162" y="3051"/>
              <a:ext cx="16" cy="1"/>
            </a:xfrm>
            <a:prstGeom prst="line">
              <a:avLst/>
            </a:prstGeom>
            <a:noFill/>
            <a:ln w="12700">
              <a:solidFill>
                <a:schemeClr val="tx2"/>
              </a:solidFill>
              <a:round/>
              <a:headEnd/>
              <a:tailEnd/>
            </a:ln>
            <a:effectLst/>
          </p:spPr>
          <p:txBody>
            <a:bodyPr/>
            <a:lstStyle/>
            <a:p>
              <a:endParaRPr lang="en-US"/>
            </a:p>
          </p:txBody>
        </p:sp>
        <p:sp>
          <p:nvSpPr>
            <p:cNvPr id="65135" name="Line 623"/>
            <p:cNvSpPr>
              <a:spLocks noChangeShapeType="1"/>
            </p:cNvSpPr>
            <p:nvPr/>
          </p:nvSpPr>
          <p:spPr bwMode="auto">
            <a:xfrm>
              <a:off x="4210" y="3051"/>
              <a:ext cx="16" cy="1"/>
            </a:xfrm>
            <a:prstGeom prst="line">
              <a:avLst/>
            </a:prstGeom>
            <a:noFill/>
            <a:ln w="12700">
              <a:solidFill>
                <a:schemeClr val="tx2"/>
              </a:solidFill>
              <a:round/>
              <a:headEnd/>
              <a:tailEnd/>
            </a:ln>
            <a:effectLst/>
          </p:spPr>
          <p:txBody>
            <a:bodyPr/>
            <a:lstStyle/>
            <a:p>
              <a:endParaRPr lang="en-US"/>
            </a:p>
          </p:txBody>
        </p:sp>
        <p:sp>
          <p:nvSpPr>
            <p:cNvPr id="65136" name="Line 624"/>
            <p:cNvSpPr>
              <a:spLocks noChangeShapeType="1"/>
            </p:cNvSpPr>
            <p:nvPr/>
          </p:nvSpPr>
          <p:spPr bwMode="auto">
            <a:xfrm>
              <a:off x="4258" y="3051"/>
              <a:ext cx="16" cy="1"/>
            </a:xfrm>
            <a:prstGeom prst="line">
              <a:avLst/>
            </a:prstGeom>
            <a:noFill/>
            <a:ln w="12700">
              <a:solidFill>
                <a:schemeClr val="tx2"/>
              </a:solidFill>
              <a:round/>
              <a:headEnd/>
              <a:tailEnd/>
            </a:ln>
            <a:effectLst/>
          </p:spPr>
          <p:txBody>
            <a:bodyPr/>
            <a:lstStyle/>
            <a:p>
              <a:endParaRPr lang="en-US"/>
            </a:p>
          </p:txBody>
        </p:sp>
        <p:sp>
          <p:nvSpPr>
            <p:cNvPr id="65137" name="Line 625"/>
            <p:cNvSpPr>
              <a:spLocks noChangeShapeType="1"/>
            </p:cNvSpPr>
            <p:nvPr/>
          </p:nvSpPr>
          <p:spPr bwMode="auto">
            <a:xfrm>
              <a:off x="4306" y="3051"/>
              <a:ext cx="16" cy="1"/>
            </a:xfrm>
            <a:prstGeom prst="line">
              <a:avLst/>
            </a:prstGeom>
            <a:noFill/>
            <a:ln w="12700">
              <a:solidFill>
                <a:schemeClr val="tx2"/>
              </a:solidFill>
              <a:round/>
              <a:headEnd/>
              <a:tailEnd/>
            </a:ln>
            <a:effectLst/>
          </p:spPr>
          <p:txBody>
            <a:bodyPr/>
            <a:lstStyle/>
            <a:p>
              <a:endParaRPr lang="en-US"/>
            </a:p>
          </p:txBody>
        </p:sp>
        <p:sp>
          <p:nvSpPr>
            <p:cNvPr id="65138" name="Line 626"/>
            <p:cNvSpPr>
              <a:spLocks noChangeShapeType="1"/>
            </p:cNvSpPr>
            <p:nvPr/>
          </p:nvSpPr>
          <p:spPr bwMode="auto">
            <a:xfrm>
              <a:off x="4353" y="3051"/>
              <a:ext cx="16" cy="1"/>
            </a:xfrm>
            <a:prstGeom prst="line">
              <a:avLst/>
            </a:prstGeom>
            <a:noFill/>
            <a:ln w="12700">
              <a:solidFill>
                <a:schemeClr val="tx2"/>
              </a:solidFill>
              <a:round/>
              <a:headEnd/>
              <a:tailEnd/>
            </a:ln>
            <a:effectLst/>
          </p:spPr>
          <p:txBody>
            <a:bodyPr/>
            <a:lstStyle/>
            <a:p>
              <a:endParaRPr lang="en-US"/>
            </a:p>
          </p:txBody>
        </p:sp>
        <p:sp>
          <p:nvSpPr>
            <p:cNvPr id="65139" name="Line 627"/>
            <p:cNvSpPr>
              <a:spLocks noChangeShapeType="1"/>
            </p:cNvSpPr>
            <p:nvPr/>
          </p:nvSpPr>
          <p:spPr bwMode="auto">
            <a:xfrm>
              <a:off x="4401" y="3051"/>
              <a:ext cx="16" cy="1"/>
            </a:xfrm>
            <a:prstGeom prst="line">
              <a:avLst/>
            </a:prstGeom>
            <a:noFill/>
            <a:ln w="12700">
              <a:solidFill>
                <a:schemeClr val="tx2"/>
              </a:solidFill>
              <a:round/>
              <a:headEnd/>
              <a:tailEnd/>
            </a:ln>
            <a:effectLst/>
          </p:spPr>
          <p:txBody>
            <a:bodyPr/>
            <a:lstStyle/>
            <a:p>
              <a:endParaRPr lang="en-US"/>
            </a:p>
          </p:txBody>
        </p:sp>
        <p:sp>
          <p:nvSpPr>
            <p:cNvPr id="65140" name="Line 628"/>
            <p:cNvSpPr>
              <a:spLocks noChangeShapeType="1"/>
            </p:cNvSpPr>
            <p:nvPr/>
          </p:nvSpPr>
          <p:spPr bwMode="auto">
            <a:xfrm>
              <a:off x="4449" y="3051"/>
              <a:ext cx="16" cy="1"/>
            </a:xfrm>
            <a:prstGeom prst="line">
              <a:avLst/>
            </a:prstGeom>
            <a:noFill/>
            <a:ln w="12700">
              <a:solidFill>
                <a:schemeClr val="tx2"/>
              </a:solidFill>
              <a:round/>
              <a:headEnd/>
              <a:tailEnd/>
            </a:ln>
            <a:effectLst/>
          </p:spPr>
          <p:txBody>
            <a:bodyPr/>
            <a:lstStyle/>
            <a:p>
              <a:endParaRPr lang="en-US"/>
            </a:p>
          </p:txBody>
        </p:sp>
        <p:sp>
          <p:nvSpPr>
            <p:cNvPr id="65141" name="Line 629"/>
            <p:cNvSpPr>
              <a:spLocks noChangeShapeType="1"/>
            </p:cNvSpPr>
            <p:nvPr/>
          </p:nvSpPr>
          <p:spPr bwMode="auto">
            <a:xfrm>
              <a:off x="4497" y="3051"/>
              <a:ext cx="16" cy="1"/>
            </a:xfrm>
            <a:prstGeom prst="line">
              <a:avLst/>
            </a:prstGeom>
            <a:noFill/>
            <a:ln w="12700">
              <a:solidFill>
                <a:schemeClr val="tx2"/>
              </a:solidFill>
              <a:round/>
              <a:headEnd/>
              <a:tailEnd/>
            </a:ln>
            <a:effectLst/>
          </p:spPr>
          <p:txBody>
            <a:bodyPr/>
            <a:lstStyle/>
            <a:p>
              <a:endParaRPr lang="en-US"/>
            </a:p>
          </p:txBody>
        </p:sp>
        <p:sp>
          <p:nvSpPr>
            <p:cNvPr id="65142" name="Line 630"/>
            <p:cNvSpPr>
              <a:spLocks noChangeShapeType="1"/>
            </p:cNvSpPr>
            <p:nvPr/>
          </p:nvSpPr>
          <p:spPr bwMode="auto">
            <a:xfrm>
              <a:off x="4545" y="3051"/>
              <a:ext cx="16" cy="1"/>
            </a:xfrm>
            <a:prstGeom prst="line">
              <a:avLst/>
            </a:prstGeom>
            <a:noFill/>
            <a:ln w="12700">
              <a:solidFill>
                <a:schemeClr val="tx2"/>
              </a:solidFill>
              <a:round/>
              <a:headEnd/>
              <a:tailEnd/>
            </a:ln>
            <a:effectLst/>
          </p:spPr>
          <p:txBody>
            <a:bodyPr/>
            <a:lstStyle/>
            <a:p>
              <a:endParaRPr lang="en-US"/>
            </a:p>
          </p:txBody>
        </p:sp>
        <p:sp>
          <p:nvSpPr>
            <p:cNvPr id="65143" name="Line 631"/>
            <p:cNvSpPr>
              <a:spLocks noChangeShapeType="1"/>
            </p:cNvSpPr>
            <p:nvPr/>
          </p:nvSpPr>
          <p:spPr bwMode="auto">
            <a:xfrm>
              <a:off x="4593" y="3051"/>
              <a:ext cx="16" cy="1"/>
            </a:xfrm>
            <a:prstGeom prst="line">
              <a:avLst/>
            </a:prstGeom>
            <a:noFill/>
            <a:ln w="12700">
              <a:solidFill>
                <a:schemeClr val="tx2"/>
              </a:solidFill>
              <a:round/>
              <a:headEnd/>
              <a:tailEnd/>
            </a:ln>
            <a:effectLst/>
          </p:spPr>
          <p:txBody>
            <a:bodyPr/>
            <a:lstStyle/>
            <a:p>
              <a:endParaRPr lang="en-US"/>
            </a:p>
          </p:txBody>
        </p:sp>
        <p:sp>
          <p:nvSpPr>
            <p:cNvPr id="65144" name="Line 632"/>
            <p:cNvSpPr>
              <a:spLocks noChangeShapeType="1"/>
            </p:cNvSpPr>
            <p:nvPr/>
          </p:nvSpPr>
          <p:spPr bwMode="auto">
            <a:xfrm>
              <a:off x="4641" y="3051"/>
              <a:ext cx="16" cy="1"/>
            </a:xfrm>
            <a:prstGeom prst="line">
              <a:avLst/>
            </a:prstGeom>
            <a:noFill/>
            <a:ln w="12700">
              <a:solidFill>
                <a:schemeClr val="tx2"/>
              </a:solidFill>
              <a:round/>
              <a:headEnd/>
              <a:tailEnd/>
            </a:ln>
            <a:effectLst/>
          </p:spPr>
          <p:txBody>
            <a:bodyPr/>
            <a:lstStyle/>
            <a:p>
              <a:endParaRPr lang="en-US"/>
            </a:p>
          </p:txBody>
        </p:sp>
        <p:sp>
          <p:nvSpPr>
            <p:cNvPr id="65145" name="Line 633"/>
            <p:cNvSpPr>
              <a:spLocks noChangeShapeType="1"/>
            </p:cNvSpPr>
            <p:nvPr/>
          </p:nvSpPr>
          <p:spPr bwMode="auto">
            <a:xfrm>
              <a:off x="4689" y="3051"/>
              <a:ext cx="16" cy="1"/>
            </a:xfrm>
            <a:prstGeom prst="line">
              <a:avLst/>
            </a:prstGeom>
            <a:noFill/>
            <a:ln w="12700">
              <a:solidFill>
                <a:schemeClr val="tx2"/>
              </a:solidFill>
              <a:round/>
              <a:headEnd/>
              <a:tailEnd/>
            </a:ln>
            <a:effectLst/>
          </p:spPr>
          <p:txBody>
            <a:bodyPr/>
            <a:lstStyle/>
            <a:p>
              <a:endParaRPr lang="en-US"/>
            </a:p>
          </p:txBody>
        </p:sp>
        <p:sp>
          <p:nvSpPr>
            <p:cNvPr id="65146" name="Line 634"/>
            <p:cNvSpPr>
              <a:spLocks noChangeShapeType="1"/>
            </p:cNvSpPr>
            <p:nvPr/>
          </p:nvSpPr>
          <p:spPr bwMode="auto">
            <a:xfrm>
              <a:off x="4737" y="3051"/>
              <a:ext cx="16" cy="1"/>
            </a:xfrm>
            <a:prstGeom prst="line">
              <a:avLst/>
            </a:prstGeom>
            <a:noFill/>
            <a:ln w="12700">
              <a:solidFill>
                <a:schemeClr val="tx2"/>
              </a:solidFill>
              <a:round/>
              <a:headEnd/>
              <a:tailEnd/>
            </a:ln>
            <a:effectLst/>
          </p:spPr>
          <p:txBody>
            <a:bodyPr/>
            <a:lstStyle/>
            <a:p>
              <a:endParaRPr lang="en-US"/>
            </a:p>
          </p:txBody>
        </p:sp>
        <p:sp>
          <p:nvSpPr>
            <p:cNvPr id="65147" name="Line 635"/>
            <p:cNvSpPr>
              <a:spLocks noChangeShapeType="1"/>
            </p:cNvSpPr>
            <p:nvPr/>
          </p:nvSpPr>
          <p:spPr bwMode="auto">
            <a:xfrm>
              <a:off x="4785" y="3051"/>
              <a:ext cx="16" cy="1"/>
            </a:xfrm>
            <a:prstGeom prst="line">
              <a:avLst/>
            </a:prstGeom>
            <a:noFill/>
            <a:ln w="12700">
              <a:solidFill>
                <a:schemeClr val="tx2"/>
              </a:solidFill>
              <a:round/>
              <a:headEnd/>
              <a:tailEnd/>
            </a:ln>
            <a:effectLst/>
          </p:spPr>
          <p:txBody>
            <a:bodyPr/>
            <a:lstStyle/>
            <a:p>
              <a:endParaRPr lang="en-US"/>
            </a:p>
          </p:txBody>
        </p:sp>
        <p:sp>
          <p:nvSpPr>
            <p:cNvPr id="65148" name="Line 636"/>
            <p:cNvSpPr>
              <a:spLocks noChangeShapeType="1"/>
            </p:cNvSpPr>
            <p:nvPr/>
          </p:nvSpPr>
          <p:spPr bwMode="auto">
            <a:xfrm>
              <a:off x="4833" y="3051"/>
              <a:ext cx="16" cy="1"/>
            </a:xfrm>
            <a:prstGeom prst="line">
              <a:avLst/>
            </a:prstGeom>
            <a:noFill/>
            <a:ln w="12700">
              <a:solidFill>
                <a:schemeClr val="tx2"/>
              </a:solidFill>
              <a:round/>
              <a:headEnd/>
              <a:tailEnd/>
            </a:ln>
            <a:effectLst/>
          </p:spPr>
          <p:txBody>
            <a:bodyPr/>
            <a:lstStyle/>
            <a:p>
              <a:endParaRPr lang="en-US"/>
            </a:p>
          </p:txBody>
        </p:sp>
        <p:sp>
          <p:nvSpPr>
            <p:cNvPr id="65149" name="Line 637"/>
            <p:cNvSpPr>
              <a:spLocks noChangeShapeType="1"/>
            </p:cNvSpPr>
            <p:nvPr/>
          </p:nvSpPr>
          <p:spPr bwMode="auto">
            <a:xfrm>
              <a:off x="4881" y="3051"/>
              <a:ext cx="16" cy="1"/>
            </a:xfrm>
            <a:prstGeom prst="line">
              <a:avLst/>
            </a:prstGeom>
            <a:noFill/>
            <a:ln w="12700">
              <a:solidFill>
                <a:schemeClr val="tx2"/>
              </a:solidFill>
              <a:round/>
              <a:headEnd/>
              <a:tailEnd/>
            </a:ln>
            <a:effectLst/>
          </p:spPr>
          <p:txBody>
            <a:bodyPr/>
            <a:lstStyle/>
            <a:p>
              <a:endParaRPr lang="en-US"/>
            </a:p>
          </p:txBody>
        </p:sp>
        <p:sp>
          <p:nvSpPr>
            <p:cNvPr id="65150" name="Line 638"/>
            <p:cNvSpPr>
              <a:spLocks noChangeShapeType="1"/>
            </p:cNvSpPr>
            <p:nvPr/>
          </p:nvSpPr>
          <p:spPr bwMode="auto">
            <a:xfrm>
              <a:off x="1143" y="2859"/>
              <a:ext cx="16" cy="1"/>
            </a:xfrm>
            <a:prstGeom prst="line">
              <a:avLst/>
            </a:prstGeom>
            <a:noFill/>
            <a:ln w="12700">
              <a:solidFill>
                <a:schemeClr val="tx2"/>
              </a:solidFill>
              <a:round/>
              <a:headEnd/>
              <a:tailEnd/>
            </a:ln>
            <a:effectLst/>
          </p:spPr>
          <p:txBody>
            <a:bodyPr/>
            <a:lstStyle/>
            <a:p>
              <a:endParaRPr lang="en-US"/>
            </a:p>
          </p:txBody>
        </p:sp>
        <p:sp>
          <p:nvSpPr>
            <p:cNvPr id="65151" name="Line 639"/>
            <p:cNvSpPr>
              <a:spLocks noChangeShapeType="1"/>
            </p:cNvSpPr>
            <p:nvPr/>
          </p:nvSpPr>
          <p:spPr bwMode="auto">
            <a:xfrm>
              <a:off x="1191" y="2859"/>
              <a:ext cx="16" cy="1"/>
            </a:xfrm>
            <a:prstGeom prst="line">
              <a:avLst/>
            </a:prstGeom>
            <a:noFill/>
            <a:ln w="12700">
              <a:solidFill>
                <a:schemeClr val="tx2"/>
              </a:solidFill>
              <a:round/>
              <a:headEnd/>
              <a:tailEnd/>
            </a:ln>
            <a:effectLst/>
          </p:spPr>
          <p:txBody>
            <a:bodyPr/>
            <a:lstStyle/>
            <a:p>
              <a:endParaRPr lang="en-US"/>
            </a:p>
          </p:txBody>
        </p:sp>
        <p:sp>
          <p:nvSpPr>
            <p:cNvPr id="65152" name="Line 640"/>
            <p:cNvSpPr>
              <a:spLocks noChangeShapeType="1"/>
            </p:cNvSpPr>
            <p:nvPr/>
          </p:nvSpPr>
          <p:spPr bwMode="auto">
            <a:xfrm>
              <a:off x="1239" y="2859"/>
              <a:ext cx="16" cy="1"/>
            </a:xfrm>
            <a:prstGeom prst="line">
              <a:avLst/>
            </a:prstGeom>
            <a:noFill/>
            <a:ln w="12700">
              <a:solidFill>
                <a:schemeClr val="tx2"/>
              </a:solidFill>
              <a:round/>
              <a:headEnd/>
              <a:tailEnd/>
            </a:ln>
            <a:effectLst/>
          </p:spPr>
          <p:txBody>
            <a:bodyPr/>
            <a:lstStyle/>
            <a:p>
              <a:endParaRPr lang="en-US"/>
            </a:p>
          </p:txBody>
        </p:sp>
        <p:sp>
          <p:nvSpPr>
            <p:cNvPr id="65153" name="Line 641"/>
            <p:cNvSpPr>
              <a:spLocks noChangeShapeType="1"/>
            </p:cNvSpPr>
            <p:nvPr/>
          </p:nvSpPr>
          <p:spPr bwMode="auto">
            <a:xfrm>
              <a:off x="1287" y="2859"/>
              <a:ext cx="16" cy="1"/>
            </a:xfrm>
            <a:prstGeom prst="line">
              <a:avLst/>
            </a:prstGeom>
            <a:noFill/>
            <a:ln w="12700">
              <a:solidFill>
                <a:schemeClr val="tx2"/>
              </a:solidFill>
              <a:round/>
              <a:headEnd/>
              <a:tailEnd/>
            </a:ln>
            <a:effectLst/>
          </p:spPr>
          <p:txBody>
            <a:bodyPr/>
            <a:lstStyle/>
            <a:p>
              <a:endParaRPr lang="en-US"/>
            </a:p>
          </p:txBody>
        </p:sp>
        <p:sp>
          <p:nvSpPr>
            <p:cNvPr id="65154" name="Line 642"/>
            <p:cNvSpPr>
              <a:spLocks noChangeShapeType="1"/>
            </p:cNvSpPr>
            <p:nvPr/>
          </p:nvSpPr>
          <p:spPr bwMode="auto">
            <a:xfrm>
              <a:off x="1335" y="2859"/>
              <a:ext cx="16" cy="1"/>
            </a:xfrm>
            <a:prstGeom prst="line">
              <a:avLst/>
            </a:prstGeom>
            <a:noFill/>
            <a:ln w="12700">
              <a:solidFill>
                <a:schemeClr val="tx2"/>
              </a:solidFill>
              <a:round/>
              <a:headEnd/>
              <a:tailEnd/>
            </a:ln>
            <a:effectLst/>
          </p:spPr>
          <p:txBody>
            <a:bodyPr/>
            <a:lstStyle/>
            <a:p>
              <a:endParaRPr lang="en-US"/>
            </a:p>
          </p:txBody>
        </p:sp>
        <p:sp>
          <p:nvSpPr>
            <p:cNvPr id="65155" name="Line 643"/>
            <p:cNvSpPr>
              <a:spLocks noChangeShapeType="1"/>
            </p:cNvSpPr>
            <p:nvPr/>
          </p:nvSpPr>
          <p:spPr bwMode="auto">
            <a:xfrm>
              <a:off x="1383" y="2859"/>
              <a:ext cx="15" cy="1"/>
            </a:xfrm>
            <a:prstGeom prst="line">
              <a:avLst/>
            </a:prstGeom>
            <a:noFill/>
            <a:ln w="12700">
              <a:solidFill>
                <a:schemeClr val="tx2"/>
              </a:solidFill>
              <a:round/>
              <a:headEnd/>
              <a:tailEnd/>
            </a:ln>
            <a:effectLst/>
          </p:spPr>
          <p:txBody>
            <a:bodyPr/>
            <a:lstStyle/>
            <a:p>
              <a:endParaRPr lang="en-US"/>
            </a:p>
          </p:txBody>
        </p:sp>
        <p:sp>
          <p:nvSpPr>
            <p:cNvPr id="65156" name="Line 644"/>
            <p:cNvSpPr>
              <a:spLocks noChangeShapeType="1"/>
            </p:cNvSpPr>
            <p:nvPr/>
          </p:nvSpPr>
          <p:spPr bwMode="auto">
            <a:xfrm>
              <a:off x="1430" y="2859"/>
              <a:ext cx="16" cy="1"/>
            </a:xfrm>
            <a:prstGeom prst="line">
              <a:avLst/>
            </a:prstGeom>
            <a:noFill/>
            <a:ln w="12700">
              <a:solidFill>
                <a:schemeClr val="tx2"/>
              </a:solidFill>
              <a:round/>
              <a:headEnd/>
              <a:tailEnd/>
            </a:ln>
            <a:effectLst/>
          </p:spPr>
          <p:txBody>
            <a:bodyPr/>
            <a:lstStyle/>
            <a:p>
              <a:endParaRPr lang="en-US"/>
            </a:p>
          </p:txBody>
        </p:sp>
        <p:sp>
          <p:nvSpPr>
            <p:cNvPr id="65157" name="Line 645"/>
            <p:cNvSpPr>
              <a:spLocks noChangeShapeType="1"/>
            </p:cNvSpPr>
            <p:nvPr/>
          </p:nvSpPr>
          <p:spPr bwMode="auto">
            <a:xfrm>
              <a:off x="1478" y="2859"/>
              <a:ext cx="16" cy="1"/>
            </a:xfrm>
            <a:prstGeom prst="line">
              <a:avLst/>
            </a:prstGeom>
            <a:noFill/>
            <a:ln w="12700">
              <a:solidFill>
                <a:schemeClr val="tx2"/>
              </a:solidFill>
              <a:round/>
              <a:headEnd/>
              <a:tailEnd/>
            </a:ln>
            <a:effectLst/>
          </p:spPr>
          <p:txBody>
            <a:bodyPr/>
            <a:lstStyle/>
            <a:p>
              <a:endParaRPr lang="en-US"/>
            </a:p>
          </p:txBody>
        </p:sp>
        <p:sp>
          <p:nvSpPr>
            <p:cNvPr id="65158" name="Line 646"/>
            <p:cNvSpPr>
              <a:spLocks noChangeShapeType="1"/>
            </p:cNvSpPr>
            <p:nvPr/>
          </p:nvSpPr>
          <p:spPr bwMode="auto">
            <a:xfrm>
              <a:off x="1526" y="2859"/>
              <a:ext cx="16" cy="1"/>
            </a:xfrm>
            <a:prstGeom prst="line">
              <a:avLst/>
            </a:prstGeom>
            <a:noFill/>
            <a:ln w="12700">
              <a:solidFill>
                <a:schemeClr val="tx2"/>
              </a:solidFill>
              <a:round/>
              <a:headEnd/>
              <a:tailEnd/>
            </a:ln>
            <a:effectLst/>
          </p:spPr>
          <p:txBody>
            <a:bodyPr/>
            <a:lstStyle/>
            <a:p>
              <a:endParaRPr lang="en-US"/>
            </a:p>
          </p:txBody>
        </p:sp>
        <p:sp>
          <p:nvSpPr>
            <p:cNvPr id="65159" name="Line 647"/>
            <p:cNvSpPr>
              <a:spLocks noChangeShapeType="1"/>
            </p:cNvSpPr>
            <p:nvPr/>
          </p:nvSpPr>
          <p:spPr bwMode="auto">
            <a:xfrm>
              <a:off x="1574" y="2859"/>
              <a:ext cx="16" cy="1"/>
            </a:xfrm>
            <a:prstGeom prst="line">
              <a:avLst/>
            </a:prstGeom>
            <a:noFill/>
            <a:ln w="12700">
              <a:solidFill>
                <a:schemeClr val="tx2"/>
              </a:solidFill>
              <a:round/>
              <a:headEnd/>
              <a:tailEnd/>
            </a:ln>
            <a:effectLst/>
          </p:spPr>
          <p:txBody>
            <a:bodyPr/>
            <a:lstStyle/>
            <a:p>
              <a:endParaRPr lang="en-US"/>
            </a:p>
          </p:txBody>
        </p:sp>
        <p:sp>
          <p:nvSpPr>
            <p:cNvPr id="65160" name="Line 648"/>
            <p:cNvSpPr>
              <a:spLocks noChangeShapeType="1"/>
            </p:cNvSpPr>
            <p:nvPr/>
          </p:nvSpPr>
          <p:spPr bwMode="auto">
            <a:xfrm>
              <a:off x="1622" y="2859"/>
              <a:ext cx="16" cy="1"/>
            </a:xfrm>
            <a:prstGeom prst="line">
              <a:avLst/>
            </a:prstGeom>
            <a:noFill/>
            <a:ln w="12700">
              <a:solidFill>
                <a:schemeClr val="tx2"/>
              </a:solidFill>
              <a:round/>
              <a:headEnd/>
              <a:tailEnd/>
            </a:ln>
            <a:effectLst/>
          </p:spPr>
          <p:txBody>
            <a:bodyPr/>
            <a:lstStyle/>
            <a:p>
              <a:endParaRPr lang="en-US"/>
            </a:p>
          </p:txBody>
        </p:sp>
        <p:sp>
          <p:nvSpPr>
            <p:cNvPr id="65161" name="Line 649"/>
            <p:cNvSpPr>
              <a:spLocks noChangeShapeType="1"/>
            </p:cNvSpPr>
            <p:nvPr/>
          </p:nvSpPr>
          <p:spPr bwMode="auto">
            <a:xfrm>
              <a:off x="1670" y="2859"/>
              <a:ext cx="16" cy="1"/>
            </a:xfrm>
            <a:prstGeom prst="line">
              <a:avLst/>
            </a:prstGeom>
            <a:noFill/>
            <a:ln w="12700">
              <a:solidFill>
                <a:schemeClr val="tx2"/>
              </a:solidFill>
              <a:round/>
              <a:headEnd/>
              <a:tailEnd/>
            </a:ln>
            <a:effectLst/>
          </p:spPr>
          <p:txBody>
            <a:bodyPr/>
            <a:lstStyle/>
            <a:p>
              <a:endParaRPr lang="en-US"/>
            </a:p>
          </p:txBody>
        </p:sp>
        <p:sp>
          <p:nvSpPr>
            <p:cNvPr id="65162" name="Line 650"/>
            <p:cNvSpPr>
              <a:spLocks noChangeShapeType="1"/>
            </p:cNvSpPr>
            <p:nvPr/>
          </p:nvSpPr>
          <p:spPr bwMode="auto">
            <a:xfrm>
              <a:off x="1718" y="2859"/>
              <a:ext cx="16" cy="1"/>
            </a:xfrm>
            <a:prstGeom prst="line">
              <a:avLst/>
            </a:prstGeom>
            <a:noFill/>
            <a:ln w="12700">
              <a:solidFill>
                <a:schemeClr val="tx2"/>
              </a:solidFill>
              <a:round/>
              <a:headEnd/>
              <a:tailEnd/>
            </a:ln>
            <a:effectLst/>
          </p:spPr>
          <p:txBody>
            <a:bodyPr/>
            <a:lstStyle/>
            <a:p>
              <a:endParaRPr lang="en-US"/>
            </a:p>
          </p:txBody>
        </p:sp>
        <p:sp>
          <p:nvSpPr>
            <p:cNvPr id="65163" name="Line 651"/>
            <p:cNvSpPr>
              <a:spLocks noChangeShapeType="1"/>
            </p:cNvSpPr>
            <p:nvPr/>
          </p:nvSpPr>
          <p:spPr bwMode="auto">
            <a:xfrm>
              <a:off x="1766" y="2859"/>
              <a:ext cx="16" cy="1"/>
            </a:xfrm>
            <a:prstGeom prst="line">
              <a:avLst/>
            </a:prstGeom>
            <a:noFill/>
            <a:ln w="12700">
              <a:solidFill>
                <a:schemeClr val="tx2"/>
              </a:solidFill>
              <a:round/>
              <a:headEnd/>
              <a:tailEnd/>
            </a:ln>
            <a:effectLst/>
          </p:spPr>
          <p:txBody>
            <a:bodyPr/>
            <a:lstStyle/>
            <a:p>
              <a:endParaRPr lang="en-US"/>
            </a:p>
          </p:txBody>
        </p:sp>
        <p:sp>
          <p:nvSpPr>
            <p:cNvPr id="65164" name="Line 652"/>
            <p:cNvSpPr>
              <a:spLocks noChangeShapeType="1"/>
            </p:cNvSpPr>
            <p:nvPr/>
          </p:nvSpPr>
          <p:spPr bwMode="auto">
            <a:xfrm>
              <a:off x="1814" y="2859"/>
              <a:ext cx="16" cy="1"/>
            </a:xfrm>
            <a:prstGeom prst="line">
              <a:avLst/>
            </a:prstGeom>
            <a:noFill/>
            <a:ln w="12700">
              <a:solidFill>
                <a:schemeClr val="tx2"/>
              </a:solidFill>
              <a:round/>
              <a:headEnd/>
              <a:tailEnd/>
            </a:ln>
            <a:effectLst/>
          </p:spPr>
          <p:txBody>
            <a:bodyPr/>
            <a:lstStyle/>
            <a:p>
              <a:endParaRPr lang="en-US"/>
            </a:p>
          </p:txBody>
        </p:sp>
        <p:sp>
          <p:nvSpPr>
            <p:cNvPr id="65165" name="Line 653"/>
            <p:cNvSpPr>
              <a:spLocks noChangeShapeType="1"/>
            </p:cNvSpPr>
            <p:nvPr/>
          </p:nvSpPr>
          <p:spPr bwMode="auto">
            <a:xfrm>
              <a:off x="1862" y="2859"/>
              <a:ext cx="16" cy="1"/>
            </a:xfrm>
            <a:prstGeom prst="line">
              <a:avLst/>
            </a:prstGeom>
            <a:noFill/>
            <a:ln w="12700">
              <a:solidFill>
                <a:schemeClr val="tx2"/>
              </a:solidFill>
              <a:round/>
              <a:headEnd/>
              <a:tailEnd/>
            </a:ln>
            <a:effectLst/>
          </p:spPr>
          <p:txBody>
            <a:bodyPr/>
            <a:lstStyle/>
            <a:p>
              <a:endParaRPr lang="en-US"/>
            </a:p>
          </p:txBody>
        </p:sp>
        <p:sp>
          <p:nvSpPr>
            <p:cNvPr id="65166" name="Line 654"/>
            <p:cNvSpPr>
              <a:spLocks noChangeShapeType="1"/>
            </p:cNvSpPr>
            <p:nvPr/>
          </p:nvSpPr>
          <p:spPr bwMode="auto">
            <a:xfrm>
              <a:off x="1910" y="2859"/>
              <a:ext cx="16" cy="1"/>
            </a:xfrm>
            <a:prstGeom prst="line">
              <a:avLst/>
            </a:prstGeom>
            <a:noFill/>
            <a:ln w="12700">
              <a:solidFill>
                <a:schemeClr val="tx2"/>
              </a:solidFill>
              <a:round/>
              <a:headEnd/>
              <a:tailEnd/>
            </a:ln>
            <a:effectLst/>
          </p:spPr>
          <p:txBody>
            <a:bodyPr/>
            <a:lstStyle/>
            <a:p>
              <a:endParaRPr lang="en-US"/>
            </a:p>
          </p:txBody>
        </p:sp>
        <p:sp>
          <p:nvSpPr>
            <p:cNvPr id="65167" name="Line 655"/>
            <p:cNvSpPr>
              <a:spLocks noChangeShapeType="1"/>
            </p:cNvSpPr>
            <p:nvPr/>
          </p:nvSpPr>
          <p:spPr bwMode="auto">
            <a:xfrm>
              <a:off x="1958" y="2859"/>
              <a:ext cx="16" cy="1"/>
            </a:xfrm>
            <a:prstGeom prst="line">
              <a:avLst/>
            </a:prstGeom>
            <a:noFill/>
            <a:ln w="12700">
              <a:solidFill>
                <a:schemeClr val="tx2"/>
              </a:solidFill>
              <a:round/>
              <a:headEnd/>
              <a:tailEnd/>
            </a:ln>
            <a:effectLst/>
          </p:spPr>
          <p:txBody>
            <a:bodyPr/>
            <a:lstStyle/>
            <a:p>
              <a:endParaRPr lang="en-US"/>
            </a:p>
          </p:txBody>
        </p:sp>
        <p:sp>
          <p:nvSpPr>
            <p:cNvPr id="65168" name="Line 656"/>
            <p:cNvSpPr>
              <a:spLocks noChangeShapeType="1"/>
            </p:cNvSpPr>
            <p:nvPr/>
          </p:nvSpPr>
          <p:spPr bwMode="auto">
            <a:xfrm>
              <a:off x="2005" y="2859"/>
              <a:ext cx="16" cy="1"/>
            </a:xfrm>
            <a:prstGeom prst="line">
              <a:avLst/>
            </a:prstGeom>
            <a:noFill/>
            <a:ln w="12700">
              <a:solidFill>
                <a:schemeClr val="tx2"/>
              </a:solidFill>
              <a:round/>
              <a:headEnd/>
              <a:tailEnd/>
            </a:ln>
            <a:effectLst/>
          </p:spPr>
          <p:txBody>
            <a:bodyPr/>
            <a:lstStyle/>
            <a:p>
              <a:endParaRPr lang="en-US"/>
            </a:p>
          </p:txBody>
        </p:sp>
        <p:sp>
          <p:nvSpPr>
            <p:cNvPr id="65169" name="Line 657"/>
            <p:cNvSpPr>
              <a:spLocks noChangeShapeType="1"/>
            </p:cNvSpPr>
            <p:nvPr/>
          </p:nvSpPr>
          <p:spPr bwMode="auto">
            <a:xfrm>
              <a:off x="2053" y="2859"/>
              <a:ext cx="16" cy="1"/>
            </a:xfrm>
            <a:prstGeom prst="line">
              <a:avLst/>
            </a:prstGeom>
            <a:noFill/>
            <a:ln w="12700">
              <a:solidFill>
                <a:schemeClr val="tx2"/>
              </a:solidFill>
              <a:round/>
              <a:headEnd/>
              <a:tailEnd/>
            </a:ln>
            <a:effectLst/>
          </p:spPr>
          <p:txBody>
            <a:bodyPr/>
            <a:lstStyle/>
            <a:p>
              <a:endParaRPr lang="en-US"/>
            </a:p>
          </p:txBody>
        </p:sp>
        <p:sp>
          <p:nvSpPr>
            <p:cNvPr id="65170" name="Line 658"/>
            <p:cNvSpPr>
              <a:spLocks noChangeShapeType="1"/>
            </p:cNvSpPr>
            <p:nvPr/>
          </p:nvSpPr>
          <p:spPr bwMode="auto">
            <a:xfrm>
              <a:off x="2101" y="2859"/>
              <a:ext cx="16" cy="1"/>
            </a:xfrm>
            <a:prstGeom prst="line">
              <a:avLst/>
            </a:prstGeom>
            <a:noFill/>
            <a:ln w="12700">
              <a:solidFill>
                <a:schemeClr val="tx2"/>
              </a:solidFill>
              <a:round/>
              <a:headEnd/>
              <a:tailEnd/>
            </a:ln>
            <a:effectLst/>
          </p:spPr>
          <p:txBody>
            <a:bodyPr/>
            <a:lstStyle/>
            <a:p>
              <a:endParaRPr lang="en-US"/>
            </a:p>
          </p:txBody>
        </p:sp>
        <p:sp>
          <p:nvSpPr>
            <p:cNvPr id="65171" name="Line 659"/>
            <p:cNvSpPr>
              <a:spLocks noChangeShapeType="1"/>
            </p:cNvSpPr>
            <p:nvPr/>
          </p:nvSpPr>
          <p:spPr bwMode="auto">
            <a:xfrm>
              <a:off x="2149" y="2859"/>
              <a:ext cx="16" cy="1"/>
            </a:xfrm>
            <a:prstGeom prst="line">
              <a:avLst/>
            </a:prstGeom>
            <a:noFill/>
            <a:ln w="12700">
              <a:solidFill>
                <a:schemeClr val="tx2"/>
              </a:solidFill>
              <a:round/>
              <a:headEnd/>
              <a:tailEnd/>
            </a:ln>
            <a:effectLst/>
          </p:spPr>
          <p:txBody>
            <a:bodyPr/>
            <a:lstStyle/>
            <a:p>
              <a:endParaRPr lang="en-US"/>
            </a:p>
          </p:txBody>
        </p:sp>
        <p:sp>
          <p:nvSpPr>
            <p:cNvPr id="65172" name="Line 660"/>
            <p:cNvSpPr>
              <a:spLocks noChangeShapeType="1"/>
            </p:cNvSpPr>
            <p:nvPr/>
          </p:nvSpPr>
          <p:spPr bwMode="auto">
            <a:xfrm>
              <a:off x="2197" y="2859"/>
              <a:ext cx="16" cy="1"/>
            </a:xfrm>
            <a:prstGeom prst="line">
              <a:avLst/>
            </a:prstGeom>
            <a:noFill/>
            <a:ln w="12700">
              <a:solidFill>
                <a:schemeClr val="tx2"/>
              </a:solidFill>
              <a:round/>
              <a:headEnd/>
              <a:tailEnd/>
            </a:ln>
            <a:effectLst/>
          </p:spPr>
          <p:txBody>
            <a:bodyPr/>
            <a:lstStyle/>
            <a:p>
              <a:endParaRPr lang="en-US"/>
            </a:p>
          </p:txBody>
        </p:sp>
        <p:sp>
          <p:nvSpPr>
            <p:cNvPr id="65173" name="Line 661"/>
            <p:cNvSpPr>
              <a:spLocks noChangeShapeType="1"/>
            </p:cNvSpPr>
            <p:nvPr/>
          </p:nvSpPr>
          <p:spPr bwMode="auto">
            <a:xfrm>
              <a:off x="2245" y="2859"/>
              <a:ext cx="16" cy="1"/>
            </a:xfrm>
            <a:prstGeom prst="line">
              <a:avLst/>
            </a:prstGeom>
            <a:noFill/>
            <a:ln w="12700">
              <a:solidFill>
                <a:schemeClr val="tx2"/>
              </a:solidFill>
              <a:round/>
              <a:headEnd/>
              <a:tailEnd/>
            </a:ln>
            <a:effectLst/>
          </p:spPr>
          <p:txBody>
            <a:bodyPr/>
            <a:lstStyle/>
            <a:p>
              <a:endParaRPr lang="en-US"/>
            </a:p>
          </p:txBody>
        </p:sp>
        <p:sp>
          <p:nvSpPr>
            <p:cNvPr id="65174" name="Line 662"/>
            <p:cNvSpPr>
              <a:spLocks noChangeShapeType="1"/>
            </p:cNvSpPr>
            <p:nvPr/>
          </p:nvSpPr>
          <p:spPr bwMode="auto">
            <a:xfrm>
              <a:off x="2293" y="2859"/>
              <a:ext cx="16" cy="1"/>
            </a:xfrm>
            <a:prstGeom prst="line">
              <a:avLst/>
            </a:prstGeom>
            <a:noFill/>
            <a:ln w="12700">
              <a:solidFill>
                <a:schemeClr val="tx2"/>
              </a:solidFill>
              <a:round/>
              <a:headEnd/>
              <a:tailEnd/>
            </a:ln>
            <a:effectLst/>
          </p:spPr>
          <p:txBody>
            <a:bodyPr/>
            <a:lstStyle/>
            <a:p>
              <a:endParaRPr lang="en-US"/>
            </a:p>
          </p:txBody>
        </p:sp>
        <p:sp>
          <p:nvSpPr>
            <p:cNvPr id="65175" name="Line 663"/>
            <p:cNvSpPr>
              <a:spLocks noChangeShapeType="1"/>
            </p:cNvSpPr>
            <p:nvPr/>
          </p:nvSpPr>
          <p:spPr bwMode="auto">
            <a:xfrm>
              <a:off x="2341" y="2859"/>
              <a:ext cx="16" cy="1"/>
            </a:xfrm>
            <a:prstGeom prst="line">
              <a:avLst/>
            </a:prstGeom>
            <a:noFill/>
            <a:ln w="12700">
              <a:solidFill>
                <a:schemeClr val="tx2"/>
              </a:solidFill>
              <a:round/>
              <a:headEnd/>
              <a:tailEnd/>
            </a:ln>
            <a:effectLst/>
          </p:spPr>
          <p:txBody>
            <a:bodyPr/>
            <a:lstStyle/>
            <a:p>
              <a:endParaRPr lang="en-US"/>
            </a:p>
          </p:txBody>
        </p:sp>
        <p:sp>
          <p:nvSpPr>
            <p:cNvPr id="65176" name="Line 664"/>
            <p:cNvSpPr>
              <a:spLocks noChangeShapeType="1"/>
            </p:cNvSpPr>
            <p:nvPr/>
          </p:nvSpPr>
          <p:spPr bwMode="auto">
            <a:xfrm>
              <a:off x="2389" y="2859"/>
              <a:ext cx="16" cy="1"/>
            </a:xfrm>
            <a:prstGeom prst="line">
              <a:avLst/>
            </a:prstGeom>
            <a:noFill/>
            <a:ln w="12700">
              <a:solidFill>
                <a:schemeClr val="tx2"/>
              </a:solidFill>
              <a:round/>
              <a:headEnd/>
              <a:tailEnd/>
            </a:ln>
            <a:effectLst/>
          </p:spPr>
          <p:txBody>
            <a:bodyPr/>
            <a:lstStyle/>
            <a:p>
              <a:endParaRPr lang="en-US"/>
            </a:p>
          </p:txBody>
        </p:sp>
        <p:sp>
          <p:nvSpPr>
            <p:cNvPr id="65177" name="Line 665"/>
            <p:cNvSpPr>
              <a:spLocks noChangeShapeType="1"/>
            </p:cNvSpPr>
            <p:nvPr/>
          </p:nvSpPr>
          <p:spPr bwMode="auto">
            <a:xfrm>
              <a:off x="2437" y="2859"/>
              <a:ext cx="16" cy="1"/>
            </a:xfrm>
            <a:prstGeom prst="line">
              <a:avLst/>
            </a:prstGeom>
            <a:noFill/>
            <a:ln w="12700">
              <a:solidFill>
                <a:schemeClr val="tx2"/>
              </a:solidFill>
              <a:round/>
              <a:headEnd/>
              <a:tailEnd/>
            </a:ln>
            <a:effectLst/>
          </p:spPr>
          <p:txBody>
            <a:bodyPr/>
            <a:lstStyle/>
            <a:p>
              <a:endParaRPr lang="en-US"/>
            </a:p>
          </p:txBody>
        </p:sp>
        <p:sp>
          <p:nvSpPr>
            <p:cNvPr id="65178" name="Line 666"/>
            <p:cNvSpPr>
              <a:spLocks noChangeShapeType="1"/>
            </p:cNvSpPr>
            <p:nvPr/>
          </p:nvSpPr>
          <p:spPr bwMode="auto">
            <a:xfrm>
              <a:off x="2485" y="2859"/>
              <a:ext cx="16" cy="1"/>
            </a:xfrm>
            <a:prstGeom prst="line">
              <a:avLst/>
            </a:prstGeom>
            <a:noFill/>
            <a:ln w="12700">
              <a:solidFill>
                <a:schemeClr val="tx2"/>
              </a:solidFill>
              <a:round/>
              <a:headEnd/>
              <a:tailEnd/>
            </a:ln>
            <a:effectLst/>
          </p:spPr>
          <p:txBody>
            <a:bodyPr/>
            <a:lstStyle/>
            <a:p>
              <a:endParaRPr lang="en-US"/>
            </a:p>
          </p:txBody>
        </p:sp>
        <p:sp>
          <p:nvSpPr>
            <p:cNvPr id="65179" name="Line 667"/>
            <p:cNvSpPr>
              <a:spLocks noChangeShapeType="1"/>
            </p:cNvSpPr>
            <p:nvPr/>
          </p:nvSpPr>
          <p:spPr bwMode="auto">
            <a:xfrm>
              <a:off x="2533" y="2859"/>
              <a:ext cx="16" cy="1"/>
            </a:xfrm>
            <a:prstGeom prst="line">
              <a:avLst/>
            </a:prstGeom>
            <a:noFill/>
            <a:ln w="12700">
              <a:solidFill>
                <a:schemeClr val="tx2"/>
              </a:solidFill>
              <a:round/>
              <a:headEnd/>
              <a:tailEnd/>
            </a:ln>
            <a:effectLst/>
          </p:spPr>
          <p:txBody>
            <a:bodyPr/>
            <a:lstStyle/>
            <a:p>
              <a:endParaRPr lang="en-US"/>
            </a:p>
          </p:txBody>
        </p:sp>
        <p:sp>
          <p:nvSpPr>
            <p:cNvPr id="65180" name="Line 668"/>
            <p:cNvSpPr>
              <a:spLocks noChangeShapeType="1"/>
            </p:cNvSpPr>
            <p:nvPr/>
          </p:nvSpPr>
          <p:spPr bwMode="auto">
            <a:xfrm>
              <a:off x="2580" y="2859"/>
              <a:ext cx="16" cy="1"/>
            </a:xfrm>
            <a:prstGeom prst="line">
              <a:avLst/>
            </a:prstGeom>
            <a:noFill/>
            <a:ln w="12700">
              <a:solidFill>
                <a:schemeClr val="tx2"/>
              </a:solidFill>
              <a:round/>
              <a:headEnd/>
              <a:tailEnd/>
            </a:ln>
            <a:effectLst/>
          </p:spPr>
          <p:txBody>
            <a:bodyPr/>
            <a:lstStyle/>
            <a:p>
              <a:endParaRPr lang="en-US"/>
            </a:p>
          </p:txBody>
        </p:sp>
        <p:sp>
          <p:nvSpPr>
            <p:cNvPr id="65181" name="Line 669"/>
            <p:cNvSpPr>
              <a:spLocks noChangeShapeType="1"/>
            </p:cNvSpPr>
            <p:nvPr/>
          </p:nvSpPr>
          <p:spPr bwMode="auto">
            <a:xfrm>
              <a:off x="2628" y="2859"/>
              <a:ext cx="16" cy="1"/>
            </a:xfrm>
            <a:prstGeom prst="line">
              <a:avLst/>
            </a:prstGeom>
            <a:noFill/>
            <a:ln w="12700">
              <a:solidFill>
                <a:schemeClr val="tx2"/>
              </a:solidFill>
              <a:round/>
              <a:headEnd/>
              <a:tailEnd/>
            </a:ln>
            <a:effectLst/>
          </p:spPr>
          <p:txBody>
            <a:bodyPr/>
            <a:lstStyle/>
            <a:p>
              <a:endParaRPr lang="en-US"/>
            </a:p>
          </p:txBody>
        </p:sp>
        <p:sp>
          <p:nvSpPr>
            <p:cNvPr id="65182" name="Line 670"/>
            <p:cNvSpPr>
              <a:spLocks noChangeShapeType="1"/>
            </p:cNvSpPr>
            <p:nvPr/>
          </p:nvSpPr>
          <p:spPr bwMode="auto">
            <a:xfrm>
              <a:off x="2676" y="2859"/>
              <a:ext cx="16" cy="1"/>
            </a:xfrm>
            <a:prstGeom prst="line">
              <a:avLst/>
            </a:prstGeom>
            <a:noFill/>
            <a:ln w="12700">
              <a:solidFill>
                <a:schemeClr val="tx2"/>
              </a:solidFill>
              <a:round/>
              <a:headEnd/>
              <a:tailEnd/>
            </a:ln>
            <a:effectLst/>
          </p:spPr>
          <p:txBody>
            <a:bodyPr/>
            <a:lstStyle/>
            <a:p>
              <a:endParaRPr lang="en-US"/>
            </a:p>
          </p:txBody>
        </p:sp>
        <p:sp>
          <p:nvSpPr>
            <p:cNvPr id="65183" name="Line 671"/>
            <p:cNvSpPr>
              <a:spLocks noChangeShapeType="1"/>
            </p:cNvSpPr>
            <p:nvPr/>
          </p:nvSpPr>
          <p:spPr bwMode="auto">
            <a:xfrm>
              <a:off x="2724" y="2859"/>
              <a:ext cx="16" cy="1"/>
            </a:xfrm>
            <a:prstGeom prst="line">
              <a:avLst/>
            </a:prstGeom>
            <a:noFill/>
            <a:ln w="12700">
              <a:solidFill>
                <a:schemeClr val="tx2"/>
              </a:solidFill>
              <a:round/>
              <a:headEnd/>
              <a:tailEnd/>
            </a:ln>
            <a:effectLst/>
          </p:spPr>
          <p:txBody>
            <a:bodyPr/>
            <a:lstStyle/>
            <a:p>
              <a:endParaRPr lang="en-US"/>
            </a:p>
          </p:txBody>
        </p:sp>
        <p:sp>
          <p:nvSpPr>
            <p:cNvPr id="65184" name="Line 672"/>
            <p:cNvSpPr>
              <a:spLocks noChangeShapeType="1"/>
            </p:cNvSpPr>
            <p:nvPr/>
          </p:nvSpPr>
          <p:spPr bwMode="auto">
            <a:xfrm>
              <a:off x="2772" y="2859"/>
              <a:ext cx="16" cy="1"/>
            </a:xfrm>
            <a:prstGeom prst="line">
              <a:avLst/>
            </a:prstGeom>
            <a:noFill/>
            <a:ln w="12700">
              <a:solidFill>
                <a:schemeClr val="tx2"/>
              </a:solidFill>
              <a:round/>
              <a:headEnd/>
              <a:tailEnd/>
            </a:ln>
            <a:effectLst/>
          </p:spPr>
          <p:txBody>
            <a:bodyPr/>
            <a:lstStyle/>
            <a:p>
              <a:endParaRPr lang="en-US"/>
            </a:p>
          </p:txBody>
        </p:sp>
        <p:sp>
          <p:nvSpPr>
            <p:cNvPr id="65185" name="Line 673"/>
            <p:cNvSpPr>
              <a:spLocks noChangeShapeType="1"/>
            </p:cNvSpPr>
            <p:nvPr/>
          </p:nvSpPr>
          <p:spPr bwMode="auto">
            <a:xfrm>
              <a:off x="2820" y="2859"/>
              <a:ext cx="16" cy="1"/>
            </a:xfrm>
            <a:prstGeom prst="line">
              <a:avLst/>
            </a:prstGeom>
            <a:noFill/>
            <a:ln w="12700">
              <a:solidFill>
                <a:schemeClr val="tx2"/>
              </a:solidFill>
              <a:round/>
              <a:headEnd/>
              <a:tailEnd/>
            </a:ln>
            <a:effectLst/>
          </p:spPr>
          <p:txBody>
            <a:bodyPr/>
            <a:lstStyle/>
            <a:p>
              <a:endParaRPr lang="en-US"/>
            </a:p>
          </p:txBody>
        </p:sp>
        <p:sp>
          <p:nvSpPr>
            <p:cNvPr id="65186" name="Line 674"/>
            <p:cNvSpPr>
              <a:spLocks noChangeShapeType="1"/>
            </p:cNvSpPr>
            <p:nvPr/>
          </p:nvSpPr>
          <p:spPr bwMode="auto">
            <a:xfrm>
              <a:off x="2868" y="2859"/>
              <a:ext cx="16" cy="1"/>
            </a:xfrm>
            <a:prstGeom prst="line">
              <a:avLst/>
            </a:prstGeom>
            <a:noFill/>
            <a:ln w="12700">
              <a:solidFill>
                <a:schemeClr val="tx2"/>
              </a:solidFill>
              <a:round/>
              <a:headEnd/>
              <a:tailEnd/>
            </a:ln>
            <a:effectLst/>
          </p:spPr>
          <p:txBody>
            <a:bodyPr/>
            <a:lstStyle/>
            <a:p>
              <a:endParaRPr lang="en-US"/>
            </a:p>
          </p:txBody>
        </p:sp>
        <p:sp>
          <p:nvSpPr>
            <p:cNvPr id="65187" name="Line 675"/>
            <p:cNvSpPr>
              <a:spLocks noChangeShapeType="1"/>
            </p:cNvSpPr>
            <p:nvPr/>
          </p:nvSpPr>
          <p:spPr bwMode="auto">
            <a:xfrm>
              <a:off x="2916" y="2859"/>
              <a:ext cx="16" cy="1"/>
            </a:xfrm>
            <a:prstGeom prst="line">
              <a:avLst/>
            </a:prstGeom>
            <a:noFill/>
            <a:ln w="12700">
              <a:solidFill>
                <a:schemeClr val="tx2"/>
              </a:solidFill>
              <a:round/>
              <a:headEnd/>
              <a:tailEnd/>
            </a:ln>
            <a:effectLst/>
          </p:spPr>
          <p:txBody>
            <a:bodyPr/>
            <a:lstStyle/>
            <a:p>
              <a:endParaRPr lang="en-US"/>
            </a:p>
          </p:txBody>
        </p:sp>
        <p:sp>
          <p:nvSpPr>
            <p:cNvPr id="65188" name="Line 676"/>
            <p:cNvSpPr>
              <a:spLocks noChangeShapeType="1"/>
            </p:cNvSpPr>
            <p:nvPr/>
          </p:nvSpPr>
          <p:spPr bwMode="auto">
            <a:xfrm>
              <a:off x="2964" y="2859"/>
              <a:ext cx="16" cy="1"/>
            </a:xfrm>
            <a:prstGeom prst="line">
              <a:avLst/>
            </a:prstGeom>
            <a:noFill/>
            <a:ln w="12700">
              <a:solidFill>
                <a:schemeClr val="tx2"/>
              </a:solidFill>
              <a:round/>
              <a:headEnd/>
              <a:tailEnd/>
            </a:ln>
            <a:effectLst/>
          </p:spPr>
          <p:txBody>
            <a:bodyPr/>
            <a:lstStyle/>
            <a:p>
              <a:endParaRPr lang="en-US"/>
            </a:p>
          </p:txBody>
        </p:sp>
        <p:sp>
          <p:nvSpPr>
            <p:cNvPr id="65189" name="Line 677"/>
            <p:cNvSpPr>
              <a:spLocks noChangeShapeType="1"/>
            </p:cNvSpPr>
            <p:nvPr/>
          </p:nvSpPr>
          <p:spPr bwMode="auto">
            <a:xfrm>
              <a:off x="3012" y="2859"/>
              <a:ext cx="16" cy="1"/>
            </a:xfrm>
            <a:prstGeom prst="line">
              <a:avLst/>
            </a:prstGeom>
            <a:noFill/>
            <a:ln w="12700">
              <a:solidFill>
                <a:schemeClr val="tx2"/>
              </a:solidFill>
              <a:round/>
              <a:headEnd/>
              <a:tailEnd/>
            </a:ln>
            <a:effectLst/>
          </p:spPr>
          <p:txBody>
            <a:bodyPr/>
            <a:lstStyle/>
            <a:p>
              <a:endParaRPr lang="en-US"/>
            </a:p>
          </p:txBody>
        </p:sp>
        <p:sp>
          <p:nvSpPr>
            <p:cNvPr id="65190" name="Line 678"/>
            <p:cNvSpPr>
              <a:spLocks noChangeShapeType="1"/>
            </p:cNvSpPr>
            <p:nvPr/>
          </p:nvSpPr>
          <p:spPr bwMode="auto">
            <a:xfrm>
              <a:off x="3060" y="2859"/>
              <a:ext cx="16" cy="1"/>
            </a:xfrm>
            <a:prstGeom prst="line">
              <a:avLst/>
            </a:prstGeom>
            <a:noFill/>
            <a:ln w="12700">
              <a:solidFill>
                <a:schemeClr val="tx2"/>
              </a:solidFill>
              <a:round/>
              <a:headEnd/>
              <a:tailEnd/>
            </a:ln>
            <a:effectLst/>
          </p:spPr>
          <p:txBody>
            <a:bodyPr/>
            <a:lstStyle/>
            <a:p>
              <a:endParaRPr lang="en-US"/>
            </a:p>
          </p:txBody>
        </p:sp>
        <p:sp>
          <p:nvSpPr>
            <p:cNvPr id="65191" name="Line 679"/>
            <p:cNvSpPr>
              <a:spLocks noChangeShapeType="1"/>
            </p:cNvSpPr>
            <p:nvPr/>
          </p:nvSpPr>
          <p:spPr bwMode="auto">
            <a:xfrm>
              <a:off x="3108" y="2859"/>
              <a:ext cx="16" cy="1"/>
            </a:xfrm>
            <a:prstGeom prst="line">
              <a:avLst/>
            </a:prstGeom>
            <a:noFill/>
            <a:ln w="12700">
              <a:solidFill>
                <a:schemeClr val="tx2"/>
              </a:solidFill>
              <a:round/>
              <a:headEnd/>
              <a:tailEnd/>
            </a:ln>
            <a:effectLst/>
          </p:spPr>
          <p:txBody>
            <a:bodyPr/>
            <a:lstStyle/>
            <a:p>
              <a:endParaRPr lang="en-US"/>
            </a:p>
          </p:txBody>
        </p:sp>
        <p:sp>
          <p:nvSpPr>
            <p:cNvPr id="65192" name="Line 680"/>
            <p:cNvSpPr>
              <a:spLocks noChangeShapeType="1"/>
            </p:cNvSpPr>
            <p:nvPr/>
          </p:nvSpPr>
          <p:spPr bwMode="auto">
            <a:xfrm>
              <a:off x="3156" y="2859"/>
              <a:ext cx="15" cy="1"/>
            </a:xfrm>
            <a:prstGeom prst="line">
              <a:avLst/>
            </a:prstGeom>
            <a:noFill/>
            <a:ln w="12700">
              <a:solidFill>
                <a:schemeClr val="tx2"/>
              </a:solidFill>
              <a:round/>
              <a:headEnd/>
              <a:tailEnd/>
            </a:ln>
            <a:effectLst/>
          </p:spPr>
          <p:txBody>
            <a:bodyPr/>
            <a:lstStyle/>
            <a:p>
              <a:endParaRPr lang="en-US"/>
            </a:p>
          </p:txBody>
        </p:sp>
        <p:sp>
          <p:nvSpPr>
            <p:cNvPr id="65193" name="Line 681"/>
            <p:cNvSpPr>
              <a:spLocks noChangeShapeType="1"/>
            </p:cNvSpPr>
            <p:nvPr/>
          </p:nvSpPr>
          <p:spPr bwMode="auto">
            <a:xfrm>
              <a:off x="3203" y="2859"/>
              <a:ext cx="16" cy="1"/>
            </a:xfrm>
            <a:prstGeom prst="line">
              <a:avLst/>
            </a:prstGeom>
            <a:noFill/>
            <a:ln w="12700">
              <a:solidFill>
                <a:schemeClr val="tx2"/>
              </a:solidFill>
              <a:round/>
              <a:headEnd/>
              <a:tailEnd/>
            </a:ln>
            <a:effectLst/>
          </p:spPr>
          <p:txBody>
            <a:bodyPr/>
            <a:lstStyle/>
            <a:p>
              <a:endParaRPr lang="en-US"/>
            </a:p>
          </p:txBody>
        </p:sp>
        <p:sp>
          <p:nvSpPr>
            <p:cNvPr id="65194" name="Line 682"/>
            <p:cNvSpPr>
              <a:spLocks noChangeShapeType="1"/>
            </p:cNvSpPr>
            <p:nvPr/>
          </p:nvSpPr>
          <p:spPr bwMode="auto">
            <a:xfrm>
              <a:off x="3251" y="2859"/>
              <a:ext cx="16" cy="1"/>
            </a:xfrm>
            <a:prstGeom prst="line">
              <a:avLst/>
            </a:prstGeom>
            <a:noFill/>
            <a:ln w="12700">
              <a:solidFill>
                <a:schemeClr val="tx2"/>
              </a:solidFill>
              <a:round/>
              <a:headEnd/>
              <a:tailEnd/>
            </a:ln>
            <a:effectLst/>
          </p:spPr>
          <p:txBody>
            <a:bodyPr/>
            <a:lstStyle/>
            <a:p>
              <a:endParaRPr lang="en-US"/>
            </a:p>
          </p:txBody>
        </p:sp>
        <p:sp>
          <p:nvSpPr>
            <p:cNvPr id="65195" name="Line 683"/>
            <p:cNvSpPr>
              <a:spLocks noChangeShapeType="1"/>
            </p:cNvSpPr>
            <p:nvPr/>
          </p:nvSpPr>
          <p:spPr bwMode="auto">
            <a:xfrm>
              <a:off x="3299" y="2859"/>
              <a:ext cx="16" cy="1"/>
            </a:xfrm>
            <a:prstGeom prst="line">
              <a:avLst/>
            </a:prstGeom>
            <a:noFill/>
            <a:ln w="12700">
              <a:solidFill>
                <a:schemeClr val="tx2"/>
              </a:solidFill>
              <a:round/>
              <a:headEnd/>
              <a:tailEnd/>
            </a:ln>
            <a:effectLst/>
          </p:spPr>
          <p:txBody>
            <a:bodyPr/>
            <a:lstStyle/>
            <a:p>
              <a:endParaRPr lang="en-US"/>
            </a:p>
          </p:txBody>
        </p:sp>
        <p:sp>
          <p:nvSpPr>
            <p:cNvPr id="65196" name="Line 684"/>
            <p:cNvSpPr>
              <a:spLocks noChangeShapeType="1"/>
            </p:cNvSpPr>
            <p:nvPr/>
          </p:nvSpPr>
          <p:spPr bwMode="auto">
            <a:xfrm>
              <a:off x="3347" y="2859"/>
              <a:ext cx="16" cy="1"/>
            </a:xfrm>
            <a:prstGeom prst="line">
              <a:avLst/>
            </a:prstGeom>
            <a:noFill/>
            <a:ln w="12700">
              <a:solidFill>
                <a:schemeClr val="tx2"/>
              </a:solidFill>
              <a:round/>
              <a:headEnd/>
              <a:tailEnd/>
            </a:ln>
            <a:effectLst/>
          </p:spPr>
          <p:txBody>
            <a:bodyPr/>
            <a:lstStyle/>
            <a:p>
              <a:endParaRPr lang="en-US"/>
            </a:p>
          </p:txBody>
        </p:sp>
        <p:sp>
          <p:nvSpPr>
            <p:cNvPr id="65197" name="Line 685"/>
            <p:cNvSpPr>
              <a:spLocks noChangeShapeType="1"/>
            </p:cNvSpPr>
            <p:nvPr/>
          </p:nvSpPr>
          <p:spPr bwMode="auto">
            <a:xfrm>
              <a:off x="3395" y="2859"/>
              <a:ext cx="16" cy="1"/>
            </a:xfrm>
            <a:prstGeom prst="line">
              <a:avLst/>
            </a:prstGeom>
            <a:noFill/>
            <a:ln w="12700">
              <a:solidFill>
                <a:schemeClr val="tx2"/>
              </a:solidFill>
              <a:round/>
              <a:headEnd/>
              <a:tailEnd/>
            </a:ln>
            <a:effectLst/>
          </p:spPr>
          <p:txBody>
            <a:bodyPr/>
            <a:lstStyle/>
            <a:p>
              <a:endParaRPr lang="en-US"/>
            </a:p>
          </p:txBody>
        </p:sp>
        <p:sp>
          <p:nvSpPr>
            <p:cNvPr id="65198" name="Line 686"/>
            <p:cNvSpPr>
              <a:spLocks noChangeShapeType="1"/>
            </p:cNvSpPr>
            <p:nvPr/>
          </p:nvSpPr>
          <p:spPr bwMode="auto">
            <a:xfrm>
              <a:off x="3443" y="2859"/>
              <a:ext cx="16" cy="1"/>
            </a:xfrm>
            <a:prstGeom prst="line">
              <a:avLst/>
            </a:prstGeom>
            <a:noFill/>
            <a:ln w="12700">
              <a:solidFill>
                <a:schemeClr val="tx2"/>
              </a:solidFill>
              <a:round/>
              <a:headEnd/>
              <a:tailEnd/>
            </a:ln>
            <a:effectLst/>
          </p:spPr>
          <p:txBody>
            <a:bodyPr/>
            <a:lstStyle/>
            <a:p>
              <a:endParaRPr lang="en-US"/>
            </a:p>
          </p:txBody>
        </p:sp>
        <p:sp>
          <p:nvSpPr>
            <p:cNvPr id="65199" name="Line 687"/>
            <p:cNvSpPr>
              <a:spLocks noChangeShapeType="1"/>
            </p:cNvSpPr>
            <p:nvPr/>
          </p:nvSpPr>
          <p:spPr bwMode="auto">
            <a:xfrm>
              <a:off x="3491" y="2859"/>
              <a:ext cx="16" cy="1"/>
            </a:xfrm>
            <a:prstGeom prst="line">
              <a:avLst/>
            </a:prstGeom>
            <a:noFill/>
            <a:ln w="12700">
              <a:solidFill>
                <a:schemeClr val="tx2"/>
              </a:solidFill>
              <a:round/>
              <a:headEnd/>
              <a:tailEnd/>
            </a:ln>
            <a:effectLst/>
          </p:spPr>
          <p:txBody>
            <a:bodyPr/>
            <a:lstStyle/>
            <a:p>
              <a:endParaRPr lang="en-US"/>
            </a:p>
          </p:txBody>
        </p:sp>
        <p:sp>
          <p:nvSpPr>
            <p:cNvPr id="65200" name="Line 688"/>
            <p:cNvSpPr>
              <a:spLocks noChangeShapeType="1"/>
            </p:cNvSpPr>
            <p:nvPr/>
          </p:nvSpPr>
          <p:spPr bwMode="auto">
            <a:xfrm>
              <a:off x="3539" y="2859"/>
              <a:ext cx="16" cy="1"/>
            </a:xfrm>
            <a:prstGeom prst="line">
              <a:avLst/>
            </a:prstGeom>
            <a:noFill/>
            <a:ln w="12700">
              <a:solidFill>
                <a:schemeClr val="tx2"/>
              </a:solidFill>
              <a:round/>
              <a:headEnd/>
              <a:tailEnd/>
            </a:ln>
            <a:effectLst/>
          </p:spPr>
          <p:txBody>
            <a:bodyPr/>
            <a:lstStyle/>
            <a:p>
              <a:endParaRPr lang="en-US"/>
            </a:p>
          </p:txBody>
        </p:sp>
        <p:sp>
          <p:nvSpPr>
            <p:cNvPr id="65201" name="Line 689"/>
            <p:cNvSpPr>
              <a:spLocks noChangeShapeType="1"/>
            </p:cNvSpPr>
            <p:nvPr/>
          </p:nvSpPr>
          <p:spPr bwMode="auto">
            <a:xfrm>
              <a:off x="3587" y="2859"/>
              <a:ext cx="16" cy="1"/>
            </a:xfrm>
            <a:prstGeom prst="line">
              <a:avLst/>
            </a:prstGeom>
            <a:noFill/>
            <a:ln w="12700">
              <a:solidFill>
                <a:schemeClr val="tx2"/>
              </a:solidFill>
              <a:round/>
              <a:headEnd/>
              <a:tailEnd/>
            </a:ln>
            <a:effectLst/>
          </p:spPr>
          <p:txBody>
            <a:bodyPr/>
            <a:lstStyle/>
            <a:p>
              <a:endParaRPr lang="en-US"/>
            </a:p>
          </p:txBody>
        </p:sp>
        <p:sp>
          <p:nvSpPr>
            <p:cNvPr id="65202" name="Line 690"/>
            <p:cNvSpPr>
              <a:spLocks noChangeShapeType="1"/>
            </p:cNvSpPr>
            <p:nvPr/>
          </p:nvSpPr>
          <p:spPr bwMode="auto">
            <a:xfrm>
              <a:off x="3635" y="2859"/>
              <a:ext cx="16" cy="1"/>
            </a:xfrm>
            <a:prstGeom prst="line">
              <a:avLst/>
            </a:prstGeom>
            <a:noFill/>
            <a:ln w="12700">
              <a:solidFill>
                <a:schemeClr val="tx2"/>
              </a:solidFill>
              <a:round/>
              <a:headEnd/>
              <a:tailEnd/>
            </a:ln>
            <a:effectLst/>
          </p:spPr>
          <p:txBody>
            <a:bodyPr/>
            <a:lstStyle/>
            <a:p>
              <a:endParaRPr lang="en-US"/>
            </a:p>
          </p:txBody>
        </p:sp>
        <p:sp>
          <p:nvSpPr>
            <p:cNvPr id="65203" name="Line 691"/>
            <p:cNvSpPr>
              <a:spLocks noChangeShapeType="1"/>
            </p:cNvSpPr>
            <p:nvPr/>
          </p:nvSpPr>
          <p:spPr bwMode="auto">
            <a:xfrm>
              <a:off x="3683" y="2859"/>
              <a:ext cx="16" cy="1"/>
            </a:xfrm>
            <a:prstGeom prst="line">
              <a:avLst/>
            </a:prstGeom>
            <a:noFill/>
            <a:ln w="12700">
              <a:solidFill>
                <a:schemeClr val="tx2"/>
              </a:solidFill>
              <a:round/>
              <a:headEnd/>
              <a:tailEnd/>
            </a:ln>
            <a:effectLst/>
          </p:spPr>
          <p:txBody>
            <a:bodyPr/>
            <a:lstStyle/>
            <a:p>
              <a:endParaRPr lang="en-US"/>
            </a:p>
          </p:txBody>
        </p:sp>
        <p:sp>
          <p:nvSpPr>
            <p:cNvPr id="65204" name="Line 692"/>
            <p:cNvSpPr>
              <a:spLocks noChangeShapeType="1"/>
            </p:cNvSpPr>
            <p:nvPr/>
          </p:nvSpPr>
          <p:spPr bwMode="auto">
            <a:xfrm>
              <a:off x="3731" y="2859"/>
              <a:ext cx="16" cy="1"/>
            </a:xfrm>
            <a:prstGeom prst="line">
              <a:avLst/>
            </a:prstGeom>
            <a:noFill/>
            <a:ln w="12700">
              <a:solidFill>
                <a:schemeClr val="tx2"/>
              </a:solidFill>
              <a:round/>
              <a:headEnd/>
              <a:tailEnd/>
            </a:ln>
            <a:effectLst/>
          </p:spPr>
          <p:txBody>
            <a:bodyPr/>
            <a:lstStyle/>
            <a:p>
              <a:endParaRPr lang="en-US"/>
            </a:p>
          </p:txBody>
        </p:sp>
        <p:sp>
          <p:nvSpPr>
            <p:cNvPr id="65205" name="Line 693"/>
            <p:cNvSpPr>
              <a:spLocks noChangeShapeType="1"/>
            </p:cNvSpPr>
            <p:nvPr/>
          </p:nvSpPr>
          <p:spPr bwMode="auto">
            <a:xfrm>
              <a:off x="3778" y="2859"/>
              <a:ext cx="16" cy="1"/>
            </a:xfrm>
            <a:prstGeom prst="line">
              <a:avLst/>
            </a:prstGeom>
            <a:noFill/>
            <a:ln w="12700">
              <a:solidFill>
                <a:schemeClr val="tx2"/>
              </a:solidFill>
              <a:round/>
              <a:headEnd/>
              <a:tailEnd/>
            </a:ln>
            <a:effectLst/>
          </p:spPr>
          <p:txBody>
            <a:bodyPr/>
            <a:lstStyle/>
            <a:p>
              <a:endParaRPr lang="en-US"/>
            </a:p>
          </p:txBody>
        </p:sp>
        <p:sp>
          <p:nvSpPr>
            <p:cNvPr id="65206" name="Line 694"/>
            <p:cNvSpPr>
              <a:spLocks noChangeShapeType="1"/>
            </p:cNvSpPr>
            <p:nvPr/>
          </p:nvSpPr>
          <p:spPr bwMode="auto">
            <a:xfrm>
              <a:off x="3826" y="2859"/>
              <a:ext cx="16" cy="1"/>
            </a:xfrm>
            <a:prstGeom prst="line">
              <a:avLst/>
            </a:prstGeom>
            <a:noFill/>
            <a:ln w="12700">
              <a:solidFill>
                <a:schemeClr val="tx2"/>
              </a:solidFill>
              <a:round/>
              <a:headEnd/>
              <a:tailEnd/>
            </a:ln>
            <a:effectLst/>
          </p:spPr>
          <p:txBody>
            <a:bodyPr/>
            <a:lstStyle/>
            <a:p>
              <a:endParaRPr lang="en-US"/>
            </a:p>
          </p:txBody>
        </p:sp>
        <p:sp>
          <p:nvSpPr>
            <p:cNvPr id="65207" name="Line 695"/>
            <p:cNvSpPr>
              <a:spLocks noChangeShapeType="1"/>
            </p:cNvSpPr>
            <p:nvPr/>
          </p:nvSpPr>
          <p:spPr bwMode="auto">
            <a:xfrm>
              <a:off x="3874" y="2859"/>
              <a:ext cx="16" cy="1"/>
            </a:xfrm>
            <a:prstGeom prst="line">
              <a:avLst/>
            </a:prstGeom>
            <a:noFill/>
            <a:ln w="12700">
              <a:solidFill>
                <a:schemeClr val="tx2"/>
              </a:solidFill>
              <a:round/>
              <a:headEnd/>
              <a:tailEnd/>
            </a:ln>
            <a:effectLst/>
          </p:spPr>
          <p:txBody>
            <a:bodyPr/>
            <a:lstStyle/>
            <a:p>
              <a:endParaRPr lang="en-US"/>
            </a:p>
          </p:txBody>
        </p:sp>
        <p:sp>
          <p:nvSpPr>
            <p:cNvPr id="65208" name="Line 696"/>
            <p:cNvSpPr>
              <a:spLocks noChangeShapeType="1"/>
            </p:cNvSpPr>
            <p:nvPr/>
          </p:nvSpPr>
          <p:spPr bwMode="auto">
            <a:xfrm>
              <a:off x="3922" y="2859"/>
              <a:ext cx="16" cy="1"/>
            </a:xfrm>
            <a:prstGeom prst="line">
              <a:avLst/>
            </a:prstGeom>
            <a:noFill/>
            <a:ln w="12700">
              <a:solidFill>
                <a:schemeClr val="tx2"/>
              </a:solidFill>
              <a:round/>
              <a:headEnd/>
              <a:tailEnd/>
            </a:ln>
            <a:effectLst/>
          </p:spPr>
          <p:txBody>
            <a:bodyPr/>
            <a:lstStyle/>
            <a:p>
              <a:endParaRPr lang="en-US"/>
            </a:p>
          </p:txBody>
        </p:sp>
        <p:sp>
          <p:nvSpPr>
            <p:cNvPr id="65209" name="Line 697"/>
            <p:cNvSpPr>
              <a:spLocks noChangeShapeType="1"/>
            </p:cNvSpPr>
            <p:nvPr/>
          </p:nvSpPr>
          <p:spPr bwMode="auto">
            <a:xfrm>
              <a:off x="3970" y="2859"/>
              <a:ext cx="16" cy="1"/>
            </a:xfrm>
            <a:prstGeom prst="line">
              <a:avLst/>
            </a:prstGeom>
            <a:noFill/>
            <a:ln w="12700">
              <a:solidFill>
                <a:schemeClr val="tx2"/>
              </a:solidFill>
              <a:round/>
              <a:headEnd/>
              <a:tailEnd/>
            </a:ln>
            <a:effectLst/>
          </p:spPr>
          <p:txBody>
            <a:bodyPr/>
            <a:lstStyle/>
            <a:p>
              <a:endParaRPr lang="en-US"/>
            </a:p>
          </p:txBody>
        </p:sp>
        <p:sp>
          <p:nvSpPr>
            <p:cNvPr id="65210" name="Line 698"/>
            <p:cNvSpPr>
              <a:spLocks noChangeShapeType="1"/>
            </p:cNvSpPr>
            <p:nvPr/>
          </p:nvSpPr>
          <p:spPr bwMode="auto">
            <a:xfrm>
              <a:off x="4018" y="2859"/>
              <a:ext cx="16" cy="1"/>
            </a:xfrm>
            <a:prstGeom prst="line">
              <a:avLst/>
            </a:prstGeom>
            <a:noFill/>
            <a:ln w="12700">
              <a:solidFill>
                <a:schemeClr val="tx2"/>
              </a:solidFill>
              <a:round/>
              <a:headEnd/>
              <a:tailEnd/>
            </a:ln>
            <a:effectLst/>
          </p:spPr>
          <p:txBody>
            <a:bodyPr/>
            <a:lstStyle/>
            <a:p>
              <a:endParaRPr lang="en-US"/>
            </a:p>
          </p:txBody>
        </p:sp>
        <p:sp>
          <p:nvSpPr>
            <p:cNvPr id="65211" name="Line 699"/>
            <p:cNvSpPr>
              <a:spLocks noChangeShapeType="1"/>
            </p:cNvSpPr>
            <p:nvPr/>
          </p:nvSpPr>
          <p:spPr bwMode="auto">
            <a:xfrm>
              <a:off x="4066" y="2859"/>
              <a:ext cx="16" cy="1"/>
            </a:xfrm>
            <a:prstGeom prst="line">
              <a:avLst/>
            </a:prstGeom>
            <a:noFill/>
            <a:ln w="12700">
              <a:solidFill>
                <a:schemeClr val="tx2"/>
              </a:solidFill>
              <a:round/>
              <a:headEnd/>
              <a:tailEnd/>
            </a:ln>
            <a:effectLst/>
          </p:spPr>
          <p:txBody>
            <a:bodyPr/>
            <a:lstStyle/>
            <a:p>
              <a:endParaRPr lang="en-US"/>
            </a:p>
          </p:txBody>
        </p:sp>
        <p:sp>
          <p:nvSpPr>
            <p:cNvPr id="65212" name="Line 700"/>
            <p:cNvSpPr>
              <a:spLocks noChangeShapeType="1"/>
            </p:cNvSpPr>
            <p:nvPr/>
          </p:nvSpPr>
          <p:spPr bwMode="auto">
            <a:xfrm>
              <a:off x="4114" y="2859"/>
              <a:ext cx="16" cy="1"/>
            </a:xfrm>
            <a:prstGeom prst="line">
              <a:avLst/>
            </a:prstGeom>
            <a:noFill/>
            <a:ln w="12700">
              <a:solidFill>
                <a:schemeClr val="tx2"/>
              </a:solidFill>
              <a:round/>
              <a:headEnd/>
              <a:tailEnd/>
            </a:ln>
            <a:effectLst/>
          </p:spPr>
          <p:txBody>
            <a:bodyPr/>
            <a:lstStyle/>
            <a:p>
              <a:endParaRPr lang="en-US"/>
            </a:p>
          </p:txBody>
        </p:sp>
        <p:sp>
          <p:nvSpPr>
            <p:cNvPr id="65213" name="Line 701"/>
            <p:cNvSpPr>
              <a:spLocks noChangeShapeType="1"/>
            </p:cNvSpPr>
            <p:nvPr/>
          </p:nvSpPr>
          <p:spPr bwMode="auto">
            <a:xfrm>
              <a:off x="4162" y="2859"/>
              <a:ext cx="16" cy="1"/>
            </a:xfrm>
            <a:prstGeom prst="line">
              <a:avLst/>
            </a:prstGeom>
            <a:noFill/>
            <a:ln w="12700">
              <a:solidFill>
                <a:schemeClr val="tx2"/>
              </a:solidFill>
              <a:round/>
              <a:headEnd/>
              <a:tailEnd/>
            </a:ln>
            <a:effectLst/>
          </p:spPr>
          <p:txBody>
            <a:bodyPr/>
            <a:lstStyle/>
            <a:p>
              <a:endParaRPr lang="en-US"/>
            </a:p>
          </p:txBody>
        </p:sp>
        <p:sp>
          <p:nvSpPr>
            <p:cNvPr id="65214" name="Line 702"/>
            <p:cNvSpPr>
              <a:spLocks noChangeShapeType="1"/>
            </p:cNvSpPr>
            <p:nvPr/>
          </p:nvSpPr>
          <p:spPr bwMode="auto">
            <a:xfrm>
              <a:off x="4210" y="2859"/>
              <a:ext cx="16" cy="1"/>
            </a:xfrm>
            <a:prstGeom prst="line">
              <a:avLst/>
            </a:prstGeom>
            <a:noFill/>
            <a:ln w="12700">
              <a:solidFill>
                <a:schemeClr val="tx2"/>
              </a:solidFill>
              <a:round/>
              <a:headEnd/>
              <a:tailEnd/>
            </a:ln>
            <a:effectLst/>
          </p:spPr>
          <p:txBody>
            <a:bodyPr/>
            <a:lstStyle/>
            <a:p>
              <a:endParaRPr lang="en-US"/>
            </a:p>
          </p:txBody>
        </p:sp>
        <p:sp>
          <p:nvSpPr>
            <p:cNvPr id="65215" name="Line 703"/>
            <p:cNvSpPr>
              <a:spLocks noChangeShapeType="1"/>
            </p:cNvSpPr>
            <p:nvPr/>
          </p:nvSpPr>
          <p:spPr bwMode="auto">
            <a:xfrm>
              <a:off x="4258" y="2859"/>
              <a:ext cx="16" cy="1"/>
            </a:xfrm>
            <a:prstGeom prst="line">
              <a:avLst/>
            </a:prstGeom>
            <a:noFill/>
            <a:ln w="12700">
              <a:solidFill>
                <a:schemeClr val="tx2"/>
              </a:solidFill>
              <a:round/>
              <a:headEnd/>
              <a:tailEnd/>
            </a:ln>
            <a:effectLst/>
          </p:spPr>
          <p:txBody>
            <a:bodyPr/>
            <a:lstStyle/>
            <a:p>
              <a:endParaRPr lang="en-US"/>
            </a:p>
          </p:txBody>
        </p:sp>
        <p:sp>
          <p:nvSpPr>
            <p:cNvPr id="65216" name="Line 704"/>
            <p:cNvSpPr>
              <a:spLocks noChangeShapeType="1"/>
            </p:cNvSpPr>
            <p:nvPr/>
          </p:nvSpPr>
          <p:spPr bwMode="auto">
            <a:xfrm>
              <a:off x="4306" y="2859"/>
              <a:ext cx="16" cy="1"/>
            </a:xfrm>
            <a:prstGeom prst="line">
              <a:avLst/>
            </a:prstGeom>
            <a:noFill/>
            <a:ln w="12700">
              <a:solidFill>
                <a:schemeClr val="tx2"/>
              </a:solidFill>
              <a:round/>
              <a:headEnd/>
              <a:tailEnd/>
            </a:ln>
            <a:effectLst/>
          </p:spPr>
          <p:txBody>
            <a:bodyPr/>
            <a:lstStyle/>
            <a:p>
              <a:endParaRPr lang="en-US"/>
            </a:p>
          </p:txBody>
        </p:sp>
        <p:sp>
          <p:nvSpPr>
            <p:cNvPr id="65217" name="Line 705"/>
            <p:cNvSpPr>
              <a:spLocks noChangeShapeType="1"/>
            </p:cNvSpPr>
            <p:nvPr/>
          </p:nvSpPr>
          <p:spPr bwMode="auto">
            <a:xfrm>
              <a:off x="4353" y="2859"/>
              <a:ext cx="16" cy="1"/>
            </a:xfrm>
            <a:prstGeom prst="line">
              <a:avLst/>
            </a:prstGeom>
            <a:noFill/>
            <a:ln w="12700">
              <a:solidFill>
                <a:schemeClr val="tx2"/>
              </a:solidFill>
              <a:round/>
              <a:headEnd/>
              <a:tailEnd/>
            </a:ln>
            <a:effectLst/>
          </p:spPr>
          <p:txBody>
            <a:bodyPr/>
            <a:lstStyle/>
            <a:p>
              <a:endParaRPr lang="en-US"/>
            </a:p>
          </p:txBody>
        </p:sp>
        <p:sp>
          <p:nvSpPr>
            <p:cNvPr id="65218" name="Line 706"/>
            <p:cNvSpPr>
              <a:spLocks noChangeShapeType="1"/>
            </p:cNvSpPr>
            <p:nvPr/>
          </p:nvSpPr>
          <p:spPr bwMode="auto">
            <a:xfrm>
              <a:off x="4401" y="2859"/>
              <a:ext cx="16" cy="1"/>
            </a:xfrm>
            <a:prstGeom prst="line">
              <a:avLst/>
            </a:prstGeom>
            <a:noFill/>
            <a:ln w="12700">
              <a:solidFill>
                <a:schemeClr val="tx2"/>
              </a:solidFill>
              <a:round/>
              <a:headEnd/>
              <a:tailEnd/>
            </a:ln>
            <a:effectLst/>
          </p:spPr>
          <p:txBody>
            <a:bodyPr/>
            <a:lstStyle/>
            <a:p>
              <a:endParaRPr lang="en-US"/>
            </a:p>
          </p:txBody>
        </p:sp>
        <p:sp>
          <p:nvSpPr>
            <p:cNvPr id="65219" name="Line 707"/>
            <p:cNvSpPr>
              <a:spLocks noChangeShapeType="1"/>
            </p:cNvSpPr>
            <p:nvPr/>
          </p:nvSpPr>
          <p:spPr bwMode="auto">
            <a:xfrm>
              <a:off x="4449" y="2859"/>
              <a:ext cx="16" cy="1"/>
            </a:xfrm>
            <a:prstGeom prst="line">
              <a:avLst/>
            </a:prstGeom>
            <a:noFill/>
            <a:ln w="12700">
              <a:solidFill>
                <a:schemeClr val="tx2"/>
              </a:solidFill>
              <a:round/>
              <a:headEnd/>
              <a:tailEnd/>
            </a:ln>
            <a:effectLst/>
          </p:spPr>
          <p:txBody>
            <a:bodyPr/>
            <a:lstStyle/>
            <a:p>
              <a:endParaRPr lang="en-US"/>
            </a:p>
          </p:txBody>
        </p:sp>
        <p:sp>
          <p:nvSpPr>
            <p:cNvPr id="65220" name="Line 708"/>
            <p:cNvSpPr>
              <a:spLocks noChangeShapeType="1"/>
            </p:cNvSpPr>
            <p:nvPr/>
          </p:nvSpPr>
          <p:spPr bwMode="auto">
            <a:xfrm>
              <a:off x="4497" y="2859"/>
              <a:ext cx="16" cy="1"/>
            </a:xfrm>
            <a:prstGeom prst="line">
              <a:avLst/>
            </a:prstGeom>
            <a:noFill/>
            <a:ln w="12700">
              <a:solidFill>
                <a:schemeClr val="tx2"/>
              </a:solidFill>
              <a:round/>
              <a:headEnd/>
              <a:tailEnd/>
            </a:ln>
            <a:effectLst/>
          </p:spPr>
          <p:txBody>
            <a:bodyPr/>
            <a:lstStyle/>
            <a:p>
              <a:endParaRPr lang="en-US"/>
            </a:p>
          </p:txBody>
        </p:sp>
        <p:sp>
          <p:nvSpPr>
            <p:cNvPr id="65221" name="Line 709"/>
            <p:cNvSpPr>
              <a:spLocks noChangeShapeType="1"/>
            </p:cNvSpPr>
            <p:nvPr/>
          </p:nvSpPr>
          <p:spPr bwMode="auto">
            <a:xfrm>
              <a:off x="4545" y="2859"/>
              <a:ext cx="16" cy="1"/>
            </a:xfrm>
            <a:prstGeom prst="line">
              <a:avLst/>
            </a:prstGeom>
            <a:noFill/>
            <a:ln w="12700">
              <a:solidFill>
                <a:schemeClr val="tx2"/>
              </a:solidFill>
              <a:round/>
              <a:headEnd/>
              <a:tailEnd/>
            </a:ln>
            <a:effectLst/>
          </p:spPr>
          <p:txBody>
            <a:bodyPr/>
            <a:lstStyle/>
            <a:p>
              <a:endParaRPr lang="en-US"/>
            </a:p>
          </p:txBody>
        </p:sp>
        <p:sp>
          <p:nvSpPr>
            <p:cNvPr id="65222" name="Line 710"/>
            <p:cNvSpPr>
              <a:spLocks noChangeShapeType="1"/>
            </p:cNvSpPr>
            <p:nvPr/>
          </p:nvSpPr>
          <p:spPr bwMode="auto">
            <a:xfrm>
              <a:off x="4593" y="2859"/>
              <a:ext cx="16" cy="1"/>
            </a:xfrm>
            <a:prstGeom prst="line">
              <a:avLst/>
            </a:prstGeom>
            <a:noFill/>
            <a:ln w="12700">
              <a:solidFill>
                <a:schemeClr val="tx2"/>
              </a:solidFill>
              <a:round/>
              <a:headEnd/>
              <a:tailEnd/>
            </a:ln>
            <a:effectLst/>
          </p:spPr>
          <p:txBody>
            <a:bodyPr/>
            <a:lstStyle/>
            <a:p>
              <a:endParaRPr lang="en-US"/>
            </a:p>
          </p:txBody>
        </p:sp>
        <p:sp>
          <p:nvSpPr>
            <p:cNvPr id="65223" name="Line 711"/>
            <p:cNvSpPr>
              <a:spLocks noChangeShapeType="1"/>
            </p:cNvSpPr>
            <p:nvPr/>
          </p:nvSpPr>
          <p:spPr bwMode="auto">
            <a:xfrm>
              <a:off x="4641" y="2859"/>
              <a:ext cx="16" cy="1"/>
            </a:xfrm>
            <a:prstGeom prst="line">
              <a:avLst/>
            </a:prstGeom>
            <a:noFill/>
            <a:ln w="12700">
              <a:solidFill>
                <a:schemeClr val="tx2"/>
              </a:solidFill>
              <a:round/>
              <a:headEnd/>
              <a:tailEnd/>
            </a:ln>
            <a:effectLst/>
          </p:spPr>
          <p:txBody>
            <a:bodyPr/>
            <a:lstStyle/>
            <a:p>
              <a:endParaRPr lang="en-US"/>
            </a:p>
          </p:txBody>
        </p:sp>
        <p:sp>
          <p:nvSpPr>
            <p:cNvPr id="65224" name="Line 712"/>
            <p:cNvSpPr>
              <a:spLocks noChangeShapeType="1"/>
            </p:cNvSpPr>
            <p:nvPr/>
          </p:nvSpPr>
          <p:spPr bwMode="auto">
            <a:xfrm>
              <a:off x="4689" y="2859"/>
              <a:ext cx="16" cy="1"/>
            </a:xfrm>
            <a:prstGeom prst="line">
              <a:avLst/>
            </a:prstGeom>
            <a:noFill/>
            <a:ln w="12700">
              <a:solidFill>
                <a:schemeClr val="tx2"/>
              </a:solidFill>
              <a:round/>
              <a:headEnd/>
              <a:tailEnd/>
            </a:ln>
            <a:effectLst/>
          </p:spPr>
          <p:txBody>
            <a:bodyPr/>
            <a:lstStyle/>
            <a:p>
              <a:endParaRPr lang="en-US"/>
            </a:p>
          </p:txBody>
        </p:sp>
        <p:sp>
          <p:nvSpPr>
            <p:cNvPr id="65225" name="Line 713"/>
            <p:cNvSpPr>
              <a:spLocks noChangeShapeType="1"/>
            </p:cNvSpPr>
            <p:nvPr/>
          </p:nvSpPr>
          <p:spPr bwMode="auto">
            <a:xfrm>
              <a:off x="4737" y="2859"/>
              <a:ext cx="16" cy="1"/>
            </a:xfrm>
            <a:prstGeom prst="line">
              <a:avLst/>
            </a:prstGeom>
            <a:noFill/>
            <a:ln w="12700">
              <a:solidFill>
                <a:schemeClr val="tx2"/>
              </a:solidFill>
              <a:round/>
              <a:headEnd/>
              <a:tailEnd/>
            </a:ln>
            <a:effectLst/>
          </p:spPr>
          <p:txBody>
            <a:bodyPr/>
            <a:lstStyle/>
            <a:p>
              <a:endParaRPr lang="en-US"/>
            </a:p>
          </p:txBody>
        </p:sp>
        <p:sp>
          <p:nvSpPr>
            <p:cNvPr id="65226" name="Line 714"/>
            <p:cNvSpPr>
              <a:spLocks noChangeShapeType="1"/>
            </p:cNvSpPr>
            <p:nvPr/>
          </p:nvSpPr>
          <p:spPr bwMode="auto">
            <a:xfrm>
              <a:off x="4785" y="2859"/>
              <a:ext cx="16" cy="1"/>
            </a:xfrm>
            <a:prstGeom prst="line">
              <a:avLst/>
            </a:prstGeom>
            <a:noFill/>
            <a:ln w="12700">
              <a:solidFill>
                <a:schemeClr val="tx2"/>
              </a:solidFill>
              <a:round/>
              <a:headEnd/>
              <a:tailEnd/>
            </a:ln>
            <a:effectLst/>
          </p:spPr>
          <p:txBody>
            <a:bodyPr/>
            <a:lstStyle/>
            <a:p>
              <a:endParaRPr lang="en-US"/>
            </a:p>
          </p:txBody>
        </p:sp>
        <p:sp>
          <p:nvSpPr>
            <p:cNvPr id="65227" name="Line 715"/>
            <p:cNvSpPr>
              <a:spLocks noChangeShapeType="1"/>
            </p:cNvSpPr>
            <p:nvPr/>
          </p:nvSpPr>
          <p:spPr bwMode="auto">
            <a:xfrm>
              <a:off x="4833" y="2859"/>
              <a:ext cx="16" cy="1"/>
            </a:xfrm>
            <a:prstGeom prst="line">
              <a:avLst/>
            </a:prstGeom>
            <a:noFill/>
            <a:ln w="12700">
              <a:solidFill>
                <a:schemeClr val="tx2"/>
              </a:solidFill>
              <a:round/>
              <a:headEnd/>
              <a:tailEnd/>
            </a:ln>
            <a:effectLst/>
          </p:spPr>
          <p:txBody>
            <a:bodyPr/>
            <a:lstStyle/>
            <a:p>
              <a:endParaRPr lang="en-US"/>
            </a:p>
          </p:txBody>
        </p:sp>
        <p:sp>
          <p:nvSpPr>
            <p:cNvPr id="65228" name="Line 716"/>
            <p:cNvSpPr>
              <a:spLocks noChangeShapeType="1"/>
            </p:cNvSpPr>
            <p:nvPr/>
          </p:nvSpPr>
          <p:spPr bwMode="auto">
            <a:xfrm>
              <a:off x="4881" y="2859"/>
              <a:ext cx="16" cy="1"/>
            </a:xfrm>
            <a:prstGeom prst="line">
              <a:avLst/>
            </a:prstGeom>
            <a:noFill/>
            <a:ln w="12700">
              <a:solidFill>
                <a:schemeClr val="tx2"/>
              </a:solidFill>
              <a:round/>
              <a:headEnd/>
              <a:tailEnd/>
            </a:ln>
            <a:effectLst/>
          </p:spPr>
          <p:txBody>
            <a:bodyPr/>
            <a:lstStyle/>
            <a:p>
              <a:endParaRPr lang="en-US"/>
            </a:p>
          </p:txBody>
        </p:sp>
        <p:sp>
          <p:nvSpPr>
            <p:cNvPr id="65229" name="Line 717"/>
            <p:cNvSpPr>
              <a:spLocks noChangeShapeType="1"/>
            </p:cNvSpPr>
            <p:nvPr/>
          </p:nvSpPr>
          <p:spPr bwMode="auto">
            <a:xfrm>
              <a:off x="1143" y="2764"/>
              <a:ext cx="16" cy="1"/>
            </a:xfrm>
            <a:prstGeom prst="line">
              <a:avLst/>
            </a:prstGeom>
            <a:noFill/>
            <a:ln w="12700">
              <a:solidFill>
                <a:schemeClr val="tx2"/>
              </a:solidFill>
              <a:round/>
              <a:headEnd/>
              <a:tailEnd/>
            </a:ln>
            <a:effectLst/>
          </p:spPr>
          <p:txBody>
            <a:bodyPr/>
            <a:lstStyle/>
            <a:p>
              <a:endParaRPr lang="en-US"/>
            </a:p>
          </p:txBody>
        </p:sp>
        <p:sp>
          <p:nvSpPr>
            <p:cNvPr id="65230" name="Line 718"/>
            <p:cNvSpPr>
              <a:spLocks noChangeShapeType="1"/>
            </p:cNvSpPr>
            <p:nvPr/>
          </p:nvSpPr>
          <p:spPr bwMode="auto">
            <a:xfrm>
              <a:off x="1191" y="2764"/>
              <a:ext cx="16" cy="1"/>
            </a:xfrm>
            <a:prstGeom prst="line">
              <a:avLst/>
            </a:prstGeom>
            <a:noFill/>
            <a:ln w="12700">
              <a:solidFill>
                <a:schemeClr val="tx2"/>
              </a:solidFill>
              <a:round/>
              <a:headEnd/>
              <a:tailEnd/>
            </a:ln>
            <a:effectLst/>
          </p:spPr>
          <p:txBody>
            <a:bodyPr/>
            <a:lstStyle/>
            <a:p>
              <a:endParaRPr lang="en-US"/>
            </a:p>
          </p:txBody>
        </p:sp>
        <p:sp>
          <p:nvSpPr>
            <p:cNvPr id="65231" name="Line 719"/>
            <p:cNvSpPr>
              <a:spLocks noChangeShapeType="1"/>
            </p:cNvSpPr>
            <p:nvPr/>
          </p:nvSpPr>
          <p:spPr bwMode="auto">
            <a:xfrm>
              <a:off x="1239" y="2764"/>
              <a:ext cx="16" cy="1"/>
            </a:xfrm>
            <a:prstGeom prst="line">
              <a:avLst/>
            </a:prstGeom>
            <a:noFill/>
            <a:ln w="12700">
              <a:solidFill>
                <a:schemeClr val="tx2"/>
              </a:solidFill>
              <a:round/>
              <a:headEnd/>
              <a:tailEnd/>
            </a:ln>
            <a:effectLst/>
          </p:spPr>
          <p:txBody>
            <a:bodyPr/>
            <a:lstStyle/>
            <a:p>
              <a:endParaRPr lang="en-US"/>
            </a:p>
          </p:txBody>
        </p:sp>
        <p:sp>
          <p:nvSpPr>
            <p:cNvPr id="65232" name="Line 720"/>
            <p:cNvSpPr>
              <a:spLocks noChangeShapeType="1"/>
            </p:cNvSpPr>
            <p:nvPr/>
          </p:nvSpPr>
          <p:spPr bwMode="auto">
            <a:xfrm>
              <a:off x="1287" y="2764"/>
              <a:ext cx="16" cy="1"/>
            </a:xfrm>
            <a:prstGeom prst="line">
              <a:avLst/>
            </a:prstGeom>
            <a:noFill/>
            <a:ln w="12700">
              <a:solidFill>
                <a:schemeClr val="tx2"/>
              </a:solidFill>
              <a:round/>
              <a:headEnd/>
              <a:tailEnd/>
            </a:ln>
            <a:effectLst/>
          </p:spPr>
          <p:txBody>
            <a:bodyPr/>
            <a:lstStyle/>
            <a:p>
              <a:endParaRPr lang="en-US"/>
            </a:p>
          </p:txBody>
        </p:sp>
        <p:sp>
          <p:nvSpPr>
            <p:cNvPr id="65233" name="Line 721"/>
            <p:cNvSpPr>
              <a:spLocks noChangeShapeType="1"/>
            </p:cNvSpPr>
            <p:nvPr/>
          </p:nvSpPr>
          <p:spPr bwMode="auto">
            <a:xfrm>
              <a:off x="1335" y="2764"/>
              <a:ext cx="16" cy="1"/>
            </a:xfrm>
            <a:prstGeom prst="line">
              <a:avLst/>
            </a:prstGeom>
            <a:noFill/>
            <a:ln w="12700">
              <a:solidFill>
                <a:schemeClr val="tx2"/>
              </a:solidFill>
              <a:round/>
              <a:headEnd/>
              <a:tailEnd/>
            </a:ln>
            <a:effectLst/>
          </p:spPr>
          <p:txBody>
            <a:bodyPr/>
            <a:lstStyle/>
            <a:p>
              <a:endParaRPr lang="en-US"/>
            </a:p>
          </p:txBody>
        </p:sp>
        <p:sp>
          <p:nvSpPr>
            <p:cNvPr id="65234" name="Line 722"/>
            <p:cNvSpPr>
              <a:spLocks noChangeShapeType="1"/>
            </p:cNvSpPr>
            <p:nvPr/>
          </p:nvSpPr>
          <p:spPr bwMode="auto">
            <a:xfrm>
              <a:off x="1383" y="2764"/>
              <a:ext cx="15" cy="1"/>
            </a:xfrm>
            <a:prstGeom prst="line">
              <a:avLst/>
            </a:prstGeom>
            <a:noFill/>
            <a:ln w="12700">
              <a:solidFill>
                <a:schemeClr val="tx2"/>
              </a:solidFill>
              <a:round/>
              <a:headEnd/>
              <a:tailEnd/>
            </a:ln>
            <a:effectLst/>
          </p:spPr>
          <p:txBody>
            <a:bodyPr/>
            <a:lstStyle/>
            <a:p>
              <a:endParaRPr lang="en-US"/>
            </a:p>
          </p:txBody>
        </p:sp>
        <p:sp>
          <p:nvSpPr>
            <p:cNvPr id="65235" name="Line 723"/>
            <p:cNvSpPr>
              <a:spLocks noChangeShapeType="1"/>
            </p:cNvSpPr>
            <p:nvPr/>
          </p:nvSpPr>
          <p:spPr bwMode="auto">
            <a:xfrm>
              <a:off x="1430" y="2764"/>
              <a:ext cx="16" cy="1"/>
            </a:xfrm>
            <a:prstGeom prst="line">
              <a:avLst/>
            </a:prstGeom>
            <a:noFill/>
            <a:ln w="12700">
              <a:solidFill>
                <a:schemeClr val="tx2"/>
              </a:solidFill>
              <a:round/>
              <a:headEnd/>
              <a:tailEnd/>
            </a:ln>
            <a:effectLst/>
          </p:spPr>
          <p:txBody>
            <a:bodyPr/>
            <a:lstStyle/>
            <a:p>
              <a:endParaRPr lang="en-US"/>
            </a:p>
          </p:txBody>
        </p:sp>
        <p:sp>
          <p:nvSpPr>
            <p:cNvPr id="65236" name="Line 724"/>
            <p:cNvSpPr>
              <a:spLocks noChangeShapeType="1"/>
            </p:cNvSpPr>
            <p:nvPr/>
          </p:nvSpPr>
          <p:spPr bwMode="auto">
            <a:xfrm>
              <a:off x="1478" y="2764"/>
              <a:ext cx="16" cy="1"/>
            </a:xfrm>
            <a:prstGeom prst="line">
              <a:avLst/>
            </a:prstGeom>
            <a:noFill/>
            <a:ln w="12700">
              <a:solidFill>
                <a:schemeClr val="tx2"/>
              </a:solidFill>
              <a:round/>
              <a:headEnd/>
              <a:tailEnd/>
            </a:ln>
            <a:effectLst/>
          </p:spPr>
          <p:txBody>
            <a:bodyPr/>
            <a:lstStyle/>
            <a:p>
              <a:endParaRPr lang="en-US"/>
            </a:p>
          </p:txBody>
        </p:sp>
        <p:sp>
          <p:nvSpPr>
            <p:cNvPr id="65237" name="Line 725"/>
            <p:cNvSpPr>
              <a:spLocks noChangeShapeType="1"/>
            </p:cNvSpPr>
            <p:nvPr/>
          </p:nvSpPr>
          <p:spPr bwMode="auto">
            <a:xfrm>
              <a:off x="1526" y="2764"/>
              <a:ext cx="16" cy="1"/>
            </a:xfrm>
            <a:prstGeom prst="line">
              <a:avLst/>
            </a:prstGeom>
            <a:noFill/>
            <a:ln w="12700">
              <a:solidFill>
                <a:schemeClr val="tx2"/>
              </a:solidFill>
              <a:round/>
              <a:headEnd/>
              <a:tailEnd/>
            </a:ln>
            <a:effectLst/>
          </p:spPr>
          <p:txBody>
            <a:bodyPr/>
            <a:lstStyle/>
            <a:p>
              <a:endParaRPr lang="en-US"/>
            </a:p>
          </p:txBody>
        </p:sp>
        <p:sp>
          <p:nvSpPr>
            <p:cNvPr id="65238" name="Line 726"/>
            <p:cNvSpPr>
              <a:spLocks noChangeShapeType="1"/>
            </p:cNvSpPr>
            <p:nvPr/>
          </p:nvSpPr>
          <p:spPr bwMode="auto">
            <a:xfrm>
              <a:off x="1574" y="2764"/>
              <a:ext cx="16" cy="1"/>
            </a:xfrm>
            <a:prstGeom prst="line">
              <a:avLst/>
            </a:prstGeom>
            <a:noFill/>
            <a:ln w="12700">
              <a:solidFill>
                <a:schemeClr val="tx2"/>
              </a:solidFill>
              <a:round/>
              <a:headEnd/>
              <a:tailEnd/>
            </a:ln>
            <a:effectLst/>
          </p:spPr>
          <p:txBody>
            <a:bodyPr/>
            <a:lstStyle/>
            <a:p>
              <a:endParaRPr lang="en-US"/>
            </a:p>
          </p:txBody>
        </p:sp>
        <p:sp>
          <p:nvSpPr>
            <p:cNvPr id="65239" name="Line 727"/>
            <p:cNvSpPr>
              <a:spLocks noChangeShapeType="1"/>
            </p:cNvSpPr>
            <p:nvPr/>
          </p:nvSpPr>
          <p:spPr bwMode="auto">
            <a:xfrm>
              <a:off x="1622" y="2764"/>
              <a:ext cx="16" cy="1"/>
            </a:xfrm>
            <a:prstGeom prst="line">
              <a:avLst/>
            </a:prstGeom>
            <a:noFill/>
            <a:ln w="12700">
              <a:solidFill>
                <a:schemeClr val="tx2"/>
              </a:solidFill>
              <a:round/>
              <a:headEnd/>
              <a:tailEnd/>
            </a:ln>
            <a:effectLst/>
          </p:spPr>
          <p:txBody>
            <a:bodyPr/>
            <a:lstStyle/>
            <a:p>
              <a:endParaRPr lang="en-US"/>
            </a:p>
          </p:txBody>
        </p:sp>
        <p:sp>
          <p:nvSpPr>
            <p:cNvPr id="65240" name="Line 728"/>
            <p:cNvSpPr>
              <a:spLocks noChangeShapeType="1"/>
            </p:cNvSpPr>
            <p:nvPr/>
          </p:nvSpPr>
          <p:spPr bwMode="auto">
            <a:xfrm>
              <a:off x="1670" y="2764"/>
              <a:ext cx="16" cy="1"/>
            </a:xfrm>
            <a:prstGeom prst="line">
              <a:avLst/>
            </a:prstGeom>
            <a:noFill/>
            <a:ln w="12700">
              <a:solidFill>
                <a:schemeClr val="tx2"/>
              </a:solidFill>
              <a:round/>
              <a:headEnd/>
              <a:tailEnd/>
            </a:ln>
            <a:effectLst/>
          </p:spPr>
          <p:txBody>
            <a:bodyPr/>
            <a:lstStyle/>
            <a:p>
              <a:endParaRPr lang="en-US"/>
            </a:p>
          </p:txBody>
        </p:sp>
        <p:sp>
          <p:nvSpPr>
            <p:cNvPr id="65241" name="Line 729"/>
            <p:cNvSpPr>
              <a:spLocks noChangeShapeType="1"/>
            </p:cNvSpPr>
            <p:nvPr/>
          </p:nvSpPr>
          <p:spPr bwMode="auto">
            <a:xfrm>
              <a:off x="1718" y="2764"/>
              <a:ext cx="16" cy="1"/>
            </a:xfrm>
            <a:prstGeom prst="line">
              <a:avLst/>
            </a:prstGeom>
            <a:noFill/>
            <a:ln w="12700">
              <a:solidFill>
                <a:schemeClr val="tx2"/>
              </a:solidFill>
              <a:round/>
              <a:headEnd/>
              <a:tailEnd/>
            </a:ln>
            <a:effectLst/>
          </p:spPr>
          <p:txBody>
            <a:bodyPr/>
            <a:lstStyle/>
            <a:p>
              <a:endParaRPr lang="en-US"/>
            </a:p>
          </p:txBody>
        </p:sp>
        <p:sp>
          <p:nvSpPr>
            <p:cNvPr id="65242" name="Line 730"/>
            <p:cNvSpPr>
              <a:spLocks noChangeShapeType="1"/>
            </p:cNvSpPr>
            <p:nvPr/>
          </p:nvSpPr>
          <p:spPr bwMode="auto">
            <a:xfrm>
              <a:off x="1766" y="2764"/>
              <a:ext cx="16" cy="1"/>
            </a:xfrm>
            <a:prstGeom prst="line">
              <a:avLst/>
            </a:prstGeom>
            <a:noFill/>
            <a:ln w="12700">
              <a:solidFill>
                <a:schemeClr val="tx2"/>
              </a:solidFill>
              <a:round/>
              <a:headEnd/>
              <a:tailEnd/>
            </a:ln>
            <a:effectLst/>
          </p:spPr>
          <p:txBody>
            <a:bodyPr/>
            <a:lstStyle/>
            <a:p>
              <a:endParaRPr lang="en-US"/>
            </a:p>
          </p:txBody>
        </p:sp>
        <p:sp>
          <p:nvSpPr>
            <p:cNvPr id="65243" name="Line 731"/>
            <p:cNvSpPr>
              <a:spLocks noChangeShapeType="1"/>
            </p:cNvSpPr>
            <p:nvPr/>
          </p:nvSpPr>
          <p:spPr bwMode="auto">
            <a:xfrm>
              <a:off x="1814" y="2764"/>
              <a:ext cx="16" cy="1"/>
            </a:xfrm>
            <a:prstGeom prst="line">
              <a:avLst/>
            </a:prstGeom>
            <a:noFill/>
            <a:ln w="12700">
              <a:solidFill>
                <a:schemeClr val="tx2"/>
              </a:solidFill>
              <a:round/>
              <a:headEnd/>
              <a:tailEnd/>
            </a:ln>
            <a:effectLst/>
          </p:spPr>
          <p:txBody>
            <a:bodyPr/>
            <a:lstStyle/>
            <a:p>
              <a:endParaRPr lang="en-US"/>
            </a:p>
          </p:txBody>
        </p:sp>
        <p:sp>
          <p:nvSpPr>
            <p:cNvPr id="65244" name="Line 732"/>
            <p:cNvSpPr>
              <a:spLocks noChangeShapeType="1"/>
            </p:cNvSpPr>
            <p:nvPr/>
          </p:nvSpPr>
          <p:spPr bwMode="auto">
            <a:xfrm>
              <a:off x="1862" y="2764"/>
              <a:ext cx="16" cy="1"/>
            </a:xfrm>
            <a:prstGeom prst="line">
              <a:avLst/>
            </a:prstGeom>
            <a:noFill/>
            <a:ln w="12700">
              <a:solidFill>
                <a:schemeClr val="tx2"/>
              </a:solidFill>
              <a:round/>
              <a:headEnd/>
              <a:tailEnd/>
            </a:ln>
            <a:effectLst/>
          </p:spPr>
          <p:txBody>
            <a:bodyPr/>
            <a:lstStyle/>
            <a:p>
              <a:endParaRPr lang="en-US"/>
            </a:p>
          </p:txBody>
        </p:sp>
        <p:sp>
          <p:nvSpPr>
            <p:cNvPr id="65245" name="Line 733"/>
            <p:cNvSpPr>
              <a:spLocks noChangeShapeType="1"/>
            </p:cNvSpPr>
            <p:nvPr/>
          </p:nvSpPr>
          <p:spPr bwMode="auto">
            <a:xfrm>
              <a:off x="1910" y="2764"/>
              <a:ext cx="16" cy="1"/>
            </a:xfrm>
            <a:prstGeom prst="line">
              <a:avLst/>
            </a:prstGeom>
            <a:noFill/>
            <a:ln w="12700">
              <a:solidFill>
                <a:schemeClr val="tx2"/>
              </a:solidFill>
              <a:round/>
              <a:headEnd/>
              <a:tailEnd/>
            </a:ln>
            <a:effectLst/>
          </p:spPr>
          <p:txBody>
            <a:bodyPr/>
            <a:lstStyle/>
            <a:p>
              <a:endParaRPr lang="en-US"/>
            </a:p>
          </p:txBody>
        </p:sp>
        <p:sp>
          <p:nvSpPr>
            <p:cNvPr id="65246" name="Line 734"/>
            <p:cNvSpPr>
              <a:spLocks noChangeShapeType="1"/>
            </p:cNvSpPr>
            <p:nvPr/>
          </p:nvSpPr>
          <p:spPr bwMode="auto">
            <a:xfrm>
              <a:off x="1958" y="2764"/>
              <a:ext cx="16" cy="1"/>
            </a:xfrm>
            <a:prstGeom prst="line">
              <a:avLst/>
            </a:prstGeom>
            <a:noFill/>
            <a:ln w="12700">
              <a:solidFill>
                <a:schemeClr val="tx2"/>
              </a:solidFill>
              <a:round/>
              <a:headEnd/>
              <a:tailEnd/>
            </a:ln>
            <a:effectLst/>
          </p:spPr>
          <p:txBody>
            <a:bodyPr/>
            <a:lstStyle/>
            <a:p>
              <a:endParaRPr lang="en-US"/>
            </a:p>
          </p:txBody>
        </p:sp>
        <p:sp>
          <p:nvSpPr>
            <p:cNvPr id="65247" name="Line 735"/>
            <p:cNvSpPr>
              <a:spLocks noChangeShapeType="1"/>
            </p:cNvSpPr>
            <p:nvPr/>
          </p:nvSpPr>
          <p:spPr bwMode="auto">
            <a:xfrm>
              <a:off x="2005" y="2764"/>
              <a:ext cx="16" cy="1"/>
            </a:xfrm>
            <a:prstGeom prst="line">
              <a:avLst/>
            </a:prstGeom>
            <a:noFill/>
            <a:ln w="12700">
              <a:solidFill>
                <a:schemeClr val="tx2"/>
              </a:solidFill>
              <a:round/>
              <a:headEnd/>
              <a:tailEnd/>
            </a:ln>
            <a:effectLst/>
          </p:spPr>
          <p:txBody>
            <a:bodyPr/>
            <a:lstStyle/>
            <a:p>
              <a:endParaRPr lang="en-US"/>
            </a:p>
          </p:txBody>
        </p:sp>
        <p:sp>
          <p:nvSpPr>
            <p:cNvPr id="65248" name="Line 736"/>
            <p:cNvSpPr>
              <a:spLocks noChangeShapeType="1"/>
            </p:cNvSpPr>
            <p:nvPr/>
          </p:nvSpPr>
          <p:spPr bwMode="auto">
            <a:xfrm>
              <a:off x="2053" y="2764"/>
              <a:ext cx="16" cy="1"/>
            </a:xfrm>
            <a:prstGeom prst="line">
              <a:avLst/>
            </a:prstGeom>
            <a:noFill/>
            <a:ln w="12700">
              <a:solidFill>
                <a:schemeClr val="tx2"/>
              </a:solidFill>
              <a:round/>
              <a:headEnd/>
              <a:tailEnd/>
            </a:ln>
            <a:effectLst/>
          </p:spPr>
          <p:txBody>
            <a:bodyPr/>
            <a:lstStyle/>
            <a:p>
              <a:endParaRPr lang="en-US"/>
            </a:p>
          </p:txBody>
        </p:sp>
        <p:sp>
          <p:nvSpPr>
            <p:cNvPr id="65249" name="Line 737"/>
            <p:cNvSpPr>
              <a:spLocks noChangeShapeType="1"/>
            </p:cNvSpPr>
            <p:nvPr/>
          </p:nvSpPr>
          <p:spPr bwMode="auto">
            <a:xfrm>
              <a:off x="2101" y="2764"/>
              <a:ext cx="16" cy="1"/>
            </a:xfrm>
            <a:prstGeom prst="line">
              <a:avLst/>
            </a:prstGeom>
            <a:noFill/>
            <a:ln w="12700">
              <a:solidFill>
                <a:schemeClr val="tx2"/>
              </a:solidFill>
              <a:round/>
              <a:headEnd/>
              <a:tailEnd/>
            </a:ln>
            <a:effectLst/>
          </p:spPr>
          <p:txBody>
            <a:bodyPr/>
            <a:lstStyle/>
            <a:p>
              <a:endParaRPr lang="en-US"/>
            </a:p>
          </p:txBody>
        </p:sp>
        <p:sp>
          <p:nvSpPr>
            <p:cNvPr id="65250" name="Line 738"/>
            <p:cNvSpPr>
              <a:spLocks noChangeShapeType="1"/>
            </p:cNvSpPr>
            <p:nvPr/>
          </p:nvSpPr>
          <p:spPr bwMode="auto">
            <a:xfrm>
              <a:off x="2149" y="2764"/>
              <a:ext cx="16" cy="1"/>
            </a:xfrm>
            <a:prstGeom prst="line">
              <a:avLst/>
            </a:prstGeom>
            <a:noFill/>
            <a:ln w="12700">
              <a:solidFill>
                <a:schemeClr val="tx2"/>
              </a:solidFill>
              <a:round/>
              <a:headEnd/>
              <a:tailEnd/>
            </a:ln>
            <a:effectLst/>
          </p:spPr>
          <p:txBody>
            <a:bodyPr/>
            <a:lstStyle/>
            <a:p>
              <a:endParaRPr lang="en-US"/>
            </a:p>
          </p:txBody>
        </p:sp>
        <p:sp>
          <p:nvSpPr>
            <p:cNvPr id="65251" name="Line 739"/>
            <p:cNvSpPr>
              <a:spLocks noChangeShapeType="1"/>
            </p:cNvSpPr>
            <p:nvPr/>
          </p:nvSpPr>
          <p:spPr bwMode="auto">
            <a:xfrm>
              <a:off x="2197" y="2764"/>
              <a:ext cx="16" cy="1"/>
            </a:xfrm>
            <a:prstGeom prst="line">
              <a:avLst/>
            </a:prstGeom>
            <a:noFill/>
            <a:ln w="12700">
              <a:solidFill>
                <a:schemeClr val="tx2"/>
              </a:solidFill>
              <a:round/>
              <a:headEnd/>
              <a:tailEnd/>
            </a:ln>
            <a:effectLst/>
          </p:spPr>
          <p:txBody>
            <a:bodyPr/>
            <a:lstStyle/>
            <a:p>
              <a:endParaRPr lang="en-US"/>
            </a:p>
          </p:txBody>
        </p:sp>
        <p:sp>
          <p:nvSpPr>
            <p:cNvPr id="65252" name="Line 740"/>
            <p:cNvSpPr>
              <a:spLocks noChangeShapeType="1"/>
            </p:cNvSpPr>
            <p:nvPr/>
          </p:nvSpPr>
          <p:spPr bwMode="auto">
            <a:xfrm>
              <a:off x="2245" y="2764"/>
              <a:ext cx="16" cy="1"/>
            </a:xfrm>
            <a:prstGeom prst="line">
              <a:avLst/>
            </a:prstGeom>
            <a:noFill/>
            <a:ln w="12700">
              <a:solidFill>
                <a:schemeClr val="tx2"/>
              </a:solidFill>
              <a:round/>
              <a:headEnd/>
              <a:tailEnd/>
            </a:ln>
            <a:effectLst/>
          </p:spPr>
          <p:txBody>
            <a:bodyPr/>
            <a:lstStyle/>
            <a:p>
              <a:endParaRPr lang="en-US"/>
            </a:p>
          </p:txBody>
        </p:sp>
        <p:sp>
          <p:nvSpPr>
            <p:cNvPr id="65253" name="Line 741"/>
            <p:cNvSpPr>
              <a:spLocks noChangeShapeType="1"/>
            </p:cNvSpPr>
            <p:nvPr/>
          </p:nvSpPr>
          <p:spPr bwMode="auto">
            <a:xfrm>
              <a:off x="2293" y="2764"/>
              <a:ext cx="16" cy="1"/>
            </a:xfrm>
            <a:prstGeom prst="line">
              <a:avLst/>
            </a:prstGeom>
            <a:noFill/>
            <a:ln w="12700">
              <a:solidFill>
                <a:schemeClr val="tx2"/>
              </a:solidFill>
              <a:round/>
              <a:headEnd/>
              <a:tailEnd/>
            </a:ln>
            <a:effectLst/>
          </p:spPr>
          <p:txBody>
            <a:bodyPr/>
            <a:lstStyle/>
            <a:p>
              <a:endParaRPr lang="en-US"/>
            </a:p>
          </p:txBody>
        </p:sp>
        <p:sp>
          <p:nvSpPr>
            <p:cNvPr id="65254" name="Line 742"/>
            <p:cNvSpPr>
              <a:spLocks noChangeShapeType="1"/>
            </p:cNvSpPr>
            <p:nvPr/>
          </p:nvSpPr>
          <p:spPr bwMode="auto">
            <a:xfrm>
              <a:off x="2341" y="2764"/>
              <a:ext cx="16" cy="1"/>
            </a:xfrm>
            <a:prstGeom prst="line">
              <a:avLst/>
            </a:prstGeom>
            <a:noFill/>
            <a:ln w="12700">
              <a:solidFill>
                <a:schemeClr val="tx2"/>
              </a:solidFill>
              <a:round/>
              <a:headEnd/>
              <a:tailEnd/>
            </a:ln>
            <a:effectLst/>
          </p:spPr>
          <p:txBody>
            <a:bodyPr/>
            <a:lstStyle/>
            <a:p>
              <a:endParaRPr lang="en-US"/>
            </a:p>
          </p:txBody>
        </p:sp>
        <p:sp>
          <p:nvSpPr>
            <p:cNvPr id="65255" name="Line 743"/>
            <p:cNvSpPr>
              <a:spLocks noChangeShapeType="1"/>
            </p:cNvSpPr>
            <p:nvPr/>
          </p:nvSpPr>
          <p:spPr bwMode="auto">
            <a:xfrm>
              <a:off x="2389" y="2764"/>
              <a:ext cx="16" cy="1"/>
            </a:xfrm>
            <a:prstGeom prst="line">
              <a:avLst/>
            </a:prstGeom>
            <a:noFill/>
            <a:ln w="12700">
              <a:solidFill>
                <a:schemeClr val="tx2"/>
              </a:solidFill>
              <a:round/>
              <a:headEnd/>
              <a:tailEnd/>
            </a:ln>
            <a:effectLst/>
          </p:spPr>
          <p:txBody>
            <a:bodyPr/>
            <a:lstStyle/>
            <a:p>
              <a:endParaRPr lang="en-US"/>
            </a:p>
          </p:txBody>
        </p:sp>
        <p:sp>
          <p:nvSpPr>
            <p:cNvPr id="65256" name="Line 744"/>
            <p:cNvSpPr>
              <a:spLocks noChangeShapeType="1"/>
            </p:cNvSpPr>
            <p:nvPr/>
          </p:nvSpPr>
          <p:spPr bwMode="auto">
            <a:xfrm>
              <a:off x="2437" y="2764"/>
              <a:ext cx="16" cy="1"/>
            </a:xfrm>
            <a:prstGeom prst="line">
              <a:avLst/>
            </a:prstGeom>
            <a:noFill/>
            <a:ln w="12700">
              <a:solidFill>
                <a:schemeClr val="tx2"/>
              </a:solidFill>
              <a:round/>
              <a:headEnd/>
              <a:tailEnd/>
            </a:ln>
            <a:effectLst/>
          </p:spPr>
          <p:txBody>
            <a:bodyPr/>
            <a:lstStyle/>
            <a:p>
              <a:endParaRPr lang="en-US"/>
            </a:p>
          </p:txBody>
        </p:sp>
        <p:sp>
          <p:nvSpPr>
            <p:cNvPr id="65257" name="Line 745"/>
            <p:cNvSpPr>
              <a:spLocks noChangeShapeType="1"/>
            </p:cNvSpPr>
            <p:nvPr/>
          </p:nvSpPr>
          <p:spPr bwMode="auto">
            <a:xfrm>
              <a:off x="2485" y="2764"/>
              <a:ext cx="16" cy="1"/>
            </a:xfrm>
            <a:prstGeom prst="line">
              <a:avLst/>
            </a:prstGeom>
            <a:noFill/>
            <a:ln w="12700">
              <a:solidFill>
                <a:schemeClr val="tx2"/>
              </a:solidFill>
              <a:round/>
              <a:headEnd/>
              <a:tailEnd/>
            </a:ln>
            <a:effectLst/>
          </p:spPr>
          <p:txBody>
            <a:bodyPr/>
            <a:lstStyle/>
            <a:p>
              <a:endParaRPr lang="en-US"/>
            </a:p>
          </p:txBody>
        </p:sp>
        <p:sp>
          <p:nvSpPr>
            <p:cNvPr id="65258" name="Line 746"/>
            <p:cNvSpPr>
              <a:spLocks noChangeShapeType="1"/>
            </p:cNvSpPr>
            <p:nvPr/>
          </p:nvSpPr>
          <p:spPr bwMode="auto">
            <a:xfrm>
              <a:off x="2533" y="2764"/>
              <a:ext cx="16" cy="1"/>
            </a:xfrm>
            <a:prstGeom prst="line">
              <a:avLst/>
            </a:prstGeom>
            <a:noFill/>
            <a:ln w="12700">
              <a:solidFill>
                <a:schemeClr val="tx2"/>
              </a:solidFill>
              <a:round/>
              <a:headEnd/>
              <a:tailEnd/>
            </a:ln>
            <a:effectLst/>
          </p:spPr>
          <p:txBody>
            <a:bodyPr/>
            <a:lstStyle/>
            <a:p>
              <a:endParaRPr lang="en-US"/>
            </a:p>
          </p:txBody>
        </p:sp>
        <p:sp>
          <p:nvSpPr>
            <p:cNvPr id="65259" name="Line 747"/>
            <p:cNvSpPr>
              <a:spLocks noChangeShapeType="1"/>
            </p:cNvSpPr>
            <p:nvPr/>
          </p:nvSpPr>
          <p:spPr bwMode="auto">
            <a:xfrm>
              <a:off x="2580" y="2764"/>
              <a:ext cx="16" cy="1"/>
            </a:xfrm>
            <a:prstGeom prst="line">
              <a:avLst/>
            </a:prstGeom>
            <a:noFill/>
            <a:ln w="12700">
              <a:solidFill>
                <a:schemeClr val="tx2"/>
              </a:solidFill>
              <a:round/>
              <a:headEnd/>
              <a:tailEnd/>
            </a:ln>
            <a:effectLst/>
          </p:spPr>
          <p:txBody>
            <a:bodyPr/>
            <a:lstStyle/>
            <a:p>
              <a:endParaRPr lang="en-US"/>
            </a:p>
          </p:txBody>
        </p:sp>
        <p:sp>
          <p:nvSpPr>
            <p:cNvPr id="65260" name="Line 748"/>
            <p:cNvSpPr>
              <a:spLocks noChangeShapeType="1"/>
            </p:cNvSpPr>
            <p:nvPr/>
          </p:nvSpPr>
          <p:spPr bwMode="auto">
            <a:xfrm>
              <a:off x="2628" y="2764"/>
              <a:ext cx="16" cy="1"/>
            </a:xfrm>
            <a:prstGeom prst="line">
              <a:avLst/>
            </a:prstGeom>
            <a:noFill/>
            <a:ln w="12700">
              <a:solidFill>
                <a:schemeClr val="tx2"/>
              </a:solidFill>
              <a:round/>
              <a:headEnd/>
              <a:tailEnd/>
            </a:ln>
            <a:effectLst/>
          </p:spPr>
          <p:txBody>
            <a:bodyPr/>
            <a:lstStyle/>
            <a:p>
              <a:endParaRPr lang="en-US"/>
            </a:p>
          </p:txBody>
        </p:sp>
        <p:sp>
          <p:nvSpPr>
            <p:cNvPr id="65261" name="Line 749"/>
            <p:cNvSpPr>
              <a:spLocks noChangeShapeType="1"/>
            </p:cNvSpPr>
            <p:nvPr/>
          </p:nvSpPr>
          <p:spPr bwMode="auto">
            <a:xfrm>
              <a:off x="2676" y="2764"/>
              <a:ext cx="16" cy="1"/>
            </a:xfrm>
            <a:prstGeom prst="line">
              <a:avLst/>
            </a:prstGeom>
            <a:noFill/>
            <a:ln w="12700">
              <a:solidFill>
                <a:schemeClr val="tx2"/>
              </a:solidFill>
              <a:round/>
              <a:headEnd/>
              <a:tailEnd/>
            </a:ln>
            <a:effectLst/>
          </p:spPr>
          <p:txBody>
            <a:bodyPr/>
            <a:lstStyle/>
            <a:p>
              <a:endParaRPr lang="en-US"/>
            </a:p>
          </p:txBody>
        </p:sp>
        <p:sp>
          <p:nvSpPr>
            <p:cNvPr id="65262" name="Line 750"/>
            <p:cNvSpPr>
              <a:spLocks noChangeShapeType="1"/>
            </p:cNvSpPr>
            <p:nvPr/>
          </p:nvSpPr>
          <p:spPr bwMode="auto">
            <a:xfrm>
              <a:off x="2724" y="2764"/>
              <a:ext cx="16" cy="1"/>
            </a:xfrm>
            <a:prstGeom prst="line">
              <a:avLst/>
            </a:prstGeom>
            <a:noFill/>
            <a:ln w="12700">
              <a:solidFill>
                <a:schemeClr val="tx2"/>
              </a:solidFill>
              <a:round/>
              <a:headEnd/>
              <a:tailEnd/>
            </a:ln>
            <a:effectLst/>
          </p:spPr>
          <p:txBody>
            <a:bodyPr/>
            <a:lstStyle/>
            <a:p>
              <a:endParaRPr lang="en-US"/>
            </a:p>
          </p:txBody>
        </p:sp>
        <p:sp>
          <p:nvSpPr>
            <p:cNvPr id="65263" name="Line 751"/>
            <p:cNvSpPr>
              <a:spLocks noChangeShapeType="1"/>
            </p:cNvSpPr>
            <p:nvPr/>
          </p:nvSpPr>
          <p:spPr bwMode="auto">
            <a:xfrm>
              <a:off x="2772" y="2764"/>
              <a:ext cx="16" cy="1"/>
            </a:xfrm>
            <a:prstGeom prst="line">
              <a:avLst/>
            </a:prstGeom>
            <a:noFill/>
            <a:ln w="12700">
              <a:solidFill>
                <a:schemeClr val="tx2"/>
              </a:solidFill>
              <a:round/>
              <a:headEnd/>
              <a:tailEnd/>
            </a:ln>
            <a:effectLst/>
          </p:spPr>
          <p:txBody>
            <a:bodyPr/>
            <a:lstStyle/>
            <a:p>
              <a:endParaRPr lang="en-US"/>
            </a:p>
          </p:txBody>
        </p:sp>
        <p:sp>
          <p:nvSpPr>
            <p:cNvPr id="65264" name="Line 752"/>
            <p:cNvSpPr>
              <a:spLocks noChangeShapeType="1"/>
            </p:cNvSpPr>
            <p:nvPr/>
          </p:nvSpPr>
          <p:spPr bwMode="auto">
            <a:xfrm>
              <a:off x="2820" y="2764"/>
              <a:ext cx="16" cy="1"/>
            </a:xfrm>
            <a:prstGeom prst="line">
              <a:avLst/>
            </a:prstGeom>
            <a:noFill/>
            <a:ln w="12700">
              <a:solidFill>
                <a:schemeClr val="tx2"/>
              </a:solidFill>
              <a:round/>
              <a:headEnd/>
              <a:tailEnd/>
            </a:ln>
            <a:effectLst/>
          </p:spPr>
          <p:txBody>
            <a:bodyPr/>
            <a:lstStyle/>
            <a:p>
              <a:endParaRPr lang="en-US"/>
            </a:p>
          </p:txBody>
        </p:sp>
        <p:sp>
          <p:nvSpPr>
            <p:cNvPr id="65265" name="Line 753"/>
            <p:cNvSpPr>
              <a:spLocks noChangeShapeType="1"/>
            </p:cNvSpPr>
            <p:nvPr/>
          </p:nvSpPr>
          <p:spPr bwMode="auto">
            <a:xfrm>
              <a:off x="2868" y="2764"/>
              <a:ext cx="16" cy="1"/>
            </a:xfrm>
            <a:prstGeom prst="line">
              <a:avLst/>
            </a:prstGeom>
            <a:noFill/>
            <a:ln w="12700">
              <a:solidFill>
                <a:schemeClr val="tx2"/>
              </a:solidFill>
              <a:round/>
              <a:headEnd/>
              <a:tailEnd/>
            </a:ln>
            <a:effectLst/>
          </p:spPr>
          <p:txBody>
            <a:bodyPr/>
            <a:lstStyle/>
            <a:p>
              <a:endParaRPr lang="en-US"/>
            </a:p>
          </p:txBody>
        </p:sp>
        <p:sp>
          <p:nvSpPr>
            <p:cNvPr id="65266" name="Line 754"/>
            <p:cNvSpPr>
              <a:spLocks noChangeShapeType="1"/>
            </p:cNvSpPr>
            <p:nvPr/>
          </p:nvSpPr>
          <p:spPr bwMode="auto">
            <a:xfrm>
              <a:off x="2916" y="2764"/>
              <a:ext cx="16" cy="1"/>
            </a:xfrm>
            <a:prstGeom prst="line">
              <a:avLst/>
            </a:prstGeom>
            <a:noFill/>
            <a:ln w="12700">
              <a:solidFill>
                <a:schemeClr val="tx2"/>
              </a:solidFill>
              <a:round/>
              <a:headEnd/>
              <a:tailEnd/>
            </a:ln>
            <a:effectLst/>
          </p:spPr>
          <p:txBody>
            <a:bodyPr/>
            <a:lstStyle/>
            <a:p>
              <a:endParaRPr lang="en-US"/>
            </a:p>
          </p:txBody>
        </p:sp>
        <p:sp>
          <p:nvSpPr>
            <p:cNvPr id="65267" name="Line 755"/>
            <p:cNvSpPr>
              <a:spLocks noChangeShapeType="1"/>
            </p:cNvSpPr>
            <p:nvPr/>
          </p:nvSpPr>
          <p:spPr bwMode="auto">
            <a:xfrm>
              <a:off x="2964" y="2764"/>
              <a:ext cx="16" cy="1"/>
            </a:xfrm>
            <a:prstGeom prst="line">
              <a:avLst/>
            </a:prstGeom>
            <a:noFill/>
            <a:ln w="12700">
              <a:solidFill>
                <a:schemeClr val="tx2"/>
              </a:solidFill>
              <a:round/>
              <a:headEnd/>
              <a:tailEnd/>
            </a:ln>
            <a:effectLst/>
          </p:spPr>
          <p:txBody>
            <a:bodyPr/>
            <a:lstStyle/>
            <a:p>
              <a:endParaRPr lang="en-US"/>
            </a:p>
          </p:txBody>
        </p:sp>
        <p:sp>
          <p:nvSpPr>
            <p:cNvPr id="65268" name="Line 756"/>
            <p:cNvSpPr>
              <a:spLocks noChangeShapeType="1"/>
            </p:cNvSpPr>
            <p:nvPr/>
          </p:nvSpPr>
          <p:spPr bwMode="auto">
            <a:xfrm>
              <a:off x="3012" y="2764"/>
              <a:ext cx="16" cy="1"/>
            </a:xfrm>
            <a:prstGeom prst="line">
              <a:avLst/>
            </a:prstGeom>
            <a:noFill/>
            <a:ln w="12700">
              <a:solidFill>
                <a:schemeClr val="tx2"/>
              </a:solidFill>
              <a:round/>
              <a:headEnd/>
              <a:tailEnd/>
            </a:ln>
            <a:effectLst/>
          </p:spPr>
          <p:txBody>
            <a:bodyPr/>
            <a:lstStyle/>
            <a:p>
              <a:endParaRPr lang="en-US"/>
            </a:p>
          </p:txBody>
        </p:sp>
        <p:sp>
          <p:nvSpPr>
            <p:cNvPr id="65269" name="Line 757"/>
            <p:cNvSpPr>
              <a:spLocks noChangeShapeType="1"/>
            </p:cNvSpPr>
            <p:nvPr/>
          </p:nvSpPr>
          <p:spPr bwMode="auto">
            <a:xfrm>
              <a:off x="3060" y="2764"/>
              <a:ext cx="16" cy="1"/>
            </a:xfrm>
            <a:prstGeom prst="line">
              <a:avLst/>
            </a:prstGeom>
            <a:noFill/>
            <a:ln w="12700">
              <a:solidFill>
                <a:schemeClr val="tx2"/>
              </a:solidFill>
              <a:round/>
              <a:headEnd/>
              <a:tailEnd/>
            </a:ln>
            <a:effectLst/>
          </p:spPr>
          <p:txBody>
            <a:bodyPr/>
            <a:lstStyle/>
            <a:p>
              <a:endParaRPr lang="en-US"/>
            </a:p>
          </p:txBody>
        </p:sp>
        <p:sp>
          <p:nvSpPr>
            <p:cNvPr id="65270" name="Line 758"/>
            <p:cNvSpPr>
              <a:spLocks noChangeShapeType="1"/>
            </p:cNvSpPr>
            <p:nvPr/>
          </p:nvSpPr>
          <p:spPr bwMode="auto">
            <a:xfrm>
              <a:off x="3108" y="2764"/>
              <a:ext cx="16" cy="1"/>
            </a:xfrm>
            <a:prstGeom prst="line">
              <a:avLst/>
            </a:prstGeom>
            <a:noFill/>
            <a:ln w="12700">
              <a:solidFill>
                <a:schemeClr val="tx2"/>
              </a:solidFill>
              <a:round/>
              <a:headEnd/>
              <a:tailEnd/>
            </a:ln>
            <a:effectLst/>
          </p:spPr>
          <p:txBody>
            <a:bodyPr/>
            <a:lstStyle/>
            <a:p>
              <a:endParaRPr lang="en-US"/>
            </a:p>
          </p:txBody>
        </p:sp>
        <p:sp>
          <p:nvSpPr>
            <p:cNvPr id="65271" name="Line 759"/>
            <p:cNvSpPr>
              <a:spLocks noChangeShapeType="1"/>
            </p:cNvSpPr>
            <p:nvPr/>
          </p:nvSpPr>
          <p:spPr bwMode="auto">
            <a:xfrm>
              <a:off x="3156" y="2764"/>
              <a:ext cx="15" cy="1"/>
            </a:xfrm>
            <a:prstGeom prst="line">
              <a:avLst/>
            </a:prstGeom>
            <a:noFill/>
            <a:ln w="12700">
              <a:solidFill>
                <a:schemeClr val="tx2"/>
              </a:solidFill>
              <a:round/>
              <a:headEnd/>
              <a:tailEnd/>
            </a:ln>
            <a:effectLst/>
          </p:spPr>
          <p:txBody>
            <a:bodyPr/>
            <a:lstStyle/>
            <a:p>
              <a:endParaRPr lang="en-US"/>
            </a:p>
          </p:txBody>
        </p:sp>
        <p:sp>
          <p:nvSpPr>
            <p:cNvPr id="65272" name="Line 760"/>
            <p:cNvSpPr>
              <a:spLocks noChangeShapeType="1"/>
            </p:cNvSpPr>
            <p:nvPr/>
          </p:nvSpPr>
          <p:spPr bwMode="auto">
            <a:xfrm>
              <a:off x="3203" y="2764"/>
              <a:ext cx="16" cy="1"/>
            </a:xfrm>
            <a:prstGeom prst="line">
              <a:avLst/>
            </a:prstGeom>
            <a:noFill/>
            <a:ln w="12700">
              <a:solidFill>
                <a:schemeClr val="tx2"/>
              </a:solidFill>
              <a:round/>
              <a:headEnd/>
              <a:tailEnd/>
            </a:ln>
            <a:effectLst/>
          </p:spPr>
          <p:txBody>
            <a:bodyPr/>
            <a:lstStyle/>
            <a:p>
              <a:endParaRPr lang="en-US"/>
            </a:p>
          </p:txBody>
        </p:sp>
        <p:sp>
          <p:nvSpPr>
            <p:cNvPr id="65273" name="Line 761"/>
            <p:cNvSpPr>
              <a:spLocks noChangeShapeType="1"/>
            </p:cNvSpPr>
            <p:nvPr/>
          </p:nvSpPr>
          <p:spPr bwMode="auto">
            <a:xfrm>
              <a:off x="3251" y="2764"/>
              <a:ext cx="16" cy="1"/>
            </a:xfrm>
            <a:prstGeom prst="line">
              <a:avLst/>
            </a:prstGeom>
            <a:noFill/>
            <a:ln w="12700">
              <a:solidFill>
                <a:schemeClr val="tx2"/>
              </a:solidFill>
              <a:round/>
              <a:headEnd/>
              <a:tailEnd/>
            </a:ln>
            <a:effectLst/>
          </p:spPr>
          <p:txBody>
            <a:bodyPr/>
            <a:lstStyle/>
            <a:p>
              <a:endParaRPr lang="en-US"/>
            </a:p>
          </p:txBody>
        </p:sp>
        <p:sp>
          <p:nvSpPr>
            <p:cNvPr id="65274" name="Line 762"/>
            <p:cNvSpPr>
              <a:spLocks noChangeShapeType="1"/>
            </p:cNvSpPr>
            <p:nvPr/>
          </p:nvSpPr>
          <p:spPr bwMode="auto">
            <a:xfrm>
              <a:off x="3299" y="2764"/>
              <a:ext cx="16" cy="1"/>
            </a:xfrm>
            <a:prstGeom prst="line">
              <a:avLst/>
            </a:prstGeom>
            <a:noFill/>
            <a:ln w="12700">
              <a:solidFill>
                <a:schemeClr val="tx2"/>
              </a:solidFill>
              <a:round/>
              <a:headEnd/>
              <a:tailEnd/>
            </a:ln>
            <a:effectLst/>
          </p:spPr>
          <p:txBody>
            <a:bodyPr/>
            <a:lstStyle/>
            <a:p>
              <a:endParaRPr lang="en-US"/>
            </a:p>
          </p:txBody>
        </p:sp>
        <p:sp>
          <p:nvSpPr>
            <p:cNvPr id="65275" name="Line 763"/>
            <p:cNvSpPr>
              <a:spLocks noChangeShapeType="1"/>
            </p:cNvSpPr>
            <p:nvPr/>
          </p:nvSpPr>
          <p:spPr bwMode="auto">
            <a:xfrm>
              <a:off x="3347" y="2764"/>
              <a:ext cx="16" cy="1"/>
            </a:xfrm>
            <a:prstGeom prst="line">
              <a:avLst/>
            </a:prstGeom>
            <a:noFill/>
            <a:ln w="12700">
              <a:solidFill>
                <a:schemeClr val="tx2"/>
              </a:solidFill>
              <a:round/>
              <a:headEnd/>
              <a:tailEnd/>
            </a:ln>
            <a:effectLst/>
          </p:spPr>
          <p:txBody>
            <a:bodyPr/>
            <a:lstStyle/>
            <a:p>
              <a:endParaRPr lang="en-US"/>
            </a:p>
          </p:txBody>
        </p:sp>
        <p:sp>
          <p:nvSpPr>
            <p:cNvPr id="65276" name="Line 764"/>
            <p:cNvSpPr>
              <a:spLocks noChangeShapeType="1"/>
            </p:cNvSpPr>
            <p:nvPr/>
          </p:nvSpPr>
          <p:spPr bwMode="auto">
            <a:xfrm>
              <a:off x="3395" y="2764"/>
              <a:ext cx="16" cy="1"/>
            </a:xfrm>
            <a:prstGeom prst="line">
              <a:avLst/>
            </a:prstGeom>
            <a:noFill/>
            <a:ln w="12700">
              <a:solidFill>
                <a:schemeClr val="tx2"/>
              </a:solidFill>
              <a:round/>
              <a:headEnd/>
              <a:tailEnd/>
            </a:ln>
            <a:effectLst/>
          </p:spPr>
          <p:txBody>
            <a:bodyPr/>
            <a:lstStyle/>
            <a:p>
              <a:endParaRPr lang="en-US"/>
            </a:p>
          </p:txBody>
        </p:sp>
        <p:sp>
          <p:nvSpPr>
            <p:cNvPr id="65277" name="Line 765"/>
            <p:cNvSpPr>
              <a:spLocks noChangeShapeType="1"/>
            </p:cNvSpPr>
            <p:nvPr/>
          </p:nvSpPr>
          <p:spPr bwMode="auto">
            <a:xfrm>
              <a:off x="3443" y="2764"/>
              <a:ext cx="16" cy="1"/>
            </a:xfrm>
            <a:prstGeom prst="line">
              <a:avLst/>
            </a:prstGeom>
            <a:noFill/>
            <a:ln w="12700">
              <a:solidFill>
                <a:schemeClr val="tx2"/>
              </a:solidFill>
              <a:round/>
              <a:headEnd/>
              <a:tailEnd/>
            </a:ln>
            <a:effectLst/>
          </p:spPr>
          <p:txBody>
            <a:bodyPr/>
            <a:lstStyle/>
            <a:p>
              <a:endParaRPr lang="en-US"/>
            </a:p>
          </p:txBody>
        </p:sp>
        <p:sp>
          <p:nvSpPr>
            <p:cNvPr id="65278" name="Line 766"/>
            <p:cNvSpPr>
              <a:spLocks noChangeShapeType="1"/>
            </p:cNvSpPr>
            <p:nvPr/>
          </p:nvSpPr>
          <p:spPr bwMode="auto">
            <a:xfrm>
              <a:off x="3491" y="2764"/>
              <a:ext cx="16" cy="1"/>
            </a:xfrm>
            <a:prstGeom prst="line">
              <a:avLst/>
            </a:prstGeom>
            <a:noFill/>
            <a:ln w="12700">
              <a:solidFill>
                <a:schemeClr val="tx2"/>
              </a:solidFill>
              <a:round/>
              <a:headEnd/>
              <a:tailEnd/>
            </a:ln>
            <a:effectLst/>
          </p:spPr>
          <p:txBody>
            <a:bodyPr/>
            <a:lstStyle/>
            <a:p>
              <a:endParaRPr lang="en-US"/>
            </a:p>
          </p:txBody>
        </p:sp>
        <p:sp>
          <p:nvSpPr>
            <p:cNvPr id="65279" name="Line 767"/>
            <p:cNvSpPr>
              <a:spLocks noChangeShapeType="1"/>
            </p:cNvSpPr>
            <p:nvPr/>
          </p:nvSpPr>
          <p:spPr bwMode="auto">
            <a:xfrm>
              <a:off x="3539" y="2764"/>
              <a:ext cx="16" cy="1"/>
            </a:xfrm>
            <a:prstGeom prst="line">
              <a:avLst/>
            </a:prstGeom>
            <a:noFill/>
            <a:ln w="12700">
              <a:solidFill>
                <a:schemeClr val="tx2"/>
              </a:solidFill>
              <a:round/>
              <a:headEnd/>
              <a:tailEnd/>
            </a:ln>
            <a:effectLst/>
          </p:spPr>
          <p:txBody>
            <a:bodyPr/>
            <a:lstStyle/>
            <a:p>
              <a:endParaRPr lang="en-US"/>
            </a:p>
          </p:txBody>
        </p:sp>
        <p:sp>
          <p:nvSpPr>
            <p:cNvPr id="65280" name="Line 768"/>
            <p:cNvSpPr>
              <a:spLocks noChangeShapeType="1"/>
            </p:cNvSpPr>
            <p:nvPr/>
          </p:nvSpPr>
          <p:spPr bwMode="auto">
            <a:xfrm>
              <a:off x="3587" y="2764"/>
              <a:ext cx="16" cy="1"/>
            </a:xfrm>
            <a:prstGeom prst="line">
              <a:avLst/>
            </a:prstGeom>
            <a:noFill/>
            <a:ln w="12700">
              <a:solidFill>
                <a:schemeClr val="tx2"/>
              </a:solidFill>
              <a:round/>
              <a:headEnd/>
              <a:tailEnd/>
            </a:ln>
            <a:effectLst/>
          </p:spPr>
          <p:txBody>
            <a:bodyPr/>
            <a:lstStyle/>
            <a:p>
              <a:endParaRPr lang="en-US"/>
            </a:p>
          </p:txBody>
        </p:sp>
        <p:sp>
          <p:nvSpPr>
            <p:cNvPr id="65281" name="Line 769"/>
            <p:cNvSpPr>
              <a:spLocks noChangeShapeType="1"/>
            </p:cNvSpPr>
            <p:nvPr/>
          </p:nvSpPr>
          <p:spPr bwMode="auto">
            <a:xfrm>
              <a:off x="3635" y="2764"/>
              <a:ext cx="16" cy="1"/>
            </a:xfrm>
            <a:prstGeom prst="line">
              <a:avLst/>
            </a:prstGeom>
            <a:noFill/>
            <a:ln w="12700">
              <a:solidFill>
                <a:schemeClr val="tx2"/>
              </a:solidFill>
              <a:round/>
              <a:headEnd/>
              <a:tailEnd/>
            </a:ln>
            <a:effectLst/>
          </p:spPr>
          <p:txBody>
            <a:bodyPr/>
            <a:lstStyle/>
            <a:p>
              <a:endParaRPr lang="en-US"/>
            </a:p>
          </p:txBody>
        </p:sp>
        <p:sp>
          <p:nvSpPr>
            <p:cNvPr id="65282" name="Line 770"/>
            <p:cNvSpPr>
              <a:spLocks noChangeShapeType="1"/>
            </p:cNvSpPr>
            <p:nvPr/>
          </p:nvSpPr>
          <p:spPr bwMode="auto">
            <a:xfrm>
              <a:off x="3683" y="2764"/>
              <a:ext cx="16" cy="1"/>
            </a:xfrm>
            <a:prstGeom prst="line">
              <a:avLst/>
            </a:prstGeom>
            <a:noFill/>
            <a:ln w="12700">
              <a:solidFill>
                <a:schemeClr val="tx2"/>
              </a:solidFill>
              <a:round/>
              <a:headEnd/>
              <a:tailEnd/>
            </a:ln>
            <a:effectLst/>
          </p:spPr>
          <p:txBody>
            <a:bodyPr/>
            <a:lstStyle/>
            <a:p>
              <a:endParaRPr lang="en-US"/>
            </a:p>
          </p:txBody>
        </p:sp>
        <p:sp>
          <p:nvSpPr>
            <p:cNvPr id="65283" name="Line 771"/>
            <p:cNvSpPr>
              <a:spLocks noChangeShapeType="1"/>
            </p:cNvSpPr>
            <p:nvPr/>
          </p:nvSpPr>
          <p:spPr bwMode="auto">
            <a:xfrm>
              <a:off x="3731" y="2764"/>
              <a:ext cx="16" cy="1"/>
            </a:xfrm>
            <a:prstGeom prst="line">
              <a:avLst/>
            </a:prstGeom>
            <a:noFill/>
            <a:ln w="12700">
              <a:solidFill>
                <a:schemeClr val="tx2"/>
              </a:solidFill>
              <a:round/>
              <a:headEnd/>
              <a:tailEnd/>
            </a:ln>
            <a:effectLst/>
          </p:spPr>
          <p:txBody>
            <a:bodyPr/>
            <a:lstStyle/>
            <a:p>
              <a:endParaRPr lang="en-US"/>
            </a:p>
          </p:txBody>
        </p:sp>
        <p:sp>
          <p:nvSpPr>
            <p:cNvPr id="65284" name="Line 772"/>
            <p:cNvSpPr>
              <a:spLocks noChangeShapeType="1"/>
            </p:cNvSpPr>
            <p:nvPr/>
          </p:nvSpPr>
          <p:spPr bwMode="auto">
            <a:xfrm>
              <a:off x="3778" y="2764"/>
              <a:ext cx="16" cy="1"/>
            </a:xfrm>
            <a:prstGeom prst="line">
              <a:avLst/>
            </a:prstGeom>
            <a:noFill/>
            <a:ln w="12700">
              <a:solidFill>
                <a:schemeClr val="tx2"/>
              </a:solidFill>
              <a:round/>
              <a:headEnd/>
              <a:tailEnd/>
            </a:ln>
            <a:effectLst/>
          </p:spPr>
          <p:txBody>
            <a:bodyPr/>
            <a:lstStyle/>
            <a:p>
              <a:endParaRPr lang="en-US"/>
            </a:p>
          </p:txBody>
        </p:sp>
        <p:sp>
          <p:nvSpPr>
            <p:cNvPr id="65285" name="Line 773"/>
            <p:cNvSpPr>
              <a:spLocks noChangeShapeType="1"/>
            </p:cNvSpPr>
            <p:nvPr/>
          </p:nvSpPr>
          <p:spPr bwMode="auto">
            <a:xfrm>
              <a:off x="3826" y="2764"/>
              <a:ext cx="16" cy="1"/>
            </a:xfrm>
            <a:prstGeom prst="line">
              <a:avLst/>
            </a:prstGeom>
            <a:noFill/>
            <a:ln w="12700">
              <a:solidFill>
                <a:schemeClr val="tx2"/>
              </a:solidFill>
              <a:round/>
              <a:headEnd/>
              <a:tailEnd/>
            </a:ln>
            <a:effectLst/>
          </p:spPr>
          <p:txBody>
            <a:bodyPr/>
            <a:lstStyle/>
            <a:p>
              <a:endParaRPr lang="en-US"/>
            </a:p>
          </p:txBody>
        </p:sp>
        <p:sp>
          <p:nvSpPr>
            <p:cNvPr id="65286" name="Line 774"/>
            <p:cNvSpPr>
              <a:spLocks noChangeShapeType="1"/>
            </p:cNvSpPr>
            <p:nvPr/>
          </p:nvSpPr>
          <p:spPr bwMode="auto">
            <a:xfrm>
              <a:off x="3874" y="2764"/>
              <a:ext cx="16" cy="1"/>
            </a:xfrm>
            <a:prstGeom prst="line">
              <a:avLst/>
            </a:prstGeom>
            <a:noFill/>
            <a:ln w="12700">
              <a:solidFill>
                <a:schemeClr val="tx2"/>
              </a:solidFill>
              <a:round/>
              <a:headEnd/>
              <a:tailEnd/>
            </a:ln>
            <a:effectLst/>
          </p:spPr>
          <p:txBody>
            <a:bodyPr/>
            <a:lstStyle/>
            <a:p>
              <a:endParaRPr lang="en-US"/>
            </a:p>
          </p:txBody>
        </p:sp>
        <p:sp>
          <p:nvSpPr>
            <p:cNvPr id="65287" name="Line 775"/>
            <p:cNvSpPr>
              <a:spLocks noChangeShapeType="1"/>
            </p:cNvSpPr>
            <p:nvPr/>
          </p:nvSpPr>
          <p:spPr bwMode="auto">
            <a:xfrm>
              <a:off x="3922" y="2764"/>
              <a:ext cx="16" cy="1"/>
            </a:xfrm>
            <a:prstGeom prst="line">
              <a:avLst/>
            </a:prstGeom>
            <a:noFill/>
            <a:ln w="12700">
              <a:solidFill>
                <a:schemeClr val="tx2"/>
              </a:solidFill>
              <a:round/>
              <a:headEnd/>
              <a:tailEnd/>
            </a:ln>
            <a:effectLst/>
          </p:spPr>
          <p:txBody>
            <a:bodyPr/>
            <a:lstStyle/>
            <a:p>
              <a:endParaRPr lang="en-US"/>
            </a:p>
          </p:txBody>
        </p:sp>
        <p:sp>
          <p:nvSpPr>
            <p:cNvPr id="65288" name="Line 776"/>
            <p:cNvSpPr>
              <a:spLocks noChangeShapeType="1"/>
            </p:cNvSpPr>
            <p:nvPr/>
          </p:nvSpPr>
          <p:spPr bwMode="auto">
            <a:xfrm>
              <a:off x="3970" y="2764"/>
              <a:ext cx="16" cy="1"/>
            </a:xfrm>
            <a:prstGeom prst="line">
              <a:avLst/>
            </a:prstGeom>
            <a:noFill/>
            <a:ln w="12700">
              <a:solidFill>
                <a:schemeClr val="tx2"/>
              </a:solidFill>
              <a:round/>
              <a:headEnd/>
              <a:tailEnd/>
            </a:ln>
            <a:effectLst/>
          </p:spPr>
          <p:txBody>
            <a:bodyPr/>
            <a:lstStyle/>
            <a:p>
              <a:endParaRPr lang="en-US"/>
            </a:p>
          </p:txBody>
        </p:sp>
        <p:sp>
          <p:nvSpPr>
            <p:cNvPr id="65289" name="Line 777"/>
            <p:cNvSpPr>
              <a:spLocks noChangeShapeType="1"/>
            </p:cNvSpPr>
            <p:nvPr/>
          </p:nvSpPr>
          <p:spPr bwMode="auto">
            <a:xfrm>
              <a:off x="4018" y="2764"/>
              <a:ext cx="16" cy="1"/>
            </a:xfrm>
            <a:prstGeom prst="line">
              <a:avLst/>
            </a:prstGeom>
            <a:noFill/>
            <a:ln w="12700">
              <a:solidFill>
                <a:schemeClr val="tx2"/>
              </a:solidFill>
              <a:round/>
              <a:headEnd/>
              <a:tailEnd/>
            </a:ln>
            <a:effectLst/>
          </p:spPr>
          <p:txBody>
            <a:bodyPr/>
            <a:lstStyle/>
            <a:p>
              <a:endParaRPr lang="en-US"/>
            </a:p>
          </p:txBody>
        </p:sp>
        <p:sp>
          <p:nvSpPr>
            <p:cNvPr id="65290" name="Line 778"/>
            <p:cNvSpPr>
              <a:spLocks noChangeShapeType="1"/>
            </p:cNvSpPr>
            <p:nvPr/>
          </p:nvSpPr>
          <p:spPr bwMode="auto">
            <a:xfrm>
              <a:off x="4066" y="2764"/>
              <a:ext cx="16" cy="1"/>
            </a:xfrm>
            <a:prstGeom prst="line">
              <a:avLst/>
            </a:prstGeom>
            <a:noFill/>
            <a:ln w="12700">
              <a:solidFill>
                <a:schemeClr val="tx2"/>
              </a:solidFill>
              <a:round/>
              <a:headEnd/>
              <a:tailEnd/>
            </a:ln>
            <a:effectLst/>
          </p:spPr>
          <p:txBody>
            <a:bodyPr/>
            <a:lstStyle/>
            <a:p>
              <a:endParaRPr lang="en-US"/>
            </a:p>
          </p:txBody>
        </p:sp>
        <p:sp>
          <p:nvSpPr>
            <p:cNvPr id="65291" name="Line 779"/>
            <p:cNvSpPr>
              <a:spLocks noChangeShapeType="1"/>
            </p:cNvSpPr>
            <p:nvPr/>
          </p:nvSpPr>
          <p:spPr bwMode="auto">
            <a:xfrm>
              <a:off x="4114" y="2764"/>
              <a:ext cx="16" cy="1"/>
            </a:xfrm>
            <a:prstGeom prst="line">
              <a:avLst/>
            </a:prstGeom>
            <a:noFill/>
            <a:ln w="12700">
              <a:solidFill>
                <a:schemeClr val="tx2"/>
              </a:solidFill>
              <a:round/>
              <a:headEnd/>
              <a:tailEnd/>
            </a:ln>
            <a:effectLst/>
          </p:spPr>
          <p:txBody>
            <a:bodyPr/>
            <a:lstStyle/>
            <a:p>
              <a:endParaRPr lang="en-US"/>
            </a:p>
          </p:txBody>
        </p:sp>
        <p:sp>
          <p:nvSpPr>
            <p:cNvPr id="65292" name="Line 780"/>
            <p:cNvSpPr>
              <a:spLocks noChangeShapeType="1"/>
            </p:cNvSpPr>
            <p:nvPr/>
          </p:nvSpPr>
          <p:spPr bwMode="auto">
            <a:xfrm>
              <a:off x="4162" y="2764"/>
              <a:ext cx="16" cy="1"/>
            </a:xfrm>
            <a:prstGeom prst="line">
              <a:avLst/>
            </a:prstGeom>
            <a:noFill/>
            <a:ln w="12700">
              <a:solidFill>
                <a:schemeClr val="tx2"/>
              </a:solidFill>
              <a:round/>
              <a:headEnd/>
              <a:tailEnd/>
            </a:ln>
            <a:effectLst/>
          </p:spPr>
          <p:txBody>
            <a:bodyPr/>
            <a:lstStyle/>
            <a:p>
              <a:endParaRPr lang="en-US"/>
            </a:p>
          </p:txBody>
        </p:sp>
        <p:sp>
          <p:nvSpPr>
            <p:cNvPr id="65293" name="Line 781"/>
            <p:cNvSpPr>
              <a:spLocks noChangeShapeType="1"/>
            </p:cNvSpPr>
            <p:nvPr/>
          </p:nvSpPr>
          <p:spPr bwMode="auto">
            <a:xfrm>
              <a:off x="4210" y="2764"/>
              <a:ext cx="16" cy="1"/>
            </a:xfrm>
            <a:prstGeom prst="line">
              <a:avLst/>
            </a:prstGeom>
            <a:noFill/>
            <a:ln w="12700">
              <a:solidFill>
                <a:schemeClr val="tx2"/>
              </a:solidFill>
              <a:round/>
              <a:headEnd/>
              <a:tailEnd/>
            </a:ln>
            <a:effectLst/>
          </p:spPr>
          <p:txBody>
            <a:bodyPr/>
            <a:lstStyle/>
            <a:p>
              <a:endParaRPr lang="en-US"/>
            </a:p>
          </p:txBody>
        </p:sp>
        <p:sp>
          <p:nvSpPr>
            <p:cNvPr id="65294" name="Line 782"/>
            <p:cNvSpPr>
              <a:spLocks noChangeShapeType="1"/>
            </p:cNvSpPr>
            <p:nvPr/>
          </p:nvSpPr>
          <p:spPr bwMode="auto">
            <a:xfrm>
              <a:off x="4258" y="2764"/>
              <a:ext cx="16" cy="1"/>
            </a:xfrm>
            <a:prstGeom prst="line">
              <a:avLst/>
            </a:prstGeom>
            <a:noFill/>
            <a:ln w="12700">
              <a:solidFill>
                <a:schemeClr val="tx2"/>
              </a:solidFill>
              <a:round/>
              <a:headEnd/>
              <a:tailEnd/>
            </a:ln>
            <a:effectLst/>
          </p:spPr>
          <p:txBody>
            <a:bodyPr/>
            <a:lstStyle/>
            <a:p>
              <a:endParaRPr lang="en-US"/>
            </a:p>
          </p:txBody>
        </p:sp>
        <p:sp>
          <p:nvSpPr>
            <p:cNvPr id="65295" name="Line 783"/>
            <p:cNvSpPr>
              <a:spLocks noChangeShapeType="1"/>
            </p:cNvSpPr>
            <p:nvPr/>
          </p:nvSpPr>
          <p:spPr bwMode="auto">
            <a:xfrm>
              <a:off x="4306" y="2764"/>
              <a:ext cx="16" cy="1"/>
            </a:xfrm>
            <a:prstGeom prst="line">
              <a:avLst/>
            </a:prstGeom>
            <a:noFill/>
            <a:ln w="12700">
              <a:solidFill>
                <a:schemeClr val="tx2"/>
              </a:solidFill>
              <a:round/>
              <a:headEnd/>
              <a:tailEnd/>
            </a:ln>
            <a:effectLst/>
          </p:spPr>
          <p:txBody>
            <a:bodyPr/>
            <a:lstStyle/>
            <a:p>
              <a:endParaRPr lang="en-US"/>
            </a:p>
          </p:txBody>
        </p:sp>
        <p:sp>
          <p:nvSpPr>
            <p:cNvPr id="65296" name="Line 784"/>
            <p:cNvSpPr>
              <a:spLocks noChangeShapeType="1"/>
            </p:cNvSpPr>
            <p:nvPr/>
          </p:nvSpPr>
          <p:spPr bwMode="auto">
            <a:xfrm>
              <a:off x="4353" y="2764"/>
              <a:ext cx="16" cy="1"/>
            </a:xfrm>
            <a:prstGeom prst="line">
              <a:avLst/>
            </a:prstGeom>
            <a:noFill/>
            <a:ln w="12700">
              <a:solidFill>
                <a:schemeClr val="tx2"/>
              </a:solidFill>
              <a:round/>
              <a:headEnd/>
              <a:tailEnd/>
            </a:ln>
            <a:effectLst/>
          </p:spPr>
          <p:txBody>
            <a:bodyPr/>
            <a:lstStyle/>
            <a:p>
              <a:endParaRPr lang="en-US"/>
            </a:p>
          </p:txBody>
        </p:sp>
        <p:sp>
          <p:nvSpPr>
            <p:cNvPr id="65297" name="Line 785"/>
            <p:cNvSpPr>
              <a:spLocks noChangeShapeType="1"/>
            </p:cNvSpPr>
            <p:nvPr/>
          </p:nvSpPr>
          <p:spPr bwMode="auto">
            <a:xfrm>
              <a:off x="4401" y="2764"/>
              <a:ext cx="16" cy="1"/>
            </a:xfrm>
            <a:prstGeom prst="line">
              <a:avLst/>
            </a:prstGeom>
            <a:noFill/>
            <a:ln w="12700">
              <a:solidFill>
                <a:schemeClr val="tx2"/>
              </a:solidFill>
              <a:round/>
              <a:headEnd/>
              <a:tailEnd/>
            </a:ln>
            <a:effectLst/>
          </p:spPr>
          <p:txBody>
            <a:bodyPr/>
            <a:lstStyle/>
            <a:p>
              <a:endParaRPr lang="en-US"/>
            </a:p>
          </p:txBody>
        </p:sp>
        <p:sp>
          <p:nvSpPr>
            <p:cNvPr id="65298" name="Line 786"/>
            <p:cNvSpPr>
              <a:spLocks noChangeShapeType="1"/>
            </p:cNvSpPr>
            <p:nvPr/>
          </p:nvSpPr>
          <p:spPr bwMode="auto">
            <a:xfrm>
              <a:off x="4449" y="2764"/>
              <a:ext cx="16" cy="1"/>
            </a:xfrm>
            <a:prstGeom prst="line">
              <a:avLst/>
            </a:prstGeom>
            <a:noFill/>
            <a:ln w="12700">
              <a:solidFill>
                <a:schemeClr val="tx2"/>
              </a:solidFill>
              <a:round/>
              <a:headEnd/>
              <a:tailEnd/>
            </a:ln>
            <a:effectLst/>
          </p:spPr>
          <p:txBody>
            <a:bodyPr/>
            <a:lstStyle/>
            <a:p>
              <a:endParaRPr lang="en-US"/>
            </a:p>
          </p:txBody>
        </p:sp>
        <p:sp>
          <p:nvSpPr>
            <p:cNvPr id="65299" name="Line 787"/>
            <p:cNvSpPr>
              <a:spLocks noChangeShapeType="1"/>
            </p:cNvSpPr>
            <p:nvPr/>
          </p:nvSpPr>
          <p:spPr bwMode="auto">
            <a:xfrm>
              <a:off x="4497" y="2764"/>
              <a:ext cx="16" cy="1"/>
            </a:xfrm>
            <a:prstGeom prst="line">
              <a:avLst/>
            </a:prstGeom>
            <a:noFill/>
            <a:ln w="12700">
              <a:solidFill>
                <a:schemeClr val="tx2"/>
              </a:solidFill>
              <a:round/>
              <a:headEnd/>
              <a:tailEnd/>
            </a:ln>
            <a:effectLst/>
          </p:spPr>
          <p:txBody>
            <a:bodyPr/>
            <a:lstStyle/>
            <a:p>
              <a:endParaRPr lang="en-US"/>
            </a:p>
          </p:txBody>
        </p:sp>
        <p:sp>
          <p:nvSpPr>
            <p:cNvPr id="65300" name="Line 788"/>
            <p:cNvSpPr>
              <a:spLocks noChangeShapeType="1"/>
            </p:cNvSpPr>
            <p:nvPr/>
          </p:nvSpPr>
          <p:spPr bwMode="auto">
            <a:xfrm>
              <a:off x="4545" y="2764"/>
              <a:ext cx="16" cy="1"/>
            </a:xfrm>
            <a:prstGeom prst="line">
              <a:avLst/>
            </a:prstGeom>
            <a:noFill/>
            <a:ln w="12700">
              <a:solidFill>
                <a:schemeClr val="tx2"/>
              </a:solidFill>
              <a:round/>
              <a:headEnd/>
              <a:tailEnd/>
            </a:ln>
            <a:effectLst/>
          </p:spPr>
          <p:txBody>
            <a:bodyPr/>
            <a:lstStyle/>
            <a:p>
              <a:endParaRPr lang="en-US"/>
            </a:p>
          </p:txBody>
        </p:sp>
        <p:sp>
          <p:nvSpPr>
            <p:cNvPr id="65301" name="Line 789"/>
            <p:cNvSpPr>
              <a:spLocks noChangeShapeType="1"/>
            </p:cNvSpPr>
            <p:nvPr/>
          </p:nvSpPr>
          <p:spPr bwMode="auto">
            <a:xfrm>
              <a:off x="4593" y="2764"/>
              <a:ext cx="16" cy="1"/>
            </a:xfrm>
            <a:prstGeom prst="line">
              <a:avLst/>
            </a:prstGeom>
            <a:noFill/>
            <a:ln w="12700">
              <a:solidFill>
                <a:schemeClr val="tx2"/>
              </a:solidFill>
              <a:round/>
              <a:headEnd/>
              <a:tailEnd/>
            </a:ln>
            <a:effectLst/>
          </p:spPr>
          <p:txBody>
            <a:bodyPr/>
            <a:lstStyle/>
            <a:p>
              <a:endParaRPr lang="en-US"/>
            </a:p>
          </p:txBody>
        </p:sp>
        <p:sp>
          <p:nvSpPr>
            <p:cNvPr id="65302" name="Line 790"/>
            <p:cNvSpPr>
              <a:spLocks noChangeShapeType="1"/>
            </p:cNvSpPr>
            <p:nvPr/>
          </p:nvSpPr>
          <p:spPr bwMode="auto">
            <a:xfrm>
              <a:off x="4641" y="2764"/>
              <a:ext cx="16" cy="1"/>
            </a:xfrm>
            <a:prstGeom prst="line">
              <a:avLst/>
            </a:prstGeom>
            <a:noFill/>
            <a:ln w="12700">
              <a:solidFill>
                <a:schemeClr val="tx2"/>
              </a:solidFill>
              <a:round/>
              <a:headEnd/>
              <a:tailEnd/>
            </a:ln>
            <a:effectLst/>
          </p:spPr>
          <p:txBody>
            <a:bodyPr/>
            <a:lstStyle/>
            <a:p>
              <a:endParaRPr lang="en-US"/>
            </a:p>
          </p:txBody>
        </p:sp>
        <p:sp>
          <p:nvSpPr>
            <p:cNvPr id="65303" name="Line 791"/>
            <p:cNvSpPr>
              <a:spLocks noChangeShapeType="1"/>
            </p:cNvSpPr>
            <p:nvPr/>
          </p:nvSpPr>
          <p:spPr bwMode="auto">
            <a:xfrm>
              <a:off x="4689" y="2764"/>
              <a:ext cx="16" cy="1"/>
            </a:xfrm>
            <a:prstGeom prst="line">
              <a:avLst/>
            </a:prstGeom>
            <a:noFill/>
            <a:ln w="12700">
              <a:solidFill>
                <a:schemeClr val="tx2"/>
              </a:solidFill>
              <a:round/>
              <a:headEnd/>
              <a:tailEnd/>
            </a:ln>
            <a:effectLst/>
          </p:spPr>
          <p:txBody>
            <a:bodyPr/>
            <a:lstStyle/>
            <a:p>
              <a:endParaRPr lang="en-US"/>
            </a:p>
          </p:txBody>
        </p:sp>
        <p:sp>
          <p:nvSpPr>
            <p:cNvPr id="65304" name="Line 792"/>
            <p:cNvSpPr>
              <a:spLocks noChangeShapeType="1"/>
            </p:cNvSpPr>
            <p:nvPr/>
          </p:nvSpPr>
          <p:spPr bwMode="auto">
            <a:xfrm>
              <a:off x="4737" y="2764"/>
              <a:ext cx="16" cy="1"/>
            </a:xfrm>
            <a:prstGeom prst="line">
              <a:avLst/>
            </a:prstGeom>
            <a:noFill/>
            <a:ln w="12700">
              <a:solidFill>
                <a:schemeClr val="tx2"/>
              </a:solidFill>
              <a:round/>
              <a:headEnd/>
              <a:tailEnd/>
            </a:ln>
            <a:effectLst/>
          </p:spPr>
          <p:txBody>
            <a:bodyPr/>
            <a:lstStyle/>
            <a:p>
              <a:endParaRPr lang="en-US"/>
            </a:p>
          </p:txBody>
        </p:sp>
        <p:sp>
          <p:nvSpPr>
            <p:cNvPr id="65305" name="Line 793"/>
            <p:cNvSpPr>
              <a:spLocks noChangeShapeType="1"/>
            </p:cNvSpPr>
            <p:nvPr/>
          </p:nvSpPr>
          <p:spPr bwMode="auto">
            <a:xfrm>
              <a:off x="4785" y="2764"/>
              <a:ext cx="16" cy="1"/>
            </a:xfrm>
            <a:prstGeom prst="line">
              <a:avLst/>
            </a:prstGeom>
            <a:noFill/>
            <a:ln w="12700">
              <a:solidFill>
                <a:schemeClr val="tx2"/>
              </a:solidFill>
              <a:round/>
              <a:headEnd/>
              <a:tailEnd/>
            </a:ln>
            <a:effectLst/>
          </p:spPr>
          <p:txBody>
            <a:bodyPr/>
            <a:lstStyle/>
            <a:p>
              <a:endParaRPr lang="en-US"/>
            </a:p>
          </p:txBody>
        </p:sp>
        <p:sp>
          <p:nvSpPr>
            <p:cNvPr id="65306" name="Line 794"/>
            <p:cNvSpPr>
              <a:spLocks noChangeShapeType="1"/>
            </p:cNvSpPr>
            <p:nvPr/>
          </p:nvSpPr>
          <p:spPr bwMode="auto">
            <a:xfrm>
              <a:off x="4833" y="2764"/>
              <a:ext cx="16" cy="1"/>
            </a:xfrm>
            <a:prstGeom prst="line">
              <a:avLst/>
            </a:prstGeom>
            <a:noFill/>
            <a:ln w="12700">
              <a:solidFill>
                <a:schemeClr val="tx2"/>
              </a:solidFill>
              <a:round/>
              <a:headEnd/>
              <a:tailEnd/>
            </a:ln>
            <a:effectLst/>
          </p:spPr>
          <p:txBody>
            <a:bodyPr/>
            <a:lstStyle/>
            <a:p>
              <a:endParaRPr lang="en-US"/>
            </a:p>
          </p:txBody>
        </p:sp>
        <p:sp>
          <p:nvSpPr>
            <p:cNvPr id="65307" name="Line 795"/>
            <p:cNvSpPr>
              <a:spLocks noChangeShapeType="1"/>
            </p:cNvSpPr>
            <p:nvPr/>
          </p:nvSpPr>
          <p:spPr bwMode="auto">
            <a:xfrm>
              <a:off x="4881" y="2764"/>
              <a:ext cx="16" cy="1"/>
            </a:xfrm>
            <a:prstGeom prst="line">
              <a:avLst/>
            </a:prstGeom>
            <a:noFill/>
            <a:ln w="12700">
              <a:solidFill>
                <a:schemeClr val="tx2"/>
              </a:solidFill>
              <a:round/>
              <a:headEnd/>
              <a:tailEnd/>
            </a:ln>
            <a:effectLst/>
          </p:spPr>
          <p:txBody>
            <a:bodyPr/>
            <a:lstStyle/>
            <a:p>
              <a:endParaRPr lang="en-US"/>
            </a:p>
          </p:txBody>
        </p:sp>
        <p:sp>
          <p:nvSpPr>
            <p:cNvPr id="65308" name="Line 796"/>
            <p:cNvSpPr>
              <a:spLocks noChangeShapeType="1"/>
            </p:cNvSpPr>
            <p:nvPr/>
          </p:nvSpPr>
          <p:spPr bwMode="auto">
            <a:xfrm>
              <a:off x="1143" y="2692"/>
              <a:ext cx="16" cy="1"/>
            </a:xfrm>
            <a:prstGeom prst="line">
              <a:avLst/>
            </a:prstGeom>
            <a:noFill/>
            <a:ln w="12700">
              <a:solidFill>
                <a:schemeClr val="tx2"/>
              </a:solidFill>
              <a:round/>
              <a:headEnd/>
              <a:tailEnd/>
            </a:ln>
            <a:effectLst/>
          </p:spPr>
          <p:txBody>
            <a:bodyPr/>
            <a:lstStyle/>
            <a:p>
              <a:endParaRPr lang="en-US"/>
            </a:p>
          </p:txBody>
        </p:sp>
        <p:sp>
          <p:nvSpPr>
            <p:cNvPr id="65309" name="Line 797"/>
            <p:cNvSpPr>
              <a:spLocks noChangeShapeType="1"/>
            </p:cNvSpPr>
            <p:nvPr/>
          </p:nvSpPr>
          <p:spPr bwMode="auto">
            <a:xfrm>
              <a:off x="1191" y="2692"/>
              <a:ext cx="16" cy="1"/>
            </a:xfrm>
            <a:prstGeom prst="line">
              <a:avLst/>
            </a:prstGeom>
            <a:noFill/>
            <a:ln w="12700">
              <a:solidFill>
                <a:schemeClr val="tx2"/>
              </a:solidFill>
              <a:round/>
              <a:headEnd/>
              <a:tailEnd/>
            </a:ln>
            <a:effectLst/>
          </p:spPr>
          <p:txBody>
            <a:bodyPr/>
            <a:lstStyle/>
            <a:p>
              <a:endParaRPr lang="en-US"/>
            </a:p>
          </p:txBody>
        </p:sp>
        <p:sp>
          <p:nvSpPr>
            <p:cNvPr id="65310" name="Line 798"/>
            <p:cNvSpPr>
              <a:spLocks noChangeShapeType="1"/>
            </p:cNvSpPr>
            <p:nvPr/>
          </p:nvSpPr>
          <p:spPr bwMode="auto">
            <a:xfrm>
              <a:off x="1239" y="2692"/>
              <a:ext cx="16" cy="1"/>
            </a:xfrm>
            <a:prstGeom prst="line">
              <a:avLst/>
            </a:prstGeom>
            <a:noFill/>
            <a:ln w="12700">
              <a:solidFill>
                <a:schemeClr val="tx2"/>
              </a:solidFill>
              <a:round/>
              <a:headEnd/>
              <a:tailEnd/>
            </a:ln>
            <a:effectLst/>
          </p:spPr>
          <p:txBody>
            <a:bodyPr/>
            <a:lstStyle/>
            <a:p>
              <a:endParaRPr lang="en-US"/>
            </a:p>
          </p:txBody>
        </p:sp>
        <p:sp>
          <p:nvSpPr>
            <p:cNvPr id="65311" name="Line 799"/>
            <p:cNvSpPr>
              <a:spLocks noChangeShapeType="1"/>
            </p:cNvSpPr>
            <p:nvPr/>
          </p:nvSpPr>
          <p:spPr bwMode="auto">
            <a:xfrm>
              <a:off x="1287" y="2692"/>
              <a:ext cx="16" cy="1"/>
            </a:xfrm>
            <a:prstGeom prst="line">
              <a:avLst/>
            </a:prstGeom>
            <a:noFill/>
            <a:ln w="12700">
              <a:solidFill>
                <a:schemeClr val="tx2"/>
              </a:solidFill>
              <a:round/>
              <a:headEnd/>
              <a:tailEnd/>
            </a:ln>
            <a:effectLst/>
          </p:spPr>
          <p:txBody>
            <a:bodyPr/>
            <a:lstStyle/>
            <a:p>
              <a:endParaRPr lang="en-US"/>
            </a:p>
          </p:txBody>
        </p:sp>
        <p:sp>
          <p:nvSpPr>
            <p:cNvPr id="65312" name="Line 800"/>
            <p:cNvSpPr>
              <a:spLocks noChangeShapeType="1"/>
            </p:cNvSpPr>
            <p:nvPr/>
          </p:nvSpPr>
          <p:spPr bwMode="auto">
            <a:xfrm>
              <a:off x="1335" y="2692"/>
              <a:ext cx="16" cy="1"/>
            </a:xfrm>
            <a:prstGeom prst="line">
              <a:avLst/>
            </a:prstGeom>
            <a:noFill/>
            <a:ln w="12700">
              <a:solidFill>
                <a:schemeClr val="tx2"/>
              </a:solidFill>
              <a:round/>
              <a:headEnd/>
              <a:tailEnd/>
            </a:ln>
            <a:effectLst/>
          </p:spPr>
          <p:txBody>
            <a:bodyPr/>
            <a:lstStyle/>
            <a:p>
              <a:endParaRPr lang="en-US"/>
            </a:p>
          </p:txBody>
        </p:sp>
        <p:sp>
          <p:nvSpPr>
            <p:cNvPr id="65313" name="Line 801"/>
            <p:cNvSpPr>
              <a:spLocks noChangeShapeType="1"/>
            </p:cNvSpPr>
            <p:nvPr/>
          </p:nvSpPr>
          <p:spPr bwMode="auto">
            <a:xfrm>
              <a:off x="1383" y="2692"/>
              <a:ext cx="15" cy="1"/>
            </a:xfrm>
            <a:prstGeom prst="line">
              <a:avLst/>
            </a:prstGeom>
            <a:noFill/>
            <a:ln w="12700">
              <a:solidFill>
                <a:schemeClr val="tx2"/>
              </a:solidFill>
              <a:round/>
              <a:headEnd/>
              <a:tailEnd/>
            </a:ln>
            <a:effectLst/>
          </p:spPr>
          <p:txBody>
            <a:bodyPr/>
            <a:lstStyle/>
            <a:p>
              <a:endParaRPr lang="en-US"/>
            </a:p>
          </p:txBody>
        </p:sp>
        <p:sp>
          <p:nvSpPr>
            <p:cNvPr id="65314" name="Line 802"/>
            <p:cNvSpPr>
              <a:spLocks noChangeShapeType="1"/>
            </p:cNvSpPr>
            <p:nvPr/>
          </p:nvSpPr>
          <p:spPr bwMode="auto">
            <a:xfrm>
              <a:off x="1430" y="2692"/>
              <a:ext cx="16" cy="1"/>
            </a:xfrm>
            <a:prstGeom prst="line">
              <a:avLst/>
            </a:prstGeom>
            <a:noFill/>
            <a:ln w="12700">
              <a:solidFill>
                <a:schemeClr val="tx2"/>
              </a:solidFill>
              <a:round/>
              <a:headEnd/>
              <a:tailEnd/>
            </a:ln>
            <a:effectLst/>
          </p:spPr>
          <p:txBody>
            <a:bodyPr/>
            <a:lstStyle/>
            <a:p>
              <a:endParaRPr lang="en-US"/>
            </a:p>
          </p:txBody>
        </p:sp>
        <p:sp>
          <p:nvSpPr>
            <p:cNvPr id="65315" name="Line 803"/>
            <p:cNvSpPr>
              <a:spLocks noChangeShapeType="1"/>
            </p:cNvSpPr>
            <p:nvPr/>
          </p:nvSpPr>
          <p:spPr bwMode="auto">
            <a:xfrm>
              <a:off x="1478" y="2692"/>
              <a:ext cx="16" cy="1"/>
            </a:xfrm>
            <a:prstGeom prst="line">
              <a:avLst/>
            </a:prstGeom>
            <a:noFill/>
            <a:ln w="12700">
              <a:solidFill>
                <a:schemeClr val="tx2"/>
              </a:solidFill>
              <a:round/>
              <a:headEnd/>
              <a:tailEnd/>
            </a:ln>
            <a:effectLst/>
          </p:spPr>
          <p:txBody>
            <a:bodyPr/>
            <a:lstStyle/>
            <a:p>
              <a:endParaRPr lang="en-US"/>
            </a:p>
          </p:txBody>
        </p:sp>
        <p:sp>
          <p:nvSpPr>
            <p:cNvPr id="65316" name="Line 804"/>
            <p:cNvSpPr>
              <a:spLocks noChangeShapeType="1"/>
            </p:cNvSpPr>
            <p:nvPr/>
          </p:nvSpPr>
          <p:spPr bwMode="auto">
            <a:xfrm>
              <a:off x="1526" y="2692"/>
              <a:ext cx="16" cy="1"/>
            </a:xfrm>
            <a:prstGeom prst="line">
              <a:avLst/>
            </a:prstGeom>
            <a:noFill/>
            <a:ln w="12700">
              <a:solidFill>
                <a:schemeClr val="tx2"/>
              </a:solidFill>
              <a:round/>
              <a:headEnd/>
              <a:tailEnd/>
            </a:ln>
            <a:effectLst/>
          </p:spPr>
          <p:txBody>
            <a:bodyPr/>
            <a:lstStyle/>
            <a:p>
              <a:endParaRPr lang="en-US"/>
            </a:p>
          </p:txBody>
        </p:sp>
        <p:sp>
          <p:nvSpPr>
            <p:cNvPr id="65317" name="Line 805"/>
            <p:cNvSpPr>
              <a:spLocks noChangeShapeType="1"/>
            </p:cNvSpPr>
            <p:nvPr/>
          </p:nvSpPr>
          <p:spPr bwMode="auto">
            <a:xfrm>
              <a:off x="1574" y="2692"/>
              <a:ext cx="16" cy="1"/>
            </a:xfrm>
            <a:prstGeom prst="line">
              <a:avLst/>
            </a:prstGeom>
            <a:noFill/>
            <a:ln w="12700">
              <a:solidFill>
                <a:schemeClr val="tx2"/>
              </a:solidFill>
              <a:round/>
              <a:headEnd/>
              <a:tailEnd/>
            </a:ln>
            <a:effectLst/>
          </p:spPr>
          <p:txBody>
            <a:bodyPr/>
            <a:lstStyle/>
            <a:p>
              <a:endParaRPr lang="en-US"/>
            </a:p>
          </p:txBody>
        </p:sp>
      </p:grpSp>
      <p:grpSp>
        <p:nvGrpSpPr>
          <p:cNvPr id="65318" name="Group 806"/>
          <p:cNvGrpSpPr>
            <a:grpSpLocks/>
          </p:cNvGrpSpPr>
          <p:nvPr/>
        </p:nvGrpSpPr>
        <p:grpSpPr bwMode="auto">
          <a:xfrm>
            <a:off x="1814513" y="4121150"/>
            <a:ext cx="5959475" cy="153988"/>
            <a:chOff x="1143" y="2596"/>
            <a:chExt cx="3754" cy="97"/>
          </a:xfrm>
        </p:grpSpPr>
        <p:sp>
          <p:nvSpPr>
            <p:cNvPr id="65319" name="Line 807"/>
            <p:cNvSpPr>
              <a:spLocks noChangeShapeType="1"/>
            </p:cNvSpPr>
            <p:nvPr/>
          </p:nvSpPr>
          <p:spPr bwMode="auto">
            <a:xfrm>
              <a:off x="1622" y="2692"/>
              <a:ext cx="16" cy="1"/>
            </a:xfrm>
            <a:prstGeom prst="line">
              <a:avLst/>
            </a:prstGeom>
            <a:noFill/>
            <a:ln w="12700">
              <a:solidFill>
                <a:schemeClr val="tx2"/>
              </a:solidFill>
              <a:round/>
              <a:headEnd/>
              <a:tailEnd/>
            </a:ln>
            <a:effectLst/>
          </p:spPr>
          <p:txBody>
            <a:bodyPr/>
            <a:lstStyle/>
            <a:p>
              <a:endParaRPr lang="en-US"/>
            </a:p>
          </p:txBody>
        </p:sp>
        <p:sp>
          <p:nvSpPr>
            <p:cNvPr id="65320" name="Line 808"/>
            <p:cNvSpPr>
              <a:spLocks noChangeShapeType="1"/>
            </p:cNvSpPr>
            <p:nvPr/>
          </p:nvSpPr>
          <p:spPr bwMode="auto">
            <a:xfrm>
              <a:off x="1670" y="2692"/>
              <a:ext cx="16" cy="1"/>
            </a:xfrm>
            <a:prstGeom prst="line">
              <a:avLst/>
            </a:prstGeom>
            <a:noFill/>
            <a:ln w="12700">
              <a:solidFill>
                <a:schemeClr val="tx2"/>
              </a:solidFill>
              <a:round/>
              <a:headEnd/>
              <a:tailEnd/>
            </a:ln>
            <a:effectLst/>
          </p:spPr>
          <p:txBody>
            <a:bodyPr/>
            <a:lstStyle/>
            <a:p>
              <a:endParaRPr lang="en-US"/>
            </a:p>
          </p:txBody>
        </p:sp>
        <p:sp>
          <p:nvSpPr>
            <p:cNvPr id="65321" name="Line 809"/>
            <p:cNvSpPr>
              <a:spLocks noChangeShapeType="1"/>
            </p:cNvSpPr>
            <p:nvPr/>
          </p:nvSpPr>
          <p:spPr bwMode="auto">
            <a:xfrm>
              <a:off x="1718" y="2692"/>
              <a:ext cx="16" cy="1"/>
            </a:xfrm>
            <a:prstGeom prst="line">
              <a:avLst/>
            </a:prstGeom>
            <a:noFill/>
            <a:ln w="12700">
              <a:solidFill>
                <a:schemeClr val="tx2"/>
              </a:solidFill>
              <a:round/>
              <a:headEnd/>
              <a:tailEnd/>
            </a:ln>
            <a:effectLst/>
          </p:spPr>
          <p:txBody>
            <a:bodyPr/>
            <a:lstStyle/>
            <a:p>
              <a:endParaRPr lang="en-US"/>
            </a:p>
          </p:txBody>
        </p:sp>
        <p:sp>
          <p:nvSpPr>
            <p:cNvPr id="65322" name="Line 810"/>
            <p:cNvSpPr>
              <a:spLocks noChangeShapeType="1"/>
            </p:cNvSpPr>
            <p:nvPr/>
          </p:nvSpPr>
          <p:spPr bwMode="auto">
            <a:xfrm>
              <a:off x="1766" y="2692"/>
              <a:ext cx="16" cy="1"/>
            </a:xfrm>
            <a:prstGeom prst="line">
              <a:avLst/>
            </a:prstGeom>
            <a:noFill/>
            <a:ln w="12700">
              <a:solidFill>
                <a:schemeClr val="tx2"/>
              </a:solidFill>
              <a:round/>
              <a:headEnd/>
              <a:tailEnd/>
            </a:ln>
            <a:effectLst/>
          </p:spPr>
          <p:txBody>
            <a:bodyPr/>
            <a:lstStyle/>
            <a:p>
              <a:endParaRPr lang="en-US"/>
            </a:p>
          </p:txBody>
        </p:sp>
        <p:sp>
          <p:nvSpPr>
            <p:cNvPr id="65323" name="Line 811"/>
            <p:cNvSpPr>
              <a:spLocks noChangeShapeType="1"/>
            </p:cNvSpPr>
            <p:nvPr/>
          </p:nvSpPr>
          <p:spPr bwMode="auto">
            <a:xfrm>
              <a:off x="1814" y="2692"/>
              <a:ext cx="16" cy="1"/>
            </a:xfrm>
            <a:prstGeom prst="line">
              <a:avLst/>
            </a:prstGeom>
            <a:noFill/>
            <a:ln w="12700">
              <a:solidFill>
                <a:schemeClr val="tx2"/>
              </a:solidFill>
              <a:round/>
              <a:headEnd/>
              <a:tailEnd/>
            </a:ln>
            <a:effectLst/>
          </p:spPr>
          <p:txBody>
            <a:bodyPr/>
            <a:lstStyle/>
            <a:p>
              <a:endParaRPr lang="en-US"/>
            </a:p>
          </p:txBody>
        </p:sp>
        <p:sp>
          <p:nvSpPr>
            <p:cNvPr id="65324" name="Line 812"/>
            <p:cNvSpPr>
              <a:spLocks noChangeShapeType="1"/>
            </p:cNvSpPr>
            <p:nvPr/>
          </p:nvSpPr>
          <p:spPr bwMode="auto">
            <a:xfrm>
              <a:off x="1862" y="2692"/>
              <a:ext cx="16" cy="1"/>
            </a:xfrm>
            <a:prstGeom prst="line">
              <a:avLst/>
            </a:prstGeom>
            <a:noFill/>
            <a:ln w="12700">
              <a:solidFill>
                <a:schemeClr val="tx2"/>
              </a:solidFill>
              <a:round/>
              <a:headEnd/>
              <a:tailEnd/>
            </a:ln>
            <a:effectLst/>
          </p:spPr>
          <p:txBody>
            <a:bodyPr/>
            <a:lstStyle/>
            <a:p>
              <a:endParaRPr lang="en-US"/>
            </a:p>
          </p:txBody>
        </p:sp>
        <p:sp>
          <p:nvSpPr>
            <p:cNvPr id="65325" name="Line 813"/>
            <p:cNvSpPr>
              <a:spLocks noChangeShapeType="1"/>
            </p:cNvSpPr>
            <p:nvPr/>
          </p:nvSpPr>
          <p:spPr bwMode="auto">
            <a:xfrm>
              <a:off x="1910" y="2692"/>
              <a:ext cx="16" cy="1"/>
            </a:xfrm>
            <a:prstGeom prst="line">
              <a:avLst/>
            </a:prstGeom>
            <a:noFill/>
            <a:ln w="12700">
              <a:solidFill>
                <a:schemeClr val="tx2"/>
              </a:solidFill>
              <a:round/>
              <a:headEnd/>
              <a:tailEnd/>
            </a:ln>
            <a:effectLst/>
          </p:spPr>
          <p:txBody>
            <a:bodyPr/>
            <a:lstStyle/>
            <a:p>
              <a:endParaRPr lang="en-US"/>
            </a:p>
          </p:txBody>
        </p:sp>
        <p:sp>
          <p:nvSpPr>
            <p:cNvPr id="65326" name="Line 814"/>
            <p:cNvSpPr>
              <a:spLocks noChangeShapeType="1"/>
            </p:cNvSpPr>
            <p:nvPr/>
          </p:nvSpPr>
          <p:spPr bwMode="auto">
            <a:xfrm>
              <a:off x="1958" y="2692"/>
              <a:ext cx="16" cy="1"/>
            </a:xfrm>
            <a:prstGeom prst="line">
              <a:avLst/>
            </a:prstGeom>
            <a:noFill/>
            <a:ln w="12700">
              <a:solidFill>
                <a:schemeClr val="tx2"/>
              </a:solidFill>
              <a:round/>
              <a:headEnd/>
              <a:tailEnd/>
            </a:ln>
            <a:effectLst/>
          </p:spPr>
          <p:txBody>
            <a:bodyPr/>
            <a:lstStyle/>
            <a:p>
              <a:endParaRPr lang="en-US"/>
            </a:p>
          </p:txBody>
        </p:sp>
        <p:sp>
          <p:nvSpPr>
            <p:cNvPr id="65327" name="Line 815"/>
            <p:cNvSpPr>
              <a:spLocks noChangeShapeType="1"/>
            </p:cNvSpPr>
            <p:nvPr/>
          </p:nvSpPr>
          <p:spPr bwMode="auto">
            <a:xfrm>
              <a:off x="2005" y="2692"/>
              <a:ext cx="16" cy="1"/>
            </a:xfrm>
            <a:prstGeom prst="line">
              <a:avLst/>
            </a:prstGeom>
            <a:noFill/>
            <a:ln w="12700">
              <a:solidFill>
                <a:schemeClr val="tx2"/>
              </a:solidFill>
              <a:round/>
              <a:headEnd/>
              <a:tailEnd/>
            </a:ln>
            <a:effectLst/>
          </p:spPr>
          <p:txBody>
            <a:bodyPr/>
            <a:lstStyle/>
            <a:p>
              <a:endParaRPr lang="en-US"/>
            </a:p>
          </p:txBody>
        </p:sp>
        <p:sp>
          <p:nvSpPr>
            <p:cNvPr id="65328" name="Line 816"/>
            <p:cNvSpPr>
              <a:spLocks noChangeShapeType="1"/>
            </p:cNvSpPr>
            <p:nvPr/>
          </p:nvSpPr>
          <p:spPr bwMode="auto">
            <a:xfrm>
              <a:off x="2053" y="2692"/>
              <a:ext cx="16" cy="1"/>
            </a:xfrm>
            <a:prstGeom prst="line">
              <a:avLst/>
            </a:prstGeom>
            <a:noFill/>
            <a:ln w="12700">
              <a:solidFill>
                <a:schemeClr val="tx2"/>
              </a:solidFill>
              <a:round/>
              <a:headEnd/>
              <a:tailEnd/>
            </a:ln>
            <a:effectLst/>
          </p:spPr>
          <p:txBody>
            <a:bodyPr/>
            <a:lstStyle/>
            <a:p>
              <a:endParaRPr lang="en-US"/>
            </a:p>
          </p:txBody>
        </p:sp>
        <p:sp>
          <p:nvSpPr>
            <p:cNvPr id="65329" name="Line 817"/>
            <p:cNvSpPr>
              <a:spLocks noChangeShapeType="1"/>
            </p:cNvSpPr>
            <p:nvPr/>
          </p:nvSpPr>
          <p:spPr bwMode="auto">
            <a:xfrm>
              <a:off x="2101" y="2692"/>
              <a:ext cx="16" cy="1"/>
            </a:xfrm>
            <a:prstGeom prst="line">
              <a:avLst/>
            </a:prstGeom>
            <a:noFill/>
            <a:ln w="12700">
              <a:solidFill>
                <a:schemeClr val="tx2"/>
              </a:solidFill>
              <a:round/>
              <a:headEnd/>
              <a:tailEnd/>
            </a:ln>
            <a:effectLst/>
          </p:spPr>
          <p:txBody>
            <a:bodyPr/>
            <a:lstStyle/>
            <a:p>
              <a:endParaRPr lang="en-US"/>
            </a:p>
          </p:txBody>
        </p:sp>
        <p:sp>
          <p:nvSpPr>
            <p:cNvPr id="65330" name="Line 818"/>
            <p:cNvSpPr>
              <a:spLocks noChangeShapeType="1"/>
            </p:cNvSpPr>
            <p:nvPr/>
          </p:nvSpPr>
          <p:spPr bwMode="auto">
            <a:xfrm>
              <a:off x="2149" y="2692"/>
              <a:ext cx="16" cy="1"/>
            </a:xfrm>
            <a:prstGeom prst="line">
              <a:avLst/>
            </a:prstGeom>
            <a:noFill/>
            <a:ln w="12700">
              <a:solidFill>
                <a:schemeClr val="tx2"/>
              </a:solidFill>
              <a:round/>
              <a:headEnd/>
              <a:tailEnd/>
            </a:ln>
            <a:effectLst/>
          </p:spPr>
          <p:txBody>
            <a:bodyPr/>
            <a:lstStyle/>
            <a:p>
              <a:endParaRPr lang="en-US"/>
            </a:p>
          </p:txBody>
        </p:sp>
        <p:sp>
          <p:nvSpPr>
            <p:cNvPr id="65331" name="Line 819"/>
            <p:cNvSpPr>
              <a:spLocks noChangeShapeType="1"/>
            </p:cNvSpPr>
            <p:nvPr/>
          </p:nvSpPr>
          <p:spPr bwMode="auto">
            <a:xfrm>
              <a:off x="2197" y="2692"/>
              <a:ext cx="16" cy="1"/>
            </a:xfrm>
            <a:prstGeom prst="line">
              <a:avLst/>
            </a:prstGeom>
            <a:noFill/>
            <a:ln w="12700">
              <a:solidFill>
                <a:schemeClr val="tx2"/>
              </a:solidFill>
              <a:round/>
              <a:headEnd/>
              <a:tailEnd/>
            </a:ln>
            <a:effectLst/>
          </p:spPr>
          <p:txBody>
            <a:bodyPr/>
            <a:lstStyle/>
            <a:p>
              <a:endParaRPr lang="en-US"/>
            </a:p>
          </p:txBody>
        </p:sp>
        <p:sp>
          <p:nvSpPr>
            <p:cNvPr id="65332" name="Line 820"/>
            <p:cNvSpPr>
              <a:spLocks noChangeShapeType="1"/>
            </p:cNvSpPr>
            <p:nvPr/>
          </p:nvSpPr>
          <p:spPr bwMode="auto">
            <a:xfrm>
              <a:off x="2245" y="2692"/>
              <a:ext cx="16" cy="1"/>
            </a:xfrm>
            <a:prstGeom prst="line">
              <a:avLst/>
            </a:prstGeom>
            <a:noFill/>
            <a:ln w="12700">
              <a:solidFill>
                <a:schemeClr val="tx2"/>
              </a:solidFill>
              <a:round/>
              <a:headEnd/>
              <a:tailEnd/>
            </a:ln>
            <a:effectLst/>
          </p:spPr>
          <p:txBody>
            <a:bodyPr/>
            <a:lstStyle/>
            <a:p>
              <a:endParaRPr lang="en-US"/>
            </a:p>
          </p:txBody>
        </p:sp>
        <p:sp>
          <p:nvSpPr>
            <p:cNvPr id="65333" name="Line 821"/>
            <p:cNvSpPr>
              <a:spLocks noChangeShapeType="1"/>
            </p:cNvSpPr>
            <p:nvPr/>
          </p:nvSpPr>
          <p:spPr bwMode="auto">
            <a:xfrm>
              <a:off x="2293" y="2692"/>
              <a:ext cx="16" cy="1"/>
            </a:xfrm>
            <a:prstGeom prst="line">
              <a:avLst/>
            </a:prstGeom>
            <a:noFill/>
            <a:ln w="12700">
              <a:solidFill>
                <a:schemeClr val="tx2"/>
              </a:solidFill>
              <a:round/>
              <a:headEnd/>
              <a:tailEnd/>
            </a:ln>
            <a:effectLst/>
          </p:spPr>
          <p:txBody>
            <a:bodyPr/>
            <a:lstStyle/>
            <a:p>
              <a:endParaRPr lang="en-US"/>
            </a:p>
          </p:txBody>
        </p:sp>
        <p:sp>
          <p:nvSpPr>
            <p:cNvPr id="65334" name="Line 822"/>
            <p:cNvSpPr>
              <a:spLocks noChangeShapeType="1"/>
            </p:cNvSpPr>
            <p:nvPr/>
          </p:nvSpPr>
          <p:spPr bwMode="auto">
            <a:xfrm>
              <a:off x="2341" y="2692"/>
              <a:ext cx="16" cy="1"/>
            </a:xfrm>
            <a:prstGeom prst="line">
              <a:avLst/>
            </a:prstGeom>
            <a:noFill/>
            <a:ln w="12700">
              <a:solidFill>
                <a:schemeClr val="tx2"/>
              </a:solidFill>
              <a:round/>
              <a:headEnd/>
              <a:tailEnd/>
            </a:ln>
            <a:effectLst/>
          </p:spPr>
          <p:txBody>
            <a:bodyPr/>
            <a:lstStyle/>
            <a:p>
              <a:endParaRPr lang="en-US"/>
            </a:p>
          </p:txBody>
        </p:sp>
        <p:sp>
          <p:nvSpPr>
            <p:cNvPr id="65335" name="Line 823"/>
            <p:cNvSpPr>
              <a:spLocks noChangeShapeType="1"/>
            </p:cNvSpPr>
            <p:nvPr/>
          </p:nvSpPr>
          <p:spPr bwMode="auto">
            <a:xfrm>
              <a:off x="2389" y="2692"/>
              <a:ext cx="16" cy="1"/>
            </a:xfrm>
            <a:prstGeom prst="line">
              <a:avLst/>
            </a:prstGeom>
            <a:noFill/>
            <a:ln w="12700">
              <a:solidFill>
                <a:schemeClr val="tx2"/>
              </a:solidFill>
              <a:round/>
              <a:headEnd/>
              <a:tailEnd/>
            </a:ln>
            <a:effectLst/>
          </p:spPr>
          <p:txBody>
            <a:bodyPr/>
            <a:lstStyle/>
            <a:p>
              <a:endParaRPr lang="en-US"/>
            </a:p>
          </p:txBody>
        </p:sp>
        <p:sp>
          <p:nvSpPr>
            <p:cNvPr id="65336" name="Line 824"/>
            <p:cNvSpPr>
              <a:spLocks noChangeShapeType="1"/>
            </p:cNvSpPr>
            <p:nvPr/>
          </p:nvSpPr>
          <p:spPr bwMode="auto">
            <a:xfrm>
              <a:off x="2437" y="2692"/>
              <a:ext cx="16" cy="1"/>
            </a:xfrm>
            <a:prstGeom prst="line">
              <a:avLst/>
            </a:prstGeom>
            <a:noFill/>
            <a:ln w="12700">
              <a:solidFill>
                <a:schemeClr val="tx2"/>
              </a:solidFill>
              <a:round/>
              <a:headEnd/>
              <a:tailEnd/>
            </a:ln>
            <a:effectLst/>
          </p:spPr>
          <p:txBody>
            <a:bodyPr/>
            <a:lstStyle/>
            <a:p>
              <a:endParaRPr lang="en-US"/>
            </a:p>
          </p:txBody>
        </p:sp>
        <p:sp>
          <p:nvSpPr>
            <p:cNvPr id="65337" name="Line 825"/>
            <p:cNvSpPr>
              <a:spLocks noChangeShapeType="1"/>
            </p:cNvSpPr>
            <p:nvPr/>
          </p:nvSpPr>
          <p:spPr bwMode="auto">
            <a:xfrm>
              <a:off x="2485" y="2692"/>
              <a:ext cx="16" cy="1"/>
            </a:xfrm>
            <a:prstGeom prst="line">
              <a:avLst/>
            </a:prstGeom>
            <a:noFill/>
            <a:ln w="12700">
              <a:solidFill>
                <a:schemeClr val="tx2"/>
              </a:solidFill>
              <a:round/>
              <a:headEnd/>
              <a:tailEnd/>
            </a:ln>
            <a:effectLst/>
          </p:spPr>
          <p:txBody>
            <a:bodyPr/>
            <a:lstStyle/>
            <a:p>
              <a:endParaRPr lang="en-US"/>
            </a:p>
          </p:txBody>
        </p:sp>
        <p:sp>
          <p:nvSpPr>
            <p:cNvPr id="65338" name="Line 826"/>
            <p:cNvSpPr>
              <a:spLocks noChangeShapeType="1"/>
            </p:cNvSpPr>
            <p:nvPr/>
          </p:nvSpPr>
          <p:spPr bwMode="auto">
            <a:xfrm>
              <a:off x="2533" y="2692"/>
              <a:ext cx="16" cy="1"/>
            </a:xfrm>
            <a:prstGeom prst="line">
              <a:avLst/>
            </a:prstGeom>
            <a:noFill/>
            <a:ln w="12700">
              <a:solidFill>
                <a:schemeClr val="tx2"/>
              </a:solidFill>
              <a:round/>
              <a:headEnd/>
              <a:tailEnd/>
            </a:ln>
            <a:effectLst/>
          </p:spPr>
          <p:txBody>
            <a:bodyPr/>
            <a:lstStyle/>
            <a:p>
              <a:endParaRPr lang="en-US"/>
            </a:p>
          </p:txBody>
        </p:sp>
        <p:sp>
          <p:nvSpPr>
            <p:cNvPr id="65339" name="Line 827"/>
            <p:cNvSpPr>
              <a:spLocks noChangeShapeType="1"/>
            </p:cNvSpPr>
            <p:nvPr/>
          </p:nvSpPr>
          <p:spPr bwMode="auto">
            <a:xfrm>
              <a:off x="2580" y="2692"/>
              <a:ext cx="16" cy="1"/>
            </a:xfrm>
            <a:prstGeom prst="line">
              <a:avLst/>
            </a:prstGeom>
            <a:noFill/>
            <a:ln w="12700">
              <a:solidFill>
                <a:schemeClr val="tx2"/>
              </a:solidFill>
              <a:round/>
              <a:headEnd/>
              <a:tailEnd/>
            </a:ln>
            <a:effectLst/>
          </p:spPr>
          <p:txBody>
            <a:bodyPr/>
            <a:lstStyle/>
            <a:p>
              <a:endParaRPr lang="en-US"/>
            </a:p>
          </p:txBody>
        </p:sp>
        <p:sp>
          <p:nvSpPr>
            <p:cNvPr id="65340" name="Line 828"/>
            <p:cNvSpPr>
              <a:spLocks noChangeShapeType="1"/>
            </p:cNvSpPr>
            <p:nvPr/>
          </p:nvSpPr>
          <p:spPr bwMode="auto">
            <a:xfrm>
              <a:off x="2628" y="2692"/>
              <a:ext cx="16" cy="1"/>
            </a:xfrm>
            <a:prstGeom prst="line">
              <a:avLst/>
            </a:prstGeom>
            <a:noFill/>
            <a:ln w="12700">
              <a:solidFill>
                <a:schemeClr val="tx2"/>
              </a:solidFill>
              <a:round/>
              <a:headEnd/>
              <a:tailEnd/>
            </a:ln>
            <a:effectLst/>
          </p:spPr>
          <p:txBody>
            <a:bodyPr/>
            <a:lstStyle/>
            <a:p>
              <a:endParaRPr lang="en-US"/>
            </a:p>
          </p:txBody>
        </p:sp>
        <p:sp>
          <p:nvSpPr>
            <p:cNvPr id="65341" name="Line 829"/>
            <p:cNvSpPr>
              <a:spLocks noChangeShapeType="1"/>
            </p:cNvSpPr>
            <p:nvPr/>
          </p:nvSpPr>
          <p:spPr bwMode="auto">
            <a:xfrm>
              <a:off x="2676" y="2692"/>
              <a:ext cx="16" cy="1"/>
            </a:xfrm>
            <a:prstGeom prst="line">
              <a:avLst/>
            </a:prstGeom>
            <a:noFill/>
            <a:ln w="12700">
              <a:solidFill>
                <a:schemeClr val="tx2"/>
              </a:solidFill>
              <a:round/>
              <a:headEnd/>
              <a:tailEnd/>
            </a:ln>
            <a:effectLst/>
          </p:spPr>
          <p:txBody>
            <a:bodyPr/>
            <a:lstStyle/>
            <a:p>
              <a:endParaRPr lang="en-US"/>
            </a:p>
          </p:txBody>
        </p:sp>
        <p:sp>
          <p:nvSpPr>
            <p:cNvPr id="65342" name="Line 830"/>
            <p:cNvSpPr>
              <a:spLocks noChangeShapeType="1"/>
            </p:cNvSpPr>
            <p:nvPr/>
          </p:nvSpPr>
          <p:spPr bwMode="auto">
            <a:xfrm>
              <a:off x="2724" y="2692"/>
              <a:ext cx="16" cy="1"/>
            </a:xfrm>
            <a:prstGeom prst="line">
              <a:avLst/>
            </a:prstGeom>
            <a:noFill/>
            <a:ln w="12700">
              <a:solidFill>
                <a:schemeClr val="tx2"/>
              </a:solidFill>
              <a:round/>
              <a:headEnd/>
              <a:tailEnd/>
            </a:ln>
            <a:effectLst/>
          </p:spPr>
          <p:txBody>
            <a:bodyPr/>
            <a:lstStyle/>
            <a:p>
              <a:endParaRPr lang="en-US"/>
            </a:p>
          </p:txBody>
        </p:sp>
        <p:sp>
          <p:nvSpPr>
            <p:cNvPr id="65343" name="Line 831"/>
            <p:cNvSpPr>
              <a:spLocks noChangeShapeType="1"/>
            </p:cNvSpPr>
            <p:nvPr/>
          </p:nvSpPr>
          <p:spPr bwMode="auto">
            <a:xfrm>
              <a:off x="2772" y="2692"/>
              <a:ext cx="16" cy="1"/>
            </a:xfrm>
            <a:prstGeom prst="line">
              <a:avLst/>
            </a:prstGeom>
            <a:noFill/>
            <a:ln w="12700">
              <a:solidFill>
                <a:schemeClr val="tx2"/>
              </a:solidFill>
              <a:round/>
              <a:headEnd/>
              <a:tailEnd/>
            </a:ln>
            <a:effectLst/>
          </p:spPr>
          <p:txBody>
            <a:bodyPr/>
            <a:lstStyle/>
            <a:p>
              <a:endParaRPr lang="en-US"/>
            </a:p>
          </p:txBody>
        </p:sp>
        <p:sp>
          <p:nvSpPr>
            <p:cNvPr id="65344" name="Line 832"/>
            <p:cNvSpPr>
              <a:spLocks noChangeShapeType="1"/>
            </p:cNvSpPr>
            <p:nvPr/>
          </p:nvSpPr>
          <p:spPr bwMode="auto">
            <a:xfrm>
              <a:off x="2820" y="2692"/>
              <a:ext cx="16" cy="1"/>
            </a:xfrm>
            <a:prstGeom prst="line">
              <a:avLst/>
            </a:prstGeom>
            <a:noFill/>
            <a:ln w="12700">
              <a:solidFill>
                <a:schemeClr val="tx2"/>
              </a:solidFill>
              <a:round/>
              <a:headEnd/>
              <a:tailEnd/>
            </a:ln>
            <a:effectLst/>
          </p:spPr>
          <p:txBody>
            <a:bodyPr/>
            <a:lstStyle/>
            <a:p>
              <a:endParaRPr lang="en-US"/>
            </a:p>
          </p:txBody>
        </p:sp>
        <p:sp>
          <p:nvSpPr>
            <p:cNvPr id="65345" name="Line 833"/>
            <p:cNvSpPr>
              <a:spLocks noChangeShapeType="1"/>
            </p:cNvSpPr>
            <p:nvPr/>
          </p:nvSpPr>
          <p:spPr bwMode="auto">
            <a:xfrm>
              <a:off x="2868" y="2692"/>
              <a:ext cx="16" cy="1"/>
            </a:xfrm>
            <a:prstGeom prst="line">
              <a:avLst/>
            </a:prstGeom>
            <a:noFill/>
            <a:ln w="12700">
              <a:solidFill>
                <a:schemeClr val="tx2"/>
              </a:solidFill>
              <a:round/>
              <a:headEnd/>
              <a:tailEnd/>
            </a:ln>
            <a:effectLst/>
          </p:spPr>
          <p:txBody>
            <a:bodyPr/>
            <a:lstStyle/>
            <a:p>
              <a:endParaRPr lang="en-US"/>
            </a:p>
          </p:txBody>
        </p:sp>
        <p:sp>
          <p:nvSpPr>
            <p:cNvPr id="65346" name="Line 834"/>
            <p:cNvSpPr>
              <a:spLocks noChangeShapeType="1"/>
            </p:cNvSpPr>
            <p:nvPr/>
          </p:nvSpPr>
          <p:spPr bwMode="auto">
            <a:xfrm>
              <a:off x="2916" y="2692"/>
              <a:ext cx="16" cy="1"/>
            </a:xfrm>
            <a:prstGeom prst="line">
              <a:avLst/>
            </a:prstGeom>
            <a:noFill/>
            <a:ln w="12700">
              <a:solidFill>
                <a:schemeClr val="tx2"/>
              </a:solidFill>
              <a:round/>
              <a:headEnd/>
              <a:tailEnd/>
            </a:ln>
            <a:effectLst/>
          </p:spPr>
          <p:txBody>
            <a:bodyPr/>
            <a:lstStyle/>
            <a:p>
              <a:endParaRPr lang="en-US"/>
            </a:p>
          </p:txBody>
        </p:sp>
        <p:sp>
          <p:nvSpPr>
            <p:cNvPr id="65347" name="Line 835"/>
            <p:cNvSpPr>
              <a:spLocks noChangeShapeType="1"/>
            </p:cNvSpPr>
            <p:nvPr/>
          </p:nvSpPr>
          <p:spPr bwMode="auto">
            <a:xfrm>
              <a:off x="2964" y="2692"/>
              <a:ext cx="16" cy="1"/>
            </a:xfrm>
            <a:prstGeom prst="line">
              <a:avLst/>
            </a:prstGeom>
            <a:noFill/>
            <a:ln w="12700">
              <a:solidFill>
                <a:schemeClr val="tx2"/>
              </a:solidFill>
              <a:round/>
              <a:headEnd/>
              <a:tailEnd/>
            </a:ln>
            <a:effectLst/>
          </p:spPr>
          <p:txBody>
            <a:bodyPr/>
            <a:lstStyle/>
            <a:p>
              <a:endParaRPr lang="en-US"/>
            </a:p>
          </p:txBody>
        </p:sp>
        <p:sp>
          <p:nvSpPr>
            <p:cNvPr id="65348" name="Line 836"/>
            <p:cNvSpPr>
              <a:spLocks noChangeShapeType="1"/>
            </p:cNvSpPr>
            <p:nvPr/>
          </p:nvSpPr>
          <p:spPr bwMode="auto">
            <a:xfrm>
              <a:off x="3012" y="2692"/>
              <a:ext cx="16" cy="1"/>
            </a:xfrm>
            <a:prstGeom prst="line">
              <a:avLst/>
            </a:prstGeom>
            <a:noFill/>
            <a:ln w="12700">
              <a:solidFill>
                <a:schemeClr val="tx2"/>
              </a:solidFill>
              <a:round/>
              <a:headEnd/>
              <a:tailEnd/>
            </a:ln>
            <a:effectLst/>
          </p:spPr>
          <p:txBody>
            <a:bodyPr/>
            <a:lstStyle/>
            <a:p>
              <a:endParaRPr lang="en-US"/>
            </a:p>
          </p:txBody>
        </p:sp>
        <p:sp>
          <p:nvSpPr>
            <p:cNvPr id="65349" name="Line 837"/>
            <p:cNvSpPr>
              <a:spLocks noChangeShapeType="1"/>
            </p:cNvSpPr>
            <p:nvPr/>
          </p:nvSpPr>
          <p:spPr bwMode="auto">
            <a:xfrm>
              <a:off x="3060" y="2692"/>
              <a:ext cx="16" cy="1"/>
            </a:xfrm>
            <a:prstGeom prst="line">
              <a:avLst/>
            </a:prstGeom>
            <a:noFill/>
            <a:ln w="12700">
              <a:solidFill>
                <a:schemeClr val="tx2"/>
              </a:solidFill>
              <a:round/>
              <a:headEnd/>
              <a:tailEnd/>
            </a:ln>
            <a:effectLst/>
          </p:spPr>
          <p:txBody>
            <a:bodyPr/>
            <a:lstStyle/>
            <a:p>
              <a:endParaRPr lang="en-US"/>
            </a:p>
          </p:txBody>
        </p:sp>
        <p:sp>
          <p:nvSpPr>
            <p:cNvPr id="65350" name="Line 838"/>
            <p:cNvSpPr>
              <a:spLocks noChangeShapeType="1"/>
            </p:cNvSpPr>
            <p:nvPr/>
          </p:nvSpPr>
          <p:spPr bwMode="auto">
            <a:xfrm>
              <a:off x="3108" y="2692"/>
              <a:ext cx="16" cy="1"/>
            </a:xfrm>
            <a:prstGeom prst="line">
              <a:avLst/>
            </a:prstGeom>
            <a:noFill/>
            <a:ln w="12700">
              <a:solidFill>
                <a:schemeClr val="tx2"/>
              </a:solidFill>
              <a:round/>
              <a:headEnd/>
              <a:tailEnd/>
            </a:ln>
            <a:effectLst/>
          </p:spPr>
          <p:txBody>
            <a:bodyPr/>
            <a:lstStyle/>
            <a:p>
              <a:endParaRPr lang="en-US"/>
            </a:p>
          </p:txBody>
        </p:sp>
        <p:sp>
          <p:nvSpPr>
            <p:cNvPr id="65351" name="Line 839"/>
            <p:cNvSpPr>
              <a:spLocks noChangeShapeType="1"/>
            </p:cNvSpPr>
            <p:nvPr/>
          </p:nvSpPr>
          <p:spPr bwMode="auto">
            <a:xfrm>
              <a:off x="3156" y="2692"/>
              <a:ext cx="15" cy="1"/>
            </a:xfrm>
            <a:prstGeom prst="line">
              <a:avLst/>
            </a:prstGeom>
            <a:noFill/>
            <a:ln w="12700">
              <a:solidFill>
                <a:schemeClr val="tx2"/>
              </a:solidFill>
              <a:round/>
              <a:headEnd/>
              <a:tailEnd/>
            </a:ln>
            <a:effectLst/>
          </p:spPr>
          <p:txBody>
            <a:bodyPr/>
            <a:lstStyle/>
            <a:p>
              <a:endParaRPr lang="en-US"/>
            </a:p>
          </p:txBody>
        </p:sp>
        <p:sp>
          <p:nvSpPr>
            <p:cNvPr id="65352" name="Line 840"/>
            <p:cNvSpPr>
              <a:spLocks noChangeShapeType="1"/>
            </p:cNvSpPr>
            <p:nvPr/>
          </p:nvSpPr>
          <p:spPr bwMode="auto">
            <a:xfrm>
              <a:off x="3203" y="2692"/>
              <a:ext cx="16" cy="1"/>
            </a:xfrm>
            <a:prstGeom prst="line">
              <a:avLst/>
            </a:prstGeom>
            <a:noFill/>
            <a:ln w="12700">
              <a:solidFill>
                <a:schemeClr val="tx2"/>
              </a:solidFill>
              <a:round/>
              <a:headEnd/>
              <a:tailEnd/>
            </a:ln>
            <a:effectLst/>
          </p:spPr>
          <p:txBody>
            <a:bodyPr/>
            <a:lstStyle/>
            <a:p>
              <a:endParaRPr lang="en-US"/>
            </a:p>
          </p:txBody>
        </p:sp>
        <p:sp>
          <p:nvSpPr>
            <p:cNvPr id="65353" name="Line 841"/>
            <p:cNvSpPr>
              <a:spLocks noChangeShapeType="1"/>
            </p:cNvSpPr>
            <p:nvPr/>
          </p:nvSpPr>
          <p:spPr bwMode="auto">
            <a:xfrm>
              <a:off x="3251" y="2692"/>
              <a:ext cx="16" cy="1"/>
            </a:xfrm>
            <a:prstGeom prst="line">
              <a:avLst/>
            </a:prstGeom>
            <a:noFill/>
            <a:ln w="12700">
              <a:solidFill>
                <a:schemeClr val="tx2"/>
              </a:solidFill>
              <a:round/>
              <a:headEnd/>
              <a:tailEnd/>
            </a:ln>
            <a:effectLst/>
          </p:spPr>
          <p:txBody>
            <a:bodyPr/>
            <a:lstStyle/>
            <a:p>
              <a:endParaRPr lang="en-US"/>
            </a:p>
          </p:txBody>
        </p:sp>
        <p:sp>
          <p:nvSpPr>
            <p:cNvPr id="65354" name="Line 842"/>
            <p:cNvSpPr>
              <a:spLocks noChangeShapeType="1"/>
            </p:cNvSpPr>
            <p:nvPr/>
          </p:nvSpPr>
          <p:spPr bwMode="auto">
            <a:xfrm>
              <a:off x="3299" y="2692"/>
              <a:ext cx="16" cy="1"/>
            </a:xfrm>
            <a:prstGeom prst="line">
              <a:avLst/>
            </a:prstGeom>
            <a:noFill/>
            <a:ln w="12700">
              <a:solidFill>
                <a:schemeClr val="tx2"/>
              </a:solidFill>
              <a:round/>
              <a:headEnd/>
              <a:tailEnd/>
            </a:ln>
            <a:effectLst/>
          </p:spPr>
          <p:txBody>
            <a:bodyPr/>
            <a:lstStyle/>
            <a:p>
              <a:endParaRPr lang="en-US"/>
            </a:p>
          </p:txBody>
        </p:sp>
        <p:sp>
          <p:nvSpPr>
            <p:cNvPr id="65355" name="Line 843"/>
            <p:cNvSpPr>
              <a:spLocks noChangeShapeType="1"/>
            </p:cNvSpPr>
            <p:nvPr/>
          </p:nvSpPr>
          <p:spPr bwMode="auto">
            <a:xfrm>
              <a:off x="3347" y="2692"/>
              <a:ext cx="16" cy="1"/>
            </a:xfrm>
            <a:prstGeom prst="line">
              <a:avLst/>
            </a:prstGeom>
            <a:noFill/>
            <a:ln w="12700">
              <a:solidFill>
                <a:schemeClr val="tx2"/>
              </a:solidFill>
              <a:round/>
              <a:headEnd/>
              <a:tailEnd/>
            </a:ln>
            <a:effectLst/>
          </p:spPr>
          <p:txBody>
            <a:bodyPr/>
            <a:lstStyle/>
            <a:p>
              <a:endParaRPr lang="en-US"/>
            </a:p>
          </p:txBody>
        </p:sp>
        <p:sp>
          <p:nvSpPr>
            <p:cNvPr id="65356" name="Line 844"/>
            <p:cNvSpPr>
              <a:spLocks noChangeShapeType="1"/>
            </p:cNvSpPr>
            <p:nvPr/>
          </p:nvSpPr>
          <p:spPr bwMode="auto">
            <a:xfrm>
              <a:off x="3395" y="2692"/>
              <a:ext cx="16" cy="1"/>
            </a:xfrm>
            <a:prstGeom prst="line">
              <a:avLst/>
            </a:prstGeom>
            <a:noFill/>
            <a:ln w="12700">
              <a:solidFill>
                <a:schemeClr val="tx2"/>
              </a:solidFill>
              <a:round/>
              <a:headEnd/>
              <a:tailEnd/>
            </a:ln>
            <a:effectLst/>
          </p:spPr>
          <p:txBody>
            <a:bodyPr/>
            <a:lstStyle/>
            <a:p>
              <a:endParaRPr lang="en-US"/>
            </a:p>
          </p:txBody>
        </p:sp>
        <p:sp>
          <p:nvSpPr>
            <p:cNvPr id="65357" name="Line 845"/>
            <p:cNvSpPr>
              <a:spLocks noChangeShapeType="1"/>
            </p:cNvSpPr>
            <p:nvPr/>
          </p:nvSpPr>
          <p:spPr bwMode="auto">
            <a:xfrm>
              <a:off x="3443" y="2692"/>
              <a:ext cx="16" cy="1"/>
            </a:xfrm>
            <a:prstGeom prst="line">
              <a:avLst/>
            </a:prstGeom>
            <a:noFill/>
            <a:ln w="12700">
              <a:solidFill>
                <a:schemeClr val="tx2"/>
              </a:solidFill>
              <a:round/>
              <a:headEnd/>
              <a:tailEnd/>
            </a:ln>
            <a:effectLst/>
          </p:spPr>
          <p:txBody>
            <a:bodyPr/>
            <a:lstStyle/>
            <a:p>
              <a:endParaRPr lang="en-US"/>
            </a:p>
          </p:txBody>
        </p:sp>
        <p:sp>
          <p:nvSpPr>
            <p:cNvPr id="65358" name="Line 846"/>
            <p:cNvSpPr>
              <a:spLocks noChangeShapeType="1"/>
            </p:cNvSpPr>
            <p:nvPr/>
          </p:nvSpPr>
          <p:spPr bwMode="auto">
            <a:xfrm>
              <a:off x="3491" y="2692"/>
              <a:ext cx="16" cy="1"/>
            </a:xfrm>
            <a:prstGeom prst="line">
              <a:avLst/>
            </a:prstGeom>
            <a:noFill/>
            <a:ln w="12700">
              <a:solidFill>
                <a:schemeClr val="tx2"/>
              </a:solidFill>
              <a:round/>
              <a:headEnd/>
              <a:tailEnd/>
            </a:ln>
            <a:effectLst/>
          </p:spPr>
          <p:txBody>
            <a:bodyPr/>
            <a:lstStyle/>
            <a:p>
              <a:endParaRPr lang="en-US"/>
            </a:p>
          </p:txBody>
        </p:sp>
        <p:sp>
          <p:nvSpPr>
            <p:cNvPr id="65359" name="Line 847"/>
            <p:cNvSpPr>
              <a:spLocks noChangeShapeType="1"/>
            </p:cNvSpPr>
            <p:nvPr/>
          </p:nvSpPr>
          <p:spPr bwMode="auto">
            <a:xfrm>
              <a:off x="3539" y="2692"/>
              <a:ext cx="16" cy="1"/>
            </a:xfrm>
            <a:prstGeom prst="line">
              <a:avLst/>
            </a:prstGeom>
            <a:noFill/>
            <a:ln w="12700">
              <a:solidFill>
                <a:schemeClr val="tx2"/>
              </a:solidFill>
              <a:round/>
              <a:headEnd/>
              <a:tailEnd/>
            </a:ln>
            <a:effectLst/>
          </p:spPr>
          <p:txBody>
            <a:bodyPr/>
            <a:lstStyle/>
            <a:p>
              <a:endParaRPr lang="en-US"/>
            </a:p>
          </p:txBody>
        </p:sp>
        <p:sp>
          <p:nvSpPr>
            <p:cNvPr id="65360" name="Line 848"/>
            <p:cNvSpPr>
              <a:spLocks noChangeShapeType="1"/>
            </p:cNvSpPr>
            <p:nvPr/>
          </p:nvSpPr>
          <p:spPr bwMode="auto">
            <a:xfrm>
              <a:off x="3587" y="2692"/>
              <a:ext cx="16" cy="1"/>
            </a:xfrm>
            <a:prstGeom prst="line">
              <a:avLst/>
            </a:prstGeom>
            <a:noFill/>
            <a:ln w="12700">
              <a:solidFill>
                <a:schemeClr val="tx2"/>
              </a:solidFill>
              <a:round/>
              <a:headEnd/>
              <a:tailEnd/>
            </a:ln>
            <a:effectLst/>
          </p:spPr>
          <p:txBody>
            <a:bodyPr/>
            <a:lstStyle/>
            <a:p>
              <a:endParaRPr lang="en-US"/>
            </a:p>
          </p:txBody>
        </p:sp>
        <p:sp>
          <p:nvSpPr>
            <p:cNvPr id="65361" name="Line 849"/>
            <p:cNvSpPr>
              <a:spLocks noChangeShapeType="1"/>
            </p:cNvSpPr>
            <p:nvPr/>
          </p:nvSpPr>
          <p:spPr bwMode="auto">
            <a:xfrm>
              <a:off x="3635" y="2692"/>
              <a:ext cx="16" cy="1"/>
            </a:xfrm>
            <a:prstGeom prst="line">
              <a:avLst/>
            </a:prstGeom>
            <a:noFill/>
            <a:ln w="12700">
              <a:solidFill>
                <a:schemeClr val="tx2"/>
              </a:solidFill>
              <a:round/>
              <a:headEnd/>
              <a:tailEnd/>
            </a:ln>
            <a:effectLst/>
          </p:spPr>
          <p:txBody>
            <a:bodyPr/>
            <a:lstStyle/>
            <a:p>
              <a:endParaRPr lang="en-US"/>
            </a:p>
          </p:txBody>
        </p:sp>
        <p:sp>
          <p:nvSpPr>
            <p:cNvPr id="65362" name="Line 850"/>
            <p:cNvSpPr>
              <a:spLocks noChangeShapeType="1"/>
            </p:cNvSpPr>
            <p:nvPr/>
          </p:nvSpPr>
          <p:spPr bwMode="auto">
            <a:xfrm>
              <a:off x="3683" y="2692"/>
              <a:ext cx="16" cy="1"/>
            </a:xfrm>
            <a:prstGeom prst="line">
              <a:avLst/>
            </a:prstGeom>
            <a:noFill/>
            <a:ln w="12700">
              <a:solidFill>
                <a:schemeClr val="tx2"/>
              </a:solidFill>
              <a:round/>
              <a:headEnd/>
              <a:tailEnd/>
            </a:ln>
            <a:effectLst/>
          </p:spPr>
          <p:txBody>
            <a:bodyPr/>
            <a:lstStyle/>
            <a:p>
              <a:endParaRPr lang="en-US"/>
            </a:p>
          </p:txBody>
        </p:sp>
        <p:sp>
          <p:nvSpPr>
            <p:cNvPr id="65363" name="Line 851"/>
            <p:cNvSpPr>
              <a:spLocks noChangeShapeType="1"/>
            </p:cNvSpPr>
            <p:nvPr/>
          </p:nvSpPr>
          <p:spPr bwMode="auto">
            <a:xfrm>
              <a:off x="3731" y="2692"/>
              <a:ext cx="16" cy="1"/>
            </a:xfrm>
            <a:prstGeom prst="line">
              <a:avLst/>
            </a:prstGeom>
            <a:noFill/>
            <a:ln w="12700">
              <a:solidFill>
                <a:schemeClr val="tx2"/>
              </a:solidFill>
              <a:round/>
              <a:headEnd/>
              <a:tailEnd/>
            </a:ln>
            <a:effectLst/>
          </p:spPr>
          <p:txBody>
            <a:bodyPr/>
            <a:lstStyle/>
            <a:p>
              <a:endParaRPr lang="en-US"/>
            </a:p>
          </p:txBody>
        </p:sp>
        <p:sp>
          <p:nvSpPr>
            <p:cNvPr id="65364" name="Line 852"/>
            <p:cNvSpPr>
              <a:spLocks noChangeShapeType="1"/>
            </p:cNvSpPr>
            <p:nvPr/>
          </p:nvSpPr>
          <p:spPr bwMode="auto">
            <a:xfrm>
              <a:off x="3778" y="2692"/>
              <a:ext cx="16" cy="1"/>
            </a:xfrm>
            <a:prstGeom prst="line">
              <a:avLst/>
            </a:prstGeom>
            <a:noFill/>
            <a:ln w="12700">
              <a:solidFill>
                <a:schemeClr val="tx2"/>
              </a:solidFill>
              <a:round/>
              <a:headEnd/>
              <a:tailEnd/>
            </a:ln>
            <a:effectLst/>
          </p:spPr>
          <p:txBody>
            <a:bodyPr/>
            <a:lstStyle/>
            <a:p>
              <a:endParaRPr lang="en-US"/>
            </a:p>
          </p:txBody>
        </p:sp>
        <p:sp>
          <p:nvSpPr>
            <p:cNvPr id="65365" name="Line 853"/>
            <p:cNvSpPr>
              <a:spLocks noChangeShapeType="1"/>
            </p:cNvSpPr>
            <p:nvPr/>
          </p:nvSpPr>
          <p:spPr bwMode="auto">
            <a:xfrm>
              <a:off x="3826" y="2692"/>
              <a:ext cx="16" cy="1"/>
            </a:xfrm>
            <a:prstGeom prst="line">
              <a:avLst/>
            </a:prstGeom>
            <a:noFill/>
            <a:ln w="12700">
              <a:solidFill>
                <a:schemeClr val="tx2"/>
              </a:solidFill>
              <a:round/>
              <a:headEnd/>
              <a:tailEnd/>
            </a:ln>
            <a:effectLst/>
          </p:spPr>
          <p:txBody>
            <a:bodyPr/>
            <a:lstStyle/>
            <a:p>
              <a:endParaRPr lang="en-US"/>
            </a:p>
          </p:txBody>
        </p:sp>
        <p:sp>
          <p:nvSpPr>
            <p:cNvPr id="65366" name="Line 854"/>
            <p:cNvSpPr>
              <a:spLocks noChangeShapeType="1"/>
            </p:cNvSpPr>
            <p:nvPr/>
          </p:nvSpPr>
          <p:spPr bwMode="auto">
            <a:xfrm>
              <a:off x="3874" y="2692"/>
              <a:ext cx="16" cy="1"/>
            </a:xfrm>
            <a:prstGeom prst="line">
              <a:avLst/>
            </a:prstGeom>
            <a:noFill/>
            <a:ln w="12700">
              <a:solidFill>
                <a:schemeClr val="tx2"/>
              </a:solidFill>
              <a:round/>
              <a:headEnd/>
              <a:tailEnd/>
            </a:ln>
            <a:effectLst/>
          </p:spPr>
          <p:txBody>
            <a:bodyPr/>
            <a:lstStyle/>
            <a:p>
              <a:endParaRPr lang="en-US"/>
            </a:p>
          </p:txBody>
        </p:sp>
        <p:sp>
          <p:nvSpPr>
            <p:cNvPr id="65367" name="Line 855"/>
            <p:cNvSpPr>
              <a:spLocks noChangeShapeType="1"/>
            </p:cNvSpPr>
            <p:nvPr/>
          </p:nvSpPr>
          <p:spPr bwMode="auto">
            <a:xfrm>
              <a:off x="3922" y="2692"/>
              <a:ext cx="16" cy="1"/>
            </a:xfrm>
            <a:prstGeom prst="line">
              <a:avLst/>
            </a:prstGeom>
            <a:noFill/>
            <a:ln w="12700">
              <a:solidFill>
                <a:schemeClr val="tx2"/>
              </a:solidFill>
              <a:round/>
              <a:headEnd/>
              <a:tailEnd/>
            </a:ln>
            <a:effectLst/>
          </p:spPr>
          <p:txBody>
            <a:bodyPr/>
            <a:lstStyle/>
            <a:p>
              <a:endParaRPr lang="en-US"/>
            </a:p>
          </p:txBody>
        </p:sp>
        <p:sp>
          <p:nvSpPr>
            <p:cNvPr id="65368" name="Line 856"/>
            <p:cNvSpPr>
              <a:spLocks noChangeShapeType="1"/>
            </p:cNvSpPr>
            <p:nvPr/>
          </p:nvSpPr>
          <p:spPr bwMode="auto">
            <a:xfrm>
              <a:off x="3970" y="2692"/>
              <a:ext cx="16" cy="1"/>
            </a:xfrm>
            <a:prstGeom prst="line">
              <a:avLst/>
            </a:prstGeom>
            <a:noFill/>
            <a:ln w="12700">
              <a:solidFill>
                <a:schemeClr val="tx2"/>
              </a:solidFill>
              <a:round/>
              <a:headEnd/>
              <a:tailEnd/>
            </a:ln>
            <a:effectLst/>
          </p:spPr>
          <p:txBody>
            <a:bodyPr/>
            <a:lstStyle/>
            <a:p>
              <a:endParaRPr lang="en-US"/>
            </a:p>
          </p:txBody>
        </p:sp>
        <p:sp>
          <p:nvSpPr>
            <p:cNvPr id="65369" name="Line 857"/>
            <p:cNvSpPr>
              <a:spLocks noChangeShapeType="1"/>
            </p:cNvSpPr>
            <p:nvPr/>
          </p:nvSpPr>
          <p:spPr bwMode="auto">
            <a:xfrm>
              <a:off x="4018" y="2692"/>
              <a:ext cx="16" cy="1"/>
            </a:xfrm>
            <a:prstGeom prst="line">
              <a:avLst/>
            </a:prstGeom>
            <a:noFill/>
            <a:ln w="12700">
              <a:solidFill>
                <a:schemeClr val="tx2"/>
              </a:solidFill>
              <a:round/>
              <a:headEnd/>
              <a:tailEnd/>
            </a:ln>
            <a:effectLst/>
          </p:spPr>
          <p:txBody>
            <a:bodyPr/>
            <a:lstStyle/>
            <a:p>
              <a:endParaRPr lang="en-US"/>
            </a:p>
          </p:txBody>
        </p:sp>
        <p:sp>
          <p:nvSpPr>
            <p:cNvPr id="65370" name="Line 858"/>
            <p:cNvSpPr>
              <a:spLocks noChangeShapeType="1"/>
            </p:cNvSpPr>
            <p:nvPr/>
          </p:nvSpPr>
          <p:spPr bwMode="auto">
            <a:xfrm>
              <a:off x="4066" y="2692"/>
              <a:ext cx="16" cy="1"/>
            </a:xfrm>
            <a:prstGeom prst="line">
              <a:avLst/>
            </a:prstGeom>
            <a:noFill/>
            <a:ln w="12700">
              <a:solidFill>
                <a:schemeClr val="tx2"/>
              </a:solidFill>
              <a:round/>
              <a:headEnd/>
              <a:tailEnd/>
            </a:ln>
            <a:effectLst/>
          </p:spPr>
          <p:txBody>
            <a:bodyPr/>
            <a:lstStyle/>
            <a:p>
              <a:endParaRPr lang="en-US"/>
            </a:p>
          </p:txBody>
        </p:sp>
        <p:sp>
          <p:nvSpPr>
            <p:cNvPr id="65371" name="Line 859"/>
            <p:cNvSpPr>
              <a:spLocks noChangeShapeType="1"/>
            </p:cNvSpPr>
            <p:nvPr/>
          </p:nvSpPr>
          <p:spPr bwMode="auto">
            <a:xfrm>
              <a:off x="4114" y="2692"/>
              <a:ext cx="16" cy="1"/>
            </a:xfrm>
            <a:prstGeom prst="line">
              <a:avLst/>
            </a:prstGeom>
            <a:noFill/>
            <a:ln w="12700">
              <a:solidFill>
                <a:schemeClr val="tx2"/>
              </a:solidFill>
              <a:round/>
              <a:headEnd/>
              <a:tailEnd/>
            </a:ln>
            <a:effectLst/>
          </p:spPr>
          <p:txBody>
            <a:bodyPr/>
            <a:lstStyle/>
            <a:p>
              <a:endParaRPr lang="en-US"/>
            </a:p>
          </p:txBody>
        </p:sp>
        <p:sp>
          <p:nvSpPr>
            <p:cNvPr id="65372" name="Line 860"/>
            <p:cNvSpPr>
              <a:spLocks noChangeShapeType="1"/>
            </p:cNvSpPr>
            <p:nvPr/>
          </p:nvSpPr>
          <p:spPr bwMode="auto">
            <a:xfrm>
              <a:off x="4162" y="2692"/>
              <a:ext cx="16" cy="1"/>
            </a:xfrm>
            <a:prstGeom prst="line">
              <a:avLst/>
            </a:prstGeom>
            <a:noFill/>
            <a:ln w="12700">
              <a:solidFill>
                <a:schemeClr val="tx2"/>
              </a:solidFill>
              <a:round/>
              <a:headEnd/>
              <a:tailEnd/>
            </a:ln>
            <a:effectLst/>
          </p:spPr>
          <p:txBody>
            <a:bodyPr/>
            <a:lstStyle/>
            <a:p>
              <a:endParaRPr lang="en-US"/>
            </a:p>
          </p:txBody>
        </p:sp>
        <p:sp>
          <p:nvSpPr>
            <p:cNvPr id="65373" name="Line 861"/>
            <p:cNvSpPr>
              <a:spLocks noChangeShapeType="1"/>
            </p:cNvSpPr>
            <p:nvPr/>
          </p:nvSpPr>
          <p:spPr bwMode="auto">
            <a:xfrm>
              <a:off x="4210" y="2692"/>
              <a:ext cx="16" cy="1"/>
            </a:xfrm>
            <a:prstGeom prst="line">
              <a:avLst/>
            </a:prstGeom>
            <a:noFill/>
            <a:ln w="12700">
              <a:solidFill>
                <a:schemeClr val="tx2"/>
              </a:solidFill>
              <a:round/>
              <a:headEnd/>
              <a:tailEnd/>
            </a:ln>
            <a:effectLst/>
          </p:spPr>
          <p:txBody>
            <a:bodyPr/>
            <a:lstStyle/>
            <a:p>
              <a:endParaRPr lang="en-US"/>
            </a:p>
          </p:txBody>
        </p:sp>
        <p:sp>
          <p:nvSpPr>
            <p:cNvPr id="65374" name="Line 862"/>
            <p:cNvSpPr>
              <a:spLocks noChangeShapeType="1"/>
            </p:cNvSpPr>
            <p:nvPr/>
          </p:nvSpPr>
          <p:spPr bwMode="auto">
            <a:xfrm>
              <a:off x="4258" y="2692"/>
              <a:ext cx="16" cy="1"/>
            </a:xfrm>
            <a:prstGeom prst="line">
              <a:avLst/>
            </a:prstGeom>
            <a:noFill/>
            <a:ln w="12700">
              <a:solidFill>
                <a:schemeClr val="tx2"/>
              </a:solidFill>
              <a:round/>
              <a:headEnd/>
              <a:tailEnd/>
            </a:ln>
            <a:effectLst/>
          </p:spPr>
          <p:txBody>
            <a:bodyPr/>
            <a:lstStyle/>
            <a:p>
              <a:endParaRPr lang="en-US"/>
            </a:p>
          </p:txBody>
        </p:sp>
        <p:sp>
          <p:nvSpPr>
            <p:cNvPr id="65375" name="Line 863"/>
            <p:cNvSpPr>
              <a:spLocks noChangeShapeType="1"/>
            </p:cNvSpPr>
            <p:nvPr/>
          </p:nvSpPr>
          <p:spPr bwMode="auto">
            <a:xfrm>
              <a:off x="4306" y="2692"/>
              <a:ext cx="16" cy="1"/>
            </a:xfrm>
            <a:prstGeom prst="line">
              <a:avLst/>
            </a:prstGeom>
            <a:noFill/>
            <a:ln w="12700">
              <a:solidFill>
                <a:schemeClr val="tx2"/>
              </a:solidFill>
              <a:round/>
              <a:headEnd/>
              <a:tailEnd/>
            </a:ln>
            <a:effectLst/>
          </p:spPr>
          <p:txBody>
            <a:bodyPr/>
            <a:lstStyle/>
            <a:p>
              <a:endParaRPr lang="en-US"/>
            </a:p>
          </p:txBody>
        </p:sp>
        <p:sp>
          <p:nvSpPr>
            <p:cNvPr id="65376" name="Line 864"/>
            <p:cNvSpPr>
              <a:spLocks noChangeShapeType="1"/>
            </p:cNvSpPr>
            <p:nvPr/>
          </p:nvSpPr>
          <p:spPr bwMode="auto">
            <a:xfrm>
              <a:off x="4353" y="2692"/>
              <a:ext cx="16" cy="1"/>
            </a:xfrm>
            <a:prstGeom prst="line">
              <a:avLst/>
            </a:prstGeom>
            <a:noFill/>
            <a:ln w="12700">
              <a:solidFill>
                <a:schemeClr val="tx2"/>
              </a:solidFill>
              <a:round/>
              <a:headEnd/>
              <a:tailEnd/>
            </a:ln>
            <a:effectLst/>
          </p:spPr>
          <p:txBody>
            <a:bodyPr/>
            <a:lstStyle/>
            <a:p>
              <a:endParaRPr lang="en-US"/>
            </a:p>
          </p:txBody>
        </p:sp>
        <p:sp>
          <p:nvSpPr>
            <p:cNvPr id="65377" name="Line 865"/>
            <p:cNvSpPr>
              <a:spLocks noChangeShapeType="1"/>
            </p:cNvSpPr>
            <p:nvPr/>
          </p:nvSpPr>
          <p:spPr bwMode="auto">
            <a:xfrm>
              <a:off x="4401" y="2692"/>
              <a:ext cx="16" cy="1"/>
            </a:xfrm>
            <a:prstGeom prst="line">
              <a:avLst/>
            </a:prstGeom>
            <a:noFill/>
            <a:ln w="12700">
              <a:solidFill>
                <a:schemeClr val="tx2"/>
              </a:solidFill>
              <a:round/>
              <a:headEnd/>
              <a:tailEnd/>
            </a:ln>
            <a:effectLst/>
          </p:spPr>
          <p:txBody>
            <a:bodyPr/>
            <a:lstStyle/>
            <a:p>
              <a:endParaRPr lang="en-US"/>
            </a:p>
          </p:txBody>
        </p:sp>
        <p:sp>
          <p:nvSpPr>
            <p:cNvPr id="65378" name="Line 866"/>
            <p:cNvSpPr>
              <a:spLocks noChangeShapeType="1"/>
            </p:cNvSpPr>
            <p:nvPr/>
          </p:nvSpPr>
          <p:spPr bwMode="auto">
            <a:xfrm>
              <a:off x="4449" y="2692"/>
              <a:ext cx="16" cy="1"/>
            </a:xfrm>
            <a:prstGeom prst="line">
              <a:avLst/>
            </a:prstGeom>
            <a:noFill/>
            <a:ln w="12700">
              <a:solidFill>
                <a:schemeClr val="tx2"/>
              </a:solidFill>
              <a:round/>
              <a:headEnd/>
              <a:tailEnd/>
            </a:ln>
            <a:effectLst/>
          </p:spPr>
          <p:txBody>
            <a:bodyPr/>
            <a:lstStyle/>
            <a:p>
              <a:endParaRPr lang="en-US"/>
            </a:p>
          </p:txBody>
        </p:sp>
        <p:sp>
          <p:nvSpPr>
            <p:cNvPr id="65379" name="Line 867"/>
            <p:cNvSpPr>
              <a:spLocks noChangeShapeType="1"/>
            </p:cNvSpPr>
            <p:nvPr/>
          </p:nvSpPr>
          <p:spPr bwMode="auto">
            <a:xfrm>
              <a:off x="4497" y="2692"/>
              <a:ext cx="16" cy="1"/>
            </a:xfrm>
            <a:prstGeom prst="line">
              <a:avLst/>
            </a:prstGeom>
            <a:noFill/>
            <a:ln w="12700">
              <a:solidFill>
                <a:schemeClr val="tx2"/>
              </a:solidFill>
              <a:round/>
              <a:headEnd/>
              <a:tailEnd/>
            </a:ln>
            <a:effectLst/>
          </p:spPr>
          <p:txBody>
            <a:bodyPr/>
            <a:lstStyle/>
            <a:p>
              <a:endParaRPr lang="en-US"/>
            </a:p>
          </p:txBody>
        </p:sp>
        <p:sp>
          <p:nvSpPr>
            <p:cNvPr id="65380" name="Line 868"/>
            <p:cNvSpPr>
              <a:spLocks noChangeShapeType="1"/>
            </p:cNvSpPr>
            <p:nvPr/>
          </p:nvSpPr>
          <p:spPr bwMode="auto">
            <a:xfrm>
              <a:off x="4545" y="2692"/>
              <a:ext cx="16" cy="1"/>
            </a:xfrm>
            <a:prstGeom prst="line">
              <a:avLst/>
            </a:prstGeom>
            <a:noFill/>
            <a:ln w="12700">
              <a:solidFill>
                <a:schemeClr val="tx2"/>
              </a:solidFill>
              <a:round/>
              <a:headEnd/>
              <a:tailEnd/>
            </a:ln>
            <a:effectLst/>
          </p:spPr>
          <p:txBody>
            <a:bodyPr/>
            <a:lstStyle/>
            <a:p>
              <a:endParaRPr lang="en-US"/>
            </a:p>
          </p:txBody>
        </p:sp>
        <p:sp>
          <p:nvSpPr>
            <p:cNvPr id="65381" name="Line 869"/>
            <p:cNvSpPr>
              <a:spLocks noChangeShapeType="1"/>
            </p:cNvSpPr>
            <p:nvPr/>
          </p:nvSpPr>
          <p:spPr bwMode="auto">
            <a:xfrm>
              <a:off x="4593" y="2692"/>
              <a:ext cx="16" cy="1"/>
            </a:xfrm>
            <a:prstGeom prst="line">
              <a:avLst/>
            </a:prstGeom>
            <a:noFill/>
            <a:ln w="12700">
              <a:solidFill>
                <a:schemeClr val="tx2"/>
              </a:solidFill>
              <a:round/>
              <a:headEnd/>
              <a:tailEnd/>
            </a:ln>
            <a:effectLst/>
          </p:spPr>
          <p:txBody>
            <a:bodyPr/>
            <a:lstStyle/>
            <a:p>
              <a:endParaRPr lang="en-US"/>
            </a:p>
          </p:txBody>
        </p:sp>
        <p:sp>
          <p:nvSpPr>
            <p:cNvPr id="65382" name="Line 870"/>
            <p:cNvSpPr>
              <a:spLocks noChangeShapeType="1"/>
            </p:cNvSpPr>
            <p:nvPr/>
          </p:nvSpPr>
          <p:spPr bwMode="auto">
            <a:xfrm>
              <a:off x="4641" y="2692"/>
              <a:ext cx="16" cy="1"/>
            </a:xfrm>
            <a:prstGeom prst="line">
              <a:avLst/>
            </a:prstGeom>
            <a:noFill/>
            <a:ln w="12700">
              <a:solidFill>
                <a:schemeClr val="tx2"/>
              </a:solidFill>
              <a:round/>
              <a:headEnd/>
              <a:tailEnd/>
            </a:ln>
            <a:effectLst/>
          </p:spPr>
          <p:txBody>
            <a:bodyPr/>
            <a:lstStyle/>
            <a:p>
              <a:endParaRPr lang="en-US"/>
            </a:p>
          </p:txBody>
        </p:sp>
        <p:sp>
          <p:nvSpPr>
            <p:cNvPr id="65383" name="Line 871"/>
            <p:cNvSpPr>
              <a:spLocks noChangeShapeType="1"/>
            </p:cNvSpPr>
            <p:nvPr/>
          </p:nvSpPr>
          <p:spPr bwMode="auto">
            <a:xfrm>
              <a:off x="4689" y="2692"/>
              <a:ext cx="16" cy="1"/>
            </a:xfrm>
            <a:prstGeom prst="line">
              <a:avLst/>
            </a:prstGeom>
            <a:noFill/>
            <a:ln w="12700">
              <a:solidFill>
                <a:schemeClr val="tx2"/>
              </a:solidFill>
              <a:round/>
              <a:headEnd/>
              <a:tailEnd/>
            </a:ln>
            <a:effectLst/>
          </p:spPr>
          <p:txBody>
            <a:bodyPr/>
            <a:lstStyle/>
            <a:p>
              <a:endParaRPr lang="en-US"/>
            </a:p>
          </p:txBody>
        </p:sp>
        <p:sp>
          <p:nvSpPr>
            <p:cNvPr id="65384" name="Line 872"/>
            <p:cNvSpPr>
              <a:spLocks noChangeShapeType="1"/>
            </p:cNvSpPr>
            <p:nvPr/>
          </p:nvSpPr>
          <p:spPr bwMode="auto">
            <a:xfrm>
              <a:off x="4737" y="2692"/>
              <a:ext cx="16" cy="1"/>
            </a:xfrm>
            <a:prstGeom prst="line">
              <a:avLst/>
            </a:prstGeom>
            <a:noFill/>
            <a:ln w="12700">
              <a:solidFill>
                <a:schemeClr val="tx2"/>
              </a:solidFill>
              <a:round/>
              <a:headEnd/>
              <a:tailEnd/>
            </a:ln>
            <a:effectLst/>
          </p:spPr>
          <p:txBody>
            <a:bodyPr/>
            <a:lstStyle/>
            <a:p>
              <a:endParaRPr lang="en-US"/>
            </a:p>
          </p:txBody>
        </p:sp>
        <p:sp>
          <p:nvSpPr>
            <p:cNvPr id="65385" name="Line 873"/>
            <p:cNvSpPr>
              <a:spLocks noChangeShapeType="1"/>
            </p:cNvSpPr>
            <p:nvPr/>
          </p:nvSpPr>
          <p:spPr bwMode="auto">
            <a:xfrm>
              <a:off x="4785" y="2692"/>
              <a:ext cx="16" cy="1"/>
            </a:xfrm>
            <a:prstGeom prst="line">
              <a:avLst/>
            </a:prstGeom>
            <a:noFill/>
            <a:ln w="12700">
              <a:solidFill>
                <a:schemeClr val="tx2"/>
              </a:solidFill>
              <a:round/>
              <a:headEnd/>
              <a:tailEnd/>
            </a:ln>
            <a:effectLst/>
          </p:spPr>
          <p:txBody>
            <a:bodyPr/>
            <a:lstStyle/>
            <a:p>
              <a:endParaRPr lang="en-US"/>
            </a:p>
          </p:txBody>
        </p:sp>
        <p:sp>
          <p:nvSpPr>
            <p:cNvPr id="65386" name="Line 874"/>
            <p:cNvSpPr>
              <a:spLocks noChangeShapeType="1"/>
            </p:cNvSpPr>
            <p:nvPr/>
          </p:nvSpPr>
          <p:spPr bwMode="auto">
            <a:xfrm>
              <a:off x="4833" y="2692"/>
              <a:ext cx="16" cy="1"/>
            </a:xfrm>
            <a:prstGeom prst="line">
              <a:avLst/>
            </a:prstGeom>
            <a:noFill/>
            <a:ln w="12700">
              <a:solidFill>
                <a:schemeClr val="tx2"/>
              </a:solidFill>
              <a:round/>
              <a:headEnd/>
              <a:tailEnd/>
            </a:ln>
            <a:effectLst/>
          </p:spPr>
          <p:txBody>
            <a:bodyPr/>
            <a:lstStyle/>
            <a:p>
              <a:endParaRPr lang="en-US"/>
            </a:p>
          </p:txBody>
        </p:sp>
        <p:sp>
          <p:nvSpPr>
            <p:cNvPr id="65387" name="Line 875"/>
            <p:cNvSpPr>
              <a:spLocks noChangeShapeType="1"/>
            </p:cNvSpPr>
            <p:nvPr/>
          </p:nvSpPr>
          <p:spPr bwMode="auto">
            <a:xfrm>
              <a:off x="4881" y="2692"/>
              <a:ext cx="16" cy="1"/>
            </a:xfrm>
            <a:prstGeom prst="line">
              <a:avLst/>
            </a:prstGeom>
            <a:noFill/>
            <a:ln w="12700">
              <a:solidFill>
                <a:schemeClr val="tx2"/>
              </a:solidFill>
              <a:round/>
              <a:headEnd/>
              <a:tailEnd/>
            </a:ln>
            <a:effectLst/>
          </p:spPr>
          <p:txBody>
            <a:bodyPr/>
            <a:lstStyle/>
            <a:p>
              <a:endParaRPr lang="en-US"/>
            </a:p>
          </p:txBody>
        </p:sp>
        <p:sp>
          <p:nvSpPr>
            <p:cNvPr id="65388" name="Line 876"/>
            <p:cNvSpPr>
              <a:spLocks noChangeShapeType="1"/>
            </p:cNvSpPr>
            <p:nvPr/>
          </p:nvSpPr>
          <p:spPr bwMode="auto">
            <a:xfrm>
              <a:off x="1143" y="2636"/>
              <a:ext cx="16" cy="1"/>
            </a:xfrm>
            <a:prstGeom prst="line">
              <a:avLst/>
            </a:prstGeom>
            <a:noFill/>
            <a:ln w="12700">
              <a:solidFill>
                <a:schemeClr val="tx2"/>
              </a:solidFill>
              <a:round/>
              <a:headEnd/>
              <a:tailEnd/>
            </a:ln>
            <a:effectLst/>
          </p:spPr>
          <p:txBody>
            <a:bodyPr/>
            <a:lstStyle/>
            <a:p>
              <a:endParaRPr lang="en-US"/>
            </a:p>
          </p:txBody>
        </p:sp>
        <p:sp>
          <p:nvSpPr>
            <p:cNvPr id="65389" name="Line 877"/>
            <p:cNvSpPr>
              <a:spLocks noChangeShapeType="1"/>
            </p:cNvSpPr>
            <p:nvPr/>
          </p:nvSpPr>
          <p:spPr bwMode="auto">
            <a:xfrm>
              <a:off x="1191" y="2636"/>
              <a:ext cx="16" cy="1"/>
            </a:xfrm>
            <a:prstGeom prst="line">
              <a:avLst/>
            </a:prstGeom>
            <a:noFill/>
            <a:ln w="12700">
              <a:solidFill>
                <a:schemeClr val="tx2"/>
              </a:solidFill>
              <a:round/>
              <a:headEnd/>
              <a:tailEnd/>
            </a:ln>
            <a:effectLst/>
          </p:spPr>
          <p:txBody>
            <a:bodyPr/>
            <a:lstStyle/>
            <a:p>
              <a:endParaRPr lang="en-US"/>
            </a:p>
          </p:txBody>
        </p:sp>
        <p:sp>
          <p:nvSpPr>
            <p:cNvPr id="65390" name="Line 878"/>
            <p:cNvSpPr>
              <a:spLocks noChangeShapeType="1"/>
            </p:cNvSpPr>
            <p:nvPr/>
          </p:nvSpPr>
          <p:spPr bwMode="auto">
            <a:xfrm>
              <a:off x="1239" y="2636"/>
              <a:ext cx="16" cy="1"/>
            </a:xfrm>
            <a:prstGeom prst="line">
              <a:avLst/>
            </a:prstGeom>
            <a:noFill/>
            <a:ln w="12700">
              <a:solidFill>
                <a:schemeClr val="tx2"/>
              </a:solidFill>
              <a:round/>
              <a:headEnd/>
              <a:tailEnd/>
            </a:ln>
            <a:effectLst/>
          </p:spPr>
          <p:txBody>
            <a:bodyPr/>
            <a:lstStyle/>
            <a:p>
              <a:endParaRPr lang="en-US"/>
            </a:p>
          </p:txBody>
        </p:sp>
        <p:sp>
          <p:nvSpPr>
            <p:cNvPr id="65391" name="Line 879"/>
            <p:cNvSpPr>
              <a:spLocks noChangeShapeType="1"/>
            </p:cNvSpPr>
            <p:nvPr/>
          </p:nvSpPr>
          <p:spPr bwMode="auto">
            <a:xfrm>
              <a:off x="1287" y="2636"/>
              <a:ext cx="16" cy="1"/>
            </a:xfrm>
            <a:prstGeom prst="line">
              <a:avLst/>
            </a:prstGeom>
            <a:noFill/>
            <a:ln w="12700">
              <a:solidFill>
                <a:schemeClr val="tx2"/>
              </a:solidFill>
              <a:round/>
              <a:headEnd/>
              <a:tailEnd/>
            </a:ln>
            <a:effectLst/>
          </p:spPr>
          <p:txBody>
            <a:bodyPr/>
            <a:lstStyle/>
            <a:p>
              <a:endParaRPr lang="en-US"/>
            </a:p>
          </p:txBody>
        </p:sp>
        <p:sp>
          <p:nvSpPr>
            <p:cNvPr id="65392" name="Line 880"/>
            <p:cNvSpPr>
              <a:spLocks noChangeShapeType="1"/>
            </p:cNvSpPr>
            <p:nvPr/>
          </p:nvSpPr>
          <p:spPr bwMode="auto">
            <a:xfrm>
              <a:off x="1335" y="2636"/>
              <a:ext cx="16" cy="1"/>
            </a:xfrm>
            <a:prstGeom prst="line">
              <a:avLst/>
            </a:prstGeom>
            <a:noFill/>
            <a:ln w="12700">
              <a:solidFill>
                <a:schemeClr val="tx2"/>
              </a:solidFill>
              <a:round/>
              <a:headEnd/>
              <a:tailEnd/>
            </a:ln>
            <a:effectLst/>
          </p:spPr>
          <p:txBody>
            <a:bodyPr/>
            <a:lstStyle/>
            <a:p>
              <a:endParaRPr lang="en-US"/>
            </a:p>
          </p:txBody>
        </p:sp>
        <p:sp>
          <p:nvSpPr>
            <p:cNvPr id="65393" name="Line 881"/>
            <p:cNvSpPr>
              <a:spLocks noChangeShapeType="1"/>
            </p:cNvSpPr>
            <p:nvPr/>
          </p:nvSpPr>
          <p:spPr bwMode="auto">
            <a:xfrm>
              <a:off x="1383" y="2636"/>
              <a:ext cx="15" cy="1"/>
            </a:xfrm>
            <a:prstGeom prst="line">
              <a:avLst/>
            </a:prstGeom>
            <a:noFill/>
            <a:ln w="12700">
              <a:solidFill>
                <a:schemeClr val="tx2"/>
              </a:solidFill>
              <a:round/>
              <a:headEnd/>
              <a:tailEnd/>
            </a:ln>
            <a:effectLst/>
          </p:spPr>
          <p:txBody>
            <a:bodyPr/>
            <a:lstStyle/>
            <a:p>
              <a:endParaRPr lang="en-US"/>
            </a:p>
          </p:txBody>
        </p:sp>
        <p:sp>
          <p:nvSpPr>
            <p:cNvPr id="65394" name="Line 882"/>
            <p:cNvSpPr>
              <a:spLocks noChangeShapeType="1"/>
            </p:cNvSpPr>
            <p:nvPr/>
          </p:nvSpPr>
          <p:spPr bwMode="auto">
            <a:xfrm>
              <a:off x="1430" y="2636"/>
              <a:ext cx="16" cy="1"/>
            </a:xfrm>
            <a:prstGeom prst="line">
              <a:avLst/>
            </a:prstGeom>
            <a:noFill/>
            <a:ln w="12700">
              <a:solidFill>
                <a:schemeClr val="tx2"/>
              </a:solidFill>
              <a:round/>
              <a:headEnd/>
              <a:tailEnd/>
            </a:ln>
            <a:effectLst/>
          </p:spPr>
          <p:txBody>
            <a:bodyPr/>
            <a:lstStyle/>
            <a:p>
              <a:endParaRPr lang="en-US"/>
            </a:p>
          </p:txBody>
        </p:sp>
        <p:sp>
          <p:nvSpPr>
            <p:cNvPr id="65395" name="Line 883"/>
            <p:cNvSpPr>
              <a:spLocks noChangeShapeType="1"/>
            </p:cNvSpPr>
            <p:nvPr/>
          </p:nvSpPr>
          <p:spPr bwMode="auto">
            <a:xfrm>
              <a:off x="1478" y="2636"/>
              <a:ext cx="16" cy="1"/>
            </a:xfrm>
            <a:prstGeom prst="line">
              <a:avLst/>
            </a:prstGeom>
            <a:noFill/>
            <a:ln w="12700">
              <a:solidFill>
                <a:schemeClr val="tx2"/>
              </a:solidFill>
              <a:round/>
              <a:headEnd/>
              <a:tailEnd/>
            </a:ln>
            <a:effectLst/>
          </p:spPr>
          <p:txBody>
            <a:bodyPr/>
            <a:lstStyle/>
            <a:p>
              <a:endParaRPr lang="en-US"/>
            </a:p>
          </p:txBody>
        </p:sp>
        <p:sp>
          <p:nvSpPr>
            <p:cNvPr id="65396" name="Line 884"/>
            <p:cNvSpPr>
              <a:spLocks noChangeShapeType="1"/>
            </p:cNvSpPr>
            <p:nvPr/>
          </p:nvSpPr>
          <p:spPr bwMode="auto">
            <a:xfrm>
              <a:off x="1526" y="2636"/>
              <a:ext cx="16" cy="1"/>
            </a:xfrm>
            <a:prstGeom prst="line">
              <a:avLst/>
            </a:prstGeom>
            <a:noFill/>
            <a:ln w="12700">
              <a:solidFill>
                <a:schemeClr val="tx2"/>
              </a:solidFill>
              <a:round/>
              <a:headEnd/>
              <a:tailEnd/>
            </a:ln>
            <a:effectLst/>
          </p:spPr>
          <p:txBody>
            <a:bodyPr/>
            <a:lstStyle/>
            <a:p>
              <a:endParaRPr lang="en-US"/>
            </a:p>
          </p:txBody>
        </p:sp>
        <p:sp>
          <p:nvSpPr>
            <p:cNvPr id="65397" name="Line 885"/>
            <p:cNvSpPr>
              <a:spLocks noChangeShapeType="1"/>
            </p:cNvSpPr>
            <p:nvPr/>
          </p:nvSpPr>
          <p:spPr bwMode="auto">
            <a:xfrm>
              <a:off x="1574" y="2636"/>
              <a:ext cx="16" cy="1"/>
            </a:xfrm>
            <a:prstGeom prst="line">
              <a:avLst/>
            </a:prstGeom>
            <a:noFill/>
            <a:ln w="12700">
              <a:solidFill>
                <a:schemeClr val="tx2"/>
              </a:solidFill>
              <a:round/>
              <a:headEnd/>
              <a:tailEnd/>
            </a:ln>
            <a:effectLst/>
          </p:spPr>
          <p:txBody>
            <a:bodyPr/>
            <a:lstStyle/>
            <a:p>
              <a:endParaRPr lang="en-US"/>
            </a:p>
          </p:txBody>
        </p:sp>
        <p:sp>
          <p:nvSpPr>
            <p:cNvPr id="65398" name="Line 886"/>
            <p:cNvSpPr>
              <a:spLocks noChangeShapeType="1"/>
            </p:cNvSpPr>
            <p:nvPr/>
          </p:nvSpPr>
          <p:spPr bwMode="auto">
            <a:xfrm>
              <a:off x="1622" y="2636"/>
              <a:ext cx="16" cy="1"/>
            </a:xfrm>
            <a:prstGeom prst="line">
              <a:avLst/>
            </a:prstGeom>
            <a:noFill/>
            <a:ln w="12700">
              <a:solidFill>
                <a:schemeClr val="tx2"/>
              </a:solidFill>
              <a:round/>
              <a:headEnd/>
              <a:tailEnd/>
            </a:ln>
            <a:effectLst/>
          </p:spPr>
          <p:txBody>
            <a:bodyPr/>
            <a:lstStyle/>
            <a:p>
              <a:endParaRPr lang="en-US"/>
            </a:p>
          </p:txBody>
        </p:sp>
        <p:sp>
          <p:nvSpPr>
            <p:cNvPr id="65399" name="Line 887"/>
            <p:cNvSpPr>
              <a:spLocks noChangeShapeType="1"/>
            </p:cNvSpPr>
            <p:nvPr/>
          </p:nvSpPr>
          <p:spPr bwMode="auto">
            <a:xfrm>
              <a:off x="1670" y="2636"/>
              <a:ext cx="16" cy="1"/>
            </a:xfrm>
            <a:prstGeom prst="line">
              <a:avLst/>
            </a:prstGeom>
            <a:noFill/>
            <a:ln w="12700">
              <a:solidFill>
                <a:schemeClr val="tx2"/>
              </a:solidFill>
              <a:round/>
              <a:headEnd/>
              <a:tailEnd/>
            </a:ln>
            <a:effectLst/>
          </p:spPr>
          <p:txBody>
            <a:bodyPr/>
            <a:lstStyle/>
            <a:p>
              <a:endParaRPr lang="en-US"/>
            </a:p>
          </p:txBody>
        </p:sp>
        <p:sp>
          <p:nvSpPr>
            <p:cNvPr id="65400" name="Line 888"/>
            <p:cNvSpPr>
              <a:spLocks noChangeShapeType="1"/>
            </p:cNvSpPr>
            <p:nvPr/>
          </p:nvSpPr>
          <p:spPr bwMode="auto">
            <a:xfrm>
              <a:off x="1718" y="2636"/>
              <a:ext cx="16" cy="1"/>
            </a:xfrm>
            <a:prstGeom prst="line">
              <a:avLst/>
            </a:prstGeom>
            <a:noFill/>
            <a:ln w="12700">
              <a:solidFill>
                <a:schemeClr val="tx2"/>
              </a:solidFill>
              <a:round/>
              <a:headEnd/>
              <a:tailEnd/>
            </a:ln>
            <a:effectLst/>
          </p:spPr>
          <p:txBody>
            <a:bodyPr/>
            <a:lstStyle/>
            <a:p>
              <a:endParaRPr lang="en-US"/>
            </a:p>
          </p:txBody>
        </p:sp>
        <p:sp>
          <p:nvSpPr>
            <p:cNvPr id="65401" name="Line 889"/>
            <p:cNvSpPr>
              <a:spLocks noChangeShapeType="1"/>
            </p:cNvSpPr>
            <p:nvPr/>
          </p:nvSpPr>
          <p:spPr bwMode="auto">
            <a:xfrm>
              <a:off x="1766" y="2636"/>
              <a:ext cx="16" cy="1"/>
            </a:xfrm>
            <a:prstGeom prst="line">
              <a:avLst/>
            </a:prstGeom>
            <a:noFill/>
            <a:ln w="12700">
              <a:solidFill>
                <a:schemeClr val="tx2"/>
              </a:solidFill>
              <a:round/>
              <a:headEnd/>
              <a:tailEnd/>
            </a:ln>
            <a:effectLst/>
          </p:spPr>
          <p:txBody>
            <a:bodyPr/>
            <a:lstStyle/>
            <a:p>
              <a:endParaRPr lang="en-US"/>
            </a:p>
          </p:txBody>
        </p:sp>
        <p:sp>
          <p:nvSpPr>
            <p:cNvPr id="65402" name="Line 890"/>
            <p:cNvSpPr>
              <a:spLocks noChangeShapeType="1"/>
            </p:cNvSpPr>
            <p:nvPr/>
          </p:nvSpPr>
          <p:spPr bwMode="auto">
            <a:xfrm>
              <a:off x="1814" y="2636"/>
              <a:ext cx="16" cy="1"/>
            </a:xfrm>
            <a:prstGeom prst="line">
              <a:avLst/>
            </a:prstGeom>
            <a:noFill/>
            <a:ln w="12700">
              <a:solidFill>
                <a:schemeClr val="tx2"/>
              </a:solidFill>
              <a:round/>
              <a:headEnd/>
              <a:tailEnd/>
            </a:ln>
            <a:effectLst/>
          </p:spPr>
          <p:txBody>
            <a:bodyPr/>
            <a:lstStyle/>
            <a:p>
              <a:endParaRPr lang="en-US"/>
            </a:p>
          </p:txBody>
        </p:sp>
        <p:sp>
          <p:nvSpPr>
            <p:cNvPr id="65403" name="Line 891"/>
            <p:cNvSpPr>
              <a:spLocks noChangeShapeType="1"/>
            </p:cNvSpPr>
            <p:nvPr/>
          </p:nvSpPr>
          <p:spPr bwMode="auto">
            <a:xfrm>
              <a:off x="1862" y="2636"/>
              <a:ext cx="16" cy="1"/>
            </a:xfrm>
            <a:prstGeom prst="line">
              <a:avLst/>
            </a:prstGeom>
            <a:noFill/>
            <a:ln w="12700">
              <a:solidFill>
                <a:schemeClr val="tx2"/>
              </a:solidFill>
              <a:round/>
              <a:headEnd/>
              <a:tailEnd/>
            </a:ln>
            <a:effectLst/>
          </p:spPr>
          <p:txBody>
            <a:bodyPr/>
            <a:lstStyle/>
            <a:p>
              <a:endParaRPr lang="en-US"/>
            </a:p>
          </p:txBody>
        </p:sp>
        <p:sp>
          <p:nvSpPr>
            <p:cNvPr id="65404" name="Line 892"/>
            <p:cNvSpPr>
              <a:spLocks noChangeShapeType="1"/>
            </p:cNvSpPr>
            <p:nvPr/>
          </p:nvSpPr>
          <p:spPr bwMode="auto">
            <a:xfrm>
              <a:off x="1910" y="2636"/>
              <a:ext cx="16" cy="1"/>
            </a:xfrm>
            <a:prstGeom prst="line">
              <a:avLst/>
            </a:prstGeom>
            <a:noFill/>
            <a:ln w="12700">
              <a:solidFill>
                <a:schemeClr val="tx2"/>
              </a:solidFill>
              <a:round/>
              <a:headEnd/>
              <a:tailEnd/>
            </a:ln>
            <a:effectLst/>
          </p:spPr>
          <p:txBody>
            <a:bodyPr/>
            <a:lstStyle/>
            <a:p>
              <a:endParaRPr lang="en-US"/>
            </a:p>
          </p:txBody>
        </p:sp>
        <p:sp>
          <p:nvSpPr>
            <p:cNvPr id="65405" name="Line 893"/>
            <p:cNvSpPr>
              <a:spLocks noChangeShapeType="1"/>
            </p:cNvSpPr>
            <p:nvPr/>
          </p:nvSpPr>
          <p:spPr bwMode="auto">
            <a:xfrm>
              <a:off x="1958" y="2636"/>
              <a:ext cx="16" cy="1"/>
            </a:xfrm>
            <a:prstGeom prst="line">
              <a:avLst/>
            </a:prstGeom>
            <a:noFill/>
            <a:ln w="12700">
              <a:solidFill>
                <a:schemeClr val="tx2"/>
              </a:solidFill>
              <a:round/>
              <a:headEnd/>
              <a:tailEnd/>
            </a:ln>
            <a:effectLst/>
          </p:spPr>
          <p:txBody>
            <a:bodyPr/>
            <a:lstStyle/>
            <a:p>
              <a:endParaRPr lang="en-US"/>
            </a:p>
          </p:txBody>
        </p:sp>
        <p:sp>
          <p:nvSpPr>
            <p:cNvPr id="65406" name="Line 894"/>
            <p:cNvSpPr>
              <a:spLocks noChangeShapeType="1"/>
            </p:cNvSpPr>
            <p:nvPr/>
          </p:nvSpPr>
          <p:spPr bwMode="auto">
            <a:xfrm>
              <a:off x="2005" y="2636"/>
              <a:ext cx="16" cy="1"/>
            </a:xfrm>
            <a:prstGeom prst="line">
              <a:avLst/>
            </a:prstGeom>
            <a:noFill/>
            <a:ln w="12700">
              <a:solidFill>
                <a:schemeClr val="tx2"/>
              </a:solidFill>
              <a:round/>
              <a:headEnd/>
              <a:tailEnd/>
            </a:ln>
            <a:effectLst/>
          </p:spPr>
          <p:txBody>
            <a:bodyPr/>
            <a:lstStyle/>
            <a:p>
              <a:endParaRPr lang="en-US"/>
            </a:p>
          </p:txBody>
        </p:sp>
        <p:sp>
          <p:nvSpPr>
            <p:cNvPr id="65407" name="Line 895"/>
            <p:cNvSpPr>
              <a:spLocks noChangeShapeType="1"/>
            </p:cNvSpPr>
            <p:nvPr/>
          </p:nvSpPr>
          <p:spPr bwMode="auto">
            <a:xfrm>
              <a:off x="2053" y="2636"/>
              <a:ext cx="16" cy="1"/>
            </a:xfrm>
            <a:prstGeom prst="line">
              <a:avLst/>
            </a:prstGeom>
            <a:noFill/>
            <a:ln w="12700">
              <a:solidFill>
                <a:schemeClr val="tx2"/>
              </a:solidFill>
              <a:round/>
              <a:headEnd/>
              <a:tailEnd/>
            </a:ln>
            <a:effectLst/>
          </p:spPr>
          <p:txBody>
            <a:bodyPr/>
            <a:lstStyle/>
            <a:p>
              <a:endParaRPr lang="en-US"/>
            </a:p>
          </p:txBody>
        </p:sp>
        <p:sp>
          <p:nvSpPr>
            <p:cNvPr id="65408" name="Line 896"/>
            <p:cNvSpPr>
              <a:spLocks noChangeShapeType="1"/>
            </p:cNvSpPr>
            <p:nvPr/>
          </p:nvSpPr>
          <p:spPr bwMode="auto">
            <a:xfrm>
              <a:off x="2101" y="2636"/>
              <a:ext cx="16" cy="1"/>
            </a:xfrm>
            <a:prstGeom prst="line">
              <a:avLst/>
            </a:prstGeom>
            <a:noFill/>
            <a:ln w="12700">
              <a:solidFill>
                <a:schemeClr val="tx2"/>
              </a:solidFill>
              <a:round/>
              <a:headEnd/>
              <a:tailEnd/>
            </a:ln>
            <a:effectLst/>
          </p:spPr>
          <p:txBody>
            <a:bodyPr/>
            <a:lstStyle/>
            <a:p>
              <a:endParaRPr lang="en-US"/>
            </a:p>
          </p:txBody>
        </p:sp>
        <p:sp>
          <p:nvSpPr>
            <p:cNvPr id="65409" name="Line 897"/>
            <p:cNvSpPr>
              <a:spLocks noChangeShapeType="1"/>
            </p:cNvSpPr>
            <p:nvPr/>
          </p:nvSpPr>
          <p:spPr bwMode="auto">
            <a:xfrm>
              <a:off x="2149" y="2636"/>
              <a:ext cx="16" cy="1"/>
            </a:xfrm>
            <a:prstGeom prst="line">
              <a:avLst/>
            </a:prstGeom>
            <a:noFill/>
            <a:ln w="12700">
              <a:solidFill>
                <a:schemeClr val="tx2"/>
              </a:solidFill>
              <a:round/>
              <a:headEnd/>
              <a:tailEnd/>
            </a:ln>
            <a:effectLst/>
          </p:spPr>
          <p:txBody>
            <a:bodyPr/>
            <a:lstStyle/>
            <a:p>
              <a:endParaRPr lang="en-US"/>
            </a:p>
          </p:txBody>
        </p:sp>
        <p:sp>
          <p:nvSpPr>
            <p:cNvPr id="65410" name="Line 898"/>
            <p:cNvSpPr>
              <a:spLocks noChangeShapeType="1"/>
            </p:cNvSpPr>
            <p:nvPr/>
          </p:nvSpPr>
          <p:spPr bwMode="auto">
            <a:xfrm>
              <a:off x="2197" y="2636"/>
              <a:ext cx="16" cy="1"/>
            </a:xfrm>
            <a:prstGeom prst="line">
              <a:avLst/>
            </a:prstGeom>
            <a:noFill/>
            <a:ln w="12700">
              <a:solidFill>
                <a:schemeClr val="tx2"/>
              </a:solidFill>
              <a:round/>
              <a:headEnd/>
              <a:tailEnd/>
            </a:ln>
            <a:effectLst/>
          </p:spPr>
          <p:txBody>
            <a:bodyPr/>
            <a:lstStyle/>
            <a:p>
              <a:endParaRPr lang="en-US"/>
            </a:p>
          </p:txBody>
        </p:sp>
        <p:sp>
          <p:nvSpPr>
            <p:cNvPr id="65411" name="Line 899"/>
            <p:cNvSpPr>
              <a:spLocks noChangeShapeType="1"/>
            </p:cNvSpPr>
            <p:nvPr/>
          </p:nvSpPr>
          <p:spPr bwMode="auto">
            <a:xfrm>
              <a:off x="2245" y="2636"/>
              <a:ext cx="16" cy="1"/>
            </a:xfrm>
            <a:prstGeom prst="line">
              <a:avLst/>
            </a:prstGeom>
            <a:noFill/>
            <a:ln w="12700">
              <a:solidFill>
                <a:schemeClr val="tx2"/>
              </a:solidFill>
              <a:round/>
              <a:headEnd/>
              <a:tailEnd/>
            </a:ln>
            <a:effectLst/>
          </p:spPr>
          <p:txBody>
            <a:bodyPr/>
            <a:lstStyle/>
            <a:p>
              <a:endParaRPr lang="en-US"/>
            </a:p>
          </p:txBody>
        </p:sp>
        <p:sp>
          <p:nvSpPr>
            <p:cNvPr id="65412" name="Line 900"/>
            <p:cNvSpPr>
              <a:spLocks noChangeShapeType="1"/>
            </p:cNvSpPr>
            <p:nvPr/>
          </p:nvSpPr>
          <p:spPr bwMode="auto">
            <a:xfrm>
              <a:off x="2293" y="2636"/>
              <a:ext cx="16" cy="1"/>
            </a:xfrm>
            <a:prstGeom prst="line">
              <a:avLst/>
            </a:prstGeom>
            <a:noFill/>
            <a:ln w="12700">
              <a:solidFill>
                <a:schemeClr val="tx2"/>
              </a:solidFill>
              <a:round/>
              <a:headEnd/>
              <a:tailEnd/>
            </a:ln>
            <a:effectLst/>
          </p:spPr>
          <p:txBody>
            <a:bodyPr/>
            <a:lstStyle/>
            <a:p>
              <a:endParaRPr lang="en-US"/>
            </a:p>
          </p:txBody>
        </p:sp>
        <p:sp>
          <p:nvSpPr>
            <p:cNvPr id="65413" name="Line 901"/>
            <p:cNvSpPr>
              <a:spLocks noChangeShapeType="1"/>
            </p:cNvSpPr>
            <p:nvPr/>
          </p:nvSpPr>
          <p:spPr bwMode="auto">
            <a:xfrm>
              <a:off x="2341" y="2636"/>
              <a:ext cx="16" cy="1"/>
            </a:xfrm>
            <a:prstGeom prst="line">
              <a:avLst/>
            </a:prstGeom>
            <a:noFill/>
            <a:ln w="12700">
              <a:solidFill>
                <a:schemeClr val="tx2"/>
              </a:solidFill>
              <a:round/>
              <a:headEnd/>
              <a:tailEnd/>
            </a:ln>
            <a:effectLst/>
          </p:spPr>
          <p:txBody>
            <a:bodyPr/>
            <a:lstStyle/>
            <a:p>
              <a:endParaRPr lang="en-US"/>
            </a:p>
          </p:txBody>
        </p:sp>
        <p:sp>
          <p:nvSpPr>
            <p:cNvPr id="65414" name="Line 902"/>
            <p:cNvSpPr>
              <a:spLocks noChangeShapeType="1"/>
            </p:cNvSpPr>
            <p:nvPr/>
          </p:nvSpPr>
          <p:spPr bwMode="auto">
            <a:xfrm>
              <a:off x="2389" y="2636"/>
              <a:ext cx="16" cy="1"/>
            </a:xfrm>
            <a:prstGeom prst="line">
              <a:avLst/>
            </a:prstGeom>
            <a:noFill/>
            <a:ln w="12700">
              <a:solidFill>
                <a:schemeClr val="tx2"/>
              </a:solidFill>
              <a:round/>
              <a:headEnd/>
              <a:tailEnd/>
            </a:ln>
            <a:effectLst/>
          </p:spPr>
          <p:txBody>
            <a:bodyPr/>
            <a:lstStyle/>
            <a:p>
              <a:endParaRPr lang="en-US"/>
            </a:p>
          </p:txBody>
        </p:sp>
        <p:sp>
          <p:nvSpPr>
            <p:cNvPr id="65415" name="Line 903"/>
            <p:cNvSpPr>
              <a:spLocks noChangeShapeType="1"/>
            </p:cNvSpPr>
            <p:nvPr/>
          </p:nvSpPr>
          <p:spPr bwMode="auto">
            <a:xfrm>
              <a:off x="2437" y="2636"/>
              <a:ext cx="16" cy="1"/>
            </a:xfrm>
            <a:prstGeom prst="line">
              <a:avLst/>
            </a:prstGeom>
            <a:noFill/>
            <a:ln w="12700">
              <a:solidFill>
                <a:schemeClr val="tx2"/>
              </a:solidFill>
              <a:round/>
              <a:headEnd/>
              <a:tailEnd/>
            </a:ln>
            <a:effectLst/>
          </p:spPr>
          <p:txBody>
            <a:bodyPr/>
            <a:lstStyle/>
            <a:p>
              <a:endParaRPr lang="en-US"/>
            </a:p>
          </p:txBody>
        </p:sp>
        <p:sp>
          <p:nvSpPr>
            <p:cNvPr id="65416" name="Line 904"/>
            <p:cNvSpPr>
              <a:spLocks noChangeShapeType="1"/>
            </p:cNvSpPr>
            <p:nvPr/>
          </p:nvSpPr>
          <p:spPr bwMode="auto">
            <a:xfrm>
              <a:off x="2485" y="2636"/>
              <a:ext cx="16" cy="1"/>
            </a:xfrm>
            <a:prstGeom prst="line">
              <a:avLst/>
            </a:prstGeom>
            <a:noFill/>
            <a:ln w="12700">
              <a:solidFill>
                <a:schemeClr val="tx2"/>
              </a:solidFill>
              <a:round/>
              <a:headEnd/>
              <a:tailEnd/>
            </a:ln>
            <a:effectLst/>
          </p:spPr>
          <p:txBody>
            <a:bodyPr/>
            <a:lstStyle/>
            <a:p>
              <a:endParaRPr lang="en-US"/>
            </a:p>
          </p:txBody>
        </p:sp>
        <p:sp>
          <p:nvSpPr>
            <p:cNvPr id="65417" name="Line 905"/>
            <p:cNvSpPr>
              <a:spLocks noChangeShapeType="1"/>
            </p:cNvSpPr>
            <p:nvPr/>
          </p:nvSpPr>
          <p:spPr bwMode="auto">
            <a:xfrm>
              <a:off x="2533" y="2636"/>
              <a:ext cx="16" cy="1"/>
            </a:xfrm>
            <a:prstGeom prst="line">
              <a:avLst/>
            </a:prstGeom>
            <a:noFill/>
            <a:ln w="12700">
              <a:solidFill>
                <a:schemeClr val="tx2"/>
              </a:solidFill>
              <a:round/>
              <a:headEnd/>
              <a:tailEnd/>
            </a:ln>
            <a:effectLst/>
          </p:spPr>
          <p:txBody>
            <a:bodyPr/>
            <a:lstStyle/>
            <a:p>
              <a:endParaRPr lang="en-US"/>
            </a:p>
          </p:txBody>
        </p:sp>
        <p:sp>
          <p:nvSpPr>
            <p:cNvPr id="65418" name="Line 906"/>
            <p:cNvSpPr>
              <a:spLocks noChangeShapeType="1"/>
            </p:cNvSpPr>
            <p:nvPr/>
          </p:nvSpPr>
          <p:spPr bwMode="auto">
            <a:xfrm>
              <a:off x="2580" y="2636"/>
              <a:ext cx="16" cy="1"/>
            </a:xfrm>
            <a:prstGeom prst="line">
              <a:avLst/>
            </a:prstGeom>
            <a:noFill/>
            <a:ln w="12700">
              <a:solidFill>
                <a:schemeClr val="tx2"/>
              </a:solidFill>
              <a:round/>
              <a:headEnd/>
              <a:tailEnd/>
            </a:ln>
            <a:effectLst/>
          </p:spPr>
          <p:txBody>
            <a:bodyPr/>
            <a:lstStyle/>
            <a:p>
              <a:endParaRPr lang="en-US"/>
            </a:p>
          </p:txBody>
        </p:sp>
        <p:sp>
          <p:nvSpPr>
            <p:cNvPr id="65419" name="Line 907"/>
            <p:cNvSpPr>
              <a:spLocks noChangeShapeType="1"/>
            </p:cNvSpPr>
            <p:nvPr/>
          </p:nvSpPr>
          <p:spPr bwMode="auto">
            <a:xfrm>
              <a:off x="2628" y="2636"/>
              <a:ext cx="16" cy="1"/>
            </a:xfrm>
            <a:prstGeom prst="line">
              <a:avLst/>
            </a:prstGeom>
            <a:noFill/>
            <a:ln w="12700">
              <a:solidFill>
                <a:schemeClr val="tx2"/>
              </a:solidFill>
              <a:round/>
              <a:headEnd/>
              <a:tailEnd/>
            </a:ln>
            <a:effectLst/>
          </p:spPr>
          <p:txBody>
            <a:bodyPr/>
            <a:lstStyle/>
            <a:p>
              <a:endParaRPr lang="en-US"/>
            </a:p>
          </p:txBody>
        </p:sp>
        <p:sp>
          <p:nvSpPr>
            <p:cNvPr id="65420" name="Line 908"/>
            <p:cNvSpPr>
              <a:spLocks noChangeShapeType="1"/>
            </p:cNvSpPr>
            <p:nvPr/>
          </p:nvSpPr>
          <p:spPr bwMode="auto">
            <a:xfrm>
              <a:off x="2676" y="2636"/>
              <a:ext cx="16" cy="1"/>
            </a:xfrm>
            <a:prstGeom prst="line">
              <a:avLst/>
            </a:prstGeom>
            <a:noFill/>
            <a:ln w="12700">
              <a:solidFill>
                <a:schemeClr val="tx2"/>
              </a:solidFill>
              <a:round/>
              <a:headEnd/>
              <a:tailEnd/>
            </a:ln>
            <a:effectLst/>
          </p:spPr>
          <p:txBody>
            <a:bodyPr/>
            <a:lstStyle/>
            <a:p>
              <a:endParaRPr lang="en-US"/>
            </a:p>
          </p:txBody>
        </p:sp>
        <p:sp>
          <p:nvSpPr>
            <p:cNvPr id="65421" name="Line 909"/>
            <p:cNvSpPr>
              <a:spLocks noChangeShapeType="1"/>
            </p:cNvSpPr>
            <p:nvPr/>
          </p:nvSpPr>
          <p:spPr bwMode="auto">
            <a:xfrm>
              <a:off x="2724" y="2636"/>
              <a:ext cx="16" cy="1"/>
            </a:xfrm>
            <a:prstGeom prst="line">
              <a:avLst/>
            </a:prstGeom>
            <a:noFill/>
            <a:ln w="12700">
              <a:solidFill>
                <a:schemeClr val="tx2"/>
              </a:solidFill>
              <a:round/>
              <a:headEnd/>
              <a:tailEnd/>
            </a:ln>
            <a:effectLst/>
          </p:spPr>
          <p:txBody>
            <a:bodyPr/>
            <a:lstStyle/>
            <a:p>
              <a:endParaRPr lang="en-US"/>
            </a:p>
          </p:txBody>
        </p:sp>
        <p:sp>
          <p:nvSpPr>
            <p:cNvPr id="65422" name="Line 910"/>
            <p:cNvSpPr>
              <a:spLocks noChangeShapeType="1"/>
            </p:cNvSpPr>
            <p:nvPr/>
          </p:nvSpPr>
          <p:spPr bwMode="auto">
            <a:xfrm>
              <a:off x="2772" y="2636"/>
              <a:ext cx="16" cy="1"/>
            </a:xfrm>
            <a:prstGeom prst="line">
              <a:avLst/>
            </a:prstGeom>
            <a:noFill/>
            <a:ln w="12700">
              <a:solidFill>
                <a:schemeClr val="tx2"/>
              </a:solidFill>
              <a:round/>
              <a:headEnd/>
              <a:tailEnd/>
            </a:ln>
            <a:effectLst/>
          </p:spPr>
          <p:txBody>
            <a:bodyPr/>
            <a:lstStyle/>
            <a:p>
              <a:endParaRPr lang="en-US"/>
            </a:p>
          </p:txBody>
        </p:sp>
        <p:sp>
          <p:nvSpPr>
            <p:cNvPr id="65423" name="Line 911"/>
            <p:cNvSpPr>
              <a:spLocks noChangeShapeType="1"/>
            </p:cNvSpPr>
            <p:nvPr/>
          </p:nvSpPr>
          <p:spPr bwMode="auto">
            <a:xfrm>
              <a:off x="2820" y="2636"/>
              <a:ext cx="16" cy="1"/>
            </a:xfrm>
            <a:prstGeom prst="line">
              <a:avLst/>
            </a:prstGeom>
            <a:noFill/>
            <a:ln w="12700">
              <a:solidFill>
                <a:schemeClr val="tx2"/>
              </a:solidFill>
              <a:round/>
              <a:headEnd/>
              <a:tailEnd/>
            </a:ln>
            <a:effectLst/>
          </p:spPr>
          <p:txBody>
            <a:bodyPr/>
            <a:lstStyle/>
            <a:p>
              <a:endParaRPr lang="en-US"/>
            </a:p>
          </p:txBody>
        </p:sp>
        <p:sp>
          <p:nvSpPr>
            <p:cNvPr id="65424" name="Line 912"/>
            <p:cNvSpPr>
              <a:spLocks noChangeShapeType="1"/>
            </p:cNvSpPr>
            <p:nvPr/>
          </p:nvSpPr>
          <p:spPr bwMode="auto">
            <a:xfrm>
              <a:off x="2868" y="2636"/>
              <a:ext cx="16" cy="1"/>
            </a:xfrm>
            <a:prstGeom prst="line">
              <a:avLst/>
            </a:prstGeom>
            <a:noFill/>
            <a:ln w="12700">
              <a:solidFill>
                <a:schemeClr val="tx2"/>
              </a:solidFill>
              <a:round/>
              <a:headEnd/>
              <a:tailEnd/>
            </a:ln>
            <a:effectLst/>
          </p:spPr>
          <p:txBody>
            <a:bodyPr/>
            <a:lstStyle/>
            <a:p>
              <a:endParaRPr lang="en-US"/>
            </a:p>
          </p:txBody>
        </p:sp>
        <p:sp>
          <p:nvSpPr>
            <p:cNvPr id="65425" name="Line 913"/>
            <p:cNvSpPr>
              <a:spLocks noChangeShapeType="1"/>
            </p:cNvSpPr>
            <p:nvPr/>
          </p:nvSpPr>
          <p:spPr bwMode="auto">
            <a:xfrm>
              <a:off x="2916" y="2636"/>
              <a:ext cx="16" cy="1"/>
            </a:xfrm>
            <a:prstGeom prst="line">
              <a:avLst/>
            </a:prstGeom>
            <a:noFill/>
            <a:ln w="12700">
              <a:solidFill>
                <a:schemeClr val="tx2"/>
              </a:solidFill>
              <a:round/>
              <a:headEnd/>
              <a:tailEnd/>
            </a:ln>
            <a:effectLst/>
          </p:spPr>
          <p:txBody>
            <a:bodyPr/>
            <a:lstStyle/>
            <a:p>
              <a:endParaRPr lang="en-US"/>
            </a:p>
          </p:txBody>
        </p:sp>
        <p:sp>
          <p:nvSpPr>
            <p:cNvPr id="65426" name="Line 914"/>
            <p:cNvSpPr>
              <a:spLocks noChangeShapeType="1"/>
            </p:cNvSpPr>
            <p:nvPr/>
          </p:nvSpPr>
          <p:spPr bwMode="auto">
            <a:xfrm>
              <a:off x="2964" y="2636"/>
              <a:ext cx="16" cy="1"/>
            </a:xfrm>
            <a:prstGeom prst="line">
              <a:avLst/>
            </a:prstGeom>
            <a:noFill/>
            <a:ln w="12700">
              <a:solidFill>
                <a:schemeClr val="tx2"/>
              </a:solidFill>
              <a:round/>
              <a:headEnd/>
              <a:tailEnd/>
            </a:ln>
            <a:effectLst/>
          </p:spPr>
          <p:txBody>
            <a:bodyPr/>
            <a:lstStyle/>
            <a:p>
              <a:endParaRPr lang="en-US"/>
            </a:p>
          </p:txBody>
        </p:sp>
        <p:sp>
          <p:nvSpPr>
            <p:cNvPr id="65427" name="Line 915"/>
            <p:cNvSpPr>
              <a:spLocks noChangeShapeType="1"/>
            </p:cNvSpPr>
            <p:nvPr/>
          </p:nvSpPr>
          <p:spPr bwMode="auto">
            <a:xfrm>
              <a:off x="3012" y="2636"/>
              <a:ext cx="16" cy="1"/>
            </a:xfrm>
            <a:prstGeom prst="line">
              <a:avLst/>
            </a:prstGeom>
            <a:noFill/>
            <a:ln w="12700">
              <a:solidFill>
                <a:schemeClr val="tx2"/>
              </a:solidFill>
              <a:round/>
              <a:headEnd/>
              <a:tailEnd/>
            </a:ln>
            <a:effectLst/>
          </p:spPr>
          <p:txBody>
            <a:bodyPr/>
            <a:lstStyle/>
            <a:p>
              <a:endParaRPr lang="en-US"/>
            </a:p>
          </p:txBody>
        </p:sp>
        <p:sp>
          <p:nvSpPr>
            <p:cNvPr id="65428" name="Line 916"/>
            <p:cNvSpPr>
              <a:spLocks noChangeShapeType="1"/>
            </p:cNvSpPr>
            <p:nvPr/>
          </p:nvSpPr>
          <p:spPr bwMode="auto">
            <a:xfrm>
              <a:off x="3060" y="2636"/>
              <a:ext cx="16" cy="1"/>
            </a:xfrm>
            <a:prstGeom prst="line">
              <a:avLst/>
            </a:prstGeom>
            <a:noFill/>
            <a:ln w="12700">
              <a:solidFill>
                <a:schemeClr val="tx2"/>
              </a:solidFill>
              <a:round/>
              <a:headEnd/>
              <a:tailEnd/>
            </a:ln>
            <a:effectLst/>
          </p:spPr>
          <p:txBody>
            <a:bodyPr/>
            <a:lstStyle/>
            <a:p>
              <a:endParaRPr lang="en-US"/>
            </a:p>
          </p:txBody>
        </p:sp>
        <p:sp>
          <p:nvSpPr>
            <p:cNvPr id="65429" name="Line 917"/>
            <p:cNvSpPr>
              <a:spLocks noChangeShapeType="1"/>
            </p:cNvSpPr>
            <p:nvPr/>
          </p:nvSpPr>
          <p:spPr bwMode="auto">
            <a:xfrm>
              <a:off x="3108" y="2636"/>
              <a:ext cx="16" cy="1"/>
            </a:xfrm>
            <a:prstGeom prst="line">
              <a:avLst/>
            </a:prstGeom>
            <a:noFill/>
            <a:ln w="12700">
              <a:solidFill>
                <a:schemeClr val="tx2"/>
              </a:solidFill>
              <a:round/>
              <a:headEnd/>
              <a:tailEnd/>
            </a:ln>
            <a:effectLst/>
          </p:spPr>
          <p:txBody>
            <a:bodyPr/>
            <a:lstStyle/>
            <a:p>
              <a:endParaRPr lang="en-US"/>
            </a:p>
          </p:txBody>
        </p:sp>
        <p:sp>
          <p:nvSpPr>
            <p:cNvPr id="65430" name="Line 918"/>
            <p:cNvSpPr>
              <a:spLocks noChangeShapeType="1"/>
            </p:cNvSpPr>
            <p:nvPr/>
          </p:nvSpPr>
          <p:spPr bwMode="auto">
            <a:xfrm>
              <a:off x="3156" y="2636"/>
              <a:ext cx="15" cy="1"/>
            </a:xfrm>
            <a:prstGeom prst="line">
              <a:avLst/>
            </a:prstGeom>
            <a:noFill/>
            <a:ln w="12700">
              <a:solidFill>
                <a:schemeClr val="tx2"/>
              </a:solidFill>
              <a:round/>
              <a:headEnd/>
              <a:tailEnd/>
            </a:ln>
            <a:effectLst/>
          </p:spPr>
          <p:txBody>
            <a:bodyPr/>
            <a:lstStyle/>
            <a:p>
              <a:endParaRPr lang="en-US"/>
            </a:p>
          </p:txBody>
        </p:sp>
        <p:sp>
          <p:nvSpPr>
            <p:cNvPr id="65431" name="Line 919"/>
            <p:cNvSpPr>
              <a:spLocks noChangeShapeType="1"/>
            </p:cNvSpPr>
            <p:nvPr/>
          </p:nvSpPr>
          <p:spPr bwMode="auto">
            <a:xfrm>
              <a:off x="3203" y="2636"/>
              <a:ext cx="16" cy="1"/>
            </a:xfrm>
            <a:prstGeom prst="line">
              <a:avLst/>
            </a:prstGeom>
            <a:noFill/>
            <a:ln w="12700">
              <a:solidFill>
                <a:schemeClr val="tx2"/>
              </a:solidFill>
              <a:round/>
              <a:headEnd/>
              <a:tailEnd/>
            </a:ln>
            <a:effectLst/>
          </p:spPr>
          <p:txBody>
            <a:bodyPr/>
            <a:lstStyle/>
            <a:p>
              <a:endParaRPr lang="en-US"/>
            </a:p>
          </p:txBody>
        </p:sp>
        <p:sp>
          <p:nvSpPr>
            <p:cNvPr id="65432" name="Line 920"/>
            <p:cNvSpPr>
              <a:spLocks noChangeShapeType="1"/>
            </p:cNvSpPr>
            <p:nvPr/>
          </p:nvSpPr>
          <p:spPr bwMode="auto">
            <a:xfrm>
              <a:off x="3251" y="2636"/>
              <a:ext cx="16" cy="1"/>
            </a:xfrm>
            <a:prstGeom prst="line">
              <a:avLst/>
            </a:prstGeom>
            <a:noFill/>
            <a:ln w="12700">
              <a:solidFill>
                <a:schemeClr val="tx2"/>
              </a:solidFill>
              <a:round/>
              <a:headEnd/>
              <a:tailEnd/>
            </a:ln>
            <a:effectLst/>
          </p:spPr>
          <p:txBody>
            <a:bodyPr/>
            <a:lstStyle/>
            <a:p>
              <a:endParaRPr lang="en-US"/>
            </a:p>
          </p:txBody>
        </p:sp>
        <p:sp>
          <p:nvSpPr>
            <p:cNvPr id="65433" name="Line 921"/>
            <p:cNvSpPr>
              <a:spLocks noChangeShapeType="1"/>
            </p:cNvSpPr>
            <p:nvPr/>
          </p:nvSpPr>
          <p:spPr bwMode="auto">
            <a:xfrm>
              <a:off x="3299" y="2636"/>
              <a:ext cx="16" cy="1"/>
            </a:xfrm>
            <a:prstGeom prst="line">
              <a:avLst/>
            </a:prstGeom>
            <a:noFill/>
            <a:ln w="12700">
              <a:solidFill>
                <a:schemeClr val="tx2"/>
              </a:solidFill>
              <a:round/>
              <a:headEnd/>
              <a:tailEnd/>
            </a:ln>
            <a:effectLst/>
          </p:spPr>
          <p:txBody>
            <a:bodyPr/>
            <a:lstStyle/>
            <a:p>
              <a:endParaRPr lang="en-US"/>
            </a:p>
          </p:txBody>
        </p:sp>
        <p:sp>
          <p:nvSpPr>
            <p:cNvPr id="65434" name="Line 922"/>
            <p:cNvSpPr>
              <a:spLocks noChangeShapeType="1"/>
            </p:cNvSpPr>
            <p:nvPr/>
          </p:nvSpPr>
          <p:spPr bwMode="auto">
            <a:xfrm>
              <a:off x="3347" y="2636"/>
              <a:ext cx="16" cy="1"/>
            </a:xfrm>
            <a:prstGeom prst="line">
              <a:avLst/>
            </a:prstGeom>
            <a:noFill/>
            <a:ln w="12700">
              <a:solidFill>
                <a:schemeClr val="tx2"/>
              </a:solidFill>
              <a:round/>
              <a:headEnd/>
              <a:tailEnd/>
            </a:ln>
            <a:effectLst/>
          </p:spPr>
          <p:txBody>
            <a:bodyPr/>
            <a:lstStyle/>
            <a:p>
              <a:endParaRPr lang="en-US"/>
            </a:p>
          </p:txBody>
        </p:sp>
        <p:sp>
          <p:nvSpPr>
            <p:cNvPr id="65435" name="Line 923"/>
            <p:cNvSpPr>
              <a:spLocks noChangeShapeType="1"/>
            </p:cNvSpPr>
            <p:nvPr/>
          </p:nvSpPr>
          <p:spPr bwMode="auto">
            <a:xfrm>
              <a:off x="3395" y="2636"/>
              <a:ext cx="16" cy="1"/>
            </a:xfrm>
            <a:prstGeom prst="line">
              <a:avLst/>
            </a:prstGeom>
            <a:noFill/>
            <a:ln w="12700">
              <a:solidFill>
                <a:schemeClr val="tx2"/>
              </a:solidFill>
              <a:round/>
              <a:headEnd/>
              <a:tailEnd/>
            </a:ln>
            <a:effectLst/>
          </p:spPr>
          <p:txBody>
            <a:bodyPr/>
            <a:lstStyle/>
            <a:p>
              <a:endParaRPr lang="en-US"/>
            </a:p>
          </p:txBody>
        </p:sp>
        <p:sp>
          <p:nvSpPr>
            <p:cNvPr id="65436" name="Line 924"/>
            <p:cNvSpPr>
              <a:spLocks noChangeShapeType="1"/>
            </p:cNvSpPr>
            <p:nvPr/>
          </p:nvSpPr>
          <p:spPr bwMode="auto">
            <a:xfrm>
              <a:off x="3443" y="2636"/>
              <a:ext cx="16" cy="1"/>
            </a:xfrm>
            <a:prstGeom prst="line">
              <a:avLst/>
            </a:prstGeom>
            <a:noFill/>
            <a:ln w="12700">
              <a:solidFill>
                <a:schemeClr val="tx2"/>
              </a:solidFill>
              <a:round/>
              <a:headEnd/>
              <a:tailEnd/>
            </a:ln>
            <a:effectLst/>
          </p:spPr>
          <p:txBody>
            <a:bodyPr/>
            <a:lstStyle/>
            <a:p>
              <a:endParaRPr lang="en-US"/>
            </a:p>
          </p:txBody>
        </p:sp>
        <p:sp>
          <p:nvSpPr>
            <p:cNvPr id="65437" name="Line 925"/>
            <p:cNvSpPr>
              <a:spLocks noChangeShapeType="1"/>
            </p:cNvSpPr>
            <p:nvPr/>
          </p:nvSpPr>
          <p:spPr bwMode="auto">
            <a:xfrm>
              <a:off x="3491" y="2636"/>
              <a:ext cx="16" cy="1"/>
            </a:xfrm>
            <a:prstGeom prst="line">
              <a:avLst/>
            </a:prstGeom>
            <a:noFill/>
            <a:ln w="12700">
              <a:solidFill>
                <a:schemeClr val="tx2"/>
              </a:solidFill>
              <a:round/>
              <a:headEnd/>
              <a:tailEnd/>
            </a:ln>
            <a:effectLst/>
          </p:spPr>
          <p:txBody>
            <a:bodyPr/>
            <a:lstStyle/>
            <a:p>
              <a:endParaRPr lang="en-US"/>
            </a:p>
          </p:txBody>
        </p:sp>
        <p:sp>
          <p:nvSpPr>
            <p:cNvPr id="65438" name="Line 926"/>
            <p:cNvSpPr>
              <a:spLocks noChangeShapeType="1"/>
            </p:cNvSpPr>
            <p:nvPr/>
          </p:nvSpPr>
          <p:spPr bwMode="auto">
            <a:xfrm>
              <a:off x="3539" y="2636"/>
              <a:ext cx="16" cy="1"/>
            </a:xfrm>
            <a:prstGeom prst="line">
              <a:avLst/>
            </a:prstGeom>
            <a:noFill/>
            <a:ln w="12700">
              <a:solidFill>
                <a:schemeClr val="tx2"/>
              </a:solidFill>
              <a:round/>
              <a:headEnd/>
              <a:tailEnd/>
            </a:ln>
            <a:effectLst/>
          </p:spPr>
          <p:txBody>
            <a:bodyPr/>
            <a:lstStyle/>
            <a:p>
              <a:endParaRPr lang="en-US"/>
            </a:p>
          </p:txBody>
        </p:sp>
        <p:sp>
          <p:nvSpPr>
            <p:cNvPr id="65439" name="Line 927"/>
            <p:cNvSpPr>
              <a:spLocks noChangeShapeType="1"/>
            </p:cNvSpPr>
            <p:nvPr/>
          </p:nvSpPr>
          <p:spPr bwMode="auto">
            <a:xfrm>
              <a:off x="3587" y="2636"/>
              <a:ext cx="16" cy="1"/>
            </a:xfrm>
            <a:prstGeom prst="line">
              <a:avLst/>
            </a:prstGeom>
            <a:noFill/>
            <a:ln w="12700">
              <a:solidFill>
                <a:schemeClr val="tx2"/>
              </a:solidFill>
              <a:round/>
              <a:headEnd/>
              <a:tailEnd/>
            </a:ln>
            <a:effectLst/>
          </p:spPr>
          <p:txBody>
            <a:bodyPr/>
            <a:lstStyle/>
            <a:p>
              <a:endParaRPr lang="en-US"/>
            </a:p>
          </p:txBody>
        </p:sp>
        <p:sp>
          <p:nvSpPr>
            <p:cNvPr id="65440" name="Line 928"/>
            <p:cNvSpPr>
              <a:spLocks noChangeShapeType="1"/>
            </p:cNvSpPr>
            <p:nvPr/>
          </p:nvSpPr>
          <p:spPr bwMode="auto">
            <a:xfrm>
              <a:off x="3635" y="2636"/>
              <a:ext cx="16" cy="1"/>
            </a:xfrm>
            <a:prstGeom prst="line">
              <a:avLst/>
            </a:prstGeom>
            <a:noFill/>
            <a:ln w="12700">
              <a:solidFill>
                <a:schemeClr val="tx2"/>
              </a:solidFill>
              <a:round/>
              <a:headEnd/>
              <a:tailEnd/>
            </a:ln>
            <a:effectLst/>
          </p:spPr>
          <p:txBody>
            <a:bodyPr/>
            <a:lstStyle/>
            <a:p>
              <a:endParaRPr lang="en-US"/>
            </a:p>
          </p:txBody>
        </p:sp>
        <p:sp>
          <p:nvSpPr>
            <p:cNvPr id="65441" name="Line 929"/>
            <p:cNvSpPr>
              <a:spLocks noChangeShapeType="1"/>
            </p:cNvSpPr>
            <p:nvPr/>
          </p:nvSpPr>
          <p:spPr bwMode="auto">
            <a:xfrm>
              <a:off x="3683" y="2636"/>
              <a:ext cx="16" cy="1"/>
            </a:xfrm>
            <a:prstGeom prst="line">
              <a:avLst/>
            </a:prstGeom>
            <a:noFill/>
            <a:ln w="12700">
              <a:solidFill>
                <a:schemeClr val="tx2"/>
              </a:solidFill>
              <a:round/>
              <a:headEnd/>
              <a:tailEnd/>
            </a:ln>
            <a:effectLst/>
          </p:spPr>
          <p:txBody>
            <a:bodyPr/>
            <a:lstStyle/>
            <a:p>
              <a:endParaRPr lang="en-US"/>
            </a:p>
          </p:txBody>
        </p:sp>
        <p:sp>
          <p:nvSpPr>
            <p:cNvPr id="65442" name="Line 930"/>
            <p:cNvSpPr>
              <a:spLocks noChangeShapeType="1"/>
            </p:cNvSpPr>
            <p:nvPr/>
          </p:nvSpPr>
          <p:spPr bwMode="auto">
            <a:xfrm>
              <a:off x="3731" y="2636"/>
              <a:ext cx="16" cy="1"/>
            </a:xfrm>
            <a:prstGeom prst="line">
              <a:avLst/>
            </a:prstGeom>
            <a:noFill/>
            <a:ln w="12700">
              <a:solidFill>
                <a:schemeClr val="tx2"/>
              </a:solidFill>
              <a:round/>
              <a:headEnd/>
              <a:tailEnd/>
            </a:ln>
            <a:effectLst/>
          </p:spPr>
          <p:txBody>
            <a:bodyPr/>
            <a:lstStyle/>
            <a:p>
              <a:endParaRPr lang="en-US"/>
            </a:p>
          </p:txBody>
        </p:sp>
        <p:sp>
          <p:nvSpPr>
            <p:cNvPr id="65443" name="Line 931"/>
            <p:cNvSpPr>
              <a:spLocks noChangeShapeType="1"/>
            </p:cNvSpPr>
            <p:nvPr/>
          </p:nvSpPr>
          <p:spPr bwMode="auto">
            <a:xfrm>
              <a:off x="3778" y="2636"/>
              <a:ext cx="16" cy="1"/>
            </a:xfrm>
            <a:prstGeom prst="line">
              <a:avLst/>
            </a:prstGeom>
            <a:noFill/>
            <a:ln w="12700">
              <a:solidFill>
                <a:schemeClr val="tx2"/>
              </a:solidFill>
              <a:round/>
              <a:headEnd/>
              <a:tailEnd/>
            </a:ln>
            <a:effectLst/>
          </p:spPr>
          <p:txBody>
            <a:bodyPr/>
            <a:lstStyle/>
            <a:p>
              <a:endParaRPr lang="en-US"/>
            </a:p>
          </p:txBody>
        </p:sp>
        <p:sp>
          <p:nvSpPr>
            <p:cNvPr id="65444" name="Line 932"/>
            <p:cNvSpPr>
              <a:spLocks noChangeShapeType="1"/>
            </p:cNvSpPr>
            <p:nvPr/>
          </p:nvSpPr>
          <p:spPr bwMode="auto">
            <a:xfrm>
              <a:off x="3826" y="2636"/>
              <a:ext cx="16" cy="1"/>
            </a:xfrm>
            <a:prstGeom prst="line">
              <a:avLst/>
            </a:prstGeom>
            <a:noFill/>
            <a:ln w="12700">
              <a:solidFill>
                <a:schemeClr val="tx2"/>
              </a:solidFill>
              <a:round/>
              <a:headEnd/>
              <a:tailEnd/>
            </a:ln>
            <a:effectLst/>
          </p:spPr>
          <p:txBody>
            <a:bodyPr/>
            <a:lstStyle/>
            <a:p>
              <a:endParaRPr lang="en-US"/>
            </a:p>
          </p:txBody>
        </p:sp>
        <p:sp>
          <p:nvSpPr>
            <p:cNvPr id="65445" name="Line 933"/>
            <p:cNvSpPr>
              <a:spLocks noChangeShapeType="1"/>
            </p:cNvSpPr>
            <p:nvPr/>
          </p:nvSpPr>
          <p:spPr bwMode="auto">
            <a:xfrm>
              <a:off x="3874" y="2636"/>
              <a:ext cx="16" cy="1"/>
            </a:xfrm>
            <a:prstGeom prst="line">
              <a:avLst/>
            </a:prstGeom>
            <a:noFill/>
            <a:ln w="12700">
              <a:solidFill>
                <a:schemeClr val="tx2"/>
              </a:solidFill>
              <a:round/>
              <a:headEnd/>
              <a:tailEnd/>
            </a:ln>
            <a:effectLst/>
          </p:spPr>
          <p:txBody>
            <a:bodyPr/>
            <a:lstStyle/>
            <a:p>
              <a:endParaRPr lang="en-US"/>
            </a:p>
          </p:txBody>
        </p:sp>
        <p:sp>
          <p:nvSpPr>
            <p:cNvPr id="65446" name="Line 934"/>
            <p:cNvSpPr>
              <a:spLocks noChangeShapeType="1"/>
            </p:cNvSpPr>
            <p:nvPr/>
          </p:nvSpPr>
          <p:spPr bwMode="auto">
            <a:xfrm>
              <a:off x="3922" y="2636"/>
              <a:ext cx="16" cy="1"/>
            </a:xfrm>
            <a:prstGeom prst="line">
              <a:avLst/>
            </a:prstGeom>
            <a:noFill/>
            <a:ln w="12700">
              <a:solidFill>
                <a:schemeClr val="tx2"/>
              </a:solidFill>
              <a:round/>
              <a:headEnd/>
              <a:tailEnd/>
            </a:ln>
            <a:effectLst/>
          </p:spPr>
          <p:txBody>
            <a:bodyPr/>
            <a:lstStyle/>
            <a:p>
              <a:endParaRPr lang="en-US"/>
            </a:p>
          </p:txBody>
        </p:sp>
        <p:sp>
          <p:nvSpPr>
            <p:cNvPr id="65447" name="Line 935"/>
            <p:cNvSpPr>
              <a:spLocks noChangeShapeType="1"/>
            </p:cNvSpPr>
            <p:nvPr/>
          </p:nvSpPr>
          <p:spPr bwMode="auto">
            <a:xfrm>
              <a:off x="3970" y="2636"/>
              <a:ext cx="16" cy="1"/>
            </a:xfrm>
            <a:prstGeom prst="line">
              <a:avLst/>
            </a:prstGeom>
            <a:noFill/>
            <a:ln w="12700">
              <a:solidFill>
                <a:schemeClr val="tx2"/>
              </a:solidFill>
              <a:round/>
              <a:headEnd/>
              <a:tailEnd/>
            </a:ln>
            <a:effectLst/>
          </p:spPr>
          <p:txBody>
            <a:bodyPr/>
            <a:lstStyle/>
            <a:p>
              <a:endParaRPr lang="en-US"/>
            </a:p>
          </p:txBody>
        </p:sp>
        <p:sp>
          <p:nvSpPr>
            <p:cNvPr id="65448" name="Line 936"/>
            <p:cNvSpPr>
              <a:spLocks noChangeShapeType="1"/>
            </p:cNvSpPr>
            <p:nvPr/>
          </p:nvSpPr>
          <p:spPr bwMode="auto">
            <a:xfrm>
              <a:off x="4018" y="2636"/>
              <a:ext cx="16" cy="1"/>
            </a:xfrm>
            <a:prstGeom prst="line">
              <a:avLst/>
            </a:prstGeom>
            <a:noFill/>
            <a:ln w="12700">
              <a:solidFill>
                <a:schemeClr val="tx2"/>
              </a:solidFill>
              <a:round/>
              <a:headEnd/>
              <a:tailEnd/>
            </a:ln>
            <a:effectLst/>
          </p:spPr>
          <p:txBody>
            <a:bodyPr/>
            <a:lstStyle/>
            <a:p>
              <a:endParaRPr lang="en-US"/>
            </a:p>
          </p:txBody>
        </p:sp>
        <p:sp>
          <p:nvSpPr>
            <p:cNvPr id="65449" name="Line 937"/>
            <p:cNvSpPr>
              <a:spLocks noChangeShapeType="1"/>
            </p:cNvSpPr>
            <p:nvPr/>
          </p:nvSpPr>
          <p:spPr bwMode="auto">
            <a:xfrm>
              <a:off x="4066" y="2636"/>
              <a:ext cx="16" cy="1"/>
            </a:xfrm>
            <a:prstGeom prst="line">
              <a:avLst/>
            </a:prstGeom>
            <a:noFill/>
            <a:ln w="12700">
              <a:solidFill>
                <a:schemeClr val="tx2"/>
              </a:solidFill>
              <a:round/>
              <a:headEnd/>
              <a:tailEnd/>
            </a:ln>
            <a:effectLst/>
          </p:spPr>
          <p:txBody>
            <a:bodyPr/>
            <a:lstStyle/>
            <a:p>
              <a:endParaRPr lang="en-US"/>
            </a:p>
          </p:txBody>
        </p:sp>
        <p:sp>
          <p:nvSpPr>
            <p:cNvPr id="65450" name="Line 938"/>
            <p:cNvSpPr>
              <a:spLocks noChangeShapeType="1"/>
            </p:cNvSpPr>
            <p:nvPr/>
          </p:nvSpPr>
          <p:spPr bwMode="auto">
            <a:xfrm>
              <a:off x="4114" y="2636"/>
              <a:ext cx="16" cy="1"/>
            </a:xfrm>
            <a:prstGeom prst="line">
              <a:avLst/>
            </a:prstGeom>
            <a:noFill/>
            <a:ln w="12700">
              <a:solidFill>
                <a:schemeClr val="tx2"/>
              </a:solidFill>
              <a:round/>
              <a:headEnd/>
              <a:tailEnd/>
            </a:ln>
            <a:effectLst/>
          </p:spPr>
          <p:txBody>
            <a:bodyPr/>
            <a:lstStyle/>
            <a:p>
              <a:endParaRPr lang="en-US"/>
            </a:p>
          </p:txBody>
        </p:sp>
        <p:sp>
          <p:nvSpPr>
            <p:cNvPr id="65451" name="Line 939"/>
            <p:cNvSpPr>
              <a:spLocks noChangeShapeType="1"/>
            </p:cNvSpPr>
            <p:nvPr/>
          </p:nvSpPr>
          <p:spPr bwMode="auto">
            <a:xfrm>
              <a:off x="4162" y="2636"/>
              <a:ext cx="16" cy="1"/>
            </a:xfrm>
            <a:prstGeom prst="line">
              <a:avLst/>
            </a:prstGeom>
            <a:noFill/>
            <a:ln w="12700">
              <a:solidFill>
                <a:schemeClr val="tx2"/>
              </a:solidFill>
              <a:round/>
              <a:headEnd/>
              <a:tailEnd/>
            </a:ln>
            <a:effectLst/>
          </p:spPr>
          <p:txBody>
            <a:bodyPr/>
            <a:lstStyle/>
            <a:p>
              <a:endParaRPr lang="en-US"/>
            </a:p>
          </p:txBody>
        </p:sp>
        <p:sp>
          <p:nvSpPr>
            <p:cNvPr id="65452" name="Line 940"/>
            <p:cNvSpPr>
              <a:spLocks noChangeShapeType="1"/>
            </p:cNvSpPr>
            <p:nvPr/>
          </p:nvSpPr>
          <p:spPr bwMode="auto">
            <a:xfrm>
              <a:off x="4210" y="2636"/>
              <a:ext cx="16" cy="1"/>
            </a:xfrm>
            <a:prstGeom prst="line">
              <a:avLst/>
            </a:prstGeom>
            <a:noFill/>
            <a:ln w="12700">
              <a:solidFill>
                <a:schemeClr val="tx2"/>
              </a:solidFill>
              <a:round/>
              <a:headEnd/>
              <a:tailEnd/>
            </a:ln>
            <a:effectLst/>
          </p:spPr>
          <p:txBody>
            <a:bodyPr/>
            <a:lstStyle/>
            <a:p>
              <a:endParaRPr lang="en-US"/>
            </a:p>
          </p:txBody>
        </p:sp>
        <p:sp>
          <p:nvSpPr>
            <p:cNvPr id="65453" name="Line 941"/>
            <p:cNvSpPr>
              <a:spLocks noChangeShapeType="1"/>
            </p:cNvSpPr>
            <p:nvPr/>
          </p:nvSpPr>
          <p:spPr bwMode="auto">
            <a:xfrm>
              <a:off x="4258" y="2636"/>
              <a:ext cx="16" cy="1"/>
            </a:xfrm>
            <a:prstGeom prst="line">
              <a:avLst/>
            </a:prstGeom>
            <a:noFill/>
            <a:ln w="12700">
              <a:solidFill>
                <a:schemeClr val="tx2"/>
              </a:solidFill>
              <a:round/>
              <a:headEnd/>
              <a:tailEnd/>
            </a:ln>
            <a:effectLst/>
          </p:spPr>
          <p:txBody>
            <a:bodyPr/>
            <a:lstStyle/>
            <a:p>
              <a:endParaRPr lang="en-US"/>
            </a:p>
          </p:txBody>
        </p:sp>
        <p:sp>
          <p:nvSpPr>
            <p:cNvPr id="65454" name="Line 942"/>
            <p:cNvSpPr>
              <a:spLocks noChangeShapeType="1"/>
            </p:cNvSpPr>
            <p:nvPr/>
          </p:nvSpPr>
          <p:spPr bwMode="auto">
            <a:xfrm>
              <a:off x="4306" y="2636"/>
              <a:ext cx="16" cy="1"/>
            </a:xfrm>
            <a:prstGeom prst="line">
              <a:avLst/>
            </a:prstGeom>
            <a:noFill/>
            <a:ln w="12700">
              <a:solidFill>
                <a:schemeClr val="tx2"/>
              </a:solidFill>
              <a:round/>
              <a:headEnd/>
              <a:tailEnd/>
            </a:ln>
            <a:effectLst/>
          </p:spPr>
          <p:txBody>
            <a:bodyPr/>
            <a:lstStyle/>
            <a:p>
              <a:endParaRPr lang="en-US"/>
            </a:p>
          </p:txBody>
        </p:sp>
        <p:sp>
          <p:nvSpPr>
            <p:cNvPr id="65455" name="Line 943"/>
            <p:cNvSpPr>
              <a:spLocks noChangeShapeType="1"/>
            </p:cNvSpPr>
            <p:nvPr/>
          </p:nvSpPr>
          <p:spPr bwMode="auto">
            <a:xfrm>
              <a:off x="4353" y="2636"/>
              <a:ext cx="16" cy="1"/>
            </a:xfrm>
            <a:prstGeom prst="line">
              <a:avLst/>
            </a:prstGeom>
            <a:noFill/>
            <a:ln w="12700">
              <a:solidFill>
                <a:schemeClr val="tx2"/>
              </a:solidFill>
              <a:round/>
              <a:headEnd/>
              <a:tailEnd/>
            </a:ln>
            <a:effectLst/>
          </p:spPr>
          <p:txBody>
            <a:bodyPr/>
            <a:lstStyle/>
            <a:p>
              <a:endParaRPr lang="en-US"/>
            </a:p>
          </p:txBody>
        </p:sp>
        <p:sp>
          <p:nvSpPr>
            <p:cNvPr id="65456" name="Line 944"/>
            <p:cNvSpPr>
              <a:spLocks noChangeShapeType="1"/>
            </p:cNvSpPr>
            <p:nvPr/>
          </p:nvSpPr>
          <p:spPr bwMode="auto">
            <a:xfrm>
              <a:off x="4401" y="2636"/>
              <a:ext cx="16" cy="1"/>
            </a:xfrm>
            <a:prstGeom prst="line">
              <a:avLst/>
            </a:prstGeom>
            <a:noFill/>
            <a:ln w="12700">
              <a:solidFill>
                <a:schemeClr val="tx2"/>
              </a:solidFill>
              <a:round/>
              <a:headEnd/>
              <a:tailEnd/>
            </a:ln>
            <a:effectLst/>
          </p:spPr>
          <p:txBody>
            <a:bodyPr/>
            <a:lstStyle/>
            <a:p>
              <a:endParaRPr lang="en-US"/>
            </a:p>
          </p:txBody>
        </p:sp>
        <p:sp>
          <p:nvSpPr>
            <p:cNvPr id="65457" name="Line 945"/>
            <p:cNvSpPr>
              <a:spLocks noChangeShapeType="1"/>
            </p:cNvSpPr>
            <p:nvPr/>
          </p:nvSpPr>
          <p:spPr bwMode="auto">
            <a:xfrm>
              <a:off x="4449" y="2636"/>
              <a:ext cx="16" cy="1"/>
            </a:xfrm>
            <a:prstGeom prst="line">
              <a:avLst/>
            </a:prstGeom>
            <a:noFill/>
            <a:ln w="12700">
              <a:solidFill>
                <a:schemeClr val="tx2"/>
              </a:solidFill>
              <a:round/>
              <a:headEnd/>
              <a:tailEnd/>
            </a:ln>
            <a:effectLst/>
          </p:spPr>
          <p:txBody>
            <a:bodyPr/>
            <a:lstStyle/>
            <a:p>
              <a:endParaRPr lang="en-US"/>
            </a:p>
          </p:txBody>
        </p:sp>
        <p:sp>
          <p:nvSpPr>
            <p:cNvPr id="65458" name="Line 946"/>
            <p:cNvSpPr>
              <a:spLocks noChangeShapeType="1"/>
            </p:cNvSpPr>
            <p:nvPr/>
          </p:nvSpPr>
          <p:spPr bwMode="auto">
            <a:xfrm>
              <a:off x="4497" y="2636"/>
              <a:ext cx="16" cy="1"/>
            </a:xfrm>
            <a:prstGeom prst="line">
              <a:avLst/>
            </a:prstGeom>
            <a:noFill/>
            <a:ln w="12700">
              <a:solidFill>
                <a:schemeClr val="tx2"/>
              </a:solidFill>
              <a:round/>
              <a:headEnd/>
              <a:tailEnd/>
            </a:ln>
            <a:effectLst/>
          </p:spPr>
          <p:txBody>
            <a:bodyPr/>
            <a:lstStyle/>
            <a:p>
              <a:endParaRPr lang="en-US"/>
            </a:p>
          </p:txBody>
        </p:sp>
        <p:sp>
          <p:nvSpPr>
            <p:cNvPr id="65459" name="Line 947"/>
            <p:cNvSpPr>
              <a:spLocks noChangeShapeType="1"/>
            </p:cNvSpPr>
            <p:nvPr/>
          </p:nvSpPr>
          <p:spPr bwMode="auto">
            <a:xfrm>
              <a:off x="4545" y="2636"/>
              <a:ext cx="16" cy="1"/>
            </a:xfrm>
            <a:prstGeom prst="line">
              <a:avLst/>
            </a:prstGeom>
            <a:noFill/>
            <a:ln w="12700">
              <a:solidFill>
                <a:schemeClr val="tx2"/>
              </a:solidFill>
              <a:round/>
              <a:headEnd/>
              <a:tailEnd/>
            </a:ln>
            <a:effectLst/>
          </p:spPr>
          <p:txBody>
            <a:bodyPr/>
            <a:lstStyle/>
            <a:p>
              <a:endParaRPr lang="en-US"/>
            </a:p>
          </p:txBody>
        </p:sp>
        <p:sp>
          <p:nvSpPr>
            <p:cNvPr id="65460" name="Line 948"/>
            <p:cNvSpPr>
              <a:spLocks noChangeShapeType="1"/>
            </p:cNvSpPr>
            <p:nvPr/>
          </p:nvSpPr>
          <p:spPr bwMode="auto">
            <a:xfrm>
              <a:off x="4593" y="2636"/>
              <a:ext cx="16" cy="1"/>
            </a:xfrm>
            <a:prstGeom prst="line">
              <a:avLst/>
            </a:prstGeom>
            <a:noFill/>
            <a:ln w="12700">
              <a:solidFill>
                <a:schemeClr val="tx2"/>
              </a:solidFill>
              <a:round/>
              <a:headEnd/>
              <a:tailEnd/>
            </a:ln>
            <a:effectLst/>
          </p:spPr>
          <p:txBody>
            <a:bodyPr/>
            <a:lstStyle/>
            <a:p>
              <a:endParaRPr lang="en-US"/>
            </a:p>
          </p:txBody>
        </p:sp>
        <p:sp>
          <p:nvSpPr>
            <p:cNvPr id="65461" name="Line 949"/>
            <p:cNvSpPr>
              <a:spLocks noChangeShapeType="1"/>
            </p:cNvSpPr>
            <p:nvPr/>
          </p:nvSpPr>
          <p:spPr bwMode="auto">
            <a:xfrm>
              <a:off x="4641" y="2636"/>
              <a:ext cx="16" cy="1"/>
            </a:xfrm>
            <a:prstGeom prst="line">
              <a:avLst/>
            </a:prstGeom>
            <a:noFill/>
            <a:ln w="12700">
              <a:solidFill>
                <a:schemeClr val="tx2"/>
              </a:solidFill>
              <a:round/>
              <a:headEnd/>
              <a:tailEnd/>
            </a:ln>
            <a:effectLst/>
          </p:spPr>
          <p:txBody>
            <a:bodyPr/>
            <a:lstStyle/>
            <a:p>
              <a:endParaRPr lang="en-US"/>
            </a:p>
          </p:txBody>
        </p:sp>
        <p:sp>
          <p:nvSpPr>
            <p:cNvPr id="65462" name="Line 950"/>
            <p:cNvSpPr>
              <a:spLocks noChangeShapeType="1"/>
            </p:cNvSpPr>
            <p:nvPr/>
          </p:nvSpPr>
          <p:spPr bwMode="auto">
            <a:xfrm>
              <a:off x="4689" y="2636"/>
              <a:ext cx="16" cy="1"/>
            </a:xfrm>
            <a:prstGeom prst="line">
              <a:avLst/>
            </a:prstGeom>
            <a:noFill/>
            <a:ln w="12700">
              <a:solidFill>
                <a:schemeClr val="tx2"/>
              </a:solidFill>
              <a:round/>
              <a:headEnd/>
              <a:tailEnd/>
            </a:ln>
            <a:effectLst/>
          </p:spPr>
          <p:txBody>
            <a:bodyPr/>
            <a:lstStyle/>
            <a:p>
              <a:endParaRPr lang="en-US"/>
            </a:p>
          </p:txBody>
        </p:sp>
        <p:sp>
          <p:nvSpPr>
            <p:cNvPr id="65463" name="Line 951"/>
            <p:cNvSpPr>
              <a:spLocks noChangeShapeType="1"/>
            </p:cNvSpPr>
            <p:nvPr/>
          </p:nvSpPr>
          <p:spPr bwMode="auto">
            <a:xfrm>
              <a:off x="4737" y="2636"/>
              <a:ext cx="16" cy="1"/>
            </a:xfrm>
            <a:prstGeom prst="line">
              <a:avLst/>
            </a:prstGeom>
            <a:noFill/>
            <a:ln w="12700">
              <a:solidFill>
                <a:schemeClr val="tx2"/>
              </a:solidFill>
              <a:round/>
              <a:headEnd/>
              <a:tailEnd/>
            </a:ln>
            <a:effectLst/>
          </p:spPr>
          <p:txBody>
            <a:bodyPr/>
            <a:lstStyle/>
            <a:p>
              <a:endParaRPr lang="en-US"/>
            </a:p>
          </p:txBody>
        </p:sp>
        <p:sp>
          <p:nvSpPr>
            <p:cNvPr id="65464" name="Line 952"/>
            <p:cNvSpPr>
              <a:spLocks noChangeShapeType="1"/>
            </p:cNvSpPr>
            <p:nvPr/>
          </p:nvSpPr>
          <p:spPr bwMode="auto">
            <a:xfrm>
              <a:off x="4785" y="2636"/>
              <a:ext cx="16" cy="1"/>
            </a:xfrm>
            <a:prstGeom prst="line">
              <a:avLst/>
            </a:prstGeom>
            <a:noFill/>
            <a:ln w="12700">
              <a:solidFill>
                <a:schemeClr val="tx2"/>
              </a:solidFill>
              <a:round/>
              <a:headEnd/>
              <a:tailEnd/>
            </a:ln>
            <a:effectLst/>
          </p:spPr>
          <p:txBody>
            <a:bodyPr/>
            <a:lstStyle/>
            <a:p>
              <a:endParaRPr lang="en-US"/>
            </a:p>
          </p:txBody>
        </p:sp>
        <p:sp>
          <p:nvSpPr>
            <p:cNvPr id="65465" name="Line 953"/>
            <p:cNvSpPr>
              <a:spLocks noChangeShapeType="1"/>
            </p:cNvSpPr>
            <p:nvPr/>
          </p:nvSpPr>
          <p:spPr bwMode="auto">
            <a:xfrm>
              <a:off x="4833" y="2636"/>
              <a:ext cx="16" cy="1"/>
            </a:xfrm>
            <a:prstGeom prst="line">
              <a:avLst/>
            </a:prstGeom>
            <a:noFill/>
            <a:ln w="12700">
              <a:solidFill>
                <a:schemeClr val="tx2"/>
              </a:solidFill>
              <a:round/>
              <a:headEnd/>
              <a:tailEnd/>
            </a:ln>
            <a:effectLst/>
          </p:spPr>
          <p:txBody>
            <a:bodyPr/>
            <a:lstStyle/>
            <a:p>
              <a:endParaRPr lang="en-US"/>
            </a:p>
          </p:txBody>
        </p:sp>
        <p:sp>
          <p:nvSpPr>
            <p:cNvPr id="65466" name="Line 954"/>
            <p:cNvSpPr>
              <a:spLocks noChangeShapeType="1"/>
            </p:cNvSpPr>
            <p:nvPr/>
          </p:nvSpPr>
          <p:spPr bwMode="auto">
            <a:xfrm>
              <a:off x="4881" y="2636"/>
              <a:ext cx="16" cy="1"/>
            </a:xfrm>
            <a:prstGeom prst="line">
              <a:avLst/>
            </a:prstGeom>
            <a:noFill/>
            <a:ln w="12700">
              <a:solidFill>
                <a:schemeClr val="tx2"/>
              </a:solidFill>
              <a:round/>
              <a:headEnd/>
              <a:tailEnd/>
            </a:ln>
            <a:effectLst/>
          </p:spPr>
          <p:txBody>
            <a:bodyPr/>
            <a:lstStyle/>
            <a:p>
              <a:endParaRPr lang="en-US"/>
            </a:p>
          </p:txBody>
        </p:sp>
        <p:sp>
          <p:nvSpPr>
            <p:cNvPr id="65467" name="Line 955"/>
            <p:cNvSpPr>
              <a:spLocks noChangeShapeType="1"/>
            </p:cNvSpPr>
            <p:nvPr/>
          </p:nvSpPr>
          <p:spPr bwMode="auto">
            <a:xfrm>
              <a:off x="1143" y="2596"/>
              <a:ext cx="16" cy="1"/>
            </a:xfrm>
            <a:prstGeom prst="line">
              <a:avLst/>
            </a:prstGeom>
            <a:noFill/>
            <a:ln w="12700">
              <a:solidFill>
                <a:schemeClr val="tx2"/>
              </a:solidFill>
              <a:round/>
              <a:headEnd/>
              <a:tailEnd/>
            </a:ln>
            <a:effectLst/>
          </p:spPr>
          <p:txBody>
            <a:bodyPr/>
            <a:lstStyle/>
            <a:p>
              <a:endParaRPr lang="en-US"/>
            </a:p>
          </p:txBody>
        </p:sp>
        <p:sp>
          <p:nvSpPr>
            <p:cNvPr id="65468" name="Line 956"/>
            <p:cNvSpPr>
              <a:spLocks noChangeShapeType="1"/>
            </p:cNvSpPr>
            <p:nvPr/>
          </p:nvSpPr>
          <p:spPr bwMode="auto">
            <a:xfrm>
              <a:off x="1191" y="2596"/>
              <a:ext cx="16" cy="1"/>
            </a:xfrm>
            <a:prstGeom prst="line">
              <a:avLst/>
            </a:prstGeom>
            <a:noFill/>
            <a:ln w="12700">
              <a:solidFill>
                <a:schemeClr val="tx2"/>
              </a:solidFill>
              <a:round/>
              <a:headEnd/>
              <a:tailEnd/>
            </a:ln>
            <a:effectLst/>
          </p:spPr>
          <p:txBody>
            <a:bodyPr/>
            <a:lstStyle/>
            <a:p>
              <a:endParaRPr lang="en-US"/>
            </a:p>
          </p:txBody>
        </p:sp>
        <p:sp>
          <p:nvSpPr>
            <p:cNvPr id="65469" name="Line 957"/>
            <p:cNvSpPr>
              <a:spLocks noChangeShapeType="1"/>
            </p:cNvSpPr>
            <p:nvPr/>
          </p:nvSpPr>
          <p:spPr bwMode="auto">
            <a:xfrm>
              <a:off x="1239" y="2596"/>
              <a:ext cx="16" cy="1"/>
            </a:xfrm>
            <a:prstGeom prst="line">
              <a:avLst/>
            </a:prstGeom>
            <a:noFill/>
            <a:ln w="12700">
              <a:solidFill>
                <a:schemeClr val="tx2"/>
              </a:solidFill>
              <a:round/>
              <a:headEnd/>
              <a:tailEnd/>
            </a:ln>
            <a:effectLst/>
          </p:spPr>
          <p:txBody>
            <a:bodyPr/>
            <a:lstStyle/>
            <a:p>
              <a:endParaRPr lang="en-US"/>
            </a:p>
          </p:txBody>
        </p:sp>
        <p:sp>
          <p:nvSpPr>
            <p:cNvPr id="65470" name="Line 958"/>
            <p:cNvSpPr>
              <a:spLocks noChangeShapeType="1"/>
            </p:cNvSpPr>
            <p:nvPr/>
          </p:nvSpPr>
          <p:spPr bwMode="auto">
            <a:xfrm>
              <a:off x="1287" y="2596"/>
              <a:ext cx="16" cy="1"/>
            </a:xfrm>
            <a:prstGeom prst="line">
              <a:avLst/>
            </a:prstGeom>
            <a:noFill/>
            <a:ln w="12700">
              <a:solidFill>
                <a:schemeClr val="tx2"/>
              </a:solidFill>
              <a:round/>
              <a:headEnd/>
              <a:tailEnd/>
            </a:ln>
            <a:effectLst/>
          </p:spPr>
          <p:txBody>
            <a:bodyPr/>
            <a:lstStyle/>
            <a:p>
              <a:endParaRPr lang="en-US"/>
            </a:p>
          </p:txBody>
        </p:sp>
        <p:sp>
          <p:nvSpPr>
            <p:cNvPr id="65471" name="Line 959"/>
            <p:cNvSpPr>
              <a:spLocks noChangeShapeType="1"/>
            </p:cNvSpPr>
            <p:nvPr/>
          </p:nvSpPr>
          <p:spPr bwMode="auto">
            <a:xfrm>
              <a:off x="1335" y="2596"/>
              <a:ext cx="16" cy="1"/>
            </a:xfrm>
            <a:prstGeom prst="line">
              <a:avLst/>
            </a:prstGeom>
            <a:noFill/>
            <a:ln w="12700">
              <a:solidFill>
                <a:schemeClr val="tx2"/>
              </a:solidFill>
              <a:round/>
              <a:headEnd/>
              <a:tailEnd/>
            </a:ln>
            <a:effectLst/>
          </p:spPr>
          <p:txBody>
            <a:bodyPr/>
            <a:lstStyle/>
            <a:p>
              <a:endParaRPr lang="en-US"/>
            </a:p>
          </p:txBody>
        </p:sp>
        <p:sp>
          <p:nvSpPr>
            <p:cNvPr id="65472" name="Line 960"/>
            <p:cNvSpPr>
              <a:spLocks noChangeShapeType="1"/>
            </p:cNvSpPr>
            <p:nvPr/>
          </p:nvSpPr>
          <p:spPr bwMode="auto">
            <a:xfrm>
              <a:off x="1383" y="2596"/>
              <a:ext cx="15" cy="1"/>
            </a:xfrm>
            <a:prstGeom prst="line">
              <a:avLst/>
            </a:prstGeom>
            <a:noFill/>
            <a:ln w="12700">
              <a:solidFill>
                <a:schemeClr val="tx2"/>
              </a:solidFill>
              <a:round/>
              <a:headEnd/>
              <a:tailEnd/>
            </a:ln>
            <a:effectLst/>
          </p:spPr>
          <p:txBody>
            <a:bodyPr/>
            <a:lstStyle/>
            <a:p>
              <a:endParaRPr lang="en-US"/>
            </a:p>
          </p:txBody>
        </p:sp>
        <p:sp>
          <p:nvSpPr>
            <p:cNvPr id="65473" name="Line 961"/>
            <p:cNvSpPr>
              <a:spLocks noChangeShapeType="1"/>
            </p:cNvSpPr>
            <p:nvPr/>
          </p:nvSpPr>
          <p:spPr bwMode="auto">
            <a:xfrm>
              <a:off x="1430" y="2596"/>
              <a:ext cx="16" cy="1"/>
            </a:xfrm>
            <a:prstGeom prst="line">
              <a:avLst/>
            </a:prstGeom>
            <a:noFill/>
            <a:ln w="12700">
              <a:solidFill>
                <a:schemeClr val="tx2"/>
              </a:solidFill>
              <a:round/>
              <a:headEnd/>
              <a:tailEnd/>
            </a:ln>
            <a:effectLst/>
          </p:spPr>
          <p:txBody>
            <a:bodyPr/>
            <a:lstStyle/>
            <a:p>
              <a:endParaRPr lang="en-US"/>
            </a:p>
          </p:txBody>
        </p:sp>
        <p:sp>
          <p:nvSpPr>
            <p:cNvPr id="65474" name="Line 962"/>
            <p:cNvSpPr>
              <a:spLocks noChangeShapeType="1"/>
            </p:cNvSpPr>
            <p:nvPr/>
          </p:nvSpPr>
          <p:spPr bwMode="auto">
            <a:xfrm>
              <a:off x="1478" y="2596"/>
              <a:ext cx="16" cy="1"/>
            </a:xfrm>
            <a:prstGeom prst="line">
              <a:avLst/>
            </a:prstGeom>
            <a:noFill/>
            <a:ln w="12700">
              <a:solidFill>
                <a:schemeClr val="tx2"/>
              </a:solidFill>
              <a:round/>
              <a:headEnd/>
              <a:tailEnd/>
            </a:ln>
            <a:effectLst/>
          </p:spPr>
          <p:txBody>
            <a:bodyPr/>
            <a:lstStyle/>
            <a:p>
              <a:endParaRPr lang="en-US"/>
            </a:p>
          </p:txBody>
        </p:sp>
        <p:sp>
          <p:nvSpPr>
            <p:cNvPr id="65475" name="Line 963"/>
            <p:cNvSpPr>
              <a:spLocks noChangeShapeType="1"/>
            </p:cNvSpPr>
            <p:nvPr/>
          </p:nvSpPr>
          <p:spPr bwMode="auto">
            <a:xfrm>
              <a:off x="1526" y="2596"/>
              <a:ext cx="16" cy="1"/>
            </a:xfrm>
            <a:prstGeom prst="line">
              <a:avLst/>
            </a:prstGeom>
            <a:noFill/>
            <a:ln w="12700">
              <a:solidFill>
                <a:schemeClr val="tx2"/>
              </a:solidFill>
              <a:round/>
              <a:headEnd/>
              <a:tailEnd/>
            </a:ln>
            <a:effectLst/>
          </p:spPr>
          <p:txBody>
            <a:bodyPr/>
            <a:lstStyle/>
            <a:p>
              <a:endParaRPr lang="en-US"/>
            </a:p>
          </p:txBody>
        </p:sp>
        <p:sp>
          <p:nvSpPr>
            <p:cNvPr id="65476" name="Line 964"/>
            <p:cNvSpPr>
              <a:spLocks noChangeShapeType="1"/>
            </p:cNvSpPr>
            <p:nvPr/>
          </p:nvSpPr>
          <p:spPr bwMode="auto">
            <a:xfrm>
              <a:off x="1574" y="2596"/>
              <a:ext cx="16" cy="1"/>
            </a:xfrm>
            <a:prstGeom prst="line">
              <a:avLst/>
            </a:prstGeom>
            <a:noFill/>
            <a:ln w="12700">
              <a:solidFill>
                <a:schemeClr val="tx2"/>
              </a:solidFill>
              <a:round/>
              <a:headEnd/>
              <a:tailEnd/>
            </a:ln>
            <a:effectLst/>
          </p:spPr>
          <p:txBody>
            <a:bodyPr/>
            <a:lstStyle/>
            <a:p>
              <a:endParaRPr lang="en-US"/>
            </a:p>
          </p:txBody>
        </p:sp>
        <p:sp>
          <p:nvSpPr>
            <p:cNvPr id="65477" name="Line 965"/>
            <p:cNvSpPr>
              <a:spLocks noChangeShapeType="1"/>
            </p:cNvSpPr>
            <p:nvPr/>
          </p:nvSpPr>
          <p:spPr bwMode="auto">
            <a:xfrm>
              <a:off x="1622" y="2596"/>
              <a:ext cx="16" cy="1"/>
            </a:xfrm>
            <a:prstGeom prst="line">
              <a:avLst/>
            </a:prstGeom>
            <a:noFill/>
            <a:ln w="12700">
              <a:solidFill>
                <a:schemeClr val="tx2"/>
              </a:solidFill>
              <a:round/>
              <a:headEnd/>
              <a:tailEnd/>
            </a:ln>
            <a:effectLst/>
          </p:spPr>
          <p:txBody>
            <a:bodyPr/>
            <a:lstStyle/>
            <a:p>
              <a:endParaRPr lang="en-US"/>
            </a:p>
          </p:txBody>
        </p:sp>
        <p:sp>
          <p:nvSpPr>
            <p:cNvPr id="65478" name="Line 966"/>
            <p:cNvSpPr>
              <a:spLocks noChangeShapeType="1"/>
            </p:cNvSpPr>
            <p:nvPr/>
          </p:nvSpPr>
          <p:spPr bwMode="auto">
            <a:xfrm>
              <a:off x="1670" y="2596"/>
              <a:ext cx="16" cy="1"/>
            </a:xfrm>
            <a:prstGeom prst="line">
              <a:avLst/>
            </a:prstGeom>
            <a:noFill/>
            <a:ln w="12700">
              <a:solidFill>
                <a:schemeClr val="tx2"/>
              </a:solidFill>
              <a:round/>
              <a:headEnd/>
              <a:tailEnd/>
            </a:ln>
            <a:effectLst/>
          </p:spPr>
          <p:txBody>
            <a:bodyPr/>
            <a:lstStyle/>
            <a:p>
              <a:endParaRPr lang="en-US"/>
            </a:p>
          </p:txBody>
        </p:sp>
        <p:sp>
          <p:nvSpPr>
            <p:cNvPr id="65479" name="Line 967"/>
            <p:cNvSpPr>
              <a:spLocks noChangeShapeType="1"/>
            </p:cNvSpPr>
            <p:nvPr/>
          </p:nvSpPr>
          <p:spPr bwMode="auto">
            <a:xfrm>
              <a:off x="1718" y="2596"/>
              <a:ext cx="16" cy="1"/>
            </a:xfrm>
            <a:prstGeom prst="line">
              <a:avLst/>
            </a:prstGeom>
            <a:noFill/>
            <a:ln w="12700">
              <a:solidFill>
                <a:schemeClr val="tx2"/>
              </a:solidFill>
              <a:round/>
              <a:headEnd/>
              <a:tailEnd/>
            </a:ln>
            <a:effectLst/>
          </p:spPr>
          <p:txBody>
            <a:bodyPr/>
            <a:lstStyle/>
            <a:p>
              <a:endParaRPr lang="en-US"/>
            </a:p>
          </p:txBody>
        </p:sp>
        <p:sp>
          <p:nvSpPr>
            <p:cNvPr id="65480" name="Line 968"/>
            <p:cNvSpPr>
              <a:spLocks noChangeShapeType="1"/>
            </p:cNvSpPr>
            <p:nvPr/>
          </p:nvSpPr>
          <p:spPr bwMode="auto">
            <a:xfrm>
              <a:off x="1766" y="2596"/>
              <a:ext cx="16" cy="1"/>
            </a:xfrm>
            <a:prstGeom prst="line">
              <a:avLst/>
            </a:prstGeom>
            <a:noFill/>
            <a:ln w="12700">
              <a:solidFill>
                <a:schemeClr val="tx2"/>
              </a:solidFill>
              <a:round/>
              <a:headEnd/>
              <a:tailEnd/>
            </a:ln>
            <a:effectLst/>
          </p:spPr>
          <p:txBody>
            <a:bodyPr/>
            <a:lstStyle/>
            <a:p>
              <a:endParaRPr lang="en-US"/>
            </a:p>
          </p:txBody>
        </p:sp>
        <p:sp>
          <p:nvSpPr>
            <p:cNvPr id="65481" name="Line 969"/>
            <p:cNvSpPr>
              <a:spLocks noChangeShapeType="1"/>
            </p:cNvSpPr>
            <p:nvPr/>
          </p:nvSpPr>
          <p:spPr bwMode="auto">
            <a:xfrm>
              <a:off x="1814" y="2596"/>
              <a:ext cx="16" cy="1"/>
            </a:xfrm>
            <a:prstGeom prst="line">
              <a:avLst/>
            </a:prstGeom>
            <a:noFill/>
            <a:ln w="12700">
              <a:solidFill>
                <a:schemeClr val="tx2"/>
              </a:solidFill>
              <a:round/>
              <a:headEnd/>
              <a:tailEnd/>
            </a:ln>
            <a:effectLst/>
          </p:spPr>
          <p:txBody>
            <a:bodyPr/>
            <a:lstStyle/>
            <a:p>
              <a:endParaRPr lang="en-US"/>
            </a:p>
          </p:txBody>
        </p:sp>
        <p:sp>
          <p:nvSpPr>
            <p:cNvPr id="65482" name="Line 970"/>
            <p:cNvSpPr>
              <a:spLocks noChangeShapeType="1"/>
            </p:cNvSpPr>
            <p:nvPr/>
          </p:nvSpPr>
          <p:spPr bwMode="auto">
            <a:xfrm>
              <a:off x="1862" y="2596"/>
              <a:ext cx="16" cy="1"/>
            </a:xfrm>
            <a:prstGeom prst="line">
              <a:avLst/>
            </a:prstGeom>
            <a:noFill/>
            <a:ln w="12700">
              <a:solidFill>
                <a:schemeClr val="tx2"/>
              </a:solidFill>
              <a:round/>
              <a:headEnd/>
              <a:tailEnd/>
            </a:ln>
            <a:effectLst/>
          </p:spPr>
          <p:txBody>
            <a:bodyPr/>
            <a:lstStyle/>
            <a:p>
              <a:endParaRPr lang="en-US"/>
            </a:p>
          </p:txBody>
        </p:sp>
        <p:sp>
          <p:nvSpPr>
            <p:cNvPr id="65483" name="Line 971"/>
            <p:cNvSpPr>
              <a:spLocks noChangeShapeType="1"/>
            </p:cNvSpPr>
            <p:nvPr/>
          </p:nvSpPr>
          <p:spPr bwMode="auto">
            <a:xfrm>
              <a:off x="1910" y="2596"/>
              <a:ext cx="16" cy="1"/>
            </a:xfrm>
            <a:prstGeom prst="line">
              <a:avLst/>
            </a:prstGeom>
            <a:noFill/>
            <a:ln w="12700">
              <a:solidFill>
                <a:schemeClr val="tx2"/>
              </a:solidFill>
              <a:round/>
              <a:headEnd/>
              <a:tailEnd/>
            </a:ln>
            <a:effectLst/>
          </p:spPr>
          <p:txBody>
            <a:bodyPr/>
            <a:lstStyle/>
            <a:p>
              <a:endParaRPr lang="en-US"/>
            </a:p>
          </p:txBody>
        </p:sp>
        <p:sp>
          <p:nvSpPr>
            <p:cNvPr id="65484" name="Line 972"/>
            <p:cNvSpPr>
              <a:spLocks noChangeShapeType="1"/>
            </p:cNvSpPr>
            <p:nvPr/>
          </p:nvSpPr>
          <p:spPr bwMode="auto">
            <a:xfrm>
              <a:off x="1958" y="2596"/>
              <a:ext cx="16" cy="1"/>
            </a:xfrm>
            <a:prstGeom prst="line">
              <a:avLst/>
            </a:prstGeom>
            <a:noFill/>
            <a:ln w="12700">
              <a:solidFill>
                <a:schemeClr val="tx2"/>
              </a:solidFill>
              <a:round/>
              <a:headEnd/>
              <a:tailEnd/>
            </a:ln>
            <a:effectLst/>
          </p:spPr>
          <p:txBody>
            <a:bodyPr/>
            <a:lstStyle/>
            <a:p>
              <a:endParaRPr lang="en-US"/>
            </a:p>
          </p:txBody>
        </p:sp>
        <p:sp>
          <p:nvSpPr>
            <p:cNvPr id="65485" name="Line 973"/>
            <p:cNvSpPr>
              <a:spLocks noChangeShapeType="1"/>
            </p:cNvSpPr>
            <p:nvPr/>
          </p:nvSpPr>
          <p:spPr bwMode="auto">
            <a:xfrm>
              <a:off x="2005" y="2596"/>
              <a:ext cx="16" cy="1"/>
            </a:xfrm>
            <a:prstGeom prst="line">
              <a:avLst/>
            </a:prstGeom>
            <a:noFill/>
            <a:ln w="12700">
              <a:solidFill>
                <a:schemeClr val="tx2"/>
              </a:solidFill>
              <a:round/>
              <a:headEnd/>
              <a:tailEnd/>
            </a:ln>
            <a:effectLst/>
          </p:spPr>
          <p:txBody>
            <a:bodyPr/>
            <a:lstStyle/>
            <a:p>
              <a:endParaRPr lang="en-US"/>
            </a:p>
          </p:txBody>
        </p:sp>
        <p:sp>
          <p:nvSpPr>
            <p:cNvPr id="65486" name="Line 974"/>
            <p:cNvSpPr>
              <a:spLocks noChangeShapeType="1"/>
            </p:cNvSpPr>
            <p:nvPr/>
          </p:nvSpPr>
          <p:spPr bwMode="auto">
            <a:xfrm>
              <a:off x="2053" y="2596"/>
              <a:ext cx="16" cy="1"/>
            </a:xfrm>
            <a:prstGeom prst="line">
              <a:avLst/>
            </a:prstGeom>
            <a:noFill/>
            <a:ln w="12700">
              <a:solidFill>
                <a:schemeClr val="tx2"/>
              </a:solidFill>
              <a:round/>
              <a:headEnd/>
              <a:tailEnd/>
            </a:ln>
            <a:effectLst/>
          </p:spPr>
          <p:txBody>
            <a:bodyPr/>
            <a:lstStyle/>
            <a:p>
              <a:endParaRPr lang="en-US"/>
            </a:p>
          </p:txBody>
        </p:sp>
        <p:sp>
          <p:nvSpPr>
            <p:cNvPr id="65487" name="Line 975"/>
            <p:cNvSpPr>
              <a:spLocks noChangeShapeType="1"/>
            </p:cNvSpPr>
            <p:nvPr/>
          </p:nvSpPr>
          <p:spPr bwMode="auto">
            <a:xfrm>
              <a:off x="2101" y="2596"/>
              <a:ext cx="16" cy="1"/>
            </a:xfrm>
            <a:prstGeom prst="line">
              <a:avLst/>
            </a:prstGeom>
            <a:noFill/>
            <a:ln w="12700">
              <a:solidFill>
                <a:schemeClr val="tx2"/>
              </a:solidFill>
              <a:round/>
              <a:headEnd/>
              <a:tailEnd/>
            </a:ln>
            <a:effectLst/>
          </p:spPr>
          <p:txBody>
            <a:bodyPr/>
            <a:lstStyle/>
            <a:p>
              <a:endParaRPr lang="en-US"/>
            </a:p>
          </p:txBody>
        </p:sp>
        <p:sp>
          <p:nvSpPr>
            <p:cNvPr id="65488" name="Line 976"/>
            <p:cNvSpPr>
              <a:spLocks noChangeShapeType="1"/>
            </p:cNvSpPr>
            <p:nvPr/>
          </p:nvSpPr>
          <p:spPr bwMode="auto">
            <a:xfrm>
              <a:off x="2149" y="2596"/>
              <a:ext cx="16" cy="1"/>
            </a:xfrm>
            <a:prstGeom prst="line">
              <a:avLst/>
            </a:prstGeom>
            <a:noFill/>
            <a:ln w="12700">
              <a:solidFill>
                <a:schemeClr val="tx2"/>
              </a:solidFill>
              <a:round/>
              <a:headEnd/>
              <a:tailEnd/>
            </a:ln>
            <a:effectLst/>
          </p:spPr>
          <p:txBody>
            <a:bodyPr/>
            <a:lstStyle/>
            <a:p>
              <a:endParaRPr lang="en-US"/>
            </a:p>
          </p:txBody>
        </p:sp>
        <p:sp>
          <p:nvSpPr>
            <p:cNvPr id="65489" name="Line 977"/>
            <p:cNvSpPr>
              <a:spLocks noChangeShapeType="1"/>
            </p:cNvSpPr>
            <p:nvPr/>
          </p:nvSpPr>
          <p:spPr bwMode="auto">
            <a:xfrm>
              <a:off x="2197" y="2596"/>
              <a:ext cx="16" cy="1"/>
            </a:xfrm>
            <a:prstGeom prst="line">
              <a:avLst/>
            </a:prstGeom>
            <a:noFill/>
            <a:ln w="12700">
              <a:solidFill>
                <a:schemeClr val="tx2"/>
              </a:solidFill>
              <a:round/>
              <a:headEnd/>
              <a:tailEnd/>
            </a:ln>
            <a:effectLst/>
          </p:spPr>
          <p:txBody>
            <a:bodyPr/>
            <a:lstStyle/>
            <a:p>
              <a:endParaRPr lang="en-US"/>
            </a:p>
          </p:txBody>
        </p:sp>
        <p:sp>
          <p:nvSpPr>
            <p:cNvPr id="65490" name="Line 978"/>
            <p:cNvSpPr>
              <a:spLocks noChangeShapeType="1"/>
            </p:cNvSpPr>
            <p:nvPr/>
          </p:nvSpPr>
          <p:spPr bwMode="auto">
            <a:xfrm>
              <a:off x="2245" y="2596"/>
              <a:ext cx="16" cy="1"/>
            </a:xfrm>
            <a:prstGeom prst="line">
              <a:avLst/>
            </a:prstGeom>
            <a:noFill/>
            <a:ln w="12700">
              <a:solidFill>
                <a:schemeClr val="tx2"/>
              </a:solidFill>
              <a:round/>
              <a:headEnd/>
              <a:tailEnd/>
            </a:ln>
            <a:effectLst/>
          </p:spPr>
          <p:txBody>
            <a:bodyPr/>
            <a:lstStyle/>
            <a:p>
              <a:endParaRPr lang="en-US"/>
            </a:p>
          </p:txBody>
        </p:sp>
        <p:sp>
          <p:nvSpPr>
            <p:cNvPr id="65491" name="Line 979"/>
            <p:cNvSpPr>
              <a:spLocks noChangeShapeType="1"/>
            </p:cNvSpPr>
            <p:nvPr/>
          </p:nvSpPr>
          <p:spPr bwMode="auto">
            <a:xfrm>
              <a:off x="2293" y="2596"/>
              <a:ext cx="16" cy="1"/>
            </a:xfrm>
            <a:prstGeom prst="line">
              <a:avLst/>
            </a:prstGeom>
            <a:noFill/>
            <a:ln w="12700">
              <a:solidFill>
                <a:schemeClr val="tx2"/>
              </a:solidFill>
              <a:round/>
              <a:headEnd/>
              <a:tailEnd/>
            </a:ln>
            <a:effectLst/>
          </p:spPr>
          <p:txBody>
            <a:bodyPr/>
            <a:lstStyle/>
            <a:p>
              <a:endParaRPr lang="en-US"/>
            </a:p>
          </p:txBody>
        </p:sp>
        <p:sp>
          <p:nvSpPr>
            <p:cNvPr id="65492" name="Line 980"/>
            <p:cNvSpPr>
              <a:spLocks noChangeShapeType="1"/>
            </p:cNvSpPr>
            <p:nvPr/>
          </p:nvSpPr>
          <p:spPr bwMode="auto">
            <a:xfrm>
              <a:off x="2341" y="2596"/>
              <a:ext cx="16" cy="1"/>
            </a:xfrm>
            <a:prstGeom prst="line">
              <a:avLst/>
            </a:prstGeom>
            <a:noFill/>
            <a:ln w="12700">
              <a:solidFill>
                <a:schemeClr val="tx2"/>
              </a:solidFill>
              <a:round/>
              <a:headEnd/>
              <a:tailEnd/>
            </a:ln>
            <a:effectLst/>
          </p:spPr>
          <p:txBody>
            <a:bodyPr/>
            <a:lstStyle/>
            <a:p>
              <a:endParaRPr lang="en-US"/>
            </a:p>
          </p:txBody>
        </p:sp>
        <p:sp>
          <p:nvSpPr>
            <p:cNvPr id="65493" name="Line 981"/>
            <p:cNvSpPr>
              <a:spLocks noChangeShapeType="1"/>
            </p:cNvSpPr>
            <p:nvPr/>
          </p:nvSpPr>
          <p:spPr bwMode="auto">
            <a:xfrm>
              <a:off x="2389" y="2596"/>
              <a:ext cx="16" cy="1"/>
            </a:xfrm>
            <a:prstGeom prst="line">
              <a:avLst/>
            </a:prstGeom>
            <a:noFill/>
            <a:ln w="12700">
              <a:solidFill>
                <a:schemeClr val="tx2"/>
              </a:solidFill>
              <a:round/>
              <a:headEnd/>
              <a:tailEnd/>
            </a:ln>
            <a:effectLst/>
          </p:spPr>
          <p:txBody>
            <a:bodyPr/>
            <a:lstStyle/>
            <a:p>
              <a:endParaRPr lang="en-US"/>
            </a:p>
          </p:txBody>
        </p:sp>
        <p:sp>
          <p:nvSpPr>
            <p:cNvPr id="65494" name="Line 982"/>
            <p:cNvSpPr>
              <a:spLocks noChangeShapeType="1"/>
            </p:cNvSpPr>
            <p:nvPr/>
          </p:nvSpPr>
          <p:spPr bwMode="auto">
            <a:xfrm>
              <a:off x="2437" y="2596"/>
              <a:ext cx="16" cy="1"/>
            </a:xfrm>
            <a:prstGeom prst="line">
              <a:avLst/>
            </a:prstGeom>
            <a:noFill/>
            <a:ln w="12700">
              <a:solidFill>
                <a:schemeClr val="tx2"/>
              </a:solidFill>
              <a:round/>
              <a:headEnd/>
              <a:tailEnd/>
            </a:ln>
            <a:effectLst/>
          </p:spPr>
          <p:txBody>
            <a:bodyPr/>
            <a:lstStyle/>
            <a:p>
              <a:endParaRPr lang="en-US"/>
            </a:p>
          </p:txBody>
        </p:sp>
        <p:sp>
          <p:nvSpPr>
            <p:cNvPr id="65495" name="Line 983"/>
            <p:cNvSpPr>
              <a:spLocks noChangeShapeType="1"/>
            </p:cNvSpPr>
            <p:nvPr/>
          </p:nvSpPr>
          <p:spPr bwMode="auto">
            <a:xfrm>
              <a:off x="2485" y="2596"/>
              <a:ext cx="16" cy="1"/>
            </a:xfrm>
            <a:prstGeom prst="line">
              <a:avLst/>
            </a:prstGeom>
            <a:noFill/>
            <a:ln w="12700">
              <a:solidFill>
                <a:schemeClr val="tx2"/>
              </a:solidFill>
              <a:round/>
              <a:headEnd/>
              <a:tailEnd/>
            </a:ln>
            <a:effectLst/>
          </p:spPr>
          <p:txBody>
            <a:bodyPr/>
            <a:lstStyle/>
            <a:p>
              <a:endParaRPr lang="en-US"/>
            </a:p>
          </p:txBody>
        </p:sp>
        <p:sp>
          <p:nvSpPr>
            <p:cNvPr id="65496" name="Line 984"/>
            <p:cNvSpPr>
              <a:spLocks noChangeShapeType="1"/>
            </p:cNvSpPr>
            <p:nvPr/>
          </p:nvSpPr>
          <p:spPr bwMode="auto">
            <a:xfrm>
              <a:off x="2533" y="2596"/>
              <a:ext cx="16" cy="1"/>
            </a:xfrm>
            <a:prstGeom prst="line">
              <a:avLst/>
            </a:prstGeom>
            <a:noFill/>
            <a:ln w="12700">
              <a:solidFill>
                <a:schemeClr val="tx2"/>
              </a:solidFill>
              <a:round/>
              <a:headEnd/>
              <a:tailEnd/>
            </a:ln>
            <a:effectLst/>
          </p:spPr>
          <p:txBody>
            <a:bodyPr/>
            <a:lstStyle/>
            <a:p>
              <a:endParaRPr lang="en-US"/>
            </a:p>
          </p:txBody>
        </p:sp>
        <p:sp>
          <p:nvSpPr>
            <p:cNvPr id="65497" name="Line 985"/>
            <p:cNvSpPr>
              <a:spLocks noChangeShapeType="1"/>
            </p:cNvSpPr>
            <p:nvPr/>
          </p:nvSpPr>
          <p:spPr bwMode="auto">
            <a:xfrm>
              <a:off x="2580" y="2596"/>
              <a:ext cx="16" cy="1"/>
            </a:xfrm>
            <a:prstGeom prst="line">
              <a:avLst/>
            </a:prstGeom>
            <a:noFill/>
            <a:ln w="12700">
              <a:solidFill>
                <a:schemeClr val="tx2"/>
              </a:solidFill>
              <a:round/>
              <a:headEnd/>
              <a:tailEnd/>
            </a:ln>
            <a:effectLst/>
          </p:spPr>
          <p:txBody>
            <a:bodyPr/>
            <a:lstStyle/>
            <a:p>
              <a:endParaRPr lang="en-US"/>
            </a:p>
          </p:txBody>
        </p:sp>
        <p:sp>
          <p:nvSpPr>
            <p:cNvPr id="65498" name="Line 986"/>
            <p:cNvSpPr>
              <a:spLocks noChangeShapeType="1"/>
            </p:cNvSpPr>
            <p:nvPr/>
          </p:nvSpPr>
          <p:spPr bwMode="auto">
            <a:xfrm>
              <a:off x="2628" y="2596"/>
              <a:ext cx="16" cy="1"/>
            </a:xfrm>
            <a:prstGeom prst="line">
              <a:avLst/>
            </a:prstGeom>
            <a:noFill/>
            <a:ln w="12700">
              <a:solidFill>
                <a:schemeClr val="tx2"/>
              </a:solidFill>
              <a:round/>
              <a:headEnd/>
              <a:tailEnd/>
            </a:ln>
            <a:effectLst/>
          </p:spPr>
          <p:txBody>
            <a:bodyPr/>
            <a:lstStyle/>
            <a:p>
              <a:endParaRPr lang="en-US"/>
            </a:p>
          </p:txBody>
        </p:sp>
        <p:sp>
          <p:nvSpPr>
            <p:cNvPr id="65499" name="Line 987"/>
            <p:cNvSpPr>
              <a:spLocks noChangeShapeType="1"/>
            </p:cNvSpPr>
            <p:nvPr/>
          </p:nvSpPr>
          <p:spPr bwMode="auto">
            <a:xfrm>
              <a:off x="2676" y="2596"/>
              <a:ext cx="16" cy="1"/>
            </a:xfrm>
            <a:prstGeom prst="line">
              <a:avLst/>
            </a:prstGeom>
            <a:noFill/>
            <a:ln w="12700">
              <a:solidFill>
                <a:schemeClr val="tx2"/>
              </a:solidFill>
              <a:round/>
              <a:headEnd/>
              <a:tailEnd/>
            </a:ln>
            <a:effectLst/>
          </p:spPr>
          <p:txBody>
            <a:bodyPr/>
            <a:lstStyle/>
            <a:p>
              <a:endParaRPr lang="en-US"/>
            </a:p>
          </p:txBody>
        </p:sp>
        <p:sp>
          <p:nvSpPr>
            <p:cNvPr id="65500" name="Line 988"/>
            <p:cNvSpPr>
              <a:spLocks noChangeShapeType="1"/>
            </p:cNvSpPr>
            <p:nvPr/>
          </p:nvSpPr>
          <p:spPr bwMode="auto">
            <a:xfrm>
              <a:off x="2724" y="2596"/>
              <a:ext cx="16" cy="1"/>
            </a:xfrm>
            <a:prstGeom prst="line">
              <a:avLst/>
            </a:prstGeom>
            <a:noFill/>
            <a:ln w="12700">
              <a:solidFill>
                <a:schemeClr val="tx2"/>
              </a:solidFill>
              <a:round/>
              <a:headEnd/>
              <a:tailEnd/>
            </a:ln>
            <a:effectLst/>
          </p:spPr>
          <p:txBody>
            <a:bodyPr/>
            <a:lstStyle/>
            <a:p>
              <a:endParaRPr lang="en-US"/>
            </a:p>
          </p:txBody>
        </p:sp>
        <p:sp>
          <p:nvSpPr>
            <p:cNvPr id="65501" name="Line 989"/>
            <p:cNvSpPr>
              <a:spLocks noChangeShapeType="1"/>
            </p:cNvSpPr>
            <p:nvPr/>
          </p:nvSpPr>
          <p:spPr bwMode="auto">
            <a:xfrm>
              <a:off x="2772" y="2596"/>
              <a:ext cx="16" cy="1"/>
            </a:xfrm>
            <a:prstGeom prst="line">
              <a:avLst/>
            </a:prstGeom>
            <a:noFill/>
            <a:ln w="12700">
              <a:solidFill>
                <a:schemeClr val="tx2"/>
              </a:solidFill>
              <a:round/>
              <a:headEnd/>
              <a:tailEnd/>
            </a:ln>
            <a:effectLst/>
          </p:spPr>
          <p:txBody>
            <a:bodyPr/>
            <a:lstStyle/>
            <a:p>
              <a:endParaRPr lang="en-US"/>
            </a:p>
          </p:txBody>
        </p:sp>
        <p:sp>
          <p:nvSpPr>
            <p:cNvPr id="65502" name="Line 990"/>
            <p:cNvSpPr>
              <a:spLocks noChangeShapeType="1"/>
            </p:cNvSpPr>
            <p:nvPr/>
          </p:nvSpPr>
          <p:spPr bwMode="auto">
            <a:xfrm>
              <a:off x="2820" y="2596"/>
              <a:ext cx="16" cy="1"/>
            </a:xfrm>
            <a:prstGeom prst="line">
              <a:avLst/>
            </a:prstGeom>
            <a:noFill/>
            <a:ln w="12700">
              <a:solidFill>
                <a:schemeClr val="tx2"/>
              </a:solidFill>
              <a:round/>
              <a:headEnd/>
              <a:tailEnd/>
            </a:ln>
            <a:effectLst/>
          </p:spPr>
          <p:txBody>
            <a:bodyPr/>
            <a:lstStyle/>
            <a:p>
              <a:endParaRPr lang="en-US"/>
            </a:p>
          </p:txBody>
        </p:sp>
        <p:sp>
          <p:nvSpPr>
            <p:cNvPr id="65503" name="Line 991"/>
            <p:cNvSpPr>
              <a:spLocks noChangeShapeType="1"/>
            </p:cNvSpPr>
            <p:nvPr/>
          </p:nvSpPr>
          <p:spPr bwMode="auto">
            <a:xfrm>
              <a:off x="2868" y="2596"/>
              <a:ext cx="16" cy="1"/>
            </a:xfrm>
            <a:prstGeom prst="line">
              <a:avLst/>
            </a:prstGeom>
            <a:noFill/>
            <a:ln w="12700">
              <a:solidFill>
                <a:schemeClr val="tx2"/>
              </a:solidFill>
              <a:round/>
              <a:headEnd/>
              <a:tailEnd/>
            </a:ln>
            <a:effectLst/>
          </p:spPr>
          <p:txBody>
            <a:bodyPr/>
            <a:lstStyle/>
            <a:p>
              <a:endParaRPr lang="en-US"/>
            </a:p>
          </p:txBody>
        </p:sp>
        <p:sp>
          <p:nvSpPr>
            <p:cNvPr id="65504" name="Line 992"/>
            <p:cNvSpPr>
              <a:spLocks noChangeShapeType="1"/>
            </p:cNvSpPr>
            <p:nvPr/>
          </p:nvSpPr>
          <p:spPr bwMode="auto">
            <a:xfrm>
              <a:off x="2916" y="2596"/>
              <a:ext cx="16" cy="1"/>
            </a:xfrm>
            <a:prstGeom prst="line">
              <a:avLst/>
            </a:prstGeom>
            <a:noFill/>
            <a:ln w="12700">
              <a:solidFill>
                <a:schemeClr val="tx2"/>
              </a:solidFill>
              <a:round/>
              <a:headEnd/>
              <a:tailEnd/>
            </a:ln>
            <a:effectLst/>
          </p:spPr>
          <p:txBody>
            <a:bodyPr/>
            <a:lstStyle/>
            <a:p>
              <a:endParaRPr lang="en-US"/>
            </a:p>
          </p:txBody>
        </p:sp>
        <p:sp>
          <p:nvSpPr>
            <p:cNvPr id="65505" name="Line 993"/>
            <p:cNvSpPr>
              <a:spLocks noChangeShapeType="1"/>
            </p:cNvSpPr>
            <p:nvPr/>
          </p:nvSpPr>
          <p:spPr bwMode="auto">
            <a:xfrm>
              <a:off x="2964" y="2596"/>
              <a:ext cx="16" cy="1"/>
            </a:xfrm>
            <a:prstGeom prst="line">
              <a:avLst/>
            </a:prstGeom>
            <a:noFill/>
            <a:ln w="12700">
              <a:solidFill>
                <a:schemeClr val="tx2"/>
              </a:solidFill>
              <a:round/>
              <a:headEnd/>
              <a:tailEnd/>
            </a:ln>
            <a:effectLst/>
          </p:spPr>
          <p:txBody>
            <a:bodyPr/>
            <a:lstStyle/>
            <a:p>
              <a:endParaRPr lang="en-US"/>
            </a:p>
          </p:txBody>
        </p:sp>
        <p:sp>
          <p:nvSpPr>
            <p:cNvPr id="65506" name="Line 994"/>
            <p:cNvSpPr>
              <a:spLocks noChangeShapeType="1"/>
            </p:cNvSpPr>
            <p:nvPr/>
          </p:nvSpPr>
          <p:spPr bwMode="auto">
            <a:xfrm>
              <a:off x="3012" y="2596"/>
              <a:ext cx="16" cy="1"/>
            </a:xfrm>
            <a:prstGeom prst="line">
              <a:avLst/>
            </a:prstGeom>
            <a:noFill/>
            <a:ln w="12700">
              <a:solidFill>
                <a:schemeClr val="tx2"/>
              </a:solidFill>
              <a:round/>
              <a:headEnd/>
              <a:tailEnd/>
            </a:ln>
            <a:effectLst/>
          </p:spPr>
          <p:txBody>
            <a:bodyPr/>
            <a:lstStyle/>
            <a:p>
              <a:endParaRPr lang="en-US"/>
            </a:p>
          </p:txBody>
        </p:sp>
        <p:sp>
          <p:nvSpPr>
            <p:cNvPr id="65507" name="Line 995"/>
            <p:cNvSpPr>
              <a:spLocks noChangeShapeType="1"/>
            </p:cNvSpPr>
            <p:nvPr/>
          </p:nvSpPr>
          <p:spPr bwMode="auto">
            <a:xfrm>
              <a:off x="3060" y="2596"/>
              <a:ext cx="16" cy="1"/>
            </a:xfrm>
            <a:prstGeom prst="line">
              <a:avLst/>
            </a:prstGeom>
            <a:noFill/>
            <a:ln w="12700">
              <a:solidFill>
                <a:schemeClr val="tx2"/>
              </a:solidFill>
              <a:round/>
              <a:headEnd/>
              <a:tailEnd/>
            </a:ln>
            <a:effectLst/>
          </p:spPr>
          <p:txBody>
            <a:bodyPr/>
            <a:lstStyle/>
            <a:p>
              <a:endParaRPr lang="en-US"/>
            </a:p>
          </p:txBody>
        </p:sp>
        <p:sp>
          <p:nvSpPr>
            <p:cNvPr id="65508" name="Line 996"/>
            <p:cNvSpPr>
              <a:spLocks noChangeShapeType="1"/>
            </p:cNvSpPr>
            <p:nvPr/>
          </p:nvSpPr>
          <p:spPr bwMode="auto">
            <a:xfrm>
              <a:off x="3108" y="2596"/>
              <a:ext cx="16" cy="1"/>
            </a:xfrm>
            <a:prstGeom prst="line">
              <a:avLst/>
            </a:prstGeom>
            <a:noFill/>
            <a:ln w="12700">
              <a:solidFill>
                <a:schemeClr val="tx2"/>
              </a:solidFill>
              <a:round/>
              <a:headEnd/>
              <a:tailEnd/>
            </a:ln>
            <a:effectLst/>
          </p:spPr>
          <p:txBody>
            <a:bodyPr/>
            <a:lstStyle/>
            <a:p>
              <a:endParaRPr lang="en-US"/>
            </a:p>
          </p:txBody>
        </p:sp>
        <p:sp>
          <p:nvSpPr>
            <p:cNvPr id="65509" name="Line 997"/>
            <p:cNvSpPr>
              <a:spLocks noChangeShapeType="1"/>
            </p:cNvSpPr>
            <p:nvPr/>
          </p:nvSpPr>
          <p:spPr bwMode="auto">
            <a:xfrm>
              <a:off x="3156" y="2596"/>
              <a:ext cx="15" cy="1"/>
            </a:xfrm>
            <a:prstGeom prst="line">
              <a:avLst/>
            </a:prstGeom>
            <a:noFill/>
            <a:ln w="12700">
              <a:solidFill>
                <a:schemeClr val="tx2"/>
              </a:solidFill>
              <a:round/>
              <a:headEnd/>
              <a:tailEnd/>
            </a:ln>
            <a:effectLst/>
          </p:spPr>
          <p:txBody>
            <a:bodyPr/>
            <a:lstStyle/>
            <a:p>
              <a:endParaRPr lang="en-US"/>
            </a:p>
          </p:txBody>
        </p:sp>
        <p:sp>
          <p:nvSpPr>
            <p:cNvPr id="65510" name="Line 998"/>
            <p:cNvSpPr>
              <a:spLocks noChangeShapeType="1"/>
            </p:cNvSpPr>
            <p:nvPr/>
          </p:nvSpPr>
          <p:spPr bwMode="auto">
            <a:xfrm>
              <a:off x="3203" y="2596"/>
              <a:ext cx="16" cy="1"/>
            </a:xfrm>
            <a:prstGeom prst="line">
              <a:avLst/>
            </a:prstGeom>
            <a:noFill/>
            <a:ln w="12700">
              <a:solidFill>
                <a:schemeClr val="tx2"/>
              </a:solidFill>
              <a:round/>
              <a:headEnd/>
              <a:tailEnd/>
            </a:ln>
            <a:effectLst/>
          </p:spPr>
          <p:txBody>
            <a:bodyPr/>
            <a:lstStyle/>
            <a:p>
              <a:endParaRPr lang="en-US"/>
            </a:p>
          </p:txBody>
        </p:sp>
        <p:sp>
          <p:nvSpPr>
            <p:cNvPr id="65511" name="Line 999"/>
            <p:cNvSpPr>
              <a:spLocks noChangeShapeType="1"/>
            </p:cNvSpPr>
            <p:nvPr/>
          </p:nvSpPr>
          <p:spPr bwMode="auto">
            <a:xfrm>
              <a:off x="3251" y="2596"/>
              <a:ext cx="16" cy="1"/>
            </a:xfrm>
            <a:prstGeom prst="line">
              <a:avLst/>
            </a:prstGeom>
            <a:noFill/>
            <a:ln w="12700">
              <a:solidFill>
                <a:schemeClr val="tx2"/>
              </a:solidFill>
              <a:round/>
              <a:headEnd/>
              <a:tailEnd/>
            </a:ln>
            <a:effectLst/>
          </p:spPr>
          <p:txBody>
            <a:bodyPr/>
            <a:lstStyle/>
            <a:p>
              <a:endParaRPr lang="en-US"/>
            </a:p>
          </p:txBody>
        </p:sp>
        <p:sp>
          <p:nvSpPr>
            <p:cNvPr id="65512" name="Line 1000"/>
            <p:cNvSpPr>
              <a:spLocks noChangeShapeType="1"/>
            </p:cNvSpPr>
            <p:nvPr/>
          </p:nvSpPr>
          <p:spPr bwMode="auto">
            <a:xfrm>
              <a:off x="3299" y="2596"/>
              <a:ext cx="16" cy="1"/>
            </a:xfrm>
            <a:prstGeom prst="line">
              <a:avLst/>
            </a:prstGeom>
            <a:noFill/>
            <a:ln w="12700">
              <a:solidFill>
                <a:schemeClr val="tx2"/>
              </a:solidFill>
              <a:round/>
              <a:headEnd/>
              <a:tailEnd/>
            </a:ln>
            <a:effectLst/>
          </p:spPr>
          <p:txBody>
            <a:bodyPr/>
            <a:lstStyle/>
            <a:p>
              <a:endParaRPr lang="en-US"/>
            </a:p>
          </p:txBody>
        </p:sp>
        <p:sp>
          <p:nvSpPr>
            <p:cNvPr id="65513" name="Line 1001"/>
            <p:cNvSpPr>
              <a:spLocks noChangeShapeType="1"/>
            </p:cNvSpPr>
            <p:nvPr/>
          </p:nvSpPr>
          <p:spPr bwMode="auto">
            <a:xfrm>
              <a:off x="3347" y="2596"/>
              <a:ext cx="16" cy="1"/>
            </a:xfrm>
            <a:prstGeom prst="line">
              <a:avLst/>
            </a:prstGeom>
            <a:noFill/>
            <a:ln w="12700">
              <a:solidFill>
                <a:schemeClr val="tx2"/>
              </a:solidFill>
              <a:round/>
              <a:headEnd/>
              <a:tailEnd/>
            </a:ln>
            <a:effectLst/>
          </p:spPr>
          <p:txBody>
            <a:bodyPr/>
            <a:lstStyle/>
            <a:p>
              <a:endParaRPr lang="en-US"/>
            </a:p>
          </p:txBody>
        </p:sp>
        <p:sp>
          <p:nvSpPr>
            <p:cNvPr id="65514" name="Line 1002"/>
            <p:cNvSpPr>
              <a:spLocks noChangeShapeType="1"/>
            </p:cNvSpPr>
            <p:nvPr/>
          </p:nvSpPr>
          <p:spPr bwMode="auto">
            <a:xfrm>
              <a:off x="3395" y="2596"/>
              <a:ext cx="16" cy="1"/>
            </a:xfrm>
            <a:prstGeom prst="line">
              <a:avLst/>
            </a:prstGeom>
            <a:noFill/>
            <a:ln w="12700">
              <a:solidFill>
                <a:schemeClr val="tx2"/>
              </a:solidFill>
              <a:round/>
              <a:headEnd/>
              <a:tailEnd/>
            </a:ln>
            <a:effectLst/>
          </p:spPr>
          <p:txBody>
            <a:bodyPr/>
            <a:lstStyle/>
            <a:p>
              <a:endParaRPr lang="en-US"/>
            </a:p>
          </p:txBody>
        </p:sp>
        <p:sp>
          <p:nvSpPr>
            <p:cNvPr id="65515" name="Line 1003"/>
            <p:cNvSpPr>
              <a:spLocks noChangeShapeType="1"/>
            </p:cNvSpPr>
            <p:nvPr/>
          </p:nvSpPr>
          <p:spPr bwMode="auto">
            <a:xfrm>
              <a:off x="3443" y="2596"/>
              <a:ext cx="16" cy="1"/>
            </a:xfrm>
            <a:prstGeom prst="line">
              <a:avLst/>
            </a:prstGeom>
            <a:noFill/>
            <a:ln w="12700">
              <a:solidFill>
                <a:schemeClr val="tx2"/>
              </a:solidFill>
              <a:round/>
              <a:headEnd/>
              <a:tailEnd/>
            </a:ln>
            <a:effectLst/>
          </p:spPr>
          <p:txBody>
            <a:bodyPr/>
            <a:lstStyle/>
            <a:p>
              <a:endParaRPr lang="en-US"/>
            </a:p>
          </p:txBody>
        </p:sp>
        <p:sp>
          <p:nvSpPr>
            <p:cNvPr id="65516" name="Line 1004"/>
            <p:cNvSpPr>
              <a:spLocks noChangeShapeType="1"/>
            </p:cNvSpPr>
            <p:nvPr/>
          </p:nvSpPr>
          <p:spPr bwMode="auto">
            <a:xfrm>
              <a:off x="3491" y="2596"/>
              <a:ext cx="16" cy="1"/>
            </a:xfrm>
            <a:prstGeom prst="line">
              <a:avLst/>
            </a:prstGeom>
            <a:noFill/>
            <a:ln w="12700">
              <a:solidFill>
                <a:schemeClr val="tx2"/>
              </a:solidFill>
              <a:round/>
              <a:headEnd/>
              <a:tailEnd/>
            </a:ln>
            <a:effectLst/>
          </p:spPr>
          <p:txBody>
            <a:bodyPr/>
            <a:lstStyle/>
            <a:p>
              <a:endParaRPr lang="en-US"/>
            </a:p>
          </p:txBody>
        </p:sp>
        <p:sp>
          <p:nvSpPr>
            <p:cNvPr id="65517" name="Line 1005"/>
            <p:cNvSpPr>
              <a:spLocks noChangeShapeType="1"/>
            </p:cNvSpPr>
            <p:nvPr/>
          </p:nvSpPr>
          <p:spPr bwMode="auto">
            <a:xfrm>
              <a:off x="3539" y="2596"/>
              <a:ext cx="16" cy="1"/>
            </a:xfrm>
            <a:prstGeom prst="line">
              <a:avLst/>
            </a:prstGeom>
            <a:noFill/>
            <a:ln w="12700">
              <a:solidFill>
                <a:schemeClr val="tx2"/>
              </a:solidFill>
              <a:round/>
              <a:headEnd/>
              <a:tailEnd/>
            </a:ln>
            <a:effectLst/>
          </p:spPr>
          <p:txBody>
            <a:bodyPr/>
            <a:lstStyle/>
            <a:p>
              <a:endParaRPr lang="en-US"/>
            </a:p>
          </p:txBody>
        </p:sp>
        <p:sp>
          <p:nvSpPr>
            <p:cNvPr id="65518" name="Line 1006"/>
            <p:cNvSpPr>
              <a:spLocks noChangeShapeType="1"/>
            </p:cNvSpPr>
            <p:nvPr/>
          </p:nvSpPr>
          <p:spPr bwMode="auto">
            <a:xfrm>
              <a:off x="3587" y="2596"/>
              <a:ext cx="16" cy="1"/>
            </a:xfrm>
            <a:prstGeom prst="line">
              <a:avLst/>
            </a:prstGeom>
            <a:noFill/>
            <a:ln w="12700">
              <a:solidFill>
                <a:schemeClr val="tx2"/>
              </a:solidFill>
              <a:round/>
              <a:headEnd/>
              <a:tailEnd/>
            </a:ln>
            <a:effectLst/>
          </p:spPr>
          <p:txBody>
            <a:bodyPr/>
            <a:lstStyle/>
            <a:p>
              <a:endParaRPr lang="en-US"/>
            </a:p>
          </p:txBody>
        </p:sp>
      </p:grpSp>
      <p:grpSp>
        <p:nvGrpSpPr>
          <p:cNvPr id="65519" name="Group 1007"/>
          <p:cNvGrpSpPr>
            <a:grpSpLocks/>
          </p:cNvGrpSpPr>
          <p:nvPr/>
        </p:nvGrpSpPr>
        <p:grpSpPr bwMode="auto">
          <a:xfrm>
            <a:off x="1814513" y="3956050"/>
            <a:ext cx="5959475" cy="166688"/>
            <a:chOff x="1143" y="2492"/>
            <a:chExt cx="3754" cy="105"/>
          </a:xfrm>
        </p:grpSpPr>
        <p:sp>
          <p:nvSpPr>
            <p:cNvPr id="65520" name="Line 1008"/>
            <p:cNvSpPr>
              <a:spLocks noChangeShapeType="1"/>
            </p:cNvSpPr>
            <p:nvPr/>
          </p:nvSpPr>
          <p:spPr bwMode="auto">
            <a:xfrm>
              <a:off x="3635" y="2596"/>
              <a:ext cx="16" cy="1"/>
            </a:xfrm>
            <a:prstGeom prst="line">
              <a:avLst/>
            </a:prstGeom>
            <a:noFill/>
            <a:ln w="12700">
              <a:solidFill>
                <a:schemeClr val="tx2"/>
              </a:solidFill>
              <a:round/>
              <a:headEnd/>
              <a:tailEnd/>
            </a:ln>
            <a:effectLst/>
          </p:spPr>
          <p:txBody>
            <a:bodyPr/>
            <a:lstStyle/>
            <a:p>
              <a:endParaRPr lang="en-US"/>
            </a:p>
          </p:txBody>
        </p:sp>
        <p:sp>
          <p:nvSpPr>
            <p:cNvPr id="65521" name="Line 1009"/>
            <p:cNvSpPr>
              <a:spLocks noChangeShapeType="1"/>
            </p:cNvSpPr>
            <p:nvPr/>
          </p:nvSpPr>
          <p:spPr bwMode="auto">
            <a:xfrm>
              <a:off x="3683" y="2596"/>
              <a:ext cx="16" cy="1"/>
            </a:xfrm>
            <a:prstGeom prst="line">
              <a:avLst/>
            </a:prstGeom>
            <a:noFill/>
            <a:ln w="12700">
              <a:solidFill>
                <a:schemeClr val="tx2"/>
              </a:solidFill>
              <a:round/>
              <a:headEnd/>
              <a:tailEnd/>
            </a:ln>
            <a:effectLst/>
          </p:spPr>
          <p:txBody>
            <a:bodyPr/>
            <a:lstStyle/>
            <a:p>
              <a:endParaRPr lang="en-US"/>
            </a:p>
          </p:txBody>
        </p:sp>
        <p:sp>
          <p:nvSpPr>
            <p:cNvPr id="65522" name="Line 1010"/>
            <p:cNvSpPr>
              <a:spLocks noChangeShapeType="1"/>
            </p:cNvSpPr>
            <p:nvPr/>
          </p:nvSpPr>
          <p:spPr bwMode="auto">
            <a:xfrm>
              <a:off x="3731" y="2596"/>
              <a:ext cx="16" cy="1"/>
            </a:xfrm>
            <a:prstGeom prst="line">
              <a:avLst/>
            </a:prstGeom>
            <a:noFill/>
            <a:ln w="12700">
              <a:solidFill>
                <a:schemeClr val="tx2"/>
              </a:solidFill>
              <a:round/>
              <a:headEnd/>
              <a:tailEnd/>
            </a:ln>
            <a:effectLst/>
          </p:spPr>
          <p:txBody>
            <a:bodyPr/>
            <a:lstStyle/>
            <a:p>
              <a:endParaRPr lang="en-US"/>
            </a:p>
          </p:txBody>
        </p:sp>
        <p:sp>
          <p:nvSpPr>
            <p:cNvPr id="65523" name="Line 1011"/>
            <p:cNvSpPr>
              <a:spLocks noChangeShapeType="1"/>
            </p:cNvSpPr>
            <p:nvPr/>
          </p:nvSpPr>
          <p:spPr bwMode="auto">
            <a:xfrm>
              <a:off x="3778" y="2596"/>
              <a:ext cx="16" cy="1"/>
            </a:xfrm>
            <a:prstGeom prst="line">
              <a:avLst/>
            </a:prstGeom>
            <a:noFill/>
            <a:ln w="12700">
              <a:solidFill>
                <a:schemeClr val="tx2"/>
              </a:solidFill>
              <a:round/>
              <a:headEnd/>
              <a:tailEnd/>
            </a:ln>
            <a:effectLst/>
          </p:spPr>
          <p:txBody>
            <a:bodyPr/>
            <a:lstStyle/>
            <a:p>
              <a:endParaRPr lang="en-US"/>
            </a:p>
          </p:txBody>
        </p:sp>
        <p:sp>
          <p:nvSpPr>
            <p:cNvPr id="65524" name="Line 1012"/>
            <p:cNvSpPr>
              <a:spLocks noChangeShapeType="1"/>
            </p:cNvSpPr>
            <p:nvPr/>
          </p:nvSpPr>
          <p:spPr bwMode="auto">
            <a:xfrm>
              <a:off x="3826" y="2596"/>
              <a:ext cx="16" cy="1"/>
            </a:xfrm>
            <a:prstGeom prst="line">
              <a:avLst/>
            </a:prstGeom>
            <a:noFill/>
            <a:ln w="12700">
              <a:solidFill>
                <a:schemeClr val="tx2"/>
              </a:solidFill>
              <a:round/>
              <a:headEnd/>
              <a:tailEnd/>
            </a:ln>
            <a:effectLst/>
          </p:spPr>
          <p:txBody>
            <a:bodyPr/>
            <a:lstStyle/>
            <a:p>
              <a:endParaRPr lang="en-US"/>
            </a:p>
          </p:txBody>
        </p:sp>
        <p:sp>
          <p:nvSpPr>
            <p:cNvPr id="65525" name="Line 1013"/>
            <p:cNvSpPr>
              <a:spLocks noChangeShapeType="1"/>
            </p:cNvSpPr>
            <p:nvPr/>
          </p:nvSpPr>
          <p:spPr bwMode="auto">
            <a:xfrm>
              <a:off x="3874" y="2596"/>
              <a:ext cx="16" cy="1"/>
            </a:xfrm>
            <a:prstGeom prst="line">
              <a:avLst/>
            </a:prstGeom>
            <a:noFill/>
            <a:ln w="12700">
              <a:solidFill>
                <a:schemeClr val="tx2"/>
              </a:solidFill>
              <a:round/>
              <a:headEnd/>
              <a:tailEnd/>
            </a:ln>
            <a:effectLst/>
          </p:spPr>
          <p:txBody>
            <a:bodyPr/>
            <a:lstStyle/>
            <a:p>
              <a:endParaRPr lang="en-US"/>
            </a:p>
          </p:txBody>
        </p:sp>
        <p:sp>
          <p:nvSpPr>
            <p:cNvPr id="65526" name="Line 1014"/>
            <p:cNvSpPr>
              <a:spLocks noChangeShapeType="1"/>
            </p:cNvSpPr>
            <p:nvPr/>
          </p:nvSpPr>
          <p:spPr bwMode="auto">
            <a:xfrm>
              <a:off x="3922" y="2596"/>
              <a:ext cx="16" cy="1"/>
            </a:xfrm>
            <a:prstGeom prst="line">
              <a:avLst/>
            </a:prstGeom>
            <a:noFill/>
            <a:ln w="12700">
              <a:solidFill>
                <a:schemeClr val="tx2"/>
              </a:solidFill>
              <a:round/>
              <a:headEnd/>
              <a:tailEnd/>
            </a:ln>
            <a:effectLst/>
          </p:spPr>
          <p:txBody>
            <a:bodyPr/>
            <a:lstStyle/>
            <a:p>
              <a:endParaRPr lang="en-US"/>
            </a:p>
          </p:txBody>
        </p:sp>
        <p:sp>
          <p:nvSpPr>
            <p:cNvPr id="65527" name="Line 1015"/>
            <p:cNvSpPr>
              <a:spLocks noChangeShapeType="1"/>
            </p:cNvSpPr>
            <p:nvPr/>
          </p:nvSpPr>
          <p:spPr bwMode="auto">
            <a:xfrm>
              <a:off x="3970" y="2596"/>
              <a:ext cx="16" cy="1"/>
            </a:xfrm>
            <a:prstGeom prst="line">
              <a:avLst/>
            </a:prstGeom>
            <a:noFill/>
            <a:ln w="12700">
              <a:solidFill>
                <a:schemeClr val="tx2"/>
              </a:solidFill>
              <a:round/>
              <a:headEnd/>
              <a:tailEnd/>
            </a:ln>
            <a:effectLst/>
          </p:spPr>
          <p:txBody>
            <a:bodyPr/>
            <a:lstStyle/>
            <a:p>
              <a:endParaRPr lang="en-US"/>
            </a:p>
          </p:txBody>
        </p:sp>
        <p:sp>
          <p:nvSpPr>
            <p:cNvPr id="65528" name="Line 1016"/>
            <p:cNvSpPr>
              <a:spLocks noChangeShapeType="1"/>
            </p:cNvSpPr>
            <p:nvPr/>
          </p:nvSpPr>
          <p:spPr bwMode="auto">
            <a:xfrm>
              <a:off x="4018" y="2596"/>
              <a:ext cx="16" cy="1"/>
            </a:xfrm>
            <a:prstGeom prst="line">
              <a:avLst/>
            </a:prstGeom>
            <a:noFill/>
            <a:ln w="12700">
              <a:solidFill>
                <a:schemeClr val="tx2"/>
              </a:solidFill>
              <a:round/>
              <a:headEnd/>
              <a:tailEnd/>
            </a:ln>
            <a:effectLst/>
          </p:spPr>
          <p:txBody>
            <a:bodyPr/>
            <a:lstStyle/>
            <a:p>
              <a:endParaRPr lang="en-US"/>
            </a:p>
          </p:txBody>
        </p:sp>
        <p:sp>
          <p:nvSpPr>
            <p:cNvPr id="65529" name="Line 1017"/>
            <p:cNvSpPr>
              <a:spLocks noChangeShapeType="1"/>
            </p:cNvSpPr>
            <p:nvPr/>
          </p:nvSpPr>
          <p:spPr bwMode="auto">
            <a:xfrm>
              <a:off x="4066" y="2596"/>
              <a:ext cx="16" cy="1"/>
            </a:xfrm>
            <a:prstGeom prst="line">
              <a:avLst/>
            </a:prstGeom>
            <a:noFill/>
            <a:ln w="12700">
              <a:solidFill>
                <a:schemeClr val="tx2"/>
              </a:solidFill>
              <a:round/>
              <a:headEnd/>
              <a:tailEnd/>
            </a:ln>
            <a:effectLst/>
          </p:spPr>
          <p:txBody>
            <a:bodyPr/>
            <a:lstStyle/>
            <a:p>
              <a:endParaRPr lang="en-US"/>
            </a:p>
          </p:txBody>
        </p:sp>
        <p:sp>
          <p:nvSpPr>
            <p:cNvPr id="65530" name="Line 1018"/>
            <p:cNvSpPr>
              <a:spLocks noChangeShapeType="1"/>
            </p:cNvSpPr>
            <p:nvPr/>
          </p:nvSpPr>
          <p:spPr bwMode="auto">
            <a:xfrm>
              <a:off x="4114" y="2596"/>
              <a:ext cx="16" cy="1"/>
            </a:xfrm>
            <a:prstGeom prst="line">
              <a:avLst/>
            </a:prstGeom>
            <a:noFill/>
            <a:ln w="12700">
              <a:solidFill>
                <a:schemeClr val="tx2"/>
              </a:solidFill>
              <a:round/>
              <a:headEnd/>
              <a:tailEnd/>
            </a:ln>
            <a:effectLst/>
          </p:spPr>
          <p:txBody>
            <a:bodyPr/>
            <a:lstStyle/>
            <a:p>
              <a:endParaRPr lang="en-US"/>
            </a:p>
          </p:txBody>
        </p:sp>
        <p:sp>
          <p:nvSpPr>
            <p:cNvPr id="65531" name="Line 1019"/>
            <p:cNvSpPr>
              <a:spLocks noChangeShapeType="1"/>
            </p:cNvSpPr>
            <p:nvPr/>
          </p:nvSpPr>
          <p:spPr bwMode="auto">
            <a:xfrm>
              <a:off x="4162" y="2596"/>
              <a:ext cx="16" cy="1"/>
            </a:xfrm>
            <a:prstGeom prst="line">
              <a:avLst/>
            </a:prstGeom>
            <a:noFill/>
            <a:ln w="12700">
              <a:solidFill>
                <a:schemeClr val="tx2"/>
              </a:solidFill>
              <a:round/>
              <a:headEnd/>
              <a:tailEnd/>
            </a:ln>
            <a:effectLst/>
          </p:spPr>
          <p:txBody>
            <a:bodyPr/>
            <a:lstStyle/>
            <a:p>
              <a:endParaRPr lang="en-US"/>
            </a:p>
          </p:txBody>
        </p:sp>
        <p:sp>
          <p:nvSpPr>
            <p:cNvPr id="65532" name="Line 1020"/>
            <p:cNvSpPr>
              <a:spLocks noChangeShapeType="1"/>
            </p:cNvSpPr>
            <p:nvPr/>
          </p:nvSpPr>
          <p:spPr bwMode="auto">
            <a:xfrm>
              <a:off x="4210" y="2596"/>
              <a:ext cx="16" cy="1"/>
            </a:xfrm>
            <a:prstGeom prst="line">
              <a:avLst/>
            </a:prstGeom>
            <a:noFill/>
            <a:ln w="12700">
              <a:solidFill>
                <a:schemeClr val="tx2"/>
              </a:solidFill>
              <a:round/>
              <a:headEnd/>
              <a:tailEnd/>
            </a:ln>
            <a:effectLst/>
          </p:spPr>
          <p:txBody>
            <a:bodyPr/>
            <a:lstStyle/>
            <a:p>
              <a:endParaRPr lang="en-US"/>
            </a:p>
          </p:txBody>
        </p:sp>
        <p:sp>
          <p:nvSpPr>
            <p:cNvPr id="65533" name="Line 1021"/>
            <p:cNvSpPr>
              <a:spLocks noChangeShapeType="1"/>
            </p:cNvSpPr>
            <p:nvPr/>
          </p:nvSpPr>
          <p:spPr bwMode="auto">
            <a:xfrm>
              <a:off x="4258" y="2596"/>
              <a:ext cx="16" cy="1"/>
            </a:xfrm>
            <a:prstGeom prst="line">
              <a:avLst/>
            </a:prstGeom>
            <a:noFill/>
            <a:ln w="12700">
              <a:solidFill>
                <a:schemeClr val="tx2"/>
              </a:solidFill>
              <a:round/>
              <a:headEnd/>
              <a:tailEnd/>
            </a:ln>
            <a:effectLst/>
          </p:spPr>
          <p:txBody>
            <a:bodyPr/>
            <a:lstStyle/>
            <a:p>
              <a:endParaRPr lang="en-US"/>
            </a:p>
          </p:txBody>
        </p:sp>
        <p:sp>
          <p:nvSpPr>
            <p:cNvPr id="65534" name="Line 1022"/>
            <p:cNvSpPr>
              <a:spLocks noChangeShapeType="1"/>
            </p:cNvSpPr>
            <p:nvPr/>
          </p:nvSpPr>
          <p:spPr bwMode="auto">
            <a:xfrm>
              <a:off x="4306" y="2596"/>
              <a:ext cx="16" cy="1"/>
            </a:xfrm>
            <a:prstGeom prst="line">
              <a:avLst/>
            </a:prstGeom>
            <a:noFill/>
            <a:ln w="12700">
              <a:solidFill>
                <a:schemeClr val="tx2"/>
              </a:solidFill>
              <a:round/>
              <a:headEnd/>
              <a:tailEnd/>
            </a:ln>
            <a:effectLst/>
          </p:spPr>
          <p:txBody>
            <a:bodyPr/>
            <a:lstStyle/>
            <a:p>
              <a:endParaRPr lang="en-US"/>
            </a:p>
          </p:txBody>
        </p:sp>
        <p:sp>
          <p:nvSpPr>
            <p:cNvPr id="65535" name="Line 1023"/>
            <p:cNvSpPr>
              <a:spLocks noChangeShapeType="1"/>
            </p:cNvSpPr>
            <p:nvPr/>
          </p:nvSpPr>
          <p:spPr bwMode="auto">
            <a:xfrm>
              <a:off x="4353" y="2596"/>
              <a:ext cx="16" cy="1"/>
            </a:xfrm>
            <a:prstGeom prst="line">
              <a:avLst/>
            </a:prstGeom>
            <a:noFill/>
            <a:ln w="12700">
              <a:solidFill>
                <a:schemeClr val="tx2"/>
              </a:solidFill>
              <a:round/>
              <a:headEnd/>
              <a:tailEnd/>
            </a:ln>
            <a:effectLst/>
          </p:spPr>
          <p:txBody>
            <a:bodyPr/>
            <a:lstStyle/>
            <a:p>
              <a:endParaRPr lang="en-US"/>
            </a:p>
          </p:txBody>
        </p:sp>
        <p:sp>
          <p:nvSpPr>
            <p:cNvPr id="65536" name="Line 1024"/>
            <p:cNvSpPr>
              <a:spLocks noChangeShapeType="1"/>
            </p:cNvSpPr>
            <p:nvPr/>
          </p:nvSpPr>
          <p:spPr bwMode="auto">
            <a:xfrm>
              <a:off x="4401" y="2596"/>
              <a:ext cx="16" cy="1"/>
            </a:xfrm>
            <a:prstGeom prst="line">
              <a:avLst/>
            </a:prstGeom>
            <a:noFill/>
            <a:ln w="12700">
              <a:solidFill>
                <a:schemeClr val="tx2"/>
              </a:solidFill>
              <a:round/>
              <a:headEnd/>
              <a:tailEnd/>
            </a:ln>
            <a:effectLst/>
          </p:spPr>
          <p:txBody>
            <a:bodyPr/>
            <a:lstStyle/>
            <a:p>
              <a:endParaRPr lang="en-US"/>
            </a:p>
          </p:txBody>
        </p:sp>
        <p:sp>
          <p:nvSpPr>
            <p:cNvPr id="65537" name="Line 1025"/>
            <p:cNvSpPr>
              <a:spLocks noChangeShapeType="1"/>
            </p:cNvSpPr>
            <p:nvPr/>
          </p:nvSpPr>
          <p:spPr bwMode="auto">
            <a:xfrm>
              <a:off x="4449" y="2596"/>
              <a:ext cx="16" cy="1"/>
            </a:xfrm>
            <a:prstGeom prst="line">
              <a:avLst/>
            </a:prstGeom>
            <a:noFill/>
            <a:ln w="12700">
              <a:solidFill>
                <a:schemeClr val="tx2"/>
              </a:solidFill>
              <a:round/>
              <a:headEnd/>
              <a:tailEnd/>
            </a:ln>
            <a:effectLst/>
          </p:spPr>
          <p:txBody>
            <a:bodyPr/>
            <a:lstStyle/>
            <a:p>
              <a:endParaRPr lang="en-US"/>
            </a:p>
          </p:txBody>
        </p:sp>
        <p:sp>
          <p:nvSpPr>
            <p:cNvPr id="65538" name="Line 1026"/>
            <p:cNvSpPr>
              <a:spLocks noChangeShapeType="1"/>
            </p:cNvSpPr>
            <p:nvPr/>
          </p:nvSpPr>
          <p:spPr bwMode="auto">
            <a:xfrm>
              <a:off x="4497" y="2596"/>
              <a:ext cx="16" cy="1"/>
            </a:xfrm>
            <a:prstGeom prst="line">
              <a:avLst/>
            </a:prstGeom>
            <a:noFill/>
            <a:ln w="12700">
              <a:solidFill>
                <a:schemeClr val="tx2"/>
              </a:solidFill>
              <a:round/>
              <a:headEnd/>
              <a:tailEnd/>
            </a:ln>
            <a:effectLst/>
          </p:spPr>
          <p:txBody>
            <a:bodyPr/>
            <a:lstStyle/>
            <a:p>
              <a:endParaRPr lang="en-US"/>
            </a:p>
          </p:txBody>
        </p:sp>
        <p:sp>
          <p:nvSpPr>
            <p:cNvPr id="65539" name="Line 1027"/>
            <p:cNvSpPr>
              <a:spLocks noChangeShapeType="1"/>
            </p:cNvSpPr>
            <p:nvPr/>
          </p:nvSpPr>
          <p:spPr bwMode="auto">
            <a:xfrm>
              <a:off x="4545" y="2596"/>
              <a:ext cx="16" cy="1"/>
            </a:xfrm>
            <a:prstGeom prst="line">
              <a:avLst/>
            </a:prstGeom>
            <a:noFill/>
            <a:ln w="12700">
              <a:solidFill>
                <a:schemeClr val="tx2"/>
              </a:solidFill>
              <a:round/>
              <a:headEnd/>
              <a:tailEnd/>
            </a:ln>
            <a:effectLst/>
          </p:spPr>
          <p:txBody>
            <a:bodyPr/>
            <a:lstStyle/>
            <a:p>
              <a:endParaRPr lang="en-US"/>
            </a:p>
          </p:txBody>
        </p:sp>
        <p:sp>
          <p:nvSpPr>
            <p:cNvPr id="65540" name="Line 1028"/>
            <p:cNvSpPr>
              <a:spLocks noChangeShapeType="1"/>
            </p:cNvSpPr>
            <p:nvPr/>
          </p:nvSpPr>
          <p:spPr bwMode="auto">
            <a:xfrm>
              <a:off x="4593" y="2596"/>
              <a:ext cx="16" cy="1"/>
            </a:xfrm>
            <a:prstGeom prst="line">
              <a:avLst/>
            </a:prstGeom>
            <a:noFill/>
            <a:ln w="12700">
              <a:solidFill>
                <a:schemeClr val="tx2"/>
              </a:solidFill>
              <a:round/>
              <a:headEnd/>
              <a:tailEnd/>
            </a:ln>
            <a:effectLst/>
          </p:spPr>
          <p:txBody>
            <a:bodyPr/>
            <a:lstStyle/>
            <a:p>
              <a:endParaRPr lang="en-US"/>
            </a:p>
          </p:txBody>
        </p:sp>
        <p:sp>
          <p:nvSpPr>
            <p:cNvPr id="65541" name="Line 1029"/>
            <p:cNvSpPr>
              <a:spLocks noChangeShapeType="1"/>
            </p:cNvSpPr>
            <p:nvPr/>
          </p:nvSpPr>
          <p:spPr bwMode="auto">
            <a:xfrm>
              <a:off x="4641" y="2596"/>
              <a:ext cx="16" cy="1"/>
            </a:xfrm>
            <a:prstGeom prst="line">
              <a:avLst/>
            </a:prstGeom>
            <a:noFill/>
            <a:ln w="12700">
              <a:solidFill>
                <a:schemeClr val="tx2"/>
              </a:solidFill>
              <a:round/>
              <a:headEnd/>
              <a:tailEnd/>
            </a:ln>
            <a:effectLst/>
          </p:spPr>
          <p:txBody>
            <a:bodyPr/>
            <a:lstStyle/>
            <a:p>
              <a:endParaRPr lang="en-US"/>
            </a:p>
          </p:txBody>
        </p:sp>
        <p:sp>
          <p:nvSpPr>
            <p:cNvPr id="65542" name="Line 1030"/>
            <p:cNvSpPr>
              <a:spLocks noChangeShapeType="1"/>
            </p:cNvSpPr>
            <p:nvPr/>
          </p:nvSpPr>
          <p:spPr bwMode="auto">
            <a:xfrm>
              <a:off x="4689" y="2596"/>
              <a:ext cx="16" cy="1"/>
            </a:xfrm>
            <a:prstGeom prst="line">
              <a:avLst/>
            </a:prstGeom>
            <a:noFill/>
            <a:ln w="12700">
              <a:solidFill>
                <a:schemeClr val="tx2"/>
              </a:solidFill>
              <a:round/>
              <a:headEnd/>
              <a:tailEnd/>
            </a:ln>
            <a:effectLst/>
          </p:spPr>
          <p:txBody>
            <a:bodyPr/>
            <a:lstStyle/>
            <a:p>
              <a:endParaRPr lang="en-US"/>
            </a:p>
          </p:txBody>
        </p:sp>
        <p:sp>
          <p:nvSpPr>
            <p:cNvPr id="65543" name="Line 1031"/>
            <p:cNvSpPr>
              <a:spLocks noChangeShapeType="1"/>
            </p:cNvSpPr>
            <p:nvPr/>
          </p:nvSpPr>
          <p:spPr bwMode="auto">
            <a:xfrm>
              <a:off x="4737" y="2596"/>
              <a:ext cx="16" cy="1"/>
            </a:xfrm>
            <a:prstGeom prst="line">
              <a:avLst/>
            </a:prstGeom>
            <a:noFill/>
            <a:ln w="12700">
              <a:solidFill>
                <a:schemeClr val="tx2"/>
              </a:solidFill>
              <a:round/>
              <a:headEnd/>
              <a:tailEnd/>
            </a:ln>
            <a:effectLst/>
          </p:spPr>
          <p:txBody>
            <a:bodyPr/>
            <a:lstStyle/>
            <a:p>
              <a:endParaRPr lang="en-US"/>
            </a:p>
          </p:txBody>
        </p:sp>
        <p:sp>
          <p:nvSpPr>
            <p:cNvPr id="65544" name="Line 1032"/>
            <p:cNvSpPr>
              <a:spLocks noChangeShapeType="1"/>
            </p:cNvSpPr>
            <p:nvPr/>
          </p:nvSpPr>
          <p:spPr bwMode="auto">
            <a:xfrm>
              <a:off x="4785" y="2596"/>
              <a:ext cx="16" cy="1"/>
            </a:xfrm>
            <a:prstGeom prst="line">
              <a:avLst/>
            </a:prstGeom>
            <a:noFill/>
            <a:ln w="12700">
              <a:solidFill>
                <a:schemeClr val="tx2"/>
              </a:solidFill>
              <a:round/>
              <a:headEnd/>
              <a:tailEnd/>
            </a:ln>
            <a:effectLst/>
          </p:spPr>
          <p:txBody>
            <a:bodyPr/>
            <a:lstStyle/>
            <a:p>
              <a:endParaRPr lang="en-US"/>
            </a:p>
          </p:txBody>
        </p:sp>
        <p:sp>
          <p:nvSpPr>
            <p:cNvPr id="65545" name="Line 1033"/>
            <p:cNvSpPr>
              <a:spLocks noChangeShapeType="1"/>
            </p:cNvSpPr>
            <p:nvPr/>
          </p:nvSpPr>
          <p:spPr bwMode="auto">
            <a:xfrm>
              <a:off x="4833" y="2596"/>
              <a:ext cx="16" cy="1"/>
            </a:xfrm>
            <a:prstGeom prst="line">
              <a:avLst/>
            </a:prstGeom>
            <a:noFill/>
            <a:ln w="12700">
              <a:solidFill>
                <a:schemeClr val="tx2"/>
              </a:solidFill>
              <a:round/>
              <a:headEnd/>
              <a:tailEnd/>
            </a:ln>
            <a:effectLst/>
          </p:spPr>
          <p:txBody>
            <a:bodyPr/>
            <a:lstStyle/>
            <a:p>
              <a:endParaRPr lang="en-US"/>
            </a:p>
          </p:txBody>
        </p:sp>
        <p:sp>
          <p:nvSpPr>
            <p:cNvPr id="65546" name="Line 1034"/>
            <p:cNvSpPr>
              <a:spLocks noChangeShapeType="1"/>
            </p:cNvSpPr>
            <p:nvPr/>
          </p:nvSpPr>
          <p:spPr bwMode="auto">
            <a:xfrm>
              <a:off x="4881" y="2596"/>
              <a:ext cx="16" cy="1"/>
            </a:xfrm>
            <a:prstGeom prst="line">
              <a:avLst/>
            </a:prstGeom>
            <a:noFill/>
            <a:ln w="12700">
              <a:solidFill>
                <a:schemeClr val="tx2"/>
              </a:solidFill>
              <a:round/>
              <a:headEnd/>
              <a:tailEnd/>
            </a:ln>
            <a:effectLst/>
          </p:spPr>
          <p:txBody>
            <a:bodyPr/>
            <a:lstStyle/>
            <a:p>
              <a:endParaRPr lang="en-US"/>
            </a:p>
          </p:txBody>
        </p:sp>
        <p:sp>
          <p:nvSpPr>
            <p:cNvPr id="65547" name="Line 1035"/>
            <p:cNvSpPr>
              <a:spLocks noChangeShapeType="1"/>
            </p:cNvSpPr>
            <p:nvPr/>
          </p:nvSpPr>
          <p:spPr bwMode="auto">
            <a:xfrm>
              <a:off x="1143" y="2556"/>
              <a:ext cx="16" cy="1"/>
            </a:xfrm>
            <a:prstGeom prst="line">
              <a:avLst/>
            </a:prstGeom>
            <a:noFill/>
            <a:ln w="12700">
              <a:solidFill>
                <a:schemeClr val="tx2"/>
              </a:solidFill>
              <a:round/>
              <a:headEnd/>
              <a:tailEnd/>
            </a:ln>
            <a:effectLst/>
          </p:spPr>
          <p:txBody>
            <a:bodyPr/>
            <a:lstStyle/>
            <a:p>
              <a:endParaRPr lang="en-US"/>
            </a:p>
          </p:txBody>
        </p:sp>
        <p:sp>
          <p:nvSpPr>
            <p:cNvPr id="65548" name="Line 1036"/>
            <p:cNvSpPr>
              <a:spLocks noChangeShapeType="1"/>
            </p:cNvSpPr>
            <p:nvPr/>
          </p:nvSpPr>
          <p:spPr bwMode="auto">
            <a:xfrm>
              <a:off x="1191" y="2556"/>
              <a:ext cx="16" cy="1"/>
            </a:xfrm>
            <a:prstGeom prst="line">
              <a:avLst/>
            </a:prstGeom>
            <a:noFill/>
            <a:ln w="12700">
              <a:solidFill>
                <a:schemeClr val="tx2"/>
              </a:solidFill>
              <a:round/>
              <a:headEnd/>
              <a:tailEnd/>
            </a:ln>
            <a:effectLst/>
          </p:spPr>
          <p:txBody>
            <a:bodyPr/>
            <a:lstStyle/>
            <a:p>
              <a:endParaRPr lang="en-US"/>
            </a:p>
          </p:txBody>
        </p:sp>
        <p:sp>
          <p:nvSpPr>
            <p:cNvPr id="65549" name="Line 1037"/>
            <p:cNvSpPr>
              <a:spLocks noChangeShapeType="1"/>
            </p:cNvSpPr>
            <p:nvPr/>
          </p:nvSpPr>
          <p:spPr bwMode="auto">
            <a:xfrm>
              <a:off x="1239" y="2556"/>
              <a:ext cx="16" cy="1"/>
            </a:xfrm>
            <a:prstGeom prst="line">
              <a:avLst/>
            </a:prstGeom>
            <a:noFill/>
            <a:ln w="12700">
              <a:solidFill>
                <a:schemeClr val="tx2"/>
              </a:solidFill>
              <a:round/>
              <a:headEnd/>
              <a:tailEnd/>
            </a:ln>
            <a:effectLst/>
          </p:spPr>
          <p:txBody>
            <a:bodyPr/>
            <a:lstStyle/>
            <a:p>
              <a:endParaRPr lang="en-US"/>
            </a:p>
          </p:txBody>
        </p:sp>
        <p:sp>
          <p:nvSpPr>
            <p:cNvPr id="65550" name="Line 1038"/>
            <p:cNvSpPr>
              <a:spLocks noChangeShapeType="1"/>
            </p:cNvSpPr>
            <p:nvPr/>
          </p:nvSpPr>
          <p:spPr bwMode="auto">
            <a:xfrm>
              <a:off x="1287" y="2556"/>
              <a:ext cx="16" cy="1"/>
            </a:xfrm>
            <a:prstGeom prst="line">
              <a:avLst/>
            </a:prstGeom>
            <a:noFill/>
            <a:ln w="12700">
              <a:solidFill>
                <a:schemeClr val="tx2"/>
              </a:solidFill>
              <a:round/>
              <a:headEnd/>
              <a:tailEnd/>
            </a:ln>
            <a:effectLst/>
          </p:spPr>
          <p:txBody>
            <a:bodyPr/>
            <a:lstStyle/>
            <a:p>
              <a:endParaRPr lang="en-US"/>
            </a:p>
          </p:txBody>
        </p:sp>
        <p:sp>
          <p:nvSpPr>
            <p:cNvPr id="65551" name="Line 1039"/>
            <p:cNvSpPr>
              <a:spLocks noChangeShapeType="1"/>
            </p:cNvSpPr>
            <p:nvPr/>
          </p:nvSpPr>
          <p:spPr bwMode="auto">
            <a:xfrm>
              <a:off x="1335" y="2556"/>
              <a:ext cx="16" cy="1"/>
            </a:xfrm>
            <a:prstGeom prst="line">
              <a:avLst/>
            </a:prstGeom>
            <a:noFill/>
            <a:ln w="12700">
              <a:solidFill>
                <a:schemeClr val="tx2"/>
              </a:solidFill>
              <a:round/>
              <a:headEnd/>
              <a:tailEnd/>
            </a:ln>
            <a:effectLst/>
          </p:spPr>
          <p:txBody>
            <a:bodyPr/>
            <a:lstStyle/>
            <a:p>
              <a:endParaRPr lang="en-US"/>
            </a:p>
          </p:txBody>
        </p:sp>
        <p:sp>
          <p:nvSpPr>
            <p:cNvPr id="65552" name="Line 1040"/>
            <p:cNvSpPr>
              <a:spLocks noChangeShapeType="1"/>
            </p:cNvSpPr>
            <p:nvPr/>
          </p:nvSpPr>
          <p:spPr bwMode="auto">
            <a:xfrm>
              <a:off x="1383" y="2556"/>
              <a:ext cx="15" cy="1"/>
            </a:xfrm>
            <a:prstGeom prst="line">
              <a:avLst/>
            </a:prstGeom>
            <a:noFill/>
            <a:ln w="12700">
              <a:solidFill>
                <a:schemeClr val="tx2"/>
              </a:solidFill>
              <a:round/>
              <a:headEnd/>
              <a:tailEnd/>
            </a:ln>
            <a:effectLst/>
          </p:spPr>
          <p:txBody>
            <a:bodyPr/>
            <a:lstStyle/>
            <a:p>
              <a:endParaRPr lang="en-US"/>
            </a:p>
          </p:txBody>
        </p:sp>
        <p:sp>
          <p:nvSpPr>
            <p:cNvPr id="65553" name="Line 1041"/>
            <p:cNvSpPr>
              <a:spLocks noChangeShapeType="1"/>
            </p:cNvSpPr>
            <p:nvPr/>
          </p:nvSpPr>
          <p:spPr bwMode="auto">
            <a:xfrm>
              <a:off x="1430" y="2556"/>
              <a:ext cx="16" cy="1"/>
            </a:xfrm>
            <a:prstGeom prst="line">
              <a:avLst/>
            </a:prstGeom>
            <a:noFill/>
            <a:ln w="12700">
              <a:solidFill>
                <a:schemeClr val="tx2"/>
              </a:solidFill>
              <a:round/>
              <a:headEnd/>
              <a:tailEnd/>
            </a:ln>
            <a:effectLst/>
          </p:spPr>
          <p:txBody>
            <a:bodyPr/>
            <a:lstStyle/>
            <a:p>
              <a:endParaRPr lang="en-US"/>
            </a:p>
          </p:txBody>
        </p:sp>
        <p:sp>
          <p:nvSpPr>
            <p:cNvPr id="65554" name="Line 1042"/>
            <p:cNvSpPr>
              <a:spLocks noChangeShapeType="1"/>
            </p:cNvSpPr>
            <p:nvPr/>
          </p:nvSpPr>
          <p:spPr bwMode="auto">
            <a:xfrm>
              <a:off x="1478" y="2556"/>
              <a:ext cx="16" cy="1"/>
            </a:xfrm>
            <a:prstGeom prst="line">
              <a:avLst/>
            </a:prstGeom>
            <a:noFill/>
            <a:ln w="12700">
              <a:solidFill>
                <a:schemeClr val="tx2"/>
              </a:solidFill>
              <a:round/>
              <a:headEnd/>
              <a:tailEnd/>
            </a:ln>
            <a:effectLst/>
          </p:spPr>
          <p:txBody>
            <a:bodyPr/>
            <a:lstStyle/>
            <a:p>
              <a:endParaRPr lang="en-US"/>
            </a:p>
          </p:txBody>
        </p:sp>
        <p:sp>
          <p:nvSpPr>
            <p:cNvPr id="65555" name="Line 1043"/>
            <p:cNvSpPr>
              <a:spLocks noChangeShapeType="1"/>
            </p:cNvSpPr>
            <p:nvPr/>
          </p:nvSpPr>
          <p:spPr bwMode="auto">
            <a:xfrm>
              <a:off x="1526" y="2556"/>
              <a:ext cx="16" cy="1"/>
            </a:xfrm>
            <a:prstGeom prst="line">
              <a:avLst/>
            </a:prstGeom>
            <a:noFill/>
            <a:ln w="12700">
              <a:solidFill>
                <a:schemeClr val="tx2"/>
              </a:solidFill>
              <a:round/>
              <a:headEnd/>
              <a:tailEnd/>
            </a:ln>
            <a:effectLst/>
          </p:spPr>
          <p:txBody>
            <a:bodyPr/>
            <a:lstStyle/>
            <a:p>
              <a:endParaRPr lang="en-US"/>
            </a:p>
          </p:txBody>
        </p:sp>
        <p:sp>
          <p:nvSpPr>
            <p:cNvPr id="65556" name="Line 1044"/>
            <p:cNvSpPr>
              <a:spLocks noChangeShapeType="1"/>
            </p:cNvSpPr>
            <p:nvPr/>
          </p:nvSpPr>
          <p:spPr bwMode="auto">
            <a:xfrm>
              <a:off x="1574" y="2556"/>
              <a:ext cx="16" cy="1"/>
            </a:xfrm>
            <a:prstGeom prst="line">
              <a:avLst/>
            </a:prstGeom>
            <a:noFill/>
            <a:ln w="12700">
              <a:solidFill>
                <a:schemeClr val="tx2"/>
              </a:solidFill>
              <a:round/>
              <a:headEnd/>
              <a:tailEnd/>
            </a:ln>
            <a:effectLst/>
          </p:spPr>
          <p:txBody>
            <a:bodyPr/>
            <a:lstStyle/>
            <a:p>
              <a:endParaRPr lang="en-US"/>
            </a:p>
          </p:txBody>
        </p:sp>
        <p:sp>
          <p:nvSpPr>
            <p:cNvPr id="65557" name="Line 1045"/>
            <p:cNvSpPr>
              <a:spLocks noChangeShapeType="1"/>
            </p:cNvSpPr>
            <p:nvPr/>
          </p:nvSpPr>
          <p:spPr bwMode="auto">
            <a:xfrm>
              <a:off x="1622" y="2556"/>
              <a:ext cx="16" cy="1"/>
            </a:xfrm>
            <a:prstGeom prst="line">
              <a:avLst/>
            </a:prstGeom>
            <a:noFill/>
            <a:ln w="12700">
              <a:solidFill>
                <a:schemeClr val="tx2"/>
              </a:solidFill>
              <a:round/>
              <a:headEnd/>
              <a:tailEnd/>
            </a:ln>
            <a:effectLst/>
          </p:spPr>
          <p:txBody>
            <a:bodyPr/>
            <a:lstStyle/>
            <a:p>
              <a:endParaRPr lang="en-US"/>
            </a:p>
          </p:txBody>
        </p:sp>
        <p:sp>
          <p:nvSpPr>
            <p:cNvPr id="65558" name="Line 1046"/>
            <p:cNvSpPr>
              <a:spLocks noChangeShapeType="1"/>
            </p:cNvSpPr>
            <p:nvPr/>
          </p:nvSpPr>
          <p:spPr bwMode="auto">
            <a:xfrm>
              <a:off x="1670" y="2556"/>
              <a:ext cx="16" cy="1"/>
            </a:xfrm>
            <a:prstGeom prst="line">
              <a:avLst/>
            </a:prstGeom>
            <a:noFill/>
            <a:ln w="12700">
              <a:solidFill>
                <a:schemeClr val="tx2"/>
              </a:solidFill>
              <a:round/>
              <a:headEnd/>
              <a:tailEnd/>
            </a:ln>
            <a:effectLst/>
          </p:spPr>
          <p:txBody>
            <a:bodyPr/>
            <a:lstStyle/>
            <a:p>
              <a:endParaRPr lang="en-US"/>
            </a:p>
          </p:txBody>
        </p:sp>
        <p:sp>
          <p:nvSpPr>
            <p:cNvPr id="65559" name="Line 1047"/>
            <p:cNvSpPr>
              <a:spLocks noChangeShapeType="1"/>
            </p:cNvSpPr>
            <p:nvPr/>
          </p:nvSpPr>
          <p:spPr bwMode="auto">
            <a:xfrm>
              <a:off x="1718" y="2556"/>
              <a:ext cx="16" cy="1"/>
            </a:xfrm>
            <a:prstGeom prst="line">
              <a:avLst/>
            </a:prstGeom>
            <a:noFill/>
            <a:ln w="12700">
              <a:solidFill>
                <a:schemeClr val="tx2"/>
              </a:solidFill>
              <a:round/>
              <a:headEnd/>
              <a:tailEnd/>
            </a:ln>
            <a:effectLst/>
          </p:spPr>
          <p:txBody>
            <a:bodyPr/>
            <a:lstStyle/>
            <a:p>
              <a:endParaRPr lang="en-US"/>
            </a:p>
          </p:txBody>
        </p:sp>
        <p:sp>
          <p:nvSpPr>
            <p:cNvPr id="65560" name="Line 1048"/>
            <p:cNvSpPr>
              <a:spLocks noChangeShapeType="1"/>
            </p:cNvSpPr>
            <p:nvPr/>
          </p:nvSpPr>
          <p:spPr bwMode="auto">
            <a:xfrm>
              <a:off x="1766" y="2556"/>
              <a:ext cx="16" cy="1"/>
            </a:xfrm>
            <a:prstGeom prst="line">
              <a:avLst/>
            </a:prstGeom>
            <a:noFill/>
            <a:ln w="12700">
              <a:solidFill>
                <a:schemeClr val="tx2"/>
              </a:solidFill>
              <a:round/>
              <a:headEnd/>
              <a:tailEnd/>
            </a:ln>
            <a:effectLst/>
          </p:spPr>
          <p:txBody>
            <a:bodyPr/>
            <a:lstStyle/>
            <a:p>
              <a:endParaRPr lang="en-US"/>
            </a:p>
          </p:txBody>
        </p:sp>
        <p:sp>
          <p:nvSpPr>
            <p:cNvPr id="65561" name="Line 1049"/>
            <p:cNvSpPr>
              <a:spLocks noChangeShapeType="1"/>
            </p:cNvSpPr>
            <p:nvPr/>
          </p:nvSpPr>
          <p:spPr bwMode="auto">
            <a:xfrm>
              <a:off x="1814" y="2556"/>
              <a:ext cx="16" cy="1"/>
            </a:xfrm>
            <a:prstGeom prst="line">
              <a:avLst/>
            </a:prstGeom>
            <a:noFill/>
            <a:ln w="12700">
              <a:solidFill>
                <a:schemeClr val="tx2"/>
              </a:solidFill>
              <a:round/>
              <a:headEnd/>
              <a:tailEnd/>
            </a:ln>
            <a:effectLst/>
          </p:spPr>
          <p:txBody>
            <a:bodyPr/>
            <a:lstStyle/>
            <a:p>
              <a:endParaRPr lang="en-US"/>
            </a:p>
          </p:txBody>
        </p:sp>
        <p:sp>
          <p:nvSpPr>
            <p:cNvPr id="65562" name="Line 1050"/>
            <p:cNvSpPr>
              <a:spLocks noChangeShapeType="1"/>
            </p:cNvSpPr>
            <p:nvPr/>
          </p:nvSpPr>
          <p:spPr bwMode="auto">
            <a:xfrm>
              <a:off x="1862" y="2556"/>
              <a:ext cx="16" cy="1"/>
            </a:xfrm>
            <a:prstGeom prst="line">
              <a:avLst/>
            </a:prstGeom>
            <a:noFill/>
            <a:ln w="12700">
              <a:solidFill>
                <a:schemeClr val="tx2"/>
              </a:solidFill>
              <a:round/>
              <a:headEnd/>
              <a:tailEnd/>
            </a:ln>
            <a:effectLst/>
          </p:spPr>
          <p:txBody>
            <a:bodyPr/>
            <a:lstStyle/>
            <a:p>
              <a:endParaRPr lang="en-US"/>
            </a:p>
          </p:txBody>
        </p:sp>
        <p:sp>
          <p:nvSpPr>
            <p:cNvPr id="65563" name="Line 1051"/>
            <p:cNvSpPr>
              <a:spLocks noChangeShapeType="1"/>
            </p:cNvSpPr>
            <p:nvPr/>
          </p:nvSpPr>
          <p:spPr bwMode="auto">
            <a:xfrm>
              <a:off x="1910" y="2556"/>
              <a:ext cx="16" cy="1"/>
            </a:xfrm>
            <a:prstGeom prst="line">
              <a:avLst/>
            </a:prstGeom>
            <a:noFill/>
            <a:ln w="12700">
              <a:solidFill>
                <a:schemeClr val="tx2"/>
              </a:solidFill>
              <a:round/>
              <a:headEnd/>
              <a:tailEnd/>
            </a:ln>
            <a:effectLst/>
          </p:spPr>
          <p:txBody>
            <a:bodyPr/>
            <a:lstStyle/>
            <a:p>
              <a:endParaRPr lang="en-US"/>
            </a:p>
          </p:txBody>
        </p:sp>
        <p:sp>
          <p:nvSpPr>
            <p:cNvPr id="65564" name="Line 1052"/>
            <p:cNvSpPr>
              <a:spLocks noChangeShapeType="1"/>
            </p:cNvSpPr>
            <p:nvPr/>
          </p:nvSpPr>
          <p:spPr bwMode="auto">
            <a:xfrm>
              <a:off x="1958" y="2556"/>
              <a:ext cx="16" cy="1"/>
            </a:xfrm>
            <a:prstGeom prst="line">
              <a:avLst/>
            </a:prstGeom>
            <a:noFill/>
            <a:ln w="12700">
              <a:solidFill>
                <a:schemeClr val="tx2"/>
              </a:solidFill>
              <a:round/>
              <a:headEnd/>
              <a:tailEnd/>
            </a:ln>
            <a:effectLst/>
          </p:spPr>
          <p:txBody>
            <a:bodyPr/>
            <a:lstStyle/>
            <a:p>
              <a:endParaRPr lang="en-US"/>
            </a:p>
          </p:txBody>
        </p:sp>
        <p:sp>
          <p:nvSpPr>
            <p:cNvPr id="65565" name="Line 1053"/>
            <p:cNvSpPr>
              <a:spLocks noChangeShapeType="1"/>
            </p:cNvSpPr>
            <p:nvPr/>
          </p:nvSpPr>
          <p:spPr bwMode="auto">
            <a:xfrm>
              <a:off x="2005" y="2556"/>
              <a:ext cx="16" cy="1"/>
            </a:xfrm>
            <a:prstGeom prst="line">
              <a:avLst/>
            </a:prstGeom>
            <a:noFill/>
            <a:ln w="12700">
              <a:solidFill>
                <a:schemeClr val="tx2"/>
              </a:solidFill>
              <a:round/>
              <a:headEnd/>
              <a:tailEnd/>
            </a:ln>
            <a:effectLst/>
          </p:spPr>
          <p:txBody>
            <a:bodyPr/>
            <a:lstStyle/>
            <a:p>
              <a:endParaRPr lang="en-US"/>
            </a:p>
          </p:txBody>
        </p:sp>
        <p:sp>
          <p:nvSpPr>
            <p:cNvPr id="65566" name="Line 1054"/>
            <p:cNvSpPr>
              <a:spLocks noChangeShapeType="1"/>
            </p:cNvSpPr>
            <p:nvPr/>
          </p:nvSpPr>
          <p:spPr bwMode="auto">
            <a:xfrm>
              <a:off x="2053" y="2556"/>
              <a:ext cx="16" cy="1"/>
            </a:xfrm>
            <a:prstGeom prst="line">
              <a:avLst/>
            </a:prstGeom>
            <a:noFill/>
            <a:ln w="12700">
              <a:solidFill>
                <a:schemeClr val="tx2"/>
              </a:solidFill>
              <a:round/>
              <a:headEnd/>
              <a:tailEnd/>
            </a:ln>
            <a:effectLst/>
          </p:spPr>
          <p:txBody>
            <a:bodyPr/>
            <a:lstStyle/>
            <a:p>
              <a:endParaRPr lang="en-US"/>
            </a:p>
          </p:txBody>
        </p:sp>
        <p:sp>
          <p:nvSpPr>
            <p:cNvPr id="65567" name="Line 1055"/>
            <p:cNvSpPr>
              <a:spLocks noChangeShapeType="1"/>
            </p:cNvSpPr>
            <p:nvPr/>
          </p:nvSpPr>
          <p:spPr bwMode="auto">
            <a:xfrm>
              <a:off x="2101" y="2556"/>
              <a:ext cx="16" cy="1"/>
            </a:xfrm>
            <a:prstGeom prst="line">
              <a:avLst/>
            </a:prstGeom>
            <a:noFill/>
            <a:ln w="12700">
              <a:solidFill>
                <a:schemeClr val="tx2"/>
              </a:solidFill>
              <a:round/>
              <a:headEnd/>
              <a:tailEnd/>
            </a:ln>
            <a:effectLst/>
          </p:spPr>
          <p:txBody>
            <a:bodyPr/>
            <a:lstStyle/>
            <a:p>
              <a:endParaRPr lang="en-US"/>
            </a:p>
          </p:txBody>
        </p:sp>
        <p:sp>
          <p:nvSpPr>
            <p:cNvPr id="65568" name="Line 1056"/>
            <p:cNvSpPr>
              <a:spLocks noChangeShapeType="1"/>
            </p:cNvSpPr>
            <p:nvPr/>
          </p:nvSpPr>
          <p:spPr bwMode="auto">
            <a:xfrm>
              <a:off x="2149" y="2556"/>
              <a:ext cx="16" cy="1"/>
            </a:xfrm>
            <a:prstGeom prst="line">
              <a:avLst/>
            </a:prstGeom>
            <a:noFill/>
            <a:ln w="12700">
              <a:solidFill>
                <a:schemeClr val="tx2"/>
              </a:solidFill>
              <a:round/>
              <a:headEnd/>
              <a:tailEnd/>
            </a:ln>
            <a:effectLst/>
          </p:spPr>
          <p:txBody>
            <a:bodyPr/>
            <a:lstStyle/>
            <a:p>
              <a:endParaRPr lang="en-US"/>
            </a:p>
          </p:txBody>
        </p:sp>
        <p:sp>
          <p:nvSpPr>
            <p:cNvPr id="65569" name="Line 1057"/>
            <p:cNvSpPr>
              <a:spLocks noChangeShapeType="1"/>
            </p:cNvSpPr>
            <p:nvPr/>
          </p:nvSpPr>
          <p:spPr bwMode="auto">
            <a:xfrm>
              <a:off x="2197" y="2556"/>
              <a:ext cx="16" cy="1"/>
            </a:xfrm>
            <a:prstGeom prst="line">
              <a:avLst/>
            </a:prstGeom>
            <a:noFill/>
            <a:ln w="12700">
              <a:solidFill>
                <a:schemeClr val="tx2"/>
              </a:solidFill>
              <a:round/>
              <a:headEnd/>
              <a:tailEnd/>
            </a:ln>
            <a:effectLst/>
          </p:spPr>
          <p:txBody>
            <a:bodyPr/>
            <a:lstStyle/>
            <a:p>
              <a:endParaRPr lang="en-US"/>
            </a:p>
          </p:txBody>
        </p:sp>
        <p:sp>
          <p:nvSpPr>
            <p:cNvPr id="65570" name="Line 1058"/>
            <p:cNvSpPr>
              <a:spLocks noChangeShapeType="1"/>
            </p:cNvSpPr>
            <p:nvPr/>
          </p:nvSpPr>
          <p:spPr bwMode="auto">
            <a:xfrm>
              <a:off x="2245" y="2556"/>
              <a:ext cx="16" cy="1"/>
            </a:xfrm>
            <a:prstGeom prst="line">
              <a:avLst/>
            </a:prstGeom>
            <a:noFill/>
            <a:ln w="12700">
              <a:solidFill>
                <a:schemeClr val="tx2"/>
              </a:solidFill>
              <a:round/>
              <a:headEnd/>
              <a:tailEnd/>
            </a:ln>
            <a:effectLst/>
          </p:spPr>
          <p:txBody>
            <a:bodyPr/>
            <a:lstStyle/>
            <a:p>
              <a:endParaRPr lang="en-US"/>
            </a:p>
          </p:txBody>
        </p:sp>
        <p:sp>
          <p:nvSpPr>
            <p:cNvPr id="65571" name="Line 1059"/>
            <p:cNvSpPr>
              <a:spLocks noChangeShapeType="1"/>
            </p:cNvSpPr>
            <p:nvPr/>
          </p:nvSpPr>
          <p:spPr bwMode="auto">
            <a:xfrm>
              <a:off x="2293" y="2556"/>
              <a:ext cx="16" cy="1"/>
            </a:xfrm>
            <a:prstGeom prst="line">
              <a:avLst/>
            </a:prstGeom>
            <a:noFill/>
            <a:ln w="12700">
              <a:solidFill>
                <a:schemeClr val="tx2"/>
              </a:solidFill>
              <a:round/>
              <a:headEnd/>
              <a:tailEnd/>
            </a:ln>
            <a:effectLst/>
          </p:spPr>
          <p:txBody>
            <a:bodyPr/>
            <a:lstStyle/>
            <a:p>
              <a:endParaRPr lang="en-US"/>
            </a:p>
          </p:txBody>
        </p:sp>
        <p:sp>
          <p:nvSpPr>
            <p:cNvPr id="65572" name="Line 1060"/>
            <p:cNvSpPr>
              <a:spLocks noChangeShapeType="1"/>
            </p:cNvSpPr>
            <p:nvPr/>
          </p:nvSpPr>
          <p:spPr bwMode="auto">
            <a:xfrm>
              <a:off x="2341" y="2556"/>
              <a:ext cx="16" cy="1"/>
            </a:xfrm>
            <a:prstGeom prst="line">
              <a:avLst/>
            </a:prstGeom>
            <a:noFill/>
            <a:ln w="12700">
              <a:solidFill>
                <a:schemeClr val="tx2"/>
              </a:solidFill>
              <a:round/>
              <a:headEnd/>
              <a:tailEnd/>
            </a:ln>
            <a:effectLst/>
          </p:spPr>
          <p:txBody>
            <a:bodyPr/>
            <a:lstStyle/>
            <a:p>
              <a:endParaRPr lang="en-US"/>
            </a:p>
          </p:txBody>
        </p:sp>
        <p:sp>
          <p:nvSpPr>
            <p:cNvPr id="65573" name="Line 1061"/>
            <p:cNvSpPr>
              <a:spLocks noChangeShapeType="1"/>
            </p:cNvSpPr>
            <p:nvPr/>
          </p:nvSpPr>
          <p:spPr bwMode="auto">
            <a:xfrm>
              <a:off x="2389" y="2556"/>
              <a:ext cx="16" cy="1"/>
            </a:xfrm>
            <a:prstGeom prst="line">
              <a:avLst/>
            </a:prstGeom>
            <a:noFill/>
            <a:ln w="12700">
              <a:solidFill>
                <a:schemeClr val="tx2"/>
              </a:solidFill>
              <a:round/>
              <a:headEnd/>
              <a:tailEnd/>
            </a:ln>
            <a:effectLst/>
          </p:spPr>
          <p:txBody>
            <a:bodyPr/>
            <a:lstStyle/>
            <a:p>
              <a:endParaRPr lang="en-US"/>
            </a:p>
          </p:txBody>
        </p:sp>
        <p:sp>
          <p:nvSpPr>
            <p:cNvPr id="65574" name="Line 1062"/>
            <p:cNvSpPr>
              <a:spLocks noChangeShapeType="1"/>
            </p:cNvSpPr>
            <p:nvPr/>
          </p:nvSpPr>
          <p:spPr bwMode="auto">
            <a:xfrm>
              <a:off x="2437" y="2556"/>
              <a:ext cx="16" cy="1"/>
            </a:xfrm>
            <a:prstGeom prst="line">
              <a:avLst/>
            </a:prstGeom>
            <a:noFill/>
            <a:ln w="12700">
              <a:solidFill>
                <a:schemeClr val="tx2"/>
              </a:solidFill>
              <a:round/>
              <a:headEnd/>
              <a:tailEnd/>
            </a:ln>
            <a:effectLst/>
          </p:spPr>
          <p:txBody>
            <a:bodyPr/>
            <a:lstStyle/>
            <a:p>
              <a:endParaRPr lang="en-US"/>
            </a:p>
          </p:txBody>
        </p:sp>
        <p:sp>
          <p:nvSpPr>
            <p:cNvPr id="65575" name="Line 1063"/>
            <p:cNvSpPr>
              <a:spLocks noChangeShapeType="1"/>
            </p:cNvSpPr>
            <p:nvPr/>
          </p:nvSpPr>
          <p:spPr bwMode="auto">
            <a:xfrm>
              <a:off x="2485" y="2556"/>
              <a:ext cx="16" cy="1"/>
            </a:xfrm>
            <a:prstGeom prst="line">
              <a:avLst/>
            </a:prstGeom>
            <a:noFill/>
            <a:ln w="12700">
              <a:solidFill>
                <a:schemeClr val="tx2"/>
              </a:solidFill>
              <a:round/>
              <a:headEnd/>
              <a:tailEnd/>
            </a:ln>
            <a:effectLst/>
          </p:spPr>
          <p:txBody>
            <a:bodyPr/>
            <a:lstStyle/>
            <a:p>
              <a:endParaRPr lang="en-US"/>
            </a:p>
          </p:txBody>
        </p:sp>
        <p:sp>
          <p:nvSpPr>
            <p:cNvPr id="65576" name="Line 1064"/>
            <p:cNvSpPr>
              <a:spLocks noChangeShapeType="1"/>
            </p:cNvSpPr>
            <p:nvPr/>
          </p:nvSpPr>
          <p:spPr bwMode="auto">
            <a:xfrm>
              <a:off x="2533" y="2556"/>
              <a:ext cx="16" cy="1"/>
            </a:xfrm>
            <a:prstGeom prst="line">
              <a:avLst/>
            </a:prstGeom>
            <a:noFill/>
            <a:ln w="12700">
              <a:solidFill>
                <a:schemeClr val="tx2"/>
              </a:solidFill>
              <a:round/>
              <a:headEnd/>
              <a:tailEnd/>
            </a:ln>
            <a:effectLst/>
          </p:spPr>
          <p:txBody>
            <a:bodyPr/>
            <a:lstStyle/>
            <a:p>
              <a:endParaRPr lang="en-US"/>
            </a:p>
          </p:txBody>
        </p:sp>
        <p:sp>
          <p:nvSpPr>
            <p:cNvPr id="65577" name="Line 1065"/>
            <p:cNvSpPr>
              <a:spLocks noChangeShapeType="1"/>
            </p:cNvSpPr>
            <p:nvPr/>
          </p:nvSpPr>
          <p:spPr bwMode="auto">
            <a:xfrm>
              <a:off x="2580" y="2556"/>
              <a:ext cx="16" cy="1"/>
            </a:xfrm>
            <a:prstGeom prst="line">
              <a:avLst/>
            </a:prstGeom>
            <a:noFill/>
            <a:ln w="12700">
              <a:solidFill>
                <a:schemeClr val="tx2"/>
              </a:solidFill>
              <a:round/>
              <a:headEnd/>
              <a:tailEnd/>
            </a:ln>
            <a:effectLst/>
          </p:spPr>
          <p:txBody>
            <a:bodyPr/>
            <a:lstStyle/>
            <a:p>
              <a:endParaRPr lang="en-US"/>
            </a:p>
          </p:txBody>
        </p:sp>
        <p:sp>
          <p:nvSpPr>
            <p:cNvPr id="65578" name="Line 1066"/>
            <p:cNvSpPr>
              <a:spLocks noChangeShapeType="1"/>
            </p:cNvSpPr>
            <p:nvPr/>
          </p:nvSpPr>
          <p:spPr bwMode="auto">
            <a:xfrm>
              <a:off x="2628" y="2556"/>
              <a:ext cx="16" cy="1"/>
            </a:xfrm>
            <a:prstGeom prst="line">
              <a:avLst/>
            </a:prstGeom>
            <a:noFill/>
            <a:ln w="12700">
              <a:solidFill>
                <a:schemeClr val="tx2"/>
              </a:solidFill>
              <a:round/>
              <a:headEnd/>
              <a:tailEnd/>
            </a:ln>
            <a:effectLst/>
          </p:spPr>
          <p:txBody>
            <a:bodyPr/>
            <a:lstStyle/>
            <a:p>
              <a:endParaRPr lang="en-US"/>
            </a:p>
          </p:txBody>
        </p:sp>
        <p:sp>
          <p:nvSpPr>
            <p:cNvPr id="65579" name="Line 1067"/>
            <p:cNvSpPr>
              <a:spLocks noChangeShapeType="1"/>
            </p:cNvSpPr>
            <p:nvPr/>
          </p:nvSpPr>
          <p:spPr bwMode="auto">
            <a:xfrm>
              <a:off x="2676" y="2556"/>
              <a:ext cx="16" cy="1"/>
            </a:xfrm>
            <a:prstGeom prst="line">
              <a:avLst/>
            </a:prstGeom>
            <a:noFill/>
            <a:ln w="12700">
              <a:solidFill>
                <a:schemeClr val="tx2"/>
              </a:solidFill>
              <a:round/>
              <a:headEnd/>
              <a:tailEnd/>
            </a:ln>
            <a:effectLst/>
          </p:spPr>
          <p:txBody>
            <a:bodyPr/>
            <a:lstStyle/>
            <a:p>
              <a:endParaRPr lang="en-US"/>
            </a:p>
          </p:txBody>
        </p:sp>
        <p:sp>
          <p:nvSpPr>
            <p:cNvPr id="65580" name="Line 1068"/>
            <p:cNvSpPr>
              <a:spLocks noChangeShapeType="1"/>
            </p:cNvSpPr>
            <p:nvPr/>
          </p:nvSpPr>
          <p:spPr bwMode="auto">
            <a:xfrm>
              <a:off x="2724" y="2556"/>
              <a:ext cx="16" cy="1"/>
            </a:xfrm>
            <a:prstGeom prst="line">
              <a:avLst/>
            </a:prstGeom>
            <a:noFill/>
            <a:ln w="12700">
              <a:solidFill>
                <a:schemeClr val="tx2"/>
              </a:solidFill>
              <a:round/>
              <a:headEnd/>
              <a:tailEnd/>
            </a:ln>
            <a:effectLst/>
          </p:spPr>
          <p:txBody>
            <a:bodyPr/>
            <a:lstStyle/>
            <a:p>
              <a:endParaRPr lang="en-US"/>
            </a:p>
          </p:txBody>
        </p:sp>
        <p:sp>
          <p:nvSpPr>
            <p:cNvPr id="65581" name="Line 1069"/>
            <p:cNvSpPr>
              <a:spLocks noChangeShapeType="1"/>
            </p:cNvSpPr>
            <p:nvPr/>
          </p:nvSpPr>
          <p:spPr bwMode="auto">
            <a:xfrm>
              <a:off x="2772" y="2556"/>
              <a:ext cx="16" cy="1"/>
            </a:xfrm>
            <a:prstGeom prst="line">
              <a:avLst/>
            </a:prstGeom>
            <a:noFill/>
            <a:ln w="12700">
              <a:solidFill>
                <a:schemeClr val="tx2"/>
              </a:solidFill>
              <a:round/>
              <a:headEnd/>
              <a:tailEnd/>
            </a:ln>
            <a:effectLst/>
          </p:spPr>
          <p:txBody>
            <a:bodyPr/>
            <a:lstStyle/>
            <a:p>
              <a:endParaRPr lang="en-US"/>
            </a:p>
          </p:txBody>
        </p:sp>
        <p:sp>
          <p:nvSpPr>
            <p:cNvPr id="65582" name="Line 1070"/>
            <p:cNvSpPr>
              <a:spLocks noChangeShapeType="1"/>
            </p:cNvSpPr>
            <p:nvPr/>
          </p:nvSpPr>
          <p:spPr bwMode="auto">
            <a:xfrm>
              <a:off x="2820" y="2556"/>
              <a:ext cx="16" cy="1"/>
            </a:xfrm>
            <a:prstGeom prst="line">
              <a:avLst/>
            </a:prstGeom>
            <a:noFill/>
            <a:ln w="12700">
              <a:solidFill>
                <a:schemeClr val="tx2"/>
              </a:solidFill>
              <a:round/>
              <a:headEnd/>
              <a:tailEnd/>
            </a:ln>
            <a:effectLst/>
          </p:spPr>
          <p:txBody>
            <a:bodyPr/>
            <a:lstStyle/>
            <a:p>
              <a:endParaRPr lang="en-US"/>
            </a:p>
          </p:txBody>
        </p:sp>
        <p:sp>
          <p:nvSpPr>
            <p:cNvPr id="65583" name="Line 1071"/>
            <p:cNvSpPr>
              <a:spLocks noChangeShapeType="1"/>
            </p:cNvSpPr>
            <p:nvPr/>
          </p:nvSpPr>
          <p:spPr bwMode="auto">
            <a:xfrm>
              <a:off x="2868" y="2556"/>
              <a:ext cx="16" cy="1"/>
            </a:xfrm>
            <a:prstGeom prst="line">
              <a:avLst/>
            </a:prstGeom>
            <a:noFill/>
            <a:ln w="12700">
              <a:solidFill>
                <a:schemeClr val="tx2"/>
              </a:solidFill>
              <a:round/>
              <a:headEnd/>
              <a:tailEnd/>
            </a:ln>
            <a:effectLst/>
          </p:spPr>
          <p:txBody>
            <a:bodyPr/>
            <a:lstStyle/>
            <a:p>
              <a:endParaRPr lang="en-US"/>
            </a:p>
          </p:txBody>
        </p:sp>
        <p:sp>
          <p:nvSpPr>
            <p:cNvPr id="65584" name="Line 1072"/>
            <p:cNvSpPr>
              <a:spLocks noChangeShapeType="1"/>
            </p:cNvSpPr>
            <p:nvPr/>
          </p:nvSpPr>
          <p:spPr bwMode="auto">
            <a:xfrm>
              <a:off x="2916" y="2556"/>
              <a:ext cx="16" cy="1"/>
            </a:xfrm>
            <a:prstGeom prst="line">
              <a:avLst/>
            </a:prstGeom>
            <a:noFill/>
            <a:ln w="12700">
              <a:solidFill>
                <a:schemeClr val="tx2"/>
              </a:solidFill>
              <a:round/>
              <a:headEnd/>
              <a:tailEnd/>
            </a:ln>
            <a:effectLst/>
          </p:spPr>
          <p:txBody>
            <a:bodyPr/>
            <a:lstStyle/>
            <a:p>
              <a:endParaRPr lang="en-US"/>
            </a:p>
          </p:txBody>
        </p:sp>
        <p:sp>
          <p:nvSpPr>
            <p:cNvPr id="65585" name="Line 1073"/>
            <p:cNvSpPr>
              <a:spLocks noChangeShapeType="1"/>
            </p:cNvSpPr>
            <p:nvPr/>
          </p:nvSpPr>
          <p:spPr bwMode="auto">
            <a:xfrm>
              <a:off x="2964" y="2556"/>
              <a:ext cx="16" cy="1"/>
            </a:xfrm>
            <a:prstGeom prst="line">
              <a:avLst/>
            </a:prstGeom>
            <a:noFill/>
            <a:ln w="12700">
              <a:solidFill>
                <a:schemeClr val="tx2"/>
              </a:solidFill>
              <a:round/>
              <a:headEnd/>
              <a:tailEnd/>
            </a:ln>
            <a:effectLst/>
          </p:spPr>
          <p:txBody>
            <a:bodyPr/>
            <a:lstStyle/>
            <a:p>
              <a:endParaRPr lang="en-US"/>
            </a:p>
          </p:txBody>
        </p:sp>
        <p:sp>
          <p:nvSpPr>
            <p:cNvPr id="65586" name="Line 1074"/>
            <p:cNvSpPr>
              <a:spLocks noChangeShapeType="1"/>
            </p:cNvSpPr>
            <p:nvPr/>
          </p:nvSpPr>
          <p:spPr bwMode="auto">
            <a:xfrm>
              <a:off x="3012" y="2556"/>
              <a:ext cx="16" cy="1"/>
            </a:xfrm>
            <a:prstGeom prst="line">
              <a:avLst/>
            </a:prstGeom>
            <a:noFill/>
            <a:ln w="12700">
              <a:solidFill>
                <a:schemeClr val="tx2"/>
              </a:solidFill>
              <a:round/>
              <a:headEnd/>
              <a:tailEnd/>
            </a:ln>
            <a:effectLst/>
          </p:spPr>
          <p:txBody>
            <a:bodyPr/>
            <a:lstStyle/>
            <a:p>
              <a:endParaRPr lang="en-US"/>
            </a:p>
          </p:txBody>
        </p:sp>
        <p:sp>
          <p:nvSpPr>
            <p:cNvPr id="65587" name="Line 1075"/>
            <p:cNvSpPr>
              <a:spLocks noChangeShapeType="1"/>
            </p:cNvSpPr>
            <p:nvPr/>
          </p:nvSpPr>
          <p:spPr bwMode="auto">
            <a:xfrm>
              <a:off x="3060" y="2556"/>
              <a:ext cx="16" cy="1"/>
            </a:xfrm>
            <a:prstGeom prst="line">
              <a:avLst/>
            </a:prstGeom>
            <a:noFill/>
            <a:ln w="12700">
              <a:solidFill>
                <a:schemeClr val="tx2"/>
              </a:solidFill>
              <a:round/>
              <a:headEnd/>
              <a:tailEnd/>
            </a:ln>
            <a:effectLst/>
          </p:spPr>
          <p:txBody>
            <a:bodyPr/>
            <a:lstStyle/>
            <a:p>
              <a:endParaRPr lang="en-US"/>
            </a:p>
          </p:txBody>
        </p:sp>
        <p:sp>
          <p:nvSpPr>
            <p:cNvPr id="65588" name="Line 1076"/>
            <p:cNvSpPr>
              <a:spLocks noChangeShapeType="1"/>
            </p:cNvSpPr>
            <p:nvPr/>
          </p:nvSpPr>
          <p:spPr bwMode="auto">
            <a:xfrm>
              <a:off x="3108" y="2556"/>
              <a:ext cx="16" cy="1"/>
            </a:xfrm>
            <a:prstGeom prst="line">
              <a:avLst/>
            </a:prstGeom>
            <a:noFill/>
            <a:ln w="12700">
              <a:solidFill>
                <a:schemeClr val="tx2"/>
              </a:solidFill>
              <a:round/>
              <a:headEnd/>
              <a:tailEnd/>
            </a:ln>
            <a:effectLst/>
          </p:spPr>
          <p:txBody>
            <a:bodyPr/>
            <a:lstStyle/>
            <a:p>
              <a:endParaRPr lang="en-US"/>
            </a:p>
          </p:txBody>
        </p:sp>
        <p:sp>
          <p:nvSpPr>
            <p:cNvPr id="65589" name="Line 1077"/>
            <p:cNvSpPr>
              <a:spLocks noChangeShapeType="1"/>
            </p:cNvSpPr>
            <p:nvPr/>
          </p:nvSpPr>
          <p:spPr bwMode="auto">
            <a:xfrm>
              <a:off x="3156" y="2556"/>
              <a:ext cx="15" cy="1"/>
            </a:xfrm>
            <a:prstGeom prst="line">
              <a:avLst/>
            </a:prstGeom>
            <a:noFill/>
            <a:ln w="12700">
              <a:solidFill>
                <a:schemeClr val="tx2"/>
              </a:solidFill>
              <a:round/>
              <a:headEnd/>
              <a:tailEnd/>
            </a:ln>
            <a:effectLst/>
          </p:spPr>
          <p:txBody>
            <a:bodyPr/>
            <a:lstStyle/>
            <a:p>
              <a:endParaRPr lang="en-US"/>
            </a:p>
          </p:txBody>
        </p:sp>
        <p:sp>
          <p:nvSpPr>
            <p:cNvPr id="65590" name="Line 1078"/>
            <p:cNvSpPr>
              <a:spLocks noChangeShapeType="1"/>
            </p:cNvSpPr>
            <p:nvPr/>
          </p:nvSpPr>
          <p:spPr bwMode="auto">
            <a:xfrm>
              <a:off x="3203" y="2556"/>
              <a:ext cx="16" cy="1"/>
            </a:xfrm>
            <a:prstGeom prst="line">
              <a:avLst/>
            </a:prstGeom>
            <a:noFill/>
            <a:ln w="12700">
              <a:solidFill>
                <a:schemeClr val="tx2"/>
              </a:solidFill>
              <a:round/>
              <a:headEnd/>
              <a:tailEnd/>
            </a:ln>
            <a:effectLst/>
          </p:spPr>
          <p:txBody>
            <a:bodyPr/>
            <a:lstStyle/>
            <a:p>
              <a:endParaRPr lang="en-US"/>
            </a:p>
          </p:txBody>
        </p:sp>
        <p:sp>
          <p:nvSpPr>
            <p:cNvPr id="65591" name="Line 1079"/>
            <p:cNvSpPr>
              <a:spLocks noChangeShapeType="1"/>
            </p:cNvSpPr>
            <p:nvPr/>
          </p:nvSpPr>
          <p:spPr bwMode="auto">
            <a:xfrm>
              <a:off x="3251" y="2556"/>
              <a:ext cx="16" cy="1"/>
            </a:xfrm>
            <a:prstGeom prst="line">
              <a:avLst/>
            </a:prstGeom>
            <a:noFill/>
            <a:ln w="12700">
              <a:solidFill>
                <a:schemeClr val="tx2"/>
              </a:solidFill>
              <a:round/>
              <a:headEnd/>
              <a:tailEnd/>
            </a:ln>
            <a:effectLst/>
          </p:spPr>
          <p:txBody>
            <a:bodyPr/>
            <a:lstStyle/>
            <a:p>
              <a:endParaRPr lang="en-US"/>
            </a:p>
          </p:txBody>
        </p:sp>
        <p:sp>
          <p:nvSpPr>
            <p:cNvPr id="65592" name="Line 1080"/>
            <p:cNvSpPr>
              <a:spLocks noChangeShapeType="1"/>
            </p:cNvSpPr>
            <p:nvPr/>
          </p:nvSpPr>
          <p:spPr bwMode="auto">
            <a:xfrm>
              <a:off x="3299" y="2556"/>
              <a:ext cx="16" cy="1"/>
            </a:xfrm>
            <a:prstGeom prst="line">
              <a:avLst/>
            </a:prstGeom>
            <a:noFill/>
            <a:ln w="12700">
              <a:solidFill>
                <a:schemeClr val="tx2"/>
              </a:solidFill>
              <a:round/>
              <a:headEnd/>
              <a:tailEnd/>
            </a:ln>
            <a:effectLst/>
          </p:spPr>
          <p:txBody>
            <a:bodyPr/>
            <a:lstStyle/>
            <a:p>
              <a:endParaRPr lang="en-US"/>
            </a:p>
          </p:txBody>
        </p:sp>
        <p:sp>
          <p:nvSpPr>
            <p:cNvPr id="65593" name="Line 1081"/>
            <p:cNvSpPr>
              <a:spLocks noChangeShapeType="1"/>
            </p:cNvSpPr>
            <p:nvPr/>
          </p:nvSpPr>
          <p:spPr bwMode="auto">
            <a:xfrm>
              <a:off x="3347" y="2556"/>
              <a:ext cx="16" cy="1"/>
            </a:xfrm>
            <a:prstGeom prst="line">
              <a:avLst/>
            </a:prstGeom>
            <a:noFill/>
            <a:ln w="12700">
              <a:solidFill>
                <a:schemeClr val="tx2"/>
              </a:solidFill>
              <a:round/>
              <a:headEnd/>
              <a:tailEnd/>
            </a:ln>
            <a:effectLst/>
          </p:spPr>
          <p:txBody>
            <a:bodyPr/>
            <a:lstStyle/>
            <a:p>
              <a:endParaRPr lang="en-US"/>
            </a:p>
          </p:txBody>
        </p:sp>
        <p:sp>
          <p:nvSpPr>
            <p:cNvPr id="65594" name="Line 1082"/>
            <p:cNvSpPr>
              <a:spLocks noChangeShapeType="1"/>
            </p:cNvSpPr>
            <p:nvPr/>
          </p:nvSpPr>
          <p:spPr bwMode="auto">
            <a:xfrm>
              <a:off x="3395" y="2556"/>
              <a:ext cx="16" cy="1"/>
            </a:xfrm>
            <a:prstGeom prst="line">
              <a:avLst/>
            </a:prstGeom>
            <a:noFill/>
            <a:ln w="12700">
              <a:solidFill>
                <a:schemeClr val="tx2"/>
              </a:solidFill>
              <a:round/>
              <a:headEnd/>
              <a:tailEnd/>
            </a:ln>
            <a:effectLst/>
          </p:spPr>
          <p:txBody>
            <a:bodyPr/>
            <a:lstStyle/>
            <a:p>
              <a:endParaRPr lang="en-US"/>
            </a:p>
          </p:txBody>
        </p:sp>
        <p:sp>
          <p:nvSpPr>
            <p:cNvPr id="65595" name="Line 1083"/>
            <p:cNvSpPr>
              <a:spLocks noChangeShapeType="1"/>
            </p:cNvSpPr>
            <p:nvPr/>
          </p:nvSpPr>
          <p:spPr bwMode="auto">
            <a:xfrm>
              <a:off x="3443" y="2556"/>
              <a:ext cx="16" cy="1"/>
            </a:xfrm>
            <a:prstGeom prst="line">
              <a:avLst/>
            </a:prstGeom>
            <a:noFill/>
            <a:ln w="12700">
              <a:solidFill>
                <a:schemeClr val="tx2"/>
              </a:solidFill>
              <a:round/>
              <a:headEnd/>
              <a:tailEnd/>
            </a:ln>
            <a:effectLst/>
          </p:spPr>
          <p:txBody>
            <a:bodyPr/>
            <a:lstStyle/>
            <a:p>
              <a:endParaRPr lang="en-US"/>
            </a:p>
          </p:txBody>
        </p:sp>
        <p:sp>
          <p:nvSpPr>
            <p:cNvPr id="65596" name="Line 1084"/>
            <p:cNvSpPr>
              <a:spLocks noChangeShapeType="1"/>
            </p:cNvSpPr>
            <p:nvPr/>
          </p:nvSpPr>
          <p:spPr bwMode="auto">
            <a:xfrm>
              <a:off x="3491" y="2556"/>
              <a:ext cx="16" cy="1"/>
            </a:xfrm>
            <a:prstGeom prst="line">
              <a:avLst/>
            </a:prstGeom>
            <a:noFill/>
            <a:ln w="12700">
              <a:solidFill>
                <a:schemeClr val="tx2"/>
              </a:solidFill>
              <a:round/>
              <a:headEnd/>
              <a:tailEnd/>
            </a:ln>
            <a:effectLst/>
          </p:spPr>
          <p:txBody>
            <a:bodyPr/>
            <a:lstStyle/>
            <a:p>
              <a:endParaRPr lang="en-US"/>
            </a:p>
          </p:txBody>
        </p:sp>
        <p:sp>
          <p:nvSpPr>
            <p:cNvPr id="65597" name="Line 1085"/>
            <p:cNvSpPr>
              <a:spLocks noChangeShapeType="1"/>
            </p:cNvSpPr>
            <p:nvPr/>
          </p:nvSpPr>
          <p:spPr bwMode="auto">
            <a:xfrm>
              <a:off x="3539" y="2556"/>
              <a:ext cx="16" cy="1"/>
            </a:xfrm>
            <a:prstGeom prst="line">
              <a:avLst/>
            </a:prstGeom>
            <a:noFill/>
            <a:ln w="12700">
              <a:solidFill>
                <a:schemeClr val="tx2"/>
              </a:solidFill>
              <a:round/>
              <a:headEnd/>
              <a:tailEnd/>
            </a:ln>
            <a:effectLst/>
          </p:spPr>
          <p:txBody>
            <a:bodyPr/>
            <a:lstStyle/>
            <a:p>
              <a:endParaRPr lang="en-US"/>
            </a:p>
          </p:txBody>
        </p:sp>
        <p:sp>
          <p:nvSpPr>
            <p:cNvPr id="65598" name="Line 1086"/>
            <p:cNvSpPr>
              <a:spLocks noChangeShapeType="1"/>
            </p:cNvSpPr>
            <p:nvPr/>
          </p:nvSpPr>
          <p:spPr bwMode="auto">
            <a:xfrm>
              <a:off x="3587" y="2556"/>
              <a:ext cx="16" cy="1"/>
            </a:xfrm>
            <a:prstGeom prst="line">
              <a:avLst/>
            </a:prstGeom>
            <a:noFill/>
            <a:ln w="12700">
              <a:solidFill>
                <a:schemeClr val="tx2"/>
              </a:solidFill>
              <a:round/>
              <a:headEnd/>
              <a:tailEnd/>
            </a:ln>
            <a:effectLst/>
          </p:spPr>
          <p:txBody>
            <a:bodyPr/>
            <a:lstStyle/>
            <a:p>
              <a:endParaRPr lang="en-US"/>
            </a:p>
          </p:txBody>
        </p:sp>
        <p:sp>
          <p:nvSpPr>
            <p:cNvPr id="65599" name="Line 1087"/>
            <p:cNvSpPr>
              <a:spLocks noChangeShapeType="1"/>
            </p:cNvSpPr>
            <p:nvPr/>
          </p:nvSpPr>
          <p:spPr bwMode="auto">
            <a:xfrm>
              <a:off x="3635" y="2556"/>
              <a:ext cx="16" cy="1"/>
            </a:xfrm>
            <a:prstGeom prst="line">
              <a:avLst/>
            </a:prstGeom>
            <a:noFill/>
            <a:ln w="12700">
              <a:solidFill>
                <a:schemeClr val="tx2"/>
              </a:solidFill>
              <a:round/>
              <a:headEnd/>
              <a:tailEnd/>
            </a:ln>
            <a:effectLst/>
          </p:spPr>
          <p:txBody>
            <a:bodyPr/>
            <a:lstStyle/>
            <a:p>
              <a:endParaRPr lang="en-US"/>
            </a:p>
          </p:txBody>
        </p:sp>
        <p:sp>
          <p:nvSpPr>
            <p:cNvPr id="65600" name="Line 1088"/>
            <p:cNvSpPr>
              <a:spLocks noChangeShapeType="1"/>
            </p:cNvSpPr>
            <p:nvPr/>
          </p:nvSpPr>
          <p:spPr bwMode="auto">
            <a:xfrm>
              <a:off x="3683" y="2556"/>
              <a:ext cx="16" cy="1"/>
            </a:xfrm>
            <a:prstGeom prst="line">
              <a:avLst/>
            </a:prstGeom>
            <a:noFill/>
            <a:ln w="12700">
              <a:solidFill>
                <a:schemeClr val="tx2"/>
              </a:solidFill>
              <a:round/>
              <a:headEnd/>
              <a:tailEnd/>
            </a:ln>
            <a:effectLst/>
          </p:spPr>
          <p:txBody>
            <a:bodyPr/>
            <a:lstStyle/>
            <a:p>
              <a:endParaRPr lang="en-US"/>
            </a:p>
          </p:txBody>
        </p:sp>
        <p:sp>
          <p:nvSpPr>
            <p:cNvPr id="65601" name="Line 1089"/>
            <p:cNvSpPr>
              <a:spLocks noChangeShapeType="1"/>
            </p:cNvSpPr>
            <p:nvPr/>
          </p:nvSpPr>
          <p:spPr bwMode="auto">
            <a:xfrm>
              <a:off x="3731" y="2556"/>
              <a:ext cx="16" cy="1"/>
            </a:xfrm>
            <a:prstGeom prst="line">
              <a:avLst/>
            </a:prstGeom>
            <a:noFill/>
            <a:ln w="12700">
              <a:solidFill>
                <a:schemeClr val="tx2"/>
              </a:solidFill>
              <a:round/>
              <a:headEnd/>
              <a:tailEnd/>
            </a:ln>
            <a:effectLst/>
          </p:spPr>
          <p:txBody>
            <a:bodyPr/>
            <a:lstStyle/>
            <a:p>
              <a:endParaRPr lang="en-US"/>
            </a:p>
          </p:txBody>
        </p:sp>
        <p:sp>
          <p:nvSpPr>
            <p:cNvPr id="65602" name="Line 1090"/>
            <p:cNvSpPr>
              <a:spLocks noChangeShapeType="1"/>
            </p:cNvSpPr>
            <p:nvPr/>
          </p:nvSpPr>
          <p:spPr bwMode="auto">
            <a:xfrm>
              <a:off x="3778" y="2556"/>
              <a:ext cx="16" cy="1"/>
            </a:xfrm>
            <a:prstGeom prst="line">
              <a:avLst/>
            </a:prstGeom>
            <a:noFill/>
            <a:ln w="12700">
              <a:solidFill>
                <a:schemeClr val="tx2"/>
              </a:solidFill>
              <a:round/>
              <a:headEnd/>
              <a:tailEnd/>
            </a:ln>
            <a:effectLst/>
          </p:spPr>
          <p:txBody>
            <a:bodyPr/>
            <a:lstStyle/>
            <a:p>
              <a:endParaRPr lang="en-US"/>
            </a:p>
          </p:txBody>
        </p:sp>
        <p:sp>
          <p:nvSpPr>
            <p:cNvPr id="65603" name="Line 1091"/>
            <p:cNvSpPr>
              <a:spLocks noChangeShapeType="1"/>
            </p:cNvSpPr>
            <p:nvPr/>
          </p:nvSpPr>
          <p:spPr bwMode="auto">
            <a:xfrm>
              <a:off x="3826" y="2556"/>
              <a:ext cx="16" cy="1"/>
            </a:xfrm>
            <a:prstGeom prst="line">
              <a:avLst/>
            </a:prstGeom>
            <a:noFill/>
            <a:ln w="12700">
              <a:solidFill>
                <a:schemeClr val="tx2"/>
              </a:solidFill>
              <a:round/>
              <a:headEnd/>
              <a:tailEnd/>
            </a:ln>
            <a:effectLst/>
          </p:spPr>
          <p:txBody>
            <a:bodyPr/>
            <a:lstStyle/>
            <a:p>
              <a:endParaRPr lang="en-US"/>
            </a:p>
          </p:txBody>
        </p:sp>
        <p:sp>
          <p:nvSpPr>
            <p:cNvPr id="65604" name="Line 1092"/>
            <p:cNvSpPr>
              <a:spLocks noChangeShapeType="1"/>
            </p:cNvSpPr>
            <p:nvPr/>
          </p:nvSpPr>
          <p:spPr bwMode="auto">
            <a:xfrm>
              <a:off x="3874" y="2556"/>
              <a:ext cx="16" cy="1"/>
            </a:xfrm>
            <a:prstGeom prst="line">
              <a:avLst/>
            </a:prstGeom>
            <a:noFill/>
            <a:ln w="12700">
              <a:solidFill>
                <a:schemeClr val="tx2"/>
              </a:solidFill>
              <a:round/>
              <a:headEnd/>
              <a:tailEnd/>
            </a:ln>
            <a:effectLst/>
          </p:spPr>
          <p:txBody>
            <a:bodyPr/>
            <a:lstStyle/>
            <a:p>
              <a:endParaRPr lang="en-US"/>
            </a:p>
          </p:txBody>
        </p:sp>
        <p:sp>
          <p:nvSpPr>
            <p:cNvPr id="65605" name="Line 1093"/>
            <p:cNvSpPr>
              <a:spLocks noChangeShapeType="1"/>
            </p:cNvSpPr>
            <p:nvPr/>
          </p:nvSpPr>
          <p:spPr bwMode="auto">
            <a:xfrm>
              <a:off x="3922" y="2556"/>
              <a:ext cx="16" cy="1"/>
            </a:xfrm>
            <a:prstGeom prst="line">
              <a:avLst/>
            </a:prstGeom>
            <a:noFill/>
            <a:ln w="12700">
              <a:solidFill>
                <a:schemeClr val="tx2"/>
              </a:solidFill>
              <a:round/>
              <a:headEnd/>
              <a:tailEnd/>
            </a:ln>
            <a:effectLst/>
          </p:spPr>
          <p:txBody>
            <a:bodyPr/>
            <a:lstStyle/>
            <a:p>
              <a:endParaRPr lang="en-US"/>
            </a:p>
          </p:txBody>
        </p:sp>
        <p:sp>
          <p:nvSpPr>
            <p:cNvPr id="65606" name="Line 1094"/>
            <p:cNvSpPr>
              <a:spLocks noChangeShapeType="1"/>
            </p:cNvSpPr>
            <p:nvPr/>
          </p:nvSpPr>
          <p:spPr bwMode="auto">
            <a:xfrm>
              <a:off x="3970" y="2556"/>
              <a:ext cx="16" cy="1"/>
            </a:xfrm>
            <a:prstGeom prst="line">
              <a:avLst/>
            </a:prstGeom>
            <a:noFill/>
            <a:ln w="12700">
              <a:solidFill>
                <a:schemeClr val="tx2"/>
              </a:solidFill>
              <a:round/>
              <a:headEnd/>
              <a:tailEnd/>
            </a:ln>
            <a:effectLst/>
          </p:spPr>
          <p:txBody>
            <a:bodyPr/>
            <a:lstStyle/>
            <a:p>
              <a:endParaRPr lang="en-US"/>
            </a:p>
          </p:txBody>
        </p:sp>
        <p:sp>
          <p:nvSpPr>
            <p:cNvPr id="65607" name="Line 1095"/>
            <p:cNvSpPr>
              <a:spLocks noChangeShapeType="1"/>
            </p:cNvSpPr>
            <p:nvPr/>
          </p:nvSpPr>
          <p:spPr bwMode="auto">
            <a:xfrm>
              <a:off x="4018" y="2556"/>
              <a:ext cx="16" cy="1"/>
            </a:xfrm>
            <a:prstGeom prst="line">
              <a:avLst/>
            </a:prstGeom>
            <a:noFill/>
            <a:ln w="12700">
              <a:solidFill>
                <a:schemeClr val="tx2"/>
              </a:solidFill>
              <a:round/>
              <a:headEnd/>
              <a:tailEnd/>
            </a:ln>
            <a:effectLst/>
          </p:spPr>
          <p:txBody>
            <a:bodyPr/>
            <a:lstStyle/>
            <a:p>
              <a:endParaRPr lang="en-US"/>
            </a:p>
          </p:txBody>
        </p:sp>
        <p:sp>
          <p:nvSpPr>
            <p:cNvPr id="65608" name="Line 1096"/>
            <p:cNvSpPr>
              <a:spLocks noChangeShapeType="1"/>
            </p:cNvSpPr>
            <p:nvPr/>
          </p:nvSpPr>
          <p:spPr bwMode="auto">
            <a:xfrm>
              <a:off x="4066" y="2556"/>
              <a:ext cx="16" cy="1"/>
            </a:xfrm>
            <a:prstGeom prst="line">
              <a:avLst/>
            </a:prstGeom>
            <a:noFill/>
            <a:ln w="12700">
              <a:solidFill>
                <a:schemeClr val="tx2"/>
              </a:solidFill>
              <a:round/>
              <a:headEnd/>
              <a:tailEnd/>
            </a:ln>
            <a:effectLst/>
          </p:spPr>
          <p:txBody>
            <a:bodyPr/>
            <a:lstStyle/>
            <a:p>
              <a:endParaRPr lang="en-US"/>
            </a:p>
          </p:txBody>
        </p:sp>
        <p:sp>
          <p:nvSpPr>
            <p:cNvPr id="65609" name="Line 1097"/>
            <p:cNvSpPr>
              <a:spLocks noChangeShapeType="1"/>
            </p:cNvSpPr>
            <p:nvPr/>
          </p:nvSpPr>
          <p:spPr bwMode="auto">
            <a:xfrm>
              <a:off x="4114" y="2556"/>
              <a:ext cx="16" cy="1"/>
            </a:xfrm>
            <a:prstGeom prst="line">
              <a:avLst/>
            </a:prstGeom>
            <a:noFill/>
            <a:ln w="12700">
              <a:solidFill>
                <a:schemeClr val="tx2"/>
              </a:solidFill>
              <a:round/>
              <a:headEnd/>
              <a:tailEnd/>
            </a:ln>
            <a:effectLst/>
          </p:spPr>
          <p:txBody>
            <a:bodyPr/>
            <a:lstStyle/>
            <a:p>
              <a:endParaRPr lang="en-US"/>
            </a:p>
          </p:txBody>
        </p:sp>
        <p:sp>
          <p:nvSpPr>
            <p:cNvPr id="65610" name="Line 1098"/>
            <p:cNvSpPr>
              <a:spLocks noChangeShapeType="1"/>
            </p:cNvSpPr>
            <p:nvPr/>
          </p:nvSpPr>
          <p:spPr bwMode="auto">
            <a:xfrm>
              <a:off x="4162" y="2556"/>
              <a:ext cx="16" cy="1"/>
            </a:xfrm>
            <a:prstGeom prst="line">
              <a:avLst/>
            </a:prstGeom>
            <a:noFill/>
            <a:ln w="12700">
              <a:solidFill>
                <a:schemeClr val="tx2"/>
              </a:solidFill>
              <a:round/>
              <a:headEnd/>
              <a:tailEnd/>
            </a:ln>
            <a:effectLst/>
          </p:spPr>
          <p:txBody>
            <a:bodyPr/>
            <a:lstStyle/>
            <a:p>
              <a:endParaRPr lang="en-US"/>
            </a:p>
          </p:txBody>
        </p:sp>
        <p:sp>
          <p:nvSpPr>
            <p:cNvPr id="65611" name="Line 1099"/>
            <p:cNvSpPr>
              <a:spLocks noChangeShapeType="1"/>
            </p:cNvSpPr>
            <p:nvPr/>
          </p:nvSpPr>
          <p:spPr bwMode="auto">
            <a:xfrm>
              <a:off x="4210" y="2556"/>
              <a:ext cx="16" cy="1"/>
            </a:xfrm>
            <a:prstGeom prst="line">
              <a:avLst/>
            </a:prstGeom>
            <a:noFill/>
            <a:ln w="12700">
              <a:solidFill>
                <a:schemeClr val="tx2"/>
              </a:solidFill>
              <a:round/>
              <a:headEnd/>
              <a:tailEnd/>
            </a:ln>
            <a:effectLst/>
          </p:spPr>
          <p:txBody>
            <a:bodyPr/>
            <a:lstStyle/>
            <a:p>
              <a:endParaRPr lang="en-US"/>
            </a:p>
          </p:txBody>
        </p:sp>
        <p:sp>
          <p:nvSpPr>
            <p:cNvPr id="65612" name="Line 1100"/>
            <p:cNvSpPr>
              <a:spLocks noChangeShapeType="1"/>
            </p:cNvSpPr>
            <p:nvPr/>
          </p:nvSpPr>
          <p:spPr bwMode="auto">
            <a:xfrm>
              <a:off x="4258" y="2556"/>
              <a:ext cx="16" cy="1"/>
            </a:xfrm>
            <a:prstGeom prst="line">
              <a:avLst/>
            </a:prstGeom>
            <a:noFill/>
            <a:ln w="12700">
              <a:solidFill>
                <a:schemeClr val="tx2"/>
              </a:solidFill>
              <a:round/>
              <a:headEnd/>
              <a:tailEnd/>
            </a:ln>
            <a:effectLst/>
          </p:spPr>
          <p:txBody>
            <a:bodyPr/>
            <a:lstStyle/>
            <a:p>
              <a:endParaRPr lang="en-US"/>
            </a:p>
          </p:txBody>
        </p:sp>
        <p:sp>
          <p:nvSpPr>
            <p:cNvPr id="65613" name="Line 1101"/>
            <p:cNvSpPr>
              <a:spLocks noChangeShapeType="1"/>
            </p:cNvSpPr>
            <p:nvPr/>
          </p:nvSpPr>
          <p:spPr bwMode="auto">
            <a:xfrm>
              <a:off x="4306" y="2556"/>
              <a:ext cx="16" cy="1"/>
            </a:xfrm>
            <a:prstGeom prst="line">
              <a:avLst/>
            </a:prstGeom>
            <a:noFill/>
            <a:ln w="12700">
              <a:solidFill>
                <a:schemeClr val="tx2"/>
              </a:solidFill>
              <a:round/>
              <a:headEnd/>
              <a:tailEnd/>
            </a:ln>
            <a:effectLst/>
          </p:spPr>
          <p:txBody>
            <a:bodyPr/>
            <a:lstStyle/>
            <a:p>
              <a:endParaRPr lang="en-US"/>
            </a:p>
          </p:txBody>
        </p:sp>
        <p:sp>
          <p:nvSpPr>
            <p:cNvPr id="65614" name="Line 1102"/>
            <p:cNvSpPr>
              <a:spLocks noChangeShapeType="1"/>
            </p:cNvSpPr>
            <p:nvPr/>
          </p:nvSpPr>
          <p:spPr bwMode="auto">
            <a:xfrm>
              <a:off x="4353" y="2556"/>
              <a:ext cx="16" cy="1"/>
            </a:xfrm>
            <a:prstGeom prst="line">
              <a:avLst/>
            </a:prstGeom>
            <a:noFill/>
            <a:ln w="12700">
              <a:solidFill>
                <a:schemeClr val="tx2"/>
              </a:solidFill>
              <a:round/>
              <a:headEnd/>
              <a:tailEnd/>
            </a:ln>
            <a:effectLst/>
          </p:spPr>
          <p:txBody>
            <a:bodyPr/>
            <a:lstStyle/>
            <a:p>
              <a:endParaRPr lang="en-US"/>
            </a:p>
          </p:txBody>
        </p:sp>
        <p:sp>
          <p:nvSpPr>
            <p:cNvPr id="65615" name="Line 1103"/>
            <p:cNvSpPr>
              <a:spLocks noChangeShapeType="1"/>
            </p:cNvSpPr>
            <p:nvPr/>
          </p:nvSpPr>
          <p:spPr bwMode="auto">
            <a:xfrm>
              <a:off x="4401" y="2556"/>
              <a:ext cx="16" cy="1"/>
            </a:xfrm>
            <a:prstGeom prst="line">
              <a:avLst/>
            </a:prstGeom>
            <a:noFill/>
            <a:ln w="12700">
              <a:solidFill>
                <a:schemeClr val="tx2"/>
              </a:solidFill>
              <a:round/>
              <a:headEnd/>
              <a:tailEnd/>
            </a:ln>
            <a:effectLst/>
          </p:spPr>
          <p:txBody>
            <a:bodyPr/>
            <a:lstStyle/>
            <a:p>
              <a:endParaRPr lang="en-US"/>
            </a:p>
          </p:txBody>
        </p:sp>
        <p:sp>
          <p:nvSpPr>
            <p:cNvPr id="65616" name="Line 1104"/>
            <p:cNvSpPr>
              <a:spLocks noChangeShapeType="1"/>
            </p:cNvSpPr>
            <p:nvPr/>
          </p:nvSpPr>
          <p:spPr bwMode="auto">
            <a:xfrm>
              <a:off x="4449" y="2556"/>
              <a:ext cx="16" cy="1"/>
            </a:xfrm>
            <a:prstGeom prst="line">
              <a:avLst/>
            </a:prstGeom>
            <a:noFill/>
            <a:ln w="12700">
              <a:solidFill>
                <a:schemeClr val="tx2"/>
              </a:solidFill>
              <a:round/>
              <a:headEnd/>
              <a:tailEnd/>
            </a:ln>
            <a:effectLst/>
          </p:spPr>
          <p:txBody>
            <a:bodyPr/>
            <a:lstStyle/>
            <a:p>
              <a:endParaRPr lang="en-US"/>
            </a:p>
          </p:txBody>
        </p:sp>
        <p:sp>
          <p:nvSpPr>
            <p:cNvPr id="65617" name="Line 1105"/>
            <p:cNvSpPr>
              <a:spLocks noChangeShapeType="1"/>
            </p:cNvSpPr>
            <p:nvPr/>
          </p:nvSpPr>
          <p:spPr bwMode="auto">
            <a:xfrm>
              <a:off x="4497" y="2556"/>
              <a:ext cx="16" cy="1"/>
            </a:xfrm>
            <a:prstGeom prst="line">
              <a:avLst/>
            </a:prstGeom>
            <a:noFill/>
            <a:ln w="12700">
              <a:solidFill>
                <a:schemeClr val="tx2"/>
              </a:solidFill>
              <a:round/>
              <a:headEnd/>
              <a:tailEnd/>
            </a:ln>
            <a:effectLst/>
          </p:spPr>
          <p:txBody>
            <a:bodyPr/>
            <a:lstStyle/>
            <a:p>
              <a:endParaRPr lang="en-US"/>
            </a:p>
          </p:txBody>
        </p:sp>
        <p:sp>
          <p:nvSpPr>
            <p:cNvPr id="65618" name="Line 1106"/>
            <p:cNvSpPr>
              <a:spLocks noChangeShapeType="1"/>
            </p:cNvSpPr>
            <p:nvPr/>
          </p:nvSpPr>
          <p:spPr bwMode="auto">
            <a:xfrm>
              <a:off x="4545" y="2556"/>
              <a:ext cx="16" cy="1"/>
            </a:xfrm>
            <a:prstGeom prst="line">
              <a:avLst/>
            </a:prstGeom>
            <a:noFill/>
            <a:ln w="12700">
              <a:solidFill>
                <a:schemeClr val="tx2"/>
              </a:solidFill>
              <a:round/>
              <a:headEnd/>
              <a:tailEnd/>
            </a:ln>
            <a:effectLst/>
          </p:spPr>
          <p:txBody>
            <a:bodyPr/>
            <a:lstStyle/>
            <a:p>
              <a:endParaRPr lang="en-US"/>
            </a:p>
          </p:txBody>
        </p:sp>
        <p:sp>
          <p:nvSpPr>
            <p:cNvPr id="65619" name="Line 1107"/>
            <p:cNvSpPr>
              <a:spLocks noChangeShapeType="1"/>
            </p:cNvSpPr>
            <p:nvPr/>
          </p:nvSpPr>
          <p:spPr bwMode="auto">
            <a:xfrm>
              <a:off x="4593" y="2556"/>
              <a:ext cx="16" cy="1"/>
            </a:xfrm>
            <a:prstGeom prst="line">
              <a:avLst/>
            </a:prstGeom>
            <a:noFill/>
            <a:ln w="12700">
              <a:solidFill>
                <a:schemeClr val="tx2"/>
              </a:solidFill>
              <a:round/>
              <a:headEnd/>
              <a:tailEnd/>
            </a:ln>
            <a:effectLst/>
          </p:spPr>
          <p:txBody>
            <a:bodyPr/>
            <a:lstStyle/>
            <a:p>
              <a:endParaRPr lang="en-US"/>
            </a:p>
          </p:txBody>
        </p:sp>
        <p:sp>
          <p:nvSpPr>
            <p:cNvPr id="65620" name="Line 1108"/>
            <p:cNvSpPr>
              <a:spLocks noChangeShapeType="1"/>
            </p:cNvSpPr>
            <p:nvPr/>
          </p:nvSpPr>
          <p:spPr bwMode="auto">
            <a:xfrm>
              <a:off x="4641" y="2556"/>
              <a:ext cx="16" cy="1"/>
            </a:xfrm>
            <a:prstGeom prst="line">
              <a:avLst/>
            </a:prstGeom>
            <a:noFill/>
            <a:ln w="12700">
              <a:solidFill>
                <a:schemeClr val="tx2"/>
              </a:solidFill>
              <a:round/>
              <a:headEnd/>
              <a:tailEnd/>
            </a:ln>
            <a:effectLst/>
          </p:spPr>
          <p:txBody>
            <a:bodyPr/>
            <a:lstStyle/>
            <a:p>
              <a:endParaRPr lang="en-US"/>
            </a:p>
          </p:txBody>
        </p:sp>
        <p:sp>
          <p:nvSpPr>
            <p:cNvPr id="65621" name="Line 1109"/>
            <p:cNvSpPr>
              <a:spLocks noChangeShapeType="1"/>
            </p:cNvSpPr>
            <p:nvPr/>
          </p:nvSpPr>
          <p:spPr bwMode="auto">
            <a:xfrm>
              <a:off x="4689" y="2556"/>
              <a:ext cx="16" cy="1"/>
            </a:xfrm>
            <a:prstGeom prst="line">
              <a:avLst/>
            </a:prstGeom>
            <a:noFill/>
            <a:ln w="12700">
              <a:solidFill>
                <a:schemeClr val="tx2"/>
              </a:solidFill>
              <a:round/>
              <a:headEnd/>
              <a:tailEnd/>
            </a:ln>
            <a:effectLst/>
          </p:spPr>
          <p:txBody>
            <a:bodyPr/>
            <a:lstStyle/>
            <a:p>
              <a:endParaRPr lang="en-US"/>
            </a:p>
          </p:txBody>
        </p:sp>
        <p:sp>
          <p:nvSpPr>
            <p:cNvPr id="65622" name="Line 1110"/>
            <p:cNvSpPr>
              <a:spLocks noChangeShapeType="1"/>
            </p:cNvSpPr>
            <p:nvPr/>
          </p:nvSpPr>
          <p:spPr bwMode="auto">
            <a:xfrm>
              <a:off x="4737" y="2556"/>
              <a:ext cx="16" cy="1"/>
            </a:xfrm>
            <a:prstGeom prst="line">
              <a:avLst/>
            </a:prstGeom>
            <a:noFill/>
            <a:ln w="12700">
              <a:solidFill>
                <a:schemeClr val="tx2"/>
              </a:solidFill>
              <a:round/>
              <a:headEnd/>
              <a:tailEnd/>
            </a:ln>
            <a:effectLst/>
          </p:spPr>
          <p:txBody>
            <a:bodyPr/>
            <a:lstStyle/>
            <a:p>
              <a:endParaRPr lang="en-US"/>
            </a:p>
          </p:txBody>
        </p:sp>
        <p:sp>
          <p:nvSpPr>
            <p:cNvPr id="65623" name="Line 1111"/>
            <p:cNvSpPr>
              <a:spLocks noChangeShapeType="1"/>
            </p:cNvSpPr>
            <p:nvPr/>
          </p:nvSpPr>
          <p:spPr bwMode="auto">
            <a:xfrm>
              <a:off x="4785" y="2556"/>
              <a:ext cx="16" cy="1"/>
            </a:xfrm>
            <a:prstGeom prst="line">
              <a:avLst/>
            </a:prstGeom>
            <a:noFill/>
            <a:ln w="12700">
              <a:solidFill>
                <a:schemeClr val="tx2"/>
              </a:solidFill>
              <a:round/>
              <a:headEnd/>
              <a:tailEnd/>
            </a:ln>
            <a:effectLst/>
          </p:spPr>
          <p:txBody>
            <a:bodyPr/>
            <a:lstStyle/>
            <a:p>
              <a:endParaRPr lang="en-US"/>
            </a:p>
          </p:txBody>
        </p:sp>
        <p:sp>
          <p:nvSpPr>
            <p:cNvPr id="65624" name="Line 1112"/>
            <p:cNvSpPr>
              <a:spLocks noChangeShapeType="1"/>
            </p:cNvSpPr>
            <p:nvPr/>
          </p:nvSpPr>
          <p:spPr bwMode="auto">
            <a:xfrm>
              <a:off x="4833" y="2556"/>
              <a:ext cx="16" cy="1"/>
            </a:xfrm>
            <a:prstGeom prst="line">
              <a:avLst/>
            </a:prstGeom>
            <a:noFill/>
            <a:ln w="12700">
              <a:solidFill>
                <a:schemeClr val="tx2"/>
              </a:solidFill>
              <a:round/>
              <a:headEnd/>
              <a:tailEnd/>
            </a:ln>
            <a:effectLst/>
          </p:spPr>
          <p:txBody>
            <a:bodyPr/>
            <a:lstStyle/>
            <a:p>
              <a:endParaRPr lang="en-US"/>
            </a:p>
          </p:txBody>
        </p:sp>
        <p:sp>
          <p:nvSpPr>
            <p:cNvPr id="65625" name="Line 1113"/>
            <p:cNvSpPr>
              <a:spLocks noChangeShapeType="1"/>
            </p:cNvSpPr>
            <p:nvPr/>
          </p:nvSpPr>
          <p:spPr bwMode="auto">
            <a:xfrm>
              <a:off x="4881" y="2556"/>
              <a:ext cx="16" cy="1"/>
            </a:xfrm>
            <a:prstGeom prst="line">
              <a:avLst/>
            </a:prstGeom>
            <a:noFill/>
            <a:ln w="12700">
              <a:solidFill>
                <a:schemeClr val="tx2"/>
              </a:solidFill>
              <a:round/>
              <a:headEnd/>
              <a:tailEnd/>
            </a:ln>
            <a:effectLst/>
          </p:spPr>
          <p:txBody>
            <a:bodyPr/>
            <a:lstStyle/>
            <a:p>
              <a:endParaRPr lang="en-US"/>
            </a:p>
          </p:txBody>
        </p:sp>
        <p:sp>
          <p:nvSpPr>
            <p:cNvPr id="65626" name="Line 1114"/>
            <p:cNvSpPr>
              <a:spLocks noChangeShapeType="1"/>
            </p:cNvSpPr>
            <p:nvPr/>
          </p:nvSpPr>
          <p:spPr bwMode="auto">
            <a:xfrm>
              <a:off x="1143" y="2524"/>
              <a:ext cx="16" cy="1"/>
            </a:xfrm>
            <a:prstGeom prst="line">
              <a:avLst/>
            </a:prstGeom>
            <a:noFill/>
            <a:ln w="12700">
              <a:solidFill>
                <a:schemeClr val="tx2"/>
              </a:solidFill>
              <a:round/>
              <a:headEnd/>
              <a:tailEnd/>
            </a:ln>
            <a:effectLst/>
          </p:spPr>
          <p:txBody>
            <a:bodyPr/>
            <a:lstStyle/>
            <a:p>
              <a:endParaRPr lang="en-US"/>
            </a:p>
          </p:txBody>
        </p:sp>
        <p:sp>
          <p:nvSpPr>
            <p:cNvPr id="65627" name="Line 1115"/>
            <p:cNvSpPr>
              <a:spLocks noChangeShapeType="1"/>
            </p:cNvSpPr>
            <p:nvPr/>
          </p:nvSpPr>
          <p:spPr bwMode="auto">
            <a:xfrm>
              <a:off x="1191" y="2524"/>
              <a:ext cx="16" cy="1"/>
            </a:xfrm>
            <a:prstGeom prst="line">
              <a:avLst/>
            </a:prstGeom>
            <a:noFill/>
            <a:ln w="12700">
              <a:solidFill>
                <a:schemeClr val="tx2"/>
              </a:solidFill>
              <a:round/>
              <a:headEnd/>
              <a:tailEnd/>
            </a:ln>
            <a:effectLst/>
          </p:spPr>
          <p:txBody>
            <a:bodyPr/>
            <a:lstStyle/>
            <a:p>
              <a:endParaRPr lang="en-US"/>
            </a:p>
          </p:txBody>
        </p:sp>
        <p:sp>
          <p:nvSpPr>
            <p:cNvPr id="65628" name="Line 1116"/>
            <p:cNvSpPr>
              <a:spLocks noChangeShapeType="1"/>
            </p:cNvSpPr>
            <p:nvPr/>
          </p:nvSpPr>
          <p:spPr bwMode="auto">
            <a:xfrm>
              <a:off x="1239" y="2524"/>
              <a:ext cx="16" cy="1"/>
            </a:xfrm>
            <a:prstGeom prst="line">
              <a:avLst/>
            </a:prstGeom>
            <a:noFill/>
            <a:ln w="12700">
              <a:solidFill>
                <a:schemeClr val="tx2"/>
              </a:solidFill>
              <a:round/>
              <a:headEnd/>
              <a:tailEnd/>
            </a:ln>
            <a:effectLst/>
          </p:spPr>
          <p:txBody>
            <a:bodyPr/>
            <a:lstStyle/>
            <a:p>
              <a:endParaRPr lang="en-US"/>
            </a:p>
          </p:txBody>
        </p:sp>
        <p:sp>
          <p:nvSpPr>
            <p:cNvPr id="65629" name="Line 1117"/>
            <p:cNvSpPr>
              <a:spLocks noChangeShapeType="1"/>
            </p:cNvSpPr>
            <p:nvPr/>
          </p:nvSpPr>
          <p:spPr bwMode="auto">
            <a:xfrm>
              <a:off x="1287" y="2524"/>
              <a:ext cx="16" cy="1"/>
            </a:xfrm>
            <a:prstGeom prst="line">
              <a:avLst/>
            </a:prstGeom>
            <a:noFill/>
            <a:ln w="12700">
              <a:solidFill>
                <a:schemeClr val="tx2"/>
              </a:solidFill>
              <a:round/>
              <a:headEnd/>
              <a:tailEnd/>
            </a:ln>
            <a:effectLst/>
          </p:spPr>
          <p:txBody>
            <a:bodyPr/>
            <a:lstStyle/>
            <a:p>
              <a:endParaRPr lang="en-US"/>
            </a:p>
          </p:txBody>
        </p:sp>
        <p:sp>
          <p:nvSpPr>
            <p:cNvPr id="65630" name="Line 1118"/>
            <p:cNvSpPr>
              <a:spLocks noChangeShapeType="1"/>
            </p:cNvSpPr>
            <p:nvPr/>
          </p:nvSpPr>
          <p:spPr bwMode="auto">
            <a:xfrm>
              <a:off x="1335" y="2524"/>
              <a:ext cx="16" cy="1"/>
            </a:xfrm>
            <a:prstGeom prst="line">
              <a:avLst/>
            </a:prstGeom>
            <a:noFill/>
            <a:ln w="12700">
              <a:solidFill>
                <a:schemeClr val="tx2"/>
              </a:solidFill>
              <a:round/>
              <a:headEnd/>
              <a:tailEnd/>
            </a:ln>
            <a:effectLst/>
          </p:spPr>
          <p:txBody>
            <a:bodyPr/>
            <a:lstStyle/>
            <a:p>
              <a:endParaRPr lang="en-US"/>
            </a:p>
          </p:txBody>
        </p:sp>
        <p:sp>
          <p:nvSpPr>
            <p:cNvPr id="65631" name="Line 1119"/>
            <p:cNvSpPr>
              <a:spLocks noChangeShapeType="1"/>
            </p:cNvSpPr>
            <p:nvPr/>
          </p:nvSpPr>
          <p:spPr bwMode="auto">
            <a:xfrm>
              <a:off x="1383" y="2524"/>
              <a:ext cx="15" cy="1"/>
            </a:xfrm>
            <a:prstGeom prst="line">
              <a:avLst/>
            </a:prstGeom>
            <a:noFill/>
            <a:ln w="12700">
              <a:solidFill>
                <a:schemeClr val="tx2"/>
              </a:solidFill>
              <a:round/>
              <a:headEnd/>
              <a:tailEnd/>
            </a:ln>
            <a:effectLst/>
          </p:spPr>
          <p:txBody>
            <a:bodyPr/>
            <a:lstStyle/>
            <a:p>
              <a:endParaRPr lang="en-US"/>
            </a:p>
          </p:txBody>
        </p:sp>
        <p:sp>
          <p:nvSpPr>
            <p:cNvPr id="65632" name="Line 1120"/>
            <p:cNvSpPr>
              <a:spLocks noChangeShapeType="1"/>
            </p:cNvSpPr>
            <p:nvPr/>
          </p:nvSpPr>
          <p:spPr bwMode="auto">
            <a:xfrm>
              <a:off x="1430" y="2524"/>
              <a:ext cx="16" cy="1"/>
            </a:xfrm>
            <a:prstGeom prst="line">
              <a:avLst/>
            </a:prstGeom>
            <a:noFill/>
            <a:ln w="12700">
              <a:solidFill>
                <a:schemeClr val="tx2"/>
              </a:solidFill>
              <a:round/>
              <a:headEnd/>
              <a:tailEnd/>
            </a:ln>
            <a:effectLst/>
          </p:spPr>
          <p:txBody>
            <a:bodyPr/>
            <a:lstStyle/>
            <a:p>
              <a:endParaRPr lang="en-US"/>
            </a:p>
          </p:txBody>
        </p:sp>
        <p:sp>
          <p:nvSpPr>
            <p:cNvPr id="65633" name="Line 1121"/>
            <p:cNvSpPr>
              <a:spLocks noChangeShapeType="1"/>
            </p:cNvSpPr>
            <p:nvPr/>
          </p:nvSpPr>
          <p:spPr bwMode="auto">
            <a:xfrm>
              <a:off x="1478" y="2524"/>
              <a:ext cx="16" cy="1"/>
            </a:xfrm>
            <a:prstGeom prst="line">
              <a:avLst/>
            </a:prstGeom>
            <a:noFill/>
            <a:ln w="12700">
              <a:solidFill>
                <a:schemeClr val="tx2"/>
              </a:solidFill>
              <a:round/>
              <a:headEnd/>
              <a:tailEnd/>
            </a:ln>
            <a:effectLst/>
          </p:spPr>
          <p:txBody>
            <a:bodyPr/>
            <a:lstStyle/>
            <a:p>
              <a:endParaRPr lang="en-US"/>
            </a:p>
          </p:txBody>
        </p:sp>
        <p:sp>
          <p:nvSpPr>
            <p:cNvPr id="65634" name="Line 1122"/>
            <p:cNvSpPr>
              <a:spLocks noChangeShapeType="1"/>
            </p:cNvSpPr>
            <p:nvPr/>
          </p:nvSpPr>
          <p:spPr bwMode="auto">
            <a:xfrm>
              <a:off x="1526" y="2524"/>
              <a:ext cx="16" cy="1"/>
            </a:xfrm>
            <a:prstGeom prst="line">
              <a:avLst/>
            </a:prstGeom>
            <a:noFill/>
            <a:ln w="12700">
              <a:solidFill>
                <a:schemeClr val="tx2"/>
              </a:solidFill>
              <a:round/>
              <a:headEnd/>
              <a:tailEnd/>
            </a:ln>
            <a:effectLst/>
          </p:spPr>
          <p:txBody>
            <a:bodyPr/>
            <a:lstStyle/>
            <a:p>
              <a:endParaRPr lang="en-US"/>
            </a:p>
          </p:txBody>
        </p:sp>
        <p:sp>
          <p:nvSpPr>
            <p:cNvPr id="65635" name="Line 1123"/>
            <p:cNvSpPr>
              <a:spLocks noChangeShapeType="1"/>
            </p:cNvSpPr>
            <p:nvPr/>
          </p:nvSpPr>
          <p:spPr bwMode="auto">
            <a:xfrm>
              <a:off x="1574" y="2524"/>
              <a:ext cx="16" cy="1"/>
            </a:xfrm>
            <a:prstGeom prst="line">
              <a:avLst/>
            </a:prstGeom>
            <a:noFill/>
            <a:ln w="12700">
              <a:solidFill>
                <a:schemeClr val="tx2"/>
              </a:solidFill>
              <a:round/>
              <a:headEnd/>
              <a:tailEnd/>
            </a:ln>
            <a:effectLst/>
          </p:spPr>
          <p:txBody>
            <a:bodyPr/>
            <a:lstStyle/>
            <a:p>
              <a:endParaRPr lang="en-US"/>
            </a:p>
          </p:txBody>
        </p:sp>
        <p:sp>
          <p:nvSpPr>
            <p:cNvPr id="65636" name="Line 1124"/>
            <p:cNvSpPr>
              <a:spLocks noChangeShapeType="1"/>
            </p:cNvSpPr>
            <p:nvPr/>
          </p:nvSpPr>
          <p:spPr bwMode="auto">
            <a:xfrm>
              <a:off x="1622" y="2524"/>
              <a:ext cx="16" cy="1"/>
            </a:xfrm>
            <a:prstGeom prst="line">
              <a:avLst/>
            </a:prstGeom>
            <a:noFill/>
            <a:ln w="12700">
              <a:solidFill>
                <a:schemeClr val="tx2"/>
              </a:solidFill>
              <a:round/>
              <a:headEnd/>
              <a:tailEnd/>
            </a:ln>
            <a:effectLst/>
          </p:spPr>
          <p:txBody>
            <a:bodyPr/>
            <a:lstStyle/>
            <a:p>
              <a:endParaRPr lang="en-US"/>
            </a:p>
          </p:txBody>
        </p:sp>
        <p:sp>
          <p:nvSpPr>
            <p:cNvPr id="65637" name="Line 1125"/>
            <p:cNvSpPr>
              <a:spLocks noChangeShapeType="1"/>
            </p:cNvSpPr>
            <p:nvPr/>
          </p:nvSpPr>
          <p:spPr bwMode="auto">
            <a:xfrm>
              <a:off x="1670" y="2524"/>
              <a:ext cx="16" cy="1"/>
            </a:xfrm>
            <a:prstGeom prst="line">
              <a:avLst/>
            </a:prstGeom>
            <a:noFill/>
            <a:ln w="12700">
              <a:solidFill>
                <a:schemeClr val="tx2"/>
              </a:solidFill>
              <a:round/>
              <a:headEnd/>
              <a:tailEnd/>
            </a:ln>
            <a:effectLst/>
          </p:spPr>
          <p:txBody>
            <a:bodyPr/>
            <a:lstStyle/>
            <a:p>
              <a:endParaRPr lang="en-US"/>
            </a:p>
          </p:txBody>
        </p:sp>
        <p:sp>
          <p:nvSpPr>
            <p:cNvPr id="65638" name="Line 1126"/>
            <p:cNvSpPr>
              <a:spLocks noChangeShapeType="1"/>
            </p:cNvSpPr>
            <p:nvPr/>
          </p:nvSpPr>
          <p:spPr bwMode="auto">
            <a:xfrm>
              <a:off x="1718" y="2524"/>
              <a:ext cx="16" cy="1"/>
            </a:xfrm>
            <a:prstGeom prst="line">
              <a:avLst/>
            </a:prstGeom>
            <a:noFill/>
            <a:ln w="12700">
              <a:solidFill>
                <a:schemeClr val="tx2"/>
              </a:solidFill>
              <a:round/>
              <a:headEnd/>
              <a:tailEnd/>
            </a:ln>
            <a:effectLst/>
          </p:spPr>
          <p:txBody>
            <a:bodyPr/>
            <a:lstStyle/>
            <a:p>
              <a:endParaRPr lang="en-US"/>
            </a:p>
          </p:txBody>
        </p:sp>
        <p:sp>
          <p:nvSpPr>
            <p:cNvPr id="65639" name="Line 1127"/>
            <p:cNvSpPr>
              <a:spLocks noChangeShapeType="1"/>
            </p:cNvSpPr>
            <p:nvPr/>
          </p:nvSpPr>
          <p:spPr bwMode="auto">
            <a:xfrm>
              <a:off x="1766" y="2524"/>
              <a:ext cx="16" cy="1"/>
            </a:xfrm>
            <a:prstGeom prst="line">
              <a:avLst/>
            </a:prstGeom>
            <a:noFill/>
            <a:ln w="12700">
              <a:solidFill>
                <a:schemeClr val="tx2"/>
              </a:solidFill>
              <a:round/>
              <a:headEnd/>
              <a:tailEnd/>
            </a:ln>
            <a:effectLst/>
          </p:spPr>
          <p:txBody>
            <a:bodyPr/>
            <a:lstStyle/>
            <a:p>
              <a:endParaRPr lang="en-US"/>
            </a:p>
          </p:txBody>
        </p:sp>
        <p:sp>
          <p:nvSpPr>
            <p:cNvPr id="65640" name="Line 1128"/>
            <p:cNvSpPr>
              <a:spLocks noChangeShapeType="1"/>
            </p:cNvSpPr>
            <p:nvPr/>
          </p:nvSpPr>
          <p:spPr bwMode="auto">
            <a:xfrm>
              <a:off x="1814" y="2524"/>
              <a:ext cx="16" cy="1"/>
            </a:xfrm>
            <a:prstGeom prst="line">
              <a:avLst/>
            </a:prstGeom>
            <a:noFill/>
            <a:ln w="12700">
              <a:solidFill>
                <a:schemeClr val="tx2"/>
              </a:solidFill>
              <a:round/>
              <a:headEnd/>
              <a:tailEnd/>
            </a:ln>
            <a:effectLst/>
          </p:spPr>
          <p:txBody>
            <a:bodyPr/>
            <a:lstStyle/>
            <a:p>
              <a:endParaRPr lang="en-US"/>
            </a:p>
          </p:txBody>
        </p:sp>
        <p:sp>
          <p:nvSpPr>
            <p:cNvPr id="65641" name="Line 1129"/>
            <p:cNvSpPr>
              <a:spLocks noChangeShapeType="1"/>
            </p:cNvSpPr>
            <p:nvPr/>
          </p:nvSpPr>
          <p:spPr bwMode="auto">
            <a:xfrm>
              <a:off x="1862" y="2524"/>
              <a:ext cx="16" cy="1"/>
            </a:xfrm>
            <a:prstGeom prst="line">
              <a:avLst/>
            </a:prstGeom>
            <a:noFill/>
            <a:ln w="12700">
              <a:solidFill>
                <a:schemeClr val="tx2"/>
              </a:solidFill>
              <a:round/>
              <a:headEnd/>
              <a:tailEnd/>
            </a:ln>
            <a:effectLst/>
          </p:spPr>
          <p:txBody>
            <a:bodyPr/>
            <a:lstStyle/>
            <a:p>
              <a:endParaRPr lang="en-US"/>
            </a:p>
          </p:txBody>
        </p:sp>
        <p:sp>
          <p:nvSpPr>
            <p:cNvPr id="65642" name="Line 1130"/>
            <p:cNvSpPr>
              <a:spLocks noChangeShapeType="1"/>
            </p:cNvSpPr>
            <p:nvPr/>
          </p:nvSpPr>
          <p:spPr bwMode="auto">
            <a:xfrm>
              <a:off x="1910" y="2524"/>
              <a:ext cx="16" cy="1"/>
            </a:xfrm>
            <a:prstGeom prst="line">
              <a:avLst/>
            </a:prstGeom>
            <a:noFill/>
            <a:ln w="12700">
              <a:solidFill>
                <a:schemeClr val="tx2"/>
              </a:solidFill>
              <a:round/>
              <a:headEnd/>
              <a:tailEnd/>
            </a:ln>
            <a:effectLst/>
          </p:spPr>
          <p:txBody>
            <a:bodyPr/>
            <a:lstStyle/>
            <a:p>
              <a:endParaRPr lang="en-US"/>
            </a:p>
          </p:txBody>
        </p:sp>
        <p:sp>
          <p:nvSpPr>
            <p:cNvPr id="65643" name="Line 1131"/>
            <p:cNvSpPr>
              <a:spLocks noChangeShapeType="1"/>
            </p:cNvSpPr>
            <p:nvPr/>
          </p:nvSpPr>
          <p:spPr bwMode="auto">
            <a:xfrm>
              <a:off x="1958" y="2524"/>
              <a:ext cx="16" cy="1"/>
            </a:xfrm>
            <a:prstGeom prst="line">
              <a:avLst/>
            </a:prstGeom>
            <a:noFill/>
            <a:ln w="12700">
              <a:solidFill>
                <a:schemeClr val="tx2"/>
              </a:solidFill>
              <a:round/>
              <a:headEnd/>
              <a:tailEnd/>
            </a:ln>
            <a:effectLst/>
          </p:spPr>
          <p:txBody>
            <a:bodyPr/>
            <a:lstStyle/>
            <a:p>
              <a:endParaRPr lang="en-US"/>
            </a:p>
          </p:txBody>
        </p:sp>
        <p:sp>
          <p:nvSpPr>
            <p:cNvPr id="65644" name="Line 1132"/>
            <p:cNvSpPr>
              <a:spLocks noChangeShapeType="1"/>
            </p:cNvSpPr>
            <p:nvPr/>
          </p:nvSpPr>
          <p:spPr bwMode="auto">
            <a:xfrm>
              <a:off x="2005" y="2524"/>
              <a:ext cx="16" cy="1"/>
            </a:xfrm>
            <a:prstGeom prst="line">
              <a:avLst/>
            </a:prstGeom>
            <a:noFill/>
            <a:ln w="12700">
              <a:solidFill>
                <a:schemeClr val="tx2"/>
              </a:solidFill>
              <a:round/>
              <a:headEnd/>
              <a:tailEnd/>
            </a:ln>
            <a:effectLst/>
          </p:spPr>
          <p:txBody>
            <a:bodyPr/>
            <a:lstStyle/>
            <a:p>
              <a:endParaRPr lang="en-US"/>
            </a:p>
          </p:txBody>
        </p:sp>
        <p:sp>
          <p:nvSpPr>
            <p:cNvPr id="65645" name="Line 1133"/>
            <p:cNvSpPr>
              <a:spLocks noChangeShapeType="1"/>
            </p:cNvSpPr>
            <p:nvPr/>
          </p:nvSpPr>
          <p:spPr bwMode="auto">
            <a:xfrm>
              <a:off x="2053" y="2524"/>
              <a:ext cx="16" cy="1"/>
            </a:xfrm>
            <a:prstGeom prst="line">
              <a:avLst/>
            </a:prstGeom>
            <a:noFill/>
            <a:ln w="12700">
              <a:solidFill>
                <a:schemeClr val="tx2"/>
              </a:solidFill>
              <a:round/>
              <a:headEnd/>
              <a:tailEnd/>
            </a:ln>
            <a:effectLst/>
          </p:spPr>
          <p:txBody>
            <a:bodyPr/>
            <a:lstStyle/>
            <a:p>
              <a:endParaRPr lang="en-US"/>
            </a:p>
          </p:txBody>
        </p:sp>
        <p:sp>
          <p:nvSpPr>
            <p:cNvPr id="65646" name="Line 1134"/>
            <p:cNvSpPr>
              <a:spLocks noChangeShapeType="1"/>
            </p:cNvSpPr>
            <p:nvPr/>
          </p:nvSpPr>
          <p:spPr bwMode="auto">
            <a:xfrm>
              <a:off x="2101" y="2524"/>
              <a:ext cx="16" cy="1"/>
            </a:xfrm>
            <a:prstGeom prst="line">
              <a:avLst/>
            </a:prstGeom>
            <a:noFill/>
            <a:ln w="12700">
              <a:solidFill>
                <a:schemeClr val="tx2"/>
              </a:solidFill>
              <a:round/>
              <a:headEnd/>
              <a:tailEnd/>
            </a:ln>
            <a:effectLst/>
          </p:spPr>
          <p:txBody>
            <a:bodyPr/>
            <a:lstStyle/>
            <a:p>
              <a:endParaRPr lang="en-US"/>
            </a:p>
          </p:txBody>
        </p:sp>
        <p:sp>
          <p:nvSpPr>
            <p:cNvPr id="65647" name="Line 1135"/>
            <p:cNvSpPr>
              <a:spLocks noChangeShapeType="1"/>
            </p:cNvSpPr>
            <p:nvPr/>
          </p:nvSpPr>
          <p:spPr bwMode="auto">
            <a:xfrm>
              <a:off x="2149" y="2524"/>
              <a:ext cx="16" cy="1"/>
            </a:xfrm>
            <a:prstGeom prst="line">
              <a:avLst/>
            </a:prstGeom>
            <a:noFill/>
            <a:ln w="12700">
              <a:solidFill>
                <a:schemeClr val="tx2"/>
              </a:solidFill>
              <a:round/>
              <a:headEnd/>
              <a:tailEnd/>
            </a:ln>
            <a:effectLst/>
          </p:spPr>
          <p:txBody>
            <a:bodyPr/>
            <a:lstStyle/>
            <a:p>
              <a:endParaRPr lang="en-US"/>
            </a:p>
          </p:txBody>
        </p:sp>
        <p:sp>
          <p:nvSpPr>
            <p:cNvPr id="65648" name="Line 1136"/>
            <p:cNvSpPr>
              <a:spLocks noChangeShapeType="1"/>
            </p:cNvSpPr>
            <p:nvPr/>
          </p:nvSpPr>
          <p:spPr bwMode="auto">
            <a:xfrm>
              <a:off x="2197" y="2524"/>
              <a:ext cx="16" cy="1"/>
            </a:xfrm>
            <a:prstGeom prst="line">
              <a:avLst/>
            </a:prstGeom>
            <a:noFill/>
            <a:ln w="12700">
              <a:solidFill>
                <a:schemeClr val="tx2"/>
              </a:solidFill>
              <a:round/>
              <a:headEnd/>
              <a:tailEnd/>
            </a:ln>
            <a:effectLst/>
          </p:spPr>
          <p:txBody>
            <a:bodyPr/>
            <a:lstStyle/>
            <a:p>
              <a:endParaRPr lang="en-US"/>
            </a:p>
          </p:txBody>
        </p:sp>
        <p:sp>
          <p:nvSpPr>
            <p:cNvPr id="65649" name="Line 1137"/>
            <p:cNvSpPr>
              <a:spLocks noChangeShapeType="1"/>
            </p:cNvSpPr>
            <p:nvPr/>
          </p:nvSpPr>
          <p:spPr bwMode="auto">
            <a:xfrm>
              <a:off x="2245" y="2524"/>
              <a:ext cx="16" cy="1"/>
            </a:xfrm>
            <a:prstGeom prst="line">
              <a:avLst/>
            </a:prstGeom>
            <a:noFill/>
            <a:ln w="12700">
              <a:solidFill>
                <a:schemeClr val="tx2"/>
              </a:solidFill>
              <a:round/>
              <a:headEnd/>
              <a:tailEnd/>
            </a:ln>
            <a:effectLst/>
          </p:spPr>
          <p:txBody>
            <a:bodyPr/>
            <a:lstStyle/>
            <a:p>
              <a:endParaRPr lang="en-US"/>
            </a:p>
          </p:txBody>
        </p:sp>
        <p:sp>
          <p:nvSpPr>
            <p:cNvPr id="65650" name="Line 1138"/>
            <p:cNvSpPr>
              <a:spLocks noChangeShapeType="1"/>
            </p:cNvSpPr>
            <p:nvPr/>
          </p:nvSpPr>
          <p:spPr bwMode="auto">
            <a:xfrm>
              <a:off x="2293" y="2524"/>
              <a:ext cx="16" cy="1"/>
            </a:xfrm>
            <a:prstGeom prst="line">
              <a:avLst/>
            </a:prstGeom>
            <a:noFill/>
            <a:ln w="12700">
              <a:solidFill>
                <a:schemeClr val="tx2"/>
              </a:solidFill>
              <a:round/>
              <a:headEnd/>
              <a:tailEnd/>
            </a:ln>
            <a:effectLst/>
          </p:spPr>
          <p:txBody>
            <a:bodyPr/>
            <a:lstStyle/>
            <a:p>
              <a:endParaRPr lang="en-US"/>
            </a:p>
          </p:txBody>
        </p:sp>
        <p:sp>
          <p:nvSpPr>
            <p:cNvPr id="65651" name="Line 1139"/>
            <p:cNvSpPr>
              <a:spLocks noChangeShapeType="1"/>
            </p:cNvSpPr>
            <p:nvPr/>
          </p:nvSpPr>
          <p:spPr bwMode="auto">
            <a:xfrm>
              <a:off x="2341" y="2524"/>
              <a:ext cx="16" cy="1"/>
            </a:xfrm>
            <a:prstGeom prst="line">
              <a:avLst/>
            </a:prstGeom>
            <a:noFill/>
            <a:ln w="12700">
              <a:solidFill>
                <a:schemeClr val="tx2"/>
              </a:solidFill>
              <a:round/>
              <a:headEnd/>
              <a:tailEnd/>
            </a:ln>
            <a:effectLst/>
          </p:spPr>
          <p:txBody>
            <a:bodyPr/>
            <a:lstStyle/>
            <a:p>
              <a:endParaRPr lang="en-US"/>
            </a:p>
          </p:txBody>
        </p:sp>
        <p:sp>
          <p:nvSpPr>
            <p:cNvPr id="65652" name="Line 1140"/>
            <p:cNvSpPr>
              <a:spLocks noChangeShapeType="1"/>
            </p:cNvSpPr>
            <p:nvPr/>
          </p:nvSpPr>
          <p:spPr bwMode="auto">
            <a:xfrm>
              <a:off x="2389" y="2524"/>
              <a:ext cx="16" cy="1"/>
            </a:xfrm>
            <a:prstGeom prst="line">
              <a:avLst/>
            </a:prstGeom>
            <a:noFill/>
            <a:ln w="12700">
              <a:solidFill>
                <a:schemeClr val="tx2"/>
              </a:solidFill>
              <a:round/>
              <a:headEnd/>
              <a:tailEnd/>
            </a:ln>
            <a:effectLst/>
          </p:spPr>
          <p:txBody>
            <a:bodyPr/>
            <a:lstStyle/>
            <a:p>
              <a:endParaRPr lang="en-US"/>
            </a:p>
          </p:txBody>
        </p:sp>
        <p:sp>
          <p:nvSpPr>
            <p:cNvPr id="65653" name="Line 1141"/>
            <p:cNvSpPr>
              <a:spLocks noChangeShapeType="1"/>
            </p:cNvSpPr>
            <p:nvPr/>
          </p:nvSpPr>
          <p:spPr bwMode="auto">
            <a:xfrm>
              <a:off x="2437" y="2524"/>
              <a:ext cx="16" cy="1"/>
            </a:xfrm>
            <a:prstGeom prst="line">
              <a:avLst/>
            </a:prstGeom>
            <a:noFill/>
            <a:ln w="12700">
              <a:solidFill>
                <a:schemeClr val="tx2"/>
              </a:solidFill>
              <a:round/>
              <a:headEnd/>
              <a:tailEnd/>
            </a:ln>
            <a:effectLst/>
          </p:spPr>
          <p:txBody>
            <a:bodyPr/>
            <a:lstStyle/>
            <a:p>
              <a:endParaRPr lang="en-US"/>
            </a:p>
          </p:txBody>
        </p:sp>
        <p:sp>
          <p:nvSpPr>
            <p:cNvPr id="65654" name="Line 1142"/>
            <p:cNvSpPr>
              <a:spLocks noChangeShapeType="1"/>
            </p:cNvSpPr>
            <p:nvPr/>
          </p:nvSpPr>
          <p:spPr bwMode="auto">
            <a:xfrm>
              <a:off x="2485" y="2524"/>
              <a:ext cx="16" cy="1"/>
            </a:xfrm>
            <a:prstGeom prst="line">
              <a:avLst/>
            </a:prstGeom>
            <a:noFill/>
            <a:ln w="12700">
              <a:solidFill>
                <a:schemeClr val="tx2"/>
              </a:solidFill>
              <a:round/>
              <a:headEnd/>
              <a:tailEnd/>
            </a:ln>
            <a:effectLst/>
          </p:spPr>
          <p:txBody>
            <a:bodyPr/>
            <a:lstStyle/>
            <a:p>
              <a:endParaRPr lang="en-US"/>
            </a:p>
          </p:txBody>
        </p:sp>
        <p:sp>
          <p:nvSpPr>
            <p:cNvPr id="65655" name="Line 1143"/>
            <p:cNvSpPr>
              <a:spLocks noChangeShapeType="1"/>
            </p:cNvSpPr>
            <p:nvPr/>
          </p:nvSpPr>
          <p:spPr bwMode="auto">
            <a:xfrm>
              <a:off x="2533" y="2524"/>
              <a:ext cx="16" cy="1"/>
            </a:xfrm>
            <a:prstGeom prst="line">
              <a:avLst/>
            </a:prstGeom>
            <a:noFill/>
            <a:ln w="12700">
              <a:solidFill>
                <a:schemeClr val="tx2"/>
              </a:solidFill>
              <a:round/>
              <a:headEnd/>
              <a:tailEnd/>
            </a:ln>
            <a:effectLst/>
          </p:spPr>
          <p:txBody>
            <a:bodyPr/>
            <a:lstStyle/>
            <a:p>
              <a:endParaRPr lang="en-US"/>
            </a:p>
          </p:txBody>
        </p:sp>
        <p:sp>
          <p:nvSpPr>
            <p:cNvPr id="65656" name="Line 1144"/>
            <p:cNvSpPr>
              <a:spLocks noChangeShapeType="1"/>
            </p:cNvSpPr>
            <p:nvPr/>
          </p:nvSpPr>
          <p:spPr bwMode="auto">
            <a:xfrm>
              <a:off x="2580" y="2524"/>
              <a:ext cx="16" cy="1"/>
            </a:xfrm>
            <a:prstGeom prst="line">
              <a:avLst/>
            </a:prstGeom>
            <a:noFill/>
            <a:ln w="12700">
              <a:solidFill>
                <a:schemeClr val="tx2"/>
              </a:solidFill>
              <a:round/>
              <a:headEnd/>
              <a:tailEnd/>
            </a:ln>
            <a:effectLst/>
          </p:spPr>
          <p:txBody>
            <a:bodyPr/>
            <a:lstStyle/>
            <a:p>
              <a:endParaRPr lang="en-US"/>
            </a:p>
          </p:txBody>
        </p:sp>
        <p:sp>
          <p:nvSpPr>
            <p:cNvPr id="65657" name="Line 1145"/>
            <p:cNvSpPr>
              <a:spLocks noChangeShapeType="1"/>
            </p:cNvSpPr>
            <p:nvPr/>
          </p:nvSpPr>
          <p:spPr bwMode="auto">
            <a:xfrm>
              <a:off x="2628" y="2524"/>
              <a:ext cx="16" cy="1"/>
            </a:xfrm>
            <a:prstGeom prst="line">
              <a:avLst/>
            </a:prstGeom>
            <a:noFill/>
            <a:ln w="12700">
              <a:solidFill>
                <a:schemeClr val="tx2"/>
              </a:solidFill>
              <a:round/>
              <a:headEnd/>
              <a:tailEnd/>
            </a:ln>
            <a:effectLst/>
          </p:spPr>
          <p:txBody>
            <a:bodyPr/>
            <a:lstStyle/>
            <a:p>
              <a:endParaRPr lang="en-US"/>
            </a:p>
          </p:txBody>
        </p:sp>
        <p:sp>
          <p:nvSpPr>
            <p:cNvPr id="65658" name="Line 1146"/>
            <p:cNvSpPr>
              <a:spLocks noChangeShapeType="1"/>
            </p:cNvSpPr>
            <p:nvPr/>
          </p:nvSpPr>
          <p:spPr bwMode="auto">
            <a:xfrm>
              <a:off x="2676" y="2524"/>
              <a:ext cx="16" cy="1"/>
            </a:xfrm>
            <a:prstGeom prst="line">
              <a:avLst/>
            </a:prstGeom>
            <a:noFill/>
            <a:ln w="12700">
              <a:solidFill>
                <a:schemeClr val="tx2"/>
              </a:solidFill>
              <a:round/>
              <a:headEnd/>
              <a:tailEnd/>
            </a:ln>
            <a:effectLst/>
          </p:spPr>
          <p:txBody>
            <a:bodyPr/>
            <a:lstStyle/>
            <a:p>
              <a:endParaRPr lang="en-US"/>
            </a:p>
          </p:txBody>
        </p:sp>
        <p:sp>
          <p:nvSpPr>
            <p:cNvPr id="65659" name="Line 1147"/>
            <p:cNvSpPr>
              <a:spLocks noChangeShapeType="1"/>
            </p:cNvSpPr>
            <p:nvPr/>
          </p:nvSpPr>
          <p:spPr bwMode="auto">
            <a:xfrm>
              <a:off x="2724" y="2524"/>
              <a:ext cx="16" cy="1"/>
            </a:xfrm>
            <a:prstGeom prst="line">
              <a:avLst/>
            </a:prstGeom>
            <a:noFill/>
            <a:ln w="12700">
              <a:solidFill>
                <a:schemeClr val="tx2"/>
              </a:solidFill>
              <a:round/>
              <a:headEnd/>
              <a:tailEnd/>
            </a:ln>
            <a:effectLst/>
          </p:spPr>
          <p:txBody>
            <a:bodyPr/>
            <a:lstStyle/>
            <a:p>
              <a:endParaRPr lang="en-US"/>
            </a:p>
          </p:txBody>
        </p:sp>
        <p:sp>
          <p:nvSpPr>
            <p:cNvPr id="65660" name="Line 1148"/>
            <p:cNvSpPr>
              <a:spLocks noChangeShapeType="1"/>
            </p:cNvSpPr>
            <p:nvPr/>
          </p:nvSpPr>
          <p:spPr bwMode="auto">
            <a:xfrm>
              <a:off x="2772" y="2524"/>
              <a:ext cx="16" cy="1"/>
            </a:xfrm>
            <a:prstGeom prst="line">
              <a:avLst/>
            </a:prstGeom>
            <a:noFill/>
            <a:ln w="12700">
              <a:solidFill>
                <a:schemeClr val="tx2"/>
              </a:solidFill>
              <a:round/>
              <a:headEnd/>
              <a:tailEnd/>
            </a:ln>
            <a:effectLst/>
          </p:spPr>
          <p:txBody>
            <a:bodyPr/>
            <a:lstStyle/>
            <a:p>
              <a:endParaRPr lang="en-US"/>
            </a:p>
          </p:txBody>
        </p:sp>
        <p:sp>
          <p:nvSpPr>
            <p:cNvPr id="65661" name="Line 1149"/>
            <p:cNvSpPr>
              <a:spLocks noChangeShapeType="1"/>
            </p:cNvSpPr>
            <p:nvPr/>
          </p:nvSpPr>
          <p:spPr bwMode="auto">
            <a:xfrm>
              <a:off x="2820" y="2524"/>
              <a:ext cx="16" cy="1"/>
            </a:xfrm>
            <a:prstGeom prst="line">
              <a:avLst/>
            </a:prstGeom>
            <a:noFill/>
            <a:ln w="12700">
              <a:solidFill>
                <a:schemeClr val="tx2"/>
              </a:solidFill>
              <a:round/>
              <a:headEnd/>
              <a:tailEnd/>
            </a:ln>
            <a:effectLst/>
          </p:spPr>
          <p:txBody>
            <a:bodyPr/>
            <a:lstStyle/>
            <a:p>
              <a:endParaRPr lang="en-US"/>
            </a:p>
          </p:txBody>
        </p:sp>
        <p:sp>
          <p:nvSpPr>
            <p:cNvPr id="65662" name="Line 1150"/>
            <p:cNvSpPr>
              <a:spLocks noChangeShapeType="1"/>
            </p:cNvSpPr>
            <p:nvPr/>
          </p:nvSpPr>
          <p:spPr bwMode="auto">
            <a:xfrm>
              <a:off x="2868" y="2524"/>
              <a:ext cx="16" cy="1"/>
            </a:xfrm>
            <a:prstGeom prst="line">
              <a:avLst/>
            </a:prstGeom>
            <a:noFill/>
            <a:ln w="12700">
              <a:solidFill>
                <a:schemeClr val="tx2"/>
              </a:solidFill>
              <a:round/>
              <a:headEnd/>
              <a:tailEnd/>
            </a:ln>
            <a:effectLst/>
          </p:spPr>
          <p:txBody>
            <a:bodyPr/>
            <a:lstStyle/>
            <a:p>
              <a:endParaRPr lang="en-US"/>
            </a:p>
          </p:txBody>
        </p:sp>
        <p:sp>
          <p:nvSpPr>
            <p:cNvPr id="65663" name="Line 1151"/>
            <p:cNvSpPr>
              <a:spLocks noChangeShapeType="1"/>
            </p:cNvSpPr>
            <p:nvPr/>
          </p:nvSpPr>
          <p:spPr bwMode="auto">
            <a:xfrm>
              <a:off x="2916" y="2524"/>
              <a:ext cx="16" cy="1"/>
            </a:xfrm>
            <a:prstGeom prst="line">
              <a:avLst/>
            </a:prstGeom>
            <a:noFill/>
            <a:ln w="12700">
              <a:solidFill>
                <a:schemeClr val="tx2"/>
              </a:solidFill>
              <a:round/>
              <a:headEnd/>
              <a:tailEnd/>
            </a:ln>
            <a:effectLst/>
          </p:spPr>
          <p:txBody>
            <a:bodyPr/>
            <a:lstStyle/>
            <a:p>
              <a:endParaRPr lang="en-US"/>
            </a:p>
          </p:txBody>
        </p:sp>
        <p:sp>
          <p:nvSpPr>
            <p:cNvPr id="65664" name="Line 1152"/>
            <p:cNvSpPr>
              <a:spLocks noChangeShapeType="1"/>
            </p:cNvSpPr>
            <p:nvPr/>
          </p:nvSpPr>
          <p:spPr bwMode="auto">
            <a:xfrm>
              <a:off x="2964" y="2524"/>
              <a:ext cx="16" cy="1"/>
            </a:xfrm>
            <a:prstGeom prst="line">
              <a:avLst/>
            </a:prstGeom>
            <a:noFill/>
            <a:ln w="12700">
              <a:solidFill>
                <a:schemeClr val="tx2"/>
              </a:solidFill>
              <a:round/>
              <a:headEnd/>
              <a:tailEnd/>
            </a:ln>
            <a:effectLst/>
          </p:spPr>
          <p:txBody>
            <a:bodyPr/>
            <a:lstStyle/>
            <a:p>
              <a:endParaRPr lang="en-US"/>
            </a:p>
          </p:txBody>
        </p:sp>
        <p:sp>
          <p:nvSpPr>
            <p:cNvPr id="65665" name="Line 1153"/>
            <p:cNvSpPr>
              <a:spLocks noChangeShapeType="1"/>
            </p:cNvSpPr>
            <p:nvPr/>
          </p:nvSpPr>
          <p:spPr bwMode="auto">
            <a:xfrm>
              <a:off x="3012" y="2524"/>
              <a:ext cx="16" cy="1"/>
            </a:xfrm>
            <a:prstGeom prst="line">
              <a:avLst/>
            </a:prstGeom>
            <a:noFill/>
            <a:ln w="12700">
              <a:solidFill>
                <a:schemeClr val="tx2"/>
              </a:solidFill>
              <a:round/>
              <a:headEnd/>
              <a:tailEnd/>
            </a:ln>
            <a:effectLst/>
          </p:spPr>
          <p:txBody>
            <a:bodyPr/>
            <a:lstStyle/>
            <a:p>
              <a:endParaRPr lang="en-US"/>
            </a:p>
          </p:txBody>
        </p:sp>
        <p:sp>
          <p:nvSpPr>
            <p:cNvPr id="65666" name="Line 1154"/>
            <p:cNvSpPr>
              <a:spLocks noChangeShapeType="1"/>
            </p:cNvSpPr>
            <p:nvPr/>
          </p:nvSpPr>
          <p:spPr bwMode="auto">
            <a:xfrm>
              <a:off x="3060" y="2524"/>
              <a:ext cx="16" cy="1"/>
            </a:xfrm>
            <a:prstGeom prst="line">
              <a:avLst/>
            </a:prstGeom>
            <a:noFill/>
            <a:ln w="12700">
              <a:solidFill>
                <a:schemeClr val="tx2"/>
              </a:solidFill>
              <a:round/>
              <a:headEnd/>
              <a:tailEnd/>
            </a:ln>
            <a:effectLst/>
          </p:spPr>
          <p:txBody>
            <a:bodyPr/>
            <a:lstStyle/>
            <a:p>
              <a:endParaRPr lang="en-US"/>
            </a:p>
          </p:txBody>
        </p:sp>
        <p:sp>
          <p:nvSpPr>
            <p:cNvPr id="65667" name="Line 1155"/>
            <p:cNvSpPr>
              <a:spLocks noChangeShapeType="1"/>
            </p:cNvSpPr>
            <p:nvPr/>
          </p:nvSpPr>
          <p:spPr bwMode="auto">
            <a:xfrm>
              <a:off x="3108" y="2524"/>
              <a:ext cx="16" cy="1"/>
            </a:xfrm>
            <a:prstGeom prst="line">
              <a:avLst/>
            </a:prstGeom>
            <a:noFill/>
            <a:ln w="12700">
              <a:solidFill>
                <a:schemeClr val="tx2"/>
              </a:solidFill>
              <a:round/>
              <a:headEnd/>
              <a:tailEnd/>
            </a:ln>
            <a:effectLst/>
          </p:spPr>
          <p:txBody>
            <a:bodyPr/>
            <a:lstStyle/>
            <a:p>
              <a:endParaRPr lang="en-US"/>
            </a:p>
          </p:txBody>
        </p:sp>
        <p:sp>
          <p:nvSpPr>
            <p:cNvPr id="65668" name="Line 1156"/>
            <p:cNvSpPr>
              <a:spLocks noChangeShapeType="1"/>
            </p:cNvSpPr>
            <p:nvPr/>
          </p:nvSpPr>
          <p:spPr bwMode="auto">
            <a:xfrm>
              <a:off x="3156" y="2524"/>
              <a:ext cx="15" cy="1"/>
            </a:xfrm>
            <a:prstGeom prst="line">
              <a:avLst/>
            </a:prstGeom>
            <a:noFill/>
            <a:ln w="12700">
              <a:solidFill>
                <a:schemeClr val="tx2"/>
              </a:solidFill>
              <a:round/>
              <a:headEnd/>
              <a:tailEnd/>
            </a:ln>
            <a:effectLst/>
          </p:spPr>
          <p:txBody>
            <a:bodyPr/>
            <a:lstStyle/>
            <a:p>
              <a:endParaRPr lang="en-US"/>
            </a:p>
          </p:txBody>
        </p:sp>
        <p:sp>
          <p:nvSpPr>
            <p:cNvPr id="65669" name="Line 1157"/>
            <p:cNvSpPr>
              <a:spLocks noChangeShapeType="1"/>
            </p:cNvSpPr>
            <p:nvPr/>
          </p:nvSpPr>
          <p:spPr bwMode="auto">
            <a:xfrm>
              <a:off x="3203" y="2524"/>
              <a:ext cx="16" cy="1"/>
            </a:xfrm>
            <a:prstGeom prst="line">
              <a:avLst/>
            </a:prstGeom>
            <a:noFill/>
            <a:ln w="12700">
              <a:solidFill>
                <a:schemeClr val="tx2"/>
              </a:solidFill>
              <a:round/>
              <a:headEnd/>
              <a:tailEnd/>
            </a:ln>
            <a:effectLst/>
          </p:spPr>
          <p:txBody>
            <a:bodyPr/>
            <a:lstStyle/>
            <a:p>
              <a:endParaRPr lang="en-US"/>
            </a:p>
          </p:txBody>
        </p:sp>
        <p:sp>
          <p:nvSpPr>
            <p:cNvPr id="65670" name="Line 1158"/>
            <p:cNvSpPr>
              <a:spLocks noChangeShapeType="1"/>
            </p:cNvSpPr>
            <p:nvPr/>
          </p:nvSpPr>
          <p:spPr bwMode="auto">
            <a:xfrm>
              <a:off x="3251" y="2524"/>
              <a:ext cx="16" cy="1"/>
            </a:xfrm>
            <a:prstGeom prst="line">
              <a:avLst/>
            </a:prstGeom>
            <a:noFill/>
            <a:ln w="12700">
              <a:solidFill>
                <a:schemeClr val="tx2"/>
              </a:solidFill>
              <a:round/>
              <a:headEnd/>
              <a:tailEnd/>
            </a:ln>
            <a:effectLst/>
          </p:spPr>
          <p:txBody>
            <a:bodyPr/>
            <a:lstStyle/>
            <a:p>
              <a:endParaRPr lang="en-US"/>
            </a:p>
          </p:txBody>
        </p:sp>
        <p:sp>
          <p:nvSpPr>
            <p:cNvPr id="65671" name="Line 1159"/>
            <p:cNvSpPr>
              <a:spLocks noChangeShapeType="1"/>
            </p:cNvSpPr>
            <p:nvPr/>
          </p:nvSpPr>
          <p:spPr bwMode="auto">
            <a:xfrm>
              <a:off x="3299" y="2524"/>
              <a:ext cx="16" cy="1"/>
            </a:xfrm>
            <a:prstGeom prst="line">
              <a:avLst/>
            </a:prstGeom>
            <a:noFill/>
            <a:ln w="12700">
              <a:solidFill>
                <a:schemeClr val="tx2"/>
              </a:solidFill>
              <a:round/>
              <a:headEnd/>
              <a:tailEnd/>
            </a:ln>
            <a:effectLst/>
          </p:spPr>
          <p:txBody>
            <a:bodyPr/>
            <a:lstStyle/>
            <a:p>
              <a:endParaRPr lang="en-US"/>
            </a:p>
          </p:txBody>
        </p:sp>
        <p:sp>
          <p:nvSpPr>
            <p:cNvPr id="65672" name="Line 1160"/>
            <p:cNvSpPr>
              <a:spLocks noChangeShapeType="1"/>
            </p:cNvSpPr>
            <p:nvPr/>
          </p:nvSpPr>
          <p:spPr bwMode="auto">
            <a:xfrm>
              <a:off x="3347" y="2524"/>
              <a:ext cx="16" cy="1"/>
            </a:xfrm>
            <a:prstGeom prst="line">
              <a:avLst/>
            </a:prstGeom>
            <a:noFill/>
            <a:ln w="12700">
              <a:solidFill>
                <a:schemeClr val="tx2"/>
              </a:solidFill>
              <a:round/>
              <a:headEnd/>
              <a:tailEnd/>
            </a:ln>
            <a:effectLst/>
          </p:spPr>
          <p:txBody>
            <a:bodyPr/>
            <a:lstStyle/>
            <a:p>
              <a:endParaRPr lang="en-US"/>
            </a:p>
          </p:txBody>
        </p:sp>
        <p:sp>
          <p:nvSpPr>
            <p:cNvPr id="65673" name="Line 1161"/>
            <p:cNvSpPr>
              <a:spLocks noChangeShapeType="1"/>
            </p:cNvSpPr>
            <p:nvPr/>
          </p:nvSpPr>
          <p:spPr bwMode="auto">
            <a:xfrm>
              <a:off x="3395" y="2524"/>
              <a:ext cx="16" cy="1"/>
            </a:xfrm>
            <a:prstGeom prst="line">
              <a:avLst/>
            </a:prstGeom>
            <a:noFill/>
            <a:ln w="12700">
              <a:solidFill>
                <a:schemeClr val="tx2"/>
              </a:solidFill>
              <a:round/>
              <a:headEnd/>
              <a:tailEnd/>
            </a:ln>
            <a:effectLst/>
          </p:spPr>
          <p:txBody>
            <a:bodyPr/>
            <a:lstStyle/>
            <a:p>
              <a:endParaRPr lang="en-US"/>
            </a:p>
          </p:txBody>
        </p:sp>
        <p:sp>
          <p:nvSpPr>
            <p:cNvPr id="65674" name="Line 1162"/>
            <p:cNvSpPr>
              <a:spLocks noChangeShapeType="1"/>
            </p:cNvSpPr>
            <p:nvPr/>
          </p:nvSpPr>
          <p:spPr bwMode="auto">
            <a:xfrm>
              <a:off x="3443" y="2524"/>
              <a:ext cx="16" cy="1"/>
            </a:xfrm>
            <a:prstGeom prst="line">
              <a:avLst/>
            </a:prstGeom>
            <a:noFill/>
            <a:ln w="12700">
              <a:solidFill>
                <a:schemeClr val="tx2"/>
              </a:solidFill>
              <a:round/>
              <a:headEnd/>
              <a:tailEnd/>
            </a:ln>
            <a:effectLst/>
          </p:spPr>
          <p:txBody>
            <a:bodyPr/>
            <a:lstStyle/>
            <a:p>
              <a:endParaRPr lang="en-US"/>
            </a:p>
          </p:txBody>
        </p:sp>
        <p:sp>
          <p:nvSpPr>
            <p:cNvPr id="65675" name="Line 1163"/>
            <p:cNvSpPr>
              <a:spLocks noChangeShapeType="1"/>
            </p:cNvSpPr>
            <p:nvPr/>
          </p:nvSpPr>
          <p:spPr bwMode="auto">
            <a:xfrm>
              <a:off x="3491" y="2524"/>
              <a:ext cx="16" cy="1"/>
            </a:xfrm>
            <a:prstGeom prst="line">
              <a:avLst/>
            </a:prstGeom>
            <a:noFill/>
            <a:ln w="12700">
              <a:solidFill>
                <a:schemeClr val="tx2"/>
              </a:solidFill>
              <a:round/>
              <a:headEnd/>
              <a:tailEnd/>
            </a:ln>
            <a:effectLst/>
          </p:spPr>
          <p:txBody>
            <a:bodyPr/>
            <a:lstStyle/>
            <a:p>
              <a:endParaRPr lang="en-US"/>
            </a:p>
          </p:txBody>
        </p:sp>
        <p:sp>
          <p:nvSpPr>
            <p:cNvPr id="65676" name="Line 1164"/>
            <p:cNvSpPr>
              <a:spLocks noChangeShapeType="1"/>
            </p:cNvSpPr>
            <p:nvPr/>
          </p:nvSpPr>
          <p:spPr bwMode="auto">
            <a:xfrm>
              <a:off x="3539" y="2524"/>
              <a:ext cx="16" cy="1"/>
            </a:xfrm>
            <a:prstGeom prst="line">
              <a:avLst/>
            </a:prstGeom>
            <a:noFill/>
            <a:ln w="12700">
              <a:solidFill>
                <a:schemeClr val="tx2"/>
              </a:solidFill>
              <a:round/>
              <a:headEnd/>
              <a:tailEnd/>
            </a:ln>
            <a:effectLst/>
          </p:spPr>
          <p:txBody>
            <a:bodyPr/>
            <a:lstStyle/>
            <a:p>
              <a:endParaRPr lang="en-US"/>
            </a:p>
          </p:txBody>
        </p:sp>
        <p:sp>
          <p:nvSpPr>
            <p:cNvPr id="65677" name="Line 1165"/>
            <p:cNvSpPr>
              <a:spLocks noChangeShapeType="1"/>
            </p:cNvSpPr>
            <p:nvPr/>
          </p:nvSpPr>
          <p:spPr bwMode="auto">
            <a:xfrm>
              <a:off x="3587" y="2524"/>
              <a:ext cx="16" cy="1"/>
            </a:xfrm>
            <a:prstGeom prst="line">
              <a:avLst/>
            </a:prstGeom>
            <a:noFill/>
            <a:ln w="12700">
              <a:solidFill>
                <a:schemeClr val="tx2"/>
              </a:solidFill>
              <a:round/>
              <a:headEnd/>
              <a:tailEnd/>
            </a:ln>
            <a:effectLst/>
          </p:spPr>
          <p:txBody>
            <a:bodyPr/>
            <a:lstStyle/>
            <a:p>
              <a:endParaRPr lang="en-US"/>
            </a:p>
          </p:txBody>
        </p:sp>
        <p:sp>
          <p:nvSpPr>
            <p:cNvPr id="65678" name="Line 1166"/>
            <p:cNvSpPr>
              <a:spLocks noChangeShapeType="1"/>
            </p:cNvSpPr>
            <p:nvPr/>
          </p:nvSpPr>
          <p:spPr bwMode="auto">
            <a:xfrm>
              <a:off x="3635" y="2524"/>
              <a:ext cx="16" cy="1"/>
            </a:xfrm>
            <a:prstGeom prst="line">
              <a:avLst/>
            </a:prstGeom>
            <a:noFill/>
            <a:ln w="12700">
              <a:solidFill>
                <a:schemeClr val="tx2"/>
              </a:solidFill>
              <a:round/>
              <a:headEnd/>
              <a:tailEnd/>
            </a:ln>
            <a:effectLst/>
          </p:spPr>
          <p:txBody>
            <a:bodyPr/>
            <a:lstStyle/>
            <a:p>
              <a:endParaRPr lang="en-US"/>
            </a:p>
          </p:txBody>
        </p:sp>
        <p:sp>
          <p:nvSpPr>
            <p:cNvPr id="65679" name="Line 1167"/>
            <p:cNvSpPr>
              <a:spLocks noChangeShapeType="1"/>
            </p:cNvSpPr>
            <p:nvPr/>
          </p:nvSpPr>
          <p:spPr bwMode="auto">
            <a:xfrm>
              <a:off x="3683" y="2524"/>
              <a:ext cx="16" cy="1"/>
            </a:xfrm>
            <a:prstGeom prst="line">
              <a:avLst/>
            </a:prstGeom>
            <a:noFill/>
            <a:ln w="12700">
              <a:solidFill>
                <a:schemeClr val="tx2"/>
              </a:solidFill>
              <a:round/>
              <a:headEnd/>
              <a:tailEnd/>
            </a:ln>
            <a:effectLst/>
          </p:spPr>
          <p:txBody>
            <a:bodyPr/>
            <a:lstStyle/>
            <a:p>
              <a:endParaRPr lang="en-US"/>
            </a:p>
          </p:txBody>
        </p:sp>
        <p:sp>
          <p:nvSpPr>
            <p:cNvPr id="65680" name="Line 1168"/>
            <p:cNvSpPr>
              <a:spLocks noChangeShapeType="1"/>
            </p:cNvSpPr>
            <p:nvPr/>
          </p:nvSpPr>
          <p:spPr bwMode="auto">
            <a:xfrm>
              <a:off x="3731" y="2524"/>
              <a:ext cx="16" cy="1"/>
            </a:xfrm>
            <a:prstGeom prst="line">
              <a:avLst/>
            </a:prstGeom>
            <a:noFill/>
            <a:ln w="12700">
              <a:solidFill>
                <a:schemeClr val="tx2"/>
              </a:solidFill>
              <a:round/>
              <a:headEnd/>
              <a:tailEnd/>
            </a:ln>
            <a:effectLst/>
          </p:spPr>
          <p:txBody>
            <a:bodyPr/>
            <a:lstStyle/>
            <a:p>
              <a:endParaRPr lang="en-US"/>
            </a:p>
          </p:txBody>
        </p:sp>
        <p:sp>
          <p:nvSpPr>
            <p:cNvPr id="65681" name="Line 1169"/>
            <p:cNvSpPr>
              <a:spLocks noChangeShapeType="1"/>
            </p:cNvSpPr>
            <p:nvPr/>
          </p:nvSpPr>
          <p:spPr bwMode="auto">
            <a:xfrm>
              <a:off x="3778" y="2524"/>
              <a:ext cx="16" cy="1"/>
            </a:xfrm>
            <a:prstGeom prst="line">
              <a:avLst/>
            </a:prstGeom>
            <a:noFill/>
            <a:ln w="12700">
              <a:solidFill>
                <a:schemeClr val="tx2"/>
              </a:solidFill>
              <a:round/>
              <a:headEnd/>
              <a:tailEnd/>
            </a:ln>
            <a:effectLst/>
          </p:spPr>
          <p:txBody>
            <a:bodyPr/>
            <a:lstStyle/>
            <a:p>
              <a:endParaRPr lang="en-US"/>
            </a:p>
          </p:txBody>
        </p:sp>
        <p:sp>
          <p:nvSpPr>
            <p:cNvPr id="65682" name="Line 1170"/>
            <p:cNvSpPr>
              <a:spLocks noChangeShapeType="1"/>
            </p:cNvSpPr>
            <p:nvPr/>
          </p:nvSpPr>
          <p:spPr bwMode="auto">
            <a:xfrm>
              <a:off x="3826" y="2524"/>
              <a:ext cx="16" cy="1"/>
            </a:xfrm>
            <a:prstGeom prst="line">
              <a:avLst/>
            </a:prstGeom>
            <a:noFill/>
            <a:ln w="12700">
              <a:solidFill>
                <a:schemeClr val="tx2"/>
              </a:solidFill>
              <a:round/>
              <a:headEnd/>
              <a:tailEnd/>
            </a:ln>
            <a:effectLst/>
          </p:spPr>
          <p:txBody>
            <a:bodyPr/>
            <a:lstStyle/>
            <a:p>
              <a:endParaRPr lang="en-US"/>
            </a:p>
          </p:txBody>
        </p:sp>
        <p:sp>
          <p:nvSpPr>
            <p:cNvPr id="65683" name="Line 1171"/>
            <p:cNvSpPr>
              <a:spLocks noChangeShapeType="1"/>
            </p:cNvSpPr>
            <p:nvPr/>
          </p:nvSpPr>
          <p:spPr bwMode="auto">
            <a:xfrm>
              <a:off x="3874" y="2524"/>
              <a:ext cx="16" cy="1"/>
            </a:xfrm>
            <a:prstGeom prst="line">
              <a:avLst/>
            </a:prstGeom>
            <a:noFill/>
            <a:ln w="12700">
              <a:solidFill>
                <a:schemeClr val="tx2"/>
              </a:solidFill>
              <a:round/>
              <a:headEnd/>
              <a:tailEnd/>
            </a:ln>
            <a:effectLst/>
          </p:spPr>
          <p:txBody>
            <a:bodyPr/>
            <a:lstStyle/>
            <a:p>
              <a:endParaRPr lang="en-US"/>
            </a:p>
          </p:txBody>
        </p:sp>
        <p:sp>
          <p:nvSpPr>
            <p:cNvPr id="65684" name="Line 1172"/>
            <p:cNvSpPr>
              <a:spLocks noChangeShapeType="1"/>
            </p:cNvSpPr>
            <p:nvPr/>
          </p:nvSpPr>
          <p:spPr bwMode="auto">
            <a:xfrm>
              <a:off x="3922" y="2524"/>
              <a:ext cx="16" cy="1"/>
            </a:xfrm>
            <a:prstGeom prst="line">
              <a:avLst/>
            </a:prstGeom>
            <a:noFill/>
            <a:ln w="12700">
              <a:solidFill>
                <a:schemeClr val="tx2"/>
              </a:solidFill>
              <a:round/>
              <a:headEnd/>
              <a:tailEnd/>
            </a:ln>
            <a:effectLst/>
          </p:spPr>
          <p:txBody>
            <a:bodyPr/>
            <a:lstStyle/>
            <a:p>
              <a:endParaRPr lang="en-US"/>
            </a:p>
          </p:txBody>
        </p:sp>
        <p:sp>
          <p:nvSpPr>
            <p:cNvPr id="65685" name="Line 1173"/>
            <p:cNvSpPr>
              <a:spLocks noChangeShapeType="1"/>
            </p:cNvSpPr>
            <p:nvPr/>
          </p:nvSpPr>
          <p:spPr bwMode="auto">
            <a:xfrm>
              <a:off x="3970" y="2524"/>
              <a:ext cx="16" cy="1"/>
            </a:xfrm>
            <a:prstGeom prst="line">
              <a:avLst/>
            </a:prstGeom>
            <a:noFill/>
            <a:ln w="12700">
              <a:solidFill>
                <a:schemeClr val="tx2"/>
              </a:solidFill>
              <a:round/>
              <a:headEnd/>
              <a:tailEnd/>
            </a:ln>
            <a:effectLst/>
          </p:spPr>
          <p:txBody>
            <a:bodyPr/>
            <a:lstStyle/>
            <a:p>
              <a:endParaRPr lang="en-US"/>
            </a:p>
          </p:txBody>
        </p:sp>
        <p:sp>
          <p:nvSpPr>
            <p:cNvPr id="65686" name="Line 1174"/>
            <p:cNvSpPr>
              <a:spLocks noChangeShapeType="1"/>
            </p:cNvSpPr>
            <p:nvPr/>
          </p:nvSpPr>
          <p:spPr bwMode="auto">
            <a:xfrm>
              <a:off x="4018" y="2524"/>
              <a:ext cx="16" cy="1"/>
            </a:xfrm>
            <a:prstGeom prst="line">
              <a:avLst/>
            </a:prstGeom>
            <a:noFill/>
            <a:ln w="12700">
              <a:solidFill>
                <a:schemeClr val="tx2"/>
              </a:solidFill>
              <a:round/>
              <a:headEnd/>
              <a:tailEnd/>
            </a:ln>
            <a:effectLst/>
          </p:spPr>
          <p:txBody>
            <a:bodyPr/>
            <a:lstStyle/>
            <a:p>
              <a:endParaRPr lang="en-US"/>
            </a:p>
          </p:txBody>
        </p:sp>
        <p:sp>
          <p:nvSpPr>
            <p:cNvPr id="65687" name="Line 1175"/>
            <p:cNvSpPr>
              <a:spLocks noChangeShapeType="1"/>
            </p:cNvSpPr>
            <p:nvPr/>
          </p:nvSpPr>
          <p:spPr bwMode="auto">
            <a:xfrm>
              <a:off x="4066" y="2524"/>
              <a:ext cx="16" cy="1"/>
            </a:xfrm>
            <a:prstGeom prst="line">
              <a:avLst/>
            </a:prstGeom>
            <a:noFill/>
            <a:ln w="12700">
              <a:solidFill>
                <a:schemeClr val="tx2"/>
              </a:solidFill>
              <a:round/>
              <a:headEnd/>
              <a:tailEnd/>
            </a:ln>
            <a:effectLst/>
          </p:spPr>
          <p:txBody>
            <a:bodyPr/>
            <a:lstStyle/>
            <a:p>
              <a:endParaRPr lang="en-US"/>
            </a:p>
          </p:txBody>
        </p:sp>
        <p:sp>
          <p:nvSpPr>
            <p:cNvPr id="65688" name="Line 1176"/>
            <p:cNvSpPr>
              <a:spLocks noChangeShapeType="1"/>
            </p:cNvSpPr>
            <p:nvPr/>
          </p:nvSpPr>
          <p:spPr bwMode="auto">
            <a:xfrm>
              <a:off x="4114" y="2524"/>
              <a:ext cx="16" cy="1"/>
            </a:xfrm>
            <a:prstGeom prst="line">
              <a:avLst/>
            </a:prstGeom>
            <a:noFill/>
            <a:ln w="12700">
              <a:solidFill>
                <a:schemeClr val="tx2"/>
              </a:solidFill>
              <a:round/>
              <a:headEnd/>
              <a:tailEnd/>
            </a:ln>
            <a:effectLst/>
          </p:spPr>
          <p:txBody>
            <a:bodyPr/>
            <a:lstStyle/>
            <a:p>
              <a:endParaRPr lang="en-US"/>
            </a:p>
          </p:txBody>
        </p:sp>
        <p:sp>
          <p:nvSpPr>
            <p:cNvPr id="65689" name="Line 1177"/>
            <p:cNvSpPr>
              <a:spLocks noChangeShapeType="1"/>
            </p:cNvSpPr>
            <p:nvPr/>
          </p:nvSpPr>
          <p:spPr bwMode="auto">
            <a:xfrm>
              <a:off x="4162" y="2524"/>
              <a:ext cx="16" cy="1"/>
            </a:xfrm>
            <a:prstGeom prst="line">
              <a:avLst/>
            </a:prstGeom>
            <a:noFill/>
            <a:ln w="12700">
              <a:solidFill>
                <a:schemeClr val="tx2"/>
              </a:solidFill>
              <a:round/>
              <a:headEnd/>
              <a:tailEnd/>
            </a:ln>
            <a:effectLst/>
          </p:spPr>
          <p:txBody>
            <a:bodyPr/>
            <a:lstStyle/>
            <a:p>
              <a:endParaRPr lang="en-US"/>
            </a:p>
          </p:txBody>
        </p:sp>
        <p:sp>
          <p:nvSpPr>
            <p:cNvPr id="65690" name="Line 1178"/>
            <p:cNvSpPr>
              <a:spLocks noChangeShapeType="1"/>
            </p:cNvSpPr>
            <p:nvPr/>
          </p:nvSpPr>
          <p:spPr bwMode="auto">
            <a:xfrm>
              <a:off x="4210" y="2524"/>
              <a:ext cx="16" cy="1"/>
            </a:xfrm>
            <a:prstGeom prst="line">
              <a:avLst/>
            </a:prstGeom>
            <a:noFill/>
            <a:ln w="12700">
              <a:solidFill>
                <a:schemeClr val="tx2"/>
              </a:solidFill>
              <a:round/>
              <a:headEnd/>
              <a:tailEnd/>
            </a:ln>
            <a:effectLst/>
          </p:spPr>
          <p:txBody>
            <a:bodyPr/>
            <a:lstStyle/>
            <a:p>
              <a:endParaRPr lang="en-US"/>
            </a:p>
          </p:txBody>
        </p:sp>
        <p:sp>
          <p:nvSpPr>
            <p:cNvPr id="65691" name="Line 1179"/>
            <p:cNvSpPr>
              <a:spLocks noChangeShapeType="1"/>
            </p:cNvSpPr>
            <p:nvPr/>
          </p:nvSpPr>
          <p:spPr bwMode="auto">
            <a:xfrm>
              <a:off x="4258" y="2524"/>
              <a:ext cx="16" cy="1"/>
            </a:xfrm>
            <a:prstGeom prst="line">
              <a:avLst/>
            </a:prstGeom>
            <a:noFill/>
            <a:ln w="12700">
              <a:solidFill>
                <a:schemeClr val="tx2"/>
              </a:solidFill>
              <a:round/>
              <a:headEnd/>
              <a:tailEnd/>
            </a:ln>
            <a:effectLst/>
          </p:spPr>
          <p:txBody>
            <a:bodyPr/>
            <a:lstStyle/>
            <a:p>
              <a:endParaRPr lang="en-US"/>
            </a:p>
          </p:txBody>
        </p:sp>
        <p:sp>
          <p:nvSpPr>
            <p:cNvPr id="65692" name="Line 1180"/>
            <p:cNvSpPr>
              <a:spLocks noChangeShapeType="1"/>
            </p:cNvSpPr>
            <p:nvPr/>
          </p:nvSpPr>
          <p:spPr bwMode="auto">
            <a:xfrm>
              <a:off x="4306" y="2524"/>
              <a:ext cx="16" cy="1"/>
            </a:xfrm>
            <a:prstGeom prst="line">
              <a:avLst/>
            </a:prstGeom>
            <a:noFill/>
            <a:ln w="12700">
              <a:solidFill>
                <a:schemeClr val="tx2"/>
              </a:solidFill>
              <a:round/>
              <a:headEnd/>
              <a:tailEnd/>
            </a:ln>
            <a:effectLst/>
          </p:spPr>
          <p:txBody>
            <a:bodyPr/>
            <a:lstStyle/>
            <a:p>
              <a:endParaRPr lang="en-US"/>
            </a:p>
          </p:txBody>
        </p:sp>
        <p:sp>
          <p:nvSpPr>
            <p:cNvPr id="65693" name="Line 1181"/>
            <p:cNvSpPr>
              <a:spLocks noChangeShapeType="1"/>
            </p:cNvSpPr>
            <p:nvPr/>
          </p:nvSpPr>
          <p:spPr bwMode="auto">
            <a:xfrm>
              <a:off x="4353" y="2524"/>
              <a:ext cx="16" cy="1"/>
            </a:xfrm>
            <a:prstGeom prst="line">
              <a:avLst/>
            </a:prstGeom>
            <a:noFill/>
            <a:ln w="12700">
              <a:solidFill>
                <a:schemeClr val="tx2"/>
              </a:solidFill>
              <a:round/>
              <a:headEnd/>
              <a:tailEnd/>
            </a:ln>
            <a:effectLst/>
          </p:spPr>
          <p:txBody>
            <a:bodyPr/>
            <a:lstStyle/>
            <a:p>
              <a:endParaRPr lang="en-US"/>
            </a:p>
          </p:txBody>
        </p:sp>
        <p:sp>
          <p:nvSpPr>
            <p:cNvPr id="65694" name="Line 1182"/>
            <p:cNvSpPr>
              <a:spLocks noChangeShapeType="1"/>
            </p:cNvSpPr>
            <p:nvPr/>
          </p:nvSpPr>
          <p:spPr bwMode="auto">
            <a:xfrm>
              <a:off x="4401" y="2524"/>
              <a:ext cx="16" cy="1"/>
            </a:xfrm>
            <a:prstGeom prst="line">
              <a:avLst/>
            </a:prstGeom>
            <a:noFill/>
            <a:ln w="12700">
              <a:solidFill>
                <a:schemeClr val="tx2"/>
              </a:solidFill>
              <a:round/>
              <a:headEnd/>
              <a:tailEnd/>
            </a:ln>
            <a:effectLst/>
          </p:spPr>
          <p:txBody>
            <a:bodyPr/>
            <a:lstStyle/>
            <a:p>
              <a:endParaRPr lang="en-US"/>
            </a:p>
          </p:txBody>
        </p:sp>
        <p:sp>
          <p:nvSpPr>
            <p:cNvPr id="65695" name="Line 1183"/>
            <p:cNvSpPr>
              <a:spLocks noChangeShapeType="1"/>
            </p:cNvSpPr>
            <p:nvPr/>
          </p:nvSpPr>
          <p:spPr bwMode="auto">
            <a:xfrm>
              <a:off x="4449" y="2524"/>
              <a:ext cx="16" cy="1"/>
            </a:xfrm>
            <a:prstGeom prst="line">
              <a:avLst/>
            </a:prstGeom>
            <a:noFill/>
            <a:ln w="12700">
              <a:solidFill>
                <a:schemeClr val="tx2"/>
              </a:solidFill>
              <a:round/>
              <a:headEnd/>
              <a:tailEnd/>
            </a:ln>
            <a:effectLst/>
          </p:spPr>
          <p:txBody>
            <a:bodyPr/>
            <a:lstStyle/>
            <a:p>
              <a:endParaRPr lang="en-US"/>
            </a:p>
          </p:txBody>
        </p:sp>
        <p:sp>
          <p:nvSpPr>
            <p:cNvPr id="65696" name="Line 1184"/>
            <p:cNvSpPr>
              <a:spLocks noChangeShapeType="1"/>
            </p:cNvSpPr>
            <p:nvPr/>
          </p:nvSpPr>
          <p:spPr bwMode="auto">
            <a:xfrm>
              <a:off x="4497" y="2524"/>
              <a:ext cx="16" cy="1"/>
            </a:xfrm>
            <a:prstGeom prst="line">
              <a:avLst/>
            </a:prstGeom>
            <a:noFill/>
            <a:ln w="12700">
              <a:solidFill>
                <a:schemeClr val="tx2"/>
              </a:solidFill>
              <a:round/>
              <a:headEnd/>
              <a:tailEnd/>
            </a:ln>
            <a:effectLst/>
          </p:spPr>
          <p:txBody>
            <a:bodyPr/>
            <a:lstStyle/>
            <a:p>
              <a:endParaRPr lang="en-US"/>
            </a:p>
          </p:txBody>
        </p:sp>
        <p:sp>
          <p:nvSpPr>
            <p:cNvPr id="65697" name="Line 1185"/>
            <p:cNvSpPr>
              <a:spLocks noChangeShapeType="1"/>
            </p:cNvSpPr>
            <p:nvPr/>
          </p:nvSpPr>
          <p:spPr bwMode="auto">
            <a:xfrm>
              <a:off x="4545" y="2524"/>
              <a:ext cx="16" cy="1"/>
            </a:xfrm>
            <a:prstGeom prst="line">
              <a:avLst/>
            </a:prstGeom>
            <a:noFill/>
            <a:ln w="12700">
              <a:solidFill>
                <a:schemeClr val="tx2"/>
              </a:solidFill>
              <a:round/>
              <a:headEnd/>
              <a:tailEnd/>
            </a:ln>
            <a:effectLst/>
          </p:spPr>
          <p:txBody>
            <a:bodyPr/>
            <a:lstStyle/>
            <a:p>
              <a:endParaRPr lang="en-US"/>
            </a:p>
          </p:txBody>
        </p:sp>
        <p:sp>
          <p:nvSpPr>
            <p:cNvPr id="65698" name="Line 1186"/>
            <p:cNvSpPr>
              <a:spLocks noChangeShapeType="1"/>
            </p:cNvSpPr>
            <p:nvPr/>
          </p:nvSpPr>
          <p:spPr bwMode="auto">
            <a:xfrm>
              <a:off x="4593" y="2524"/>
              <a:ext cx="16" cy="1"/>
            </a:xfrm>
            <a:prstGeom prst="line">
              <a:avLst/>
            </a:prstGeom>
            <a:noFill/>
            <a:ln w="12700">
              <a:solidFill>
                <a:schemeClr val="tx2"/>
              </a:solidFill>
              <a:round/>
              <a:headEnd/>
              <a:tailEnd/>
            </a:ln>
            <a:effectLst/>
          </p:spPr>
          <p:txBody>
            <a:bodyPr/>
            <a:lstStyle/>
            <a:p>
              <a:endParaRPr lang="en-US"/>
            </a:p>
          </p:txBody>
        </p:sp>
        <p:sp>
          <p:nvSpPr>
            <p:cNvPr id="65699" name="Line 1187"/>
            <p:cNvSpPr>
              <a:spLocks noChangeShapeType="1"/>
            </p:cNvSpPr>
            <p:nvPr/>
          </p:nvSpPr>
          <p:spPr bwMode="auto">
            <a:xfrm>
              <a:off x="4641" y="2524"/>
              <a:ext cx="16" cy="1"/>
            </a:xfrm>
            <a:prstGeom prst="line">
              <a:avLst/>
            </a:prstGeom>
            <a:noFill/>
            <a:ln w="12700">
              <a:solidFill>
                <a:schemeClr val="tx2"/>
              </a:solidFill>
              <a:round/>
              <a:headEnd/>
              <a:tailEnd/>
            </a:ln>
            <a:effectLst/>
          </p:spPr>
          <p:txBody>
            <a:bodyPr/>
            <a:lstStyle/>
            <a:p>
              <a:endParaRPr lang="en-US"/>
            </a:p>
          </p:txBody>
        </p:sp>
        <p:sp>
          <p:nvSpPr>
            <p:cNvPr id="65700" name="Line 1188"/>
            <p:cNvSpPr>
              <a:spLocks noChangeShapeType="1"/>
            </p:cNvSpPr>
            <p:nvPr/>
          </p:nvSpPr>
          <p:spPr bwMode="auto">
            <a:xfrm>
              <a:off x="4689" y="2524"/>
              <a:ext cx="16" cy="1"/>
            </a:xfrm>
            <a:prstGeom prst="line">
              <a:avLst/>
            </a:prstGeom>
            <a:noFill/>
            <a:ln w="12700">
              <a:solidFill>
                <a:schemeClr val="tx2"/>
              </a:solidFill>
              <a:round/>
              <a:headEnd/>
              <a:tailEnd/>
            </a:ln>
            <a:effectLst/>
          </p:spPr>
          <p:txBody>
            <a:bodyPr/>
            <a:lstStyle/>
            <a:p>
              <a:endParaRPr lang="en-US"/>
            </a:p>
          </p:txBody>
        </p:sp>
        <p:sp>
          <p:nvSpPr>
            <p:cNvPr id="65701" name="Line 1189"/>
            <p:cNvSpPr>
              <a:spLocks noChangeShapeType="1"/>
            </p:cNvSpPr>
            <p:nvPr/>
          </p:nvSpPr>
          <p:spPr bwMode="auto">
            <a:xfrm>
              <a:off x="4737" y="2524"/>
              <a:ext cx="16" cy="1"/>
            </a:xfrm>
            <a:prstGeom prst="line">
              <a:avLst/>
            </a:prstGeom>
            <a:noFill/>
            <a:ln w="12700">
              <a:solidFill>
                <a:schemeClr val="tx2"/>
              </a:solidFill>
              <a:round/>
              <a:headEnd/>
              <a:tailEnd/>
            </a:ln>
            <a:effectLst/>
          </p:spPr>
          <p:txBody>
            <a:bodyPr/>
            <a:lstStyle/>
            <a:p>
              <a:endParaRPr lang="en-US"/>
            </a:p>
          </p:txBody>
        </p:sp>
        <p:sp>
          <p:nvSpPr>
            <p:cNvPr id="65702" name="Line 1190"/>
            <p:cNvSpPr>
              <a:spLocks noChangeShapeType="1"/>
            </p:cNvSpPr>
            <p:nvPr/>
          </p:nvSpPr>
          <p:spPr bwMode="auto">
            <a:xfrm>
              <a:off x="4785" y="2524"/>
              <a:ext cx="16" cy="1"/>
            </a:xfrm>
            <a:prstGeom prst="line">
              <a:avLst/>
            </a:prstGeom>
            <a:noFill/>
            <a:ln w="12700">
              <a:solidFill>
                <a:schemeClr val="tx2"/>
              </a:solidFill>
              <a:round/>
              <a:headEnd/>
              <a:tailEnd/>
            </a:ln>
            <a:effectLst/>
          </p:spPr>
          <p:txBody>
            <a:bodyPr/>
            <a:lstStyle/>
            <a:p>
              <a:endParaRPr lang="en-US"/>
            </a:p>
          </p:txBody>
        </p:sp>
        <p:sp>
          <p:nvSpPr>
            <p:cNvPr id="65703" name="Line 1191"/>
            <p:cNvSpPr>
              <a:spLocks noChangeShapeType="1"/>
            </p:cNvSpPr>
            <p:nvPr/>
          </p:nvSpPr>
          <p:spPr bwMode="auto">
            <a:xfrm>
              <a:off x="4833" y="2524"/>
              <a:ext cx="16" cy="1"/>
            </a:xfrm>
            <a:prstGeom prst="line">
              <a:avLst/>
            </a:prstGeom>
            <a:noFill/>
            <a:ln w="12700">
              <a:solidFill>
                <a:schemeClr val="tx2"/>
              </a:solidFill>
              <a:round/>
              <a:headEnd/>
              <a:tailEnd/>
            </a:ln>
            <a:effectLst/>
          </p:spPr>
          <p:txBody>
            <a:bodyPr/>
            <a:lstStyle/>
            <a:p>
              <a:endParaRPr lang="en-US"/>
            </a:p>
          </p:txBody>
        </p:sp>
        <p:sp>
          <p:nvSpPr>
            <p:cNvPr id="65704" name="Line 1192"/>
            <p:cNvSpPr>
              <a:spLocks noChangeShapeType="1"/>
            </p:cNvSpPr>
            <p:nvPr/>
          </p:nvSpPr>
          <p:spPr bwMode="auto">
            <a:xfrm>
              <a:off x="4881" y="2524"/>
              <a:ext cx="16" cy="1"/>
            </a:xfrm>
            <a:prstGeom prst="line">
              <a:avLst/>
            </a:prstGeom>
            <a:noFill/>
            <a:ln w="12700">
              <a:solidFill>
                <a:schemeClr val="tx2"/>
              </a:solidFill>
              <a:round/>
              <a:headEnd/>
              <a:tailEnd/>
            </a:ln>
            <a:effectLst/>
          </p:spPr>
          <p:txBody>
            <a:bodyPr/>
            <a:lstStyle/>
            <a:p>
              <a:endParaRPr lang="en-US"/>
            </a:p>
          </p:txBody>
        </p:sp>
        <p:sp>
          <p:nvSpPr>
            <p:cNvPr id="65705" name="Line 1193"/>
            <p:cNvSpPr>
              <a:spLocks noChangeShapeType="1"/>
            </p:cNvSpPr>
            <p:nvPr/>
          </p:nvSpPr>
          <p:spPr bwMode="auto">
            <a:xfrm>
              <a:off x="1143" y="2492"/>
              <a:ext cx="16" cy="1"/>
            </a:xfrm>
            <a:prstGeom prst="line">
              <a:avLst/>
            </a:prstGeom>
            <a:noFill/>
            <a:ln w="12700">
              <a:solidFill>
                <a:schemeClr val="tx2"/>
              </a:solidFill>
              <a:round/>
              <a:headEnd/>
              <a:tailEnd/>
            </a:ln>
            <a:effectLst/>
          </p:spPr>
          <p:txBody>
            <a:bodyPr/>
            <a:lstStyle/>
            <a:p>
              <a:endParaRPr lang="en-US"/>
            </a:p>
          </p:txBody>
        </p:sp>
        <p:sp>
          <p:nvSpPr>
            <p:cNvPr id="65706" name="Line 1194"/>
            <p:cNvSpPr>
              <a:spLocks noChangeShapeType="1"/>
            </p:cNvSpPr>
            <p:nvPr/>
          </p:nvSpPr>
          <p:spPr bwMode="auto">
            <a:xfrm>
              <a:off x="1191" y="2492"/>
              <a:ext cx="16" cy="1"/>
            </a:xfrm>
            <a:prstGeom prst="line">
              <a:avLst/>
            </a:prstGeom>
            <a:noFill/>
            <a:ln w="12700">
              <a:solidFill>
                <a:schemeClr val="tx2"/>
              </a:solidFill>
              <a:round/>
              <a:headEnd/>
              <a:tailEnd/>
            </a:ln>
            <a:effectLst/>
          </p:spPr>
          <p:txBody>
            <a:bodyPr/>
            <a:lstStyle/>
            <a:p>
              <a:endParaRPr lang="en-US"/>
            </a:p>
          </p:txBody>
        </p:sp>
        <p:sp>
          <p:nvSpPr>
            <p:cNvPr id="65707" name="Line 1195"/>
            <p:cNvSpPr>
              <a:spLocks noChangeShapeType="1"/>
            </p:cNvSpPr>
            <p:nvPr/>
          </p:nvSpPr>
          <p:spPr bwMode="auto">
            <a:xfrm>
              <a:off x="1239" y="2492"/>
              <a:ext cx="16" cy="1"/>
            </a:xfrm>
            <a:prstGeom prst="line">
              <a:avLst/>
            </a:prstGeom>
            <a:noFill/>
            <a:ln w="12700">
              <a:solidFill>
                <a:schemeClr val="tx2"/>
              </a:solidFill>
              <a:round/>
              <a:headEnd/>
              <a:tailEnd/>
            </a:ln>
            <a:effectLst/>
          </p:spPr>
          <p:txBody>
            <a:bodyPr/>
            <a:lstStyle/>
            <a:p>
              <a:endParaRPr lang="en-US"/>
            </a:p>
          </p:txBody>
        </p:sp>
        <p:sp>
          <p:nvSpPr>
            <p:cNvPr id="65708" name="Line 1196"/>
            <p:cNvSpPr>
              <a:spLocks noChangeShapeType="1"/>
            </p:cNvSpPr>
            <p:nvPr/>
          </p:nvSpPr>
          <p:spPr bwMode="auto">
            <a:xfrm>
              <a:off x="1287" y="2492"/>
              <a:ext cx="16" cy="1"/>
            </a:xfrm>
            <a:prstGeom prst="line">
              <a:avLst/>
            </a:prstGeom>
            <a:noFill/>
            <a:ln w="12700">
              <a:solidFill>
                <a:schemeClr val="tx2"/>
              </a:solidFill>
              <a:round/>
              <a:headEnd/>
              <a:tailEnd/>
            </a:ln>
            <a:effectLst/>
          </p:spPr>
          <p:txBody>
            <a:bodyPr/>
            <a:lstStyle/>
            <a:p>
              <a:endParaRPr lang="en-US"/>
            </a:p>
          </p:txBody>
        </p:sp>
        <p:sp>
          <p:nvSpPr>
            <p:cNvPr id="65709" name="Line 1197"/>
            <p:cNvSpPr>
              <a:spLocks noChangeShapeType="1"/>
            </p:cNvSpPr>
            <p:nvPr/>
          </p:nvSpPr>
          <p:spPr bwMode="auto">
            <a:xfrm>
              <a:off x="1335" y="2492"/>
              <a:ext cx="16" cy="1"/>
            </a:xfrm>
            <a:prstGeom prst="line">
              <a:avLst/>
            </a:prstGeom>
            <a:noFill/>
            <a:ln w="12700">
              <a:solidFill>
                <a:schemeClr val="tx2"/>
              </a:solidFill>
              <a:round/>
              <a:headEnd/>
              <a:tailEnd/>
            </a:ln>
            <a:effectLst/>
          </p:spPr>
          <p:txBody>
            <a:bodyPr/>
            <a:lstStyle/>
            <a:p>
              <a:endParaRPr lang="en-US"/>
            </a:p>
          </p:txBody>
        </p:sp>
        <p:sp>
          <p:nvSpPr>
            <p:cNvPr id="65710" name="Line 1198"/>
            <p:cNvSpPr>
              <a:spLocks noChangeShapeType="1"/>
            </p:cNvSpPr>
            <p:nvPr/>
          </p:nvSpPr>
          <p:spPr bwMode="auto">
            <a:xfrm>
              <a:off x="1383" y="2492"/>
              <a:ext cx="15" cy="1"/>
            </a:xfrm>
            <a:prstGeom prst="line">
              <a:avLst/>
            </a:prstGeom>
            <a:noFill/>
            <a:ln w="12700">
              <a:solidFill>
                <a:schemeClr val="tx2"/>
              </a:solidFill>
              <a:round/>
              <a:headEnd/>
              <a:tailEnd/>
            </a:ln>
            <a:effectLst/>
          </p:spPr>
          <p:txBody>
            <a:bodyPr/>
            <a:lstStyle/>
            <a:p>
              <a:endParaRPr lang="en-US"/>
            </a:p>
          </p:txBody>
        </p:sp>
        <p:sp>
          <p:nvSpPr>
            <p:cNvPr id="65711" name="Line 1199"/>
            <p:cNvSpPr>
              <a:spLocks noChangeShapeType="1"/>
            </p:cNvSpPr>
            <p:nvPr/>
          </p:nvSpPr>
          <p:spPr bwMode="auto">
            <a:xfrm>
              <a:off x="1430" y="2492"/>
              <a:ext cx="16" cy="1"/>
            </a:xfrm>
            <a:prstGeom prst="line">
              <a:avLst/>
            </a:prstGeom>
            <a:noFill/>
            <a:ln w="12700">
              <a:solidFill>
                <a:schemeClr val="tx2"/>
              </a:solidFill>
              <a:round/>
              <a:headEnd/>
              <a:tailEnd/>
            </a:ln>
            <a:effectLst/>
          </p:spPr>
          <p:txBody>
            <a:bodyPr/>
            <a:lstStyle/>
            <a:p>
              <a:endParaRPr lang="en-US"/>
            </a:p>
          </p:txBody>
        </p:sp>
        <p:sp>
          <p:nvSpPr>
            <p:cNvPr id="65712" name="Line 1200"/>
            <p:cNvSpPr>
              <a:spLocks noChangeShapeType="1"/>
            </p:cNvSpPr>
            <p:nvPr/>
          </p:nvSpPr>
          <p:spPr bwMode="auto">
            <a:xfrm>
              <a:off x="1478" y="2492"/>
              <a:ext cx="16" cy="1"/>
            </a:xfrm>
            <a:prstGeom prst="line">
              <a:avLst/>
            </a:prstGeom>
            <a:noFill/>
            <a:ln w="12700">
              <a:solidFill>
                <a:schemeClr val="tx2"/>
              </a:solidFill>
              <a:round/>
              <a:headEnd/>
              <a:tailEnd/>
            </a:ln>
            <a:effectLst/>
          </p:spPr>
          <p:txBody>
            <a:bodyPr/>
            <a:lstStyle/>
            <a:p>
              <a:endParaRPr lang="en-US"/>
            </a:p>
          </p:txBody>
        </p:sp>
        <p:sp>
          <p:nvSpPr>
            <p:cNvPr id="65713" name="Line 1201"/>
            <p:cNvSpPr>
              <a:spLocks noChangeShapeType="1"/>
            </p:cNvSpPr>
            <p:nvPr/>
          </p:nvSpPr>
          <p:spPr bwMode="auto">
            <a:xfrm>
              <a:off x="1526" y="2492"/>
              <a:ext cx="16" cy="1"/>
            </a:xfrm>
            <a:prstGeom prst="line">
              <a:avLst/>
            </a:prstGeom>
            <a:noFill/>
            <a:ln w="12700">
              <a:solidFill>
                <a:schemeClr val="tx2"/>
              </a:solidFill>
              <a:round/>
              <a:headEnd/>
              <a:tailEnd/>
            </a:ln>
            <a:effectLst/>
          </p:spPr>
          <p:txBody>
            <a:bodyPr/>
            <a:lstStyle/>
            <a:p>
              <a:endParaRPr lang="en-US"/>
            </a:p>
          </p:txBody>
        </p:sp>
        <p:sp>
          <p:nvSpPr>
            <p:cNvPr id="65714" name="Line 1202"/>
            <p:cNvSpPr>
              <a:spLocks noChangeShapeType="1"/>
            </p:cNvSpPr>
            <p:nvPr/>
          </p:nvSpPr>
          <p:spPr bwMode="auto">
            <a:xfrm>
              <a:off x="1574" y="2492"/>
              <a:ext cx="16" cy="1"/>
            </a:xfrm>
            <a:prstGeom prst="line">
              <a:avLst/>
            </a:prstGeom>
            <a:noFill/>
            <a:ln w="12700">
              <a:solidFill>
                <a:schemeClr val="tx2"/>
              </a:solidFill>
              <a:round/>
              <a:headEnd/>
              <a:tailEnd/>
            </a:ln>
            <a:effectLst/>
          </p:spPr>
          <p:txBody>
            <a:bodyPr/>
            <a:lstStyle/>
            <a:p>
              <a:endParaRPr lang="en-US"/>
            </a:p>
          </p:txBody>
        </p:sp>
        <p:sp>
          <p:nvSpPr>
            <p:cNvPr id="65715" name="Line 1203"/>
            <p:cNvSpPr>
              <a:spLocks noChangeShapeType="1"/>
            </p:cNvSpPr>
            <p:nvPr/>
          </p:nvSpPr>
          <p:spPr bwMode="auto">
            <a:xfrm>
              <a:off x="1622" y="2492"/>
              <a:ext cx="16" cy="1"/>
            </a:xfrm>
            <a:prstGeom prst="line">
              <a:avLst/>
            </a:prstGeom>
            <a:noFill/>
            <a:ln w="12700">
              <a:solidFill>
                <a:schemeClr val="tx2"/>
              </a:solidFill>
              <a:round/>
              <a:headEnd/>
              <a:tailEnd/>
            </a:ln>
            <a:effectLst/>
          </p:spPr>
          <p:txBody>
            <a:bodyPr/>
            <a:lstStyle/>
            <a:p>
              <a:endParaRPr lang="en-US"/>
            </a:p>
          </p:txBody>
        </p:sp>
        <p:sp>
          <p:nvSpPr>
            <p:cNvPr id="65716" name="Line 1204"/>
            <p:cNvSpPr>
              <a:spLocks noChangeShapeType="1"/>
            </p:cNvSpPr>
            <p:nvPr/>
          </p:nvSpPr>
          <p:spPr bwMode="auto">
            <a:xfrm>
              <a:off x="1670" y="2492"/>
              <a:ext cx="16" cy="1"/>
            </a:xfrm>
            <a:prstGeom prst="line">
              <a:avLst/>
            </a:prstGeom>
            <a:noFill/>
            <a:ln w="12700">
              <a:solidFill>
                <a:schemeClr val="tx2"/>
              </a:solidFill>
              <a:round/>
              <a:headEnd/>
              <a:tailEnd/>
            </a:ln>
            <a:effectLst/>
          </p:spPr>
          <p:txBody>
            <a:bodyPr/>
            <a:lstStyle/>
            <a:p>
              <a:endParaRPr lang="en-US"/>
            </a:p>
          </p:txBody>
        </p:sp>
        <p:sp>
          <p:nvSpPr>
            <p:cNvPr id="65717" name="Line 1205"/>
            <p:cNvSpPr>
              <a:spLocks noChangeShapeType="1"/>
            </p:cNvSpPr>
            <p:nvPr/>
          </p:nvSpPr>
          <p:spPr bwMode="auto">
            <a:xfrm>
              <a:off x="1718" y="2492"/>
              <a:ext cx="16" cy="1"/>
            </a:xfrm>
            <a:prstGeom prst="line">
              <a:avLst/>
            </a:prstGeom>
            <a:noFill/>
            <a:ln w="12700">
              <a:solidFill>
                <a:schemeClr val="tx2"/>
              </a:solidFill>
              <a:round/>
              <a:headEnd/>
              <a:tailEnd/>
            </a:ln>
            <a:effectLst/>
          </p:spPr>
          <p:txBody>
            <a:bodyPr/>
            <a:lstStyle/>
            <a:p>
              <a:endParaRPr lang="en-US"/>
            </a:p>
          </p:txBody>
        </p:sp>
        <p:sp>
          <p:nvSpPr>
            <p:cNvPr id="65718" name="Line 1206"/>
            <p:cNvSpPr>
              <a:spLocks noChangeShapeType="1"/>
            </p:cNvSpPr>
            <p:nvPr/>
          </p:nvSpPr>
          <p:spPr bwMode="auto">
            <a:xfrm>
              <a:off x="1766" y="2492"/>
              <a:ext cx="16" cy="1"/>
            </a:xfrm>
            <a:prstGeom prst="line">
              <a:avLst/>
            </a:prstGeom>
            <a:noFill/>
            <a:ln w="12700">
              <a:solidFill>
                <a:schemeClr val="tx2"/>
              </a:solidFill>
              <a:round/>
              <a:headEnd/>
              <a:tailEnd/>
            </a:ln>
            <a:effectLst/>
          </p:spPr>
          <p:txBody>
            <a:bodyPr/>
            <a:lstStyle/>
            <a:p>
              <a:endParaRPr lang="en-US"/>
            </a:p>
          </p:txBody>
        </p:sp>
        <p:sp>
          <p:nvSpPr>
            <p:cNvPr id="65719" name="Line 1207"/>
            <p:cNvSpPr>
              <a:spLocks noChangeShapeType="1"/>
            </p:cNvSpPr>
            <p:nvPr/>
          </p:nvSpPr>
          <p:spPr bwMode="auto">
            <a:xfrm>
              <a:off x="1814" y="2492"/>
              <a:ext cx="16" cy="1"/>
            </a:xfrm>
            <a:prstGeom prst="line">
              <a:avLst/>
            </a:prstGeom>
            <a:noFill/>
            <a:ln w="12700">
              <a:solidFill>
                <a:schemeClr val="tx2"/>
              </a:solidFill>
              <a:round/>
              <a:headEnd/>
              <a:tailEnd/>
            </a:ln>
            <a:effectLst/>
          </p:spPr>
          <p:txBody>
            <a:bodyPr/>
            <a:lstStyle/>
            <a:p>
              <a:endParaRPr lang="en-US"/>
            </a:p>
          </p:txBody>
        </p:sp>
      </p:grpSp>
      <p:grpSp>
        <p:nvGrpSpPr>
          <p:cNvPr id="65720" name="Group 1208"/>
          <p:cNvGrpSpPr>
            <a:grpSpLocks/>
          </p:cNvGrpSpPr>
          <p:nvPr/>
        </p:nvGrpSpPr>
        <p:grpSpPr bwMode="auto">
          <a:xfrm>
            <a:off x="1814513" y="3500438"/>
            <a:ext cx="5959475" cy="457200"/>
            <a:chOff x="1143" y="2205"/>
            <a:chExt cx="3754" cy="288"/>
          </a:xfrm>
        </p:grpSpPr>
        <p:sp>
          <p:nvSpPr>
            <p:cNvPr id="65721" name="Line 1209"/>
            <p:cNvSpPr>
              <a:spLocks noChangeShapeType="1"/>
            </p:cNvSpPr>
            <p:nvPr/>
          </p:nvSpPr>
          <p:spPr bwMode="auto">
            <a:xfrm>
              <a:off x="1862" y="2492"/>
              <a:ext cx="16" cy="1"/>
            </a:xfrm>
            <a:prstGeom prst="line">
              <a:avLst/>
            </a:prstGeom>
            <a:noFill/>
            <a:ln w="12700">
              <a:solidFill>
                <a:schemeClr val="tx2"/>
              </a:solidFill>
              <a:round/>
              <a:headEnd/>
              <a:tailEnd/>
            </a:ln>
            <a:effectLst/>
          </p:spPr>
          <p:txBody>
            <a:bodyPr/>
            <a:lstStyle/>
            <a:p>
              <a:endParaRPr lang="en-US"/>
            </a:p>
          </p:txBody>
        </p:sp>
        <p:sp>
          <p:nvSpPr>
            <p:cNvPr id="65722" name="Line 1210"/>
            <p:cNvSpPr>
              <a:spLocks noChangeShapeType="1"/>
            </p:cNvSpPr>
            <p:nvPr/>
          </p:nvSpPr>
          <p:spPr bwMode="auto">
            <a:xfrm>
              <a:off x="1910" y="2492"/>
              <a:ext cx="16" cy="1"/>
            </a:xfrm>
            <a:prstGeom prst="line">
              <a:avLst/>
            </a:prstGeom>
            <a:noFill/>
            <a:ln w="12700">
              <a:solidFill>
                <a:schemeClr val="tx2"/>
              </a:solidFill>
              <a:round/>
              <a:headEnd/>
              <a:tailEnd/>
            </a:ln>
            <a:effectLst/>
          </p:spPr>
          <p:txBody>
            <a:bodyPr/>
            <a:lstStyle/>
            <a:p>
              <a:endParaRPr lang="en-US"/>
            </a:p>
          </p:txBody>
        </p:sp>
        <p:sp>
          <p:nvSpPr>
            <p:cNvPr id="65723" name="Line 1211"/>
            <p:cNvSpPr>
              <a:spLocks noChangeShapeType="1"/>
            </p:cNvSpPr>
            <p:nvPr/>
          </p:nvSpPr>
          <p:spPr bwMode="auto">
            <a:xfrm>
              <a:off x="1958" y="2492"/>
              <a:ext cx="16" cy="1"/>
            </a:xfrm>
            <a:prstGeom prst="line">
              <a:avLst/>
            </a:prstGeom>
            <a:noFill/>
            <a:ln w="12700">
              <a:solidFill>
                <a:schemeClr val="tx2"/>
              </a:solidFill>
              <a:round/>
              <a:headEnd/>
              <a:tailEnd/>
            </a:ln>
            <a:effectLst/>
          </p:spPr>
          <p:txBody>
            <a:bodyPr/>
            <a:lstStyle/>
            <a:p>
              <a:endParaRPr lang="en-US"/>
            </a:p>
          </p:txBody>
        </p:sp>
        <p:sp>
          <p:nvSpPr>
            <p:cNvPr id="65724" name="Line 1212"/>
            <p:cNvSpPr>
              <a:spLocks noChangeShapeType="1"/>
            </p:cNvSpPr>
            <p:nvPr/>
          </p:nvSpPr>
          <p:spPr bwMode="auto">
            <a:xfrm>
              <a:off x="2005" y="2492"/>
              <a:ext cx="16" cy="1"/>
            </a:xfrm>
            <a:prstGeom prst="line">
              <a:avLst/>
            </a:prstGeom>
            <a:noFill/>
            <a:ln w="12700">
              <a:solidFill>
                <a:schemeClr val="tx2"/>
              </a:solidFill>
              <a:round/>
              <a:headEnd/>
              <a:tailEnd/>
            </a:ln>
            <a:effectLst/>
          </p:spPr>
          <p:txBody>
            <a:bodyPr/>
            <a:lstStyle/>
            <a:p>
              <a:endParaRPr lang="en-US"/>
            </a:p>
          </p:txBody>
        </p:sp>
        <p:sp>
          <p:nvSpPr>
            <p:cNvPr id="65725" name="Line 1213"/>
            <p:cNvSpPr>
              <a:spLocks noChangeShapeType="1"/>
            </p:cNvSpPr>
            <p:nvPr/>
          </p:nvSpPr>
          <p:spPr bwMode="auto">
            <a:xfrm>
              <a:off x="2053" y="2492"/>
              <a:ext cx="16" cy="1"/>
            </a:xfrm>
            <a:prstGeom prst="line">
              <a:avLst/>
            </a:prstGeom>
            <a:noFill/>
            <a:ln w="12700">
              <a:solidFill>
                <a:schemeClr val="tx2"/>
              </a:solidFill>
              <a:round/>
              <a:headEnd/>
              <a:tailEnd/>
            </a:ln>
            <a:effectLst/>
          </p:spPr>
          <p:txBody>
            <a:bodyPr/>
            <a:lstStyle/>
            <a:p>
              <a:endParaRPr lang="en-US"/>
            </a:p>
          </p:txBody>
        </p:sp>
        <p:sp>
          <p:nvSpPr>
            <p:cNvPr id="65726" name="Line 1214"/>
            <p:cNvSpPr>
              <a:spLocks noChangeShapeType="1"/>
            </p:cNvSpPr>
            <p:nvPr/>
          </p:nvSpPr>
          <p:spPr bwMode="auto">
            <a:xfrm>
              <a:off x="2101" y="2492"/>
              <a:ext cx="16" cy="1"/>
            </a:xfrm>
            <a:prstGeom prst="line">
              <a:avLst/>
            </a:prstGeom>
            <a:noFill/>
            <a:ln w="12700">
              <a:solidFill>
                <a:schemeClr val="tx2"/>
              </a:solidFill>
              <a:round/>
              <a:headEnd/>
              <a:tailEnd/>
            </a:ln>
            <a:effectLst/>
          </p:spPr>
          <p:txBody>
            <a:bodyPr/>
            <a:lstStyle/>
            <a:p>
              <a:endParaRPr lang="en-US"/>
            </a:p>
          </p:txBody>
        </p:sp>
        <p:sp>
          <p:nvSpPr>
            <p:cNvPr id="65727" name="Line 1215"/>
            <p:cNvSpPr>
              <a:spLocks noChangeShapeType="1"/>
            </p:cNvSpPr>
            <p:nvPr/>
          </p:nvSpPr>
          <p:spPr bwMode="auto">
            <a:xfrm>
              <a:off x="2149" y="2492"/>
              <a:ext cx="16" cy="1"/>
            </a:xfrm>
            <a:prstGeom prst="line">
              <a:avLst/>
            </a:prstGeom>
            <a:noFill/>
            <a:ln w="12700">
              <a:solidFill>
                <a:schemeClr val="tx2"/>
              </a:solidFill>
              <a:round/>
              <a:headEnd/>
              <a:tailEnd/>
            </a:ln>
            <a:effectLst/>
          </p:spPr>
          <p:txBody>
            <a:bodyPr/>
            <a:lstStyle/>
            <a:p>
              <a:endParaRPr lang="en-US"/>
            </a:p>
          </p:txBody>
        </p:sp>
        <p:sp>
          <p:nvSpPr>
            <p:cNvPr id="65728" name="Line 1216"/>
            <p:cNvSpPr>
              <a:spLocks noChangeShapeType="1"/>
            </p:cNvSpPr>
            <p:nvPr/>
          </p:nvSpPr>
          <p:spPr bwMode="auto">
            <a:xfrm>
              <a:off x="2197" y="2492"/>
              <a:ext cx="16" cy="1"/>
            </a:xfrm>
            <a:prstGeom prst="line">
              <a:avLst/>
            </a:prstGeom>
            <a:noFill/>
            <a:ln w="12700">
              <a:solidFill>
                <a:schemeClr val="tx2"/>
              </a:solidFill>
              <a:round/>
              <a:headEnd/>
              <a:tailEnd/>
            </a:ln>
            <a:effectLst/>
          </p:spPr>
          <p:txBody>
            <a:bodyPr/>
            <a:lstStyle/>
            <a:p>
              <a:endParaRPr lang="en-US"/>
            </a:p>
          </p:txBody>
        </p:sp>
        <p:sp>
          <p:nvSpPr>
            <p:cNvPr id="65729" name="Line 1217"/>
            <p:cNvSpPr>
              <a:spLocks noChangeShapeType="1"/>
            </p:cNvSpPr>
            <p:nvPr/>
          </p:nvSpPr>
          <p:spPr bwMode="auto">
            <a:xfrm>
              <a:off x="2245" y="2492"/>
              <a:ext cx="16" cy="1"/>
            </a:xfrm>
            <a:prstGeom prst="line">
              <a:avLst/>
            </a:prstGeom>
            <a:noFill/>
            <a:ln w="12700">
              <a:solidFill>
                <a:schemeClr val="tx2"/>
              </a:solidFill>
              <a:round/>
              <a:headEnd/>
              <a:tailEnd/>
            </a:ln>
            <a:effectLst/>
          </p:spPr>
          <p:txBody>
            <a:bodyPr/>
            <a:lstStyle/>
            <a:p>
              <a:endParaRPr lang="en-US"/>
            </a:p>
          </p:txBody>
        </p:sp>
        <p:sp>
          <p:nvSpPr>
            <p:cNvPr id="65730" name="Line 1218"/>
            <p:cNvSpPr>
              <a:spLocks noChangeShapeType="1"/>
            </p:cNvSpPr>
            <p:nvPr/>
          </p:nvSpPr>
          <p:spPr bwMode="auto">
            <a:xfrm>
              <a:off x="2293" y="2492"/>
              <a:ext cx="16" cy="1"/>
            </a:xfrm>
            <a:prstGeom prst="line">
              <a:avLst/>
            </a:prstGeom>
            <a:noFill/>
            <a:ln w="12700">
              <a:solidFill>
                <a:schemeClr val="tx2"/>
              </a:solidFill>
              <a:round/>
              <a:headEnd/>
              <a:tailEnd/>
            </a:ln>
            <a:effectLst/>
          </p:spPr>
          <p:txBody>
            <a:bodyPr/>
            <a:lstStyle/>
            <a:p>
              <a:endParaRPr lang="en-US"/>
            </a:p>
          </p:txBody>
        </p:sp>
        <p:sp>
          <p:nvSpPr>
            <p:cNvPr id="65731" name="Line 1219"/>
            <p:cNvSpPr>
              <a:spLocks noChangeShapeType="1"/>
            </p:cNvSpPr>
            <p:nvPr/>
          </p:nvSpPr>
          <p:spPr bwMode="auto">
            <a:xfrm>
              <a:off x="2341" y="2492"/>
              <a:ext cx="16" cy="1"/>
            </a:xfrm>
            <a:prstGeom prst="line">
              <a:avLst/>
            </a:prstGeom>
            <a:noFill/>
            <a:ln w="12700">
              <a:solidFill>
                <a:schemeClr val="tx2"/>
              </a:solidFill>
              <a:round/>
              <a:headEnd/>
              <a:tailEnd/>
            </a:ln>
            <a:effectLst/>
          </p:spPr>
          <p:txBody>
            <a:bodyPr/>
            <a:lstStyle/>
            <a:p>
              <a:endParaRPr lang="en-US"/>
            </a:p>
          </p:txBody>
        </p:sp>
        <p:sp>
          <p:nvSpPr>
            <p:cNvPr id="65732" name="Line 1220"/>
            <p:cNvSpPr>
              <a:spLocks noChangeShapeType="1"/>
            </p:cNvSpPr>
            <p:nvPr/>
          </p:nvSpPr>
          <p:spPr bwMode="auto">
            <a:xfrm>
              <a:off x="2389" y="2492"/>
              <a:ext cx="16" cy="1"/>
            </a:xfrm>
            <a:prstGeom prst="line">
              <a:avLst/>
            </a:prstGeom>
            <a:noFill/>
            <a:ln w="12700">
              <a:solidFill>
                <a:schemeClr val="tx2"/>
              </a:solidFill>
              <a:round/>
              <a:headEnd/>
              <a:tailEnd/>
            </a:ln>
            <a:effectLst/>
          </p:spPr>
          <p:txBody>
            <a:bodyPr/>
            <a:lstStyle/>
            <a:p>
              <a:endParaRPr lang="en-US"/>
            </a:p>
          </p:txBody>
        </p:sp>
        <p:sp>
          <p:nvSpPr>
            <p:cNvPr id="65733" name="Line 1221"/>
            <p:cNvSpPr>
              <a:spLocks noChangeShapeType="1"/>
            </p:cNvSpPr>
            <p:nvPr/>
          </p:nvSpPr>
          <p:spPr bwMode="auto">
            <a:xfrm>
              <a:off x="2437" y="2492"/>
              <a:ext cx="16" cy="1"/>
            </a:xfrm>
            <a:prstGeom prst="line">
              <a:avLst/>
            </a:prstGeom>
            <a:noFill/>
            <a:ln w="12700">
              <a:solidFill>
                <a:schemeClr val="tx2"/>
              </a:solidFill>
              <a:round/>
              <a:headEnd/>
              <a:tailEnd/>
            </a:ln>
            <a:effectLst/>
          </p:spPr>
          <p:txBody>
            <a:bodyPr/>
            <a:lstStyle/>
            <a:p>
              <a:endParaRPr lang="en-US"/>
            </a:p>
          </p:txBody>
        </p:sp>
        <p:sp>
          <p:nvSpPr>
            <p:cNvPr id="65734" name="Line 1222"/>
            <p:cNvSpPr>
              <a:spLocks noChangeShapeType="1"/>
            </p:cNvSpPr>
            <p:nvPr/>
          </p:nvSpPr>
          <p:spPr bwMode="auto">
            <a:xfrm>
              <a:off x="2485" y="2492"/>
              <a:ext cx="16" cy="1"/>
            </a:xfrm>
            <a:prstGeom prst="line">
              <a:avLst/>
            </a:prstGeom>
            <a:noFill/>
            <a:ln w="12700">
              <a:solidFill>
                <a:schemeClr val="tx2"/>
              </a:solidFill>
              <a:round/>
              <a:headEnd/>
              <a:tailEnd/>
            </a:ln>
            <a:effectLst/>
          </p:spPr>
          <p:txBody>
            <a:bodyPr/>
            <a:lstStyle/>
            <a:p>
              <a:endParaRPr lang="en-US"/>
            </a:p>
          </p:txBody>
        </p:sp>
        <p:sp>
          <p:nvSpPr>
            <p:cNvPr id="65735" name="Line 1223"/>
            <p:cNvSpPr>
              <a:spLocks noChangeShapeType="1"/>
            </p:cNvSpPr>
            <p:nvPr/>
          </p:nvSpPr>
          <p:spPr bwMode="auto">
            <a:xfrm>
              <a:off x="2533" y="2492"/>
              <a:ext cx="16" cy="1"/>
            </a:xfrm>
            <a:prstGeom prst="line">
              <a:avLst/>
            </a:prstGeom>
            <a:noFill/>
            <a:ln w="12700">
              <a:solidFill>
                <a:schemeClr val="tx2"/>
              </a:solidFill>
              <a:round/>
              <a:headEnd/>
              <a:tailEnd/>
            </a:ln>
            <a:effectLst/>
          </p:spPr>
          <p:txBody>
            <a:bodyPr/>
            <a:lstStyle/>
            <a:p>
              <a:endParaRPr lang="en-US"/>
            </a:p>
          </p:txBody>
        </p:sp>
        <p:sp>
          <p:nvSpPr>
            <p:cNvPr id="65736" name="Line 1224"/>
            <p:cNvSpPr>
              <a:spLocks noChangeShapeType="1"/>
            </p:cNvSpPr>
            <p:nvPr/>
          </p:nvSpPr>
          <p:spPr bwMode="auto">
            <a:xfrm>
              <a:off x="2580" y="2492"/>
              <a:ext cx="16" cy="1"/>
            </a:xfrm>
            <a:prstGeom prst="line">
              <a:avLst/>
            </a:prstGeom>
            <a:noFill/>
            <a:ln w="12700">
              <a:solidFill>
                <a:schemeClr val="tx2"/>
              </a:solidFill>
              <a:round/>
              <a:headEnd/>
              <a:tailEnd/>
            </a:ln>
            <a:effectLst/>
          </p:spPr>
          <p:txBody>
            <a:bodyPr/>
            <a:lstStyle/>
            <a:p>
              <a:endParaRPr lang="en-US"/>
            </a:p>
          </p:txBody>
        </p:sp>
        <p:sp>
          <p:nvSpPr>
            <p:cNvPr id="65737" name="Line 1225"/>
            <p:cNvSpPr>
              <a:spLocks noChangeShapeType="1"/>
            </p:cNvSpPr>
            <p:nvPr/>
          </p:nvSpPr>
          <p:spPr bwMode="auto">
            <a:xfrm>
              <a:off x="2628" y="2492"/>
              <a:ext cx="16" cy="1"/>
            </a:xfrm>
            <a:prstGeom prst="line">
              <a:avLst/>
            </a:prstGeom>
            <a:noFill/>
            <a:ln w="12700">
              <a:solidFill>
                <a:schemeClr val="tx2"/>
              </a:solidFill>
              <a:round/>
              <a:headEnd/>
              <a:tailEnd/>
            </a:ln>
            <a:effectLst/>
          </p:spPr>
          <p:txBody>
            <a:bodyPr/>
            <a:lstStyle/>
            <a:p>
              <a:endParaRPr lang="en-US"/>
            </a:p>
          </p:txBody>
        </p:sp>
        <p:sp>
          <p:nvSpPr>
            <p:cNvPr id="65738" name="Line 1226"/>
            <p:cNvSpPr>
              <a:spLocks noChangeShapeType="1"/>
            </p:cNvSpPr>
            <p:nvPr/>
          </p:nvSpPr>
          <p:spPr bwMode="auto">
            <a:xfrm>
              <a:off x="2676" y="2492"/>
              <a:ext cx="16" cy="1"/>
            </a:xfrm>
            <a:prstGeom prst="line">
              <a:avLst/>
            </a:prstGeom>
            <a:noFill/>
            <a:ln w="12700">
              <a:solidFill>
                <a:schemeClr val="tx2"/>
              </a:solidFill>
              <a:round/>
              <a:headEnd/>
              <a:tailEnd/>
            </a:ln>
            <a:effectLst/>
          </p:spPr>
          <p:txBody>
            <a:bodyPr/>
            <a:lstStyle/>
            <a:p>
              <a:endParaRPr lang="en-US"/>
            </a:p>
          </p:txBody>
        </p:sp>
        <p:sp>
          <p:nvSpPr>
            <p:cNvPr id="65739" name="Line 1227"/>
            <p:cNvSpPr>
              <a:spLocks noChangeShapeType="1"/>
            </p:cNvSpPr>
            <p:nvPr/>
          </p:nvSpPr>
          <p:spPr bwMode="auto">
            <a:xfrm>
              <a:off x="2724" y="2492"/>
              <a:ext cx="16" cy="1"/>
            </a:xfrm>
            <a:prstGeom prst="line">
              <a:avLst/>
            </a:prstGeom>
            <a:noFill/>
            <a:ln w="12700">
              <a:solidFill>
                <a:schemeClr val="tx2"/>
              </a:solidFill>
              <a:round/>
              <a:headEnd/>
              <a:tailEnd/>
            </a:ln>
            <a:effectLst/>
          </p:spPr>
          <p:txBody>
            <a:bodyPr/>
            <a:lstStyle/>
            <a:p>
              <a:endParaRPr lang="en-US"/>
            </a:p>
          </p:txBody>
        </p:sp>
        <p:sp>
          <p:nvSpPr>
            <p:cNvPr id="65740" name="Line 1228"/>
            <p:cNvSpPr>
              <a:spLocks noChangeShapeType="1"/>
            </p:cNvSpPr>
            <p:nvPr/>
          </p:nvSpPr>
          <p:spPr bwMode="auto">
            <a:xfrm>
              <a:off x="2772" y="2492"/>
              <a:ext cx="16" cy="1"/>
            </a:xfrm>
            <a:prstGeom prst="line">
              <a:avLst/>
            </a:prstGeom>
            <a:noFill/>
            <a:ln w="12700">
              <a:solidFill>
                <a:schemeClr val="tx2"/>
              </a:solidFill>
              <a:round/>
              <a:headEnd/>
              <a:tailEnd/>
            </a:ln>
            <a:effectLst/>
          </p:spPr>
          <p:txBody>
            <a:bodyPr/>
            <a:lstStyle/>
            <a:p>
              <a:endParaRPr lang="en-US"/>
            </a:p>
          </p:txBody>
        </p:sp>
        <p:sp>
          <p:nvSpPr>
            <p:cNvPr id="65741" name="Line 1229"/>
            <p:cNvSpPr>
              <a:spLocks noChangeShapeType="1"/>
            </p:cNvSpPr>
            <p:nvPr/>
          </p:nvSpPr>
          <p:spPr bwMode="auto">
            <a:xfrm>
              <a:off x="2820" y="2492"/>
              <a:ext cx="16" cy="1"/>
            </a:xfrm>
            <a:prstGeom prst="line">
              <a:avLst/>
            </a:prstGeom>
            <a:noFill/>
            <a:ln w="12700">
              <a:solidFill>
                <a:schemeClr val="tx2"/>
              </a:solidFill>
              <a:round/>
              <a:headEnd/>
              <a:tailEnd/>
            </a:ln>
            <a:effectLst/>
          </p:spPr>
          <p:txBody>
            <a:bodyPr/>
            <a:lstStyle/>
            <a:p>
              <a:endParaRPr lang="en-US"/>
            </a:p>
          </p:txBody>
        </p:sp>
        <p:sp>
          <p:nvSpPr>
            <p:cNvPr id="65742" name="Line 1230"/>
            <p:cNvSpPr>
              <a:spLocks noChangeShapeType="1"/>
            </p:cNvSpPr>
            <p:nvPr/>
          </p:nvSpPr>
          <p:spPr bwMode="auto">
            <a:xfrm>
              <a:off x="2868" y="2492"/>
              <a:ext cx="16" cy="1"/>
            </a:xfrm>
            <a:prstGeom prst="line">
              <a:avLst/>
            </a:prstGeom>
            <a:noFill/>
            <a:ln w="12700">
              <a:solidFill>
                <a:schemeClr val="tx2"/>
              </a:solidFill>
              <a:round/>
              <a:headEnd/>
              <a:tailEnd/>
            </a:ln>
            <a:effectLst/>
          </p:spPr>
          <p:txBody>
            <a:bodyPr/>
            <a:lstStyle/>
            <a:p>
              <a:endParaRPr lang="en-US"/>
            </a:p>
          </p:txBody>
        </p:sp>
        <p:sp>
          <p:nvSpPr>
            <p:cNvPr id="65743" name="Line 1231"/>
            <p:cNvSpPr>
              <a:spLocks noChangeShapeType="1"/>
            </p:cNvSpPr>
            <p:nvPr/>
          </p:nvSpPr>
          <p:spPr bwMode="auto">
            <a:xfrm>
              <a:off x="2916" y="2492"/>
              <a:ext cx="16" cy="1"/>
            </a:xfrm>
            <a:prstGeom prst="line">
              <a:avLst/>
            </a:prstGeom>
            <a:noFill/>
            <a:ln w="12700">
              <a:solidFill>
                <a:schemeClr val="tx2"/>
              </a:solidFill>
              <a:round/>
              <a:headEnd/>
              <a:tailEnd/>
            </a:ln>
            <a:effectLst/>
          </p:spPr>
          <p:txBody>
            <a:bodyPr/>
            <a:lstStyle/>
            <a:p>
              <a:endParaRPr lang="en-US"/>
            </a:p>
          </p:txBody>
        </p:sp>
        <p:sp>
          <p:nvSpPr>
            <p:cNvPr id="65744" name="Line 1232"/>
            <p:cNvSpPr>
              <a:spLocks noChangeShapeType="1"/>
            </p:cNvSpPr>
            <p:nvPr/>
          </p:nvSpPr>
          <p:spPr bwMode="auto">
            <a:xfrm>
              <a:off x="2964" y="2492"/>
              <a:ext cx="16" cy="1"/>
            </a:xfrm>
            <a:prstGeom prst="line">
              <a:avLst/>
            </a:prstGeom>
            <a:noFill/>
            <a:ln w="12700">
              <a:solidFill>
                <a:schemeClr val="tx2"/>
              </a:solidFill>
              <a:round/>
              <a:headEnd/>
              <a:tailEnd/>
            </a:ln>
            <a:effectLst/>
          </p:spPr>
          <p:txBody>
            <a:bodyPr/>
            <a:lstStyle/>
            <a:p>
              <a:endParaRPr lang="en-US"/>
            </a:p>
          </p:txBody>
        </p:sp>
        <p:sp>
          <p:nvSpPr>
            <p:cNvPr id="65745" name="Line 1233"/>
            <p:cNvSpPr>
              <a:spLocks noChangeShapeType="1"/>
            </p:cNvSpPr>
            <p:nvPr/>
          </p:nvSpPr>
          <p:spPr bwMode="auto">
            <a:xfrm>
              <a:off x="3012" y="2492"/>
              <a:ext cx="16" cy="1"/>
            </a:xfrm>
            <a:prstGeom prst="line">
              <a:avLst/>
            </a:prstGeom>
            <a:noFill/>
            <a:ln w="12700">
              <a:solidFill>
                <a:schemeClr val="tx2"/>
              </a:solidFill>
              <a:round/>
              <a:headEnd/>
              <a:tailEnd/>
            </a:ln>
            <a:effectLst/>
          </p:spPr>
          <p:txBody>
            <a:bodyPr/>
            <a:lstStyle/>
            <a:p>
              <a:endParaRPr lang="en-US"/>
            </a:p>
          </p:txBody>
        </p:sp>
        <p:sp>
          <p:nvSpPr>
            <p:cNvPr id="65746" name="Line 1234"/>
            <p:cNvSpPr>
              <a:spLocks noChangeShapeType="1"/>
            </p:cNvSpPr>
            <p:nvPr/>
          </p:nvSpPr>
          <p:spPr bwMode="auto">
            <a:xfrm>
              <a:off x="3060" y="2492"/>
              <a:ext cx="16" cy="1"/>
            </a:xfrm>
            <a:prstGeom prst="line">
              <a:avLst/>
            </a:prstGeom>
            <a:noFill/>
            <a:ln w="12700">
              <a:solidFill>
                <a:schemeClr val="tx2"/>
              </a:solidFill>
              <a:round/>
              <a:headEnd/>
              <a:tailEnd/>
            </a:ln>
            <a:effectLst/>
          </p:spPr>
          <p:txBody>
            <a:bodyPr/>
            <a:lstStyle/>
            <a:p>
              <a:endParaRPr lang="en-US"/>
            </a:p>
          </p:txBody>
        </p:sp>
        <p:sp>
          <p:nvSpPr>
            <p:cNvPr id="65747" name="Line 1235"/>
            <p:cNvSpPr>
              <a:spLocks noChangeShapeType="1"/>
            </p:cNvSpPr>
            <p:nvPr/>
          </p:nvSpPr>
          <p:spPr bwMode="auto">
            <a:xfrm>
              <a:off x="3108" y="2492"/>
              <a:ext cx="16" cy="1"/>
            </a:xfrm>
            <a:prstGeom prst="line">
              <a:avLst/>
            </a:prstGeom>
            <a:noFill/>
            <a:ln w="12700">
              <a:solidFill>
                <a:schemeClr val="tx2"/>
              </a:solidFill>
              <a:round/>
              <a:headEnd/>
              <a:tailEnd/>
            </a:ln>
            <a:effectLst/>
          </p:spPr>
          <p:txBody>
            <a:bodyPr/>
            <a:lstStyle/>
            <a:p>
              <a:endParaRPr lang="en-US"/>
            </a:p>
          </p:txBody>
        </p:sp>
        <p:sp>
          <p:nvSpPr>
            <p:cNvPr id="65748" name="Line 1236"/>
            <p:cNvSpPr>
              <a:spLocks noChangeShapeType="1"/>
            </p:cNvSpPr>
            <p:nvPr/>
          </p:nvSpPr>
          <p:spPr bwMode="auto">
            <a:xfrm>
              <a:off x="3156" y="2492"/>
              <a:ext cx="15" cy="1"/>
            </a:xfrm>
            <a:prstGeom prst="line">
              <a:avLst/>
            </a:prstGeom>
            <a:noFill/>
            <a:ln w="12700">
              <a:solidFill>
                <a:schemeClr val="tx2"/>
              </a:solidFill>
              <a:round/>
              <a:headEnd/>
              <a:tailEnd/>
            </a:ln>
            <a:effectLst/>
          </p:spPr>
          <p:txBody>
            <a:bodyPr/>
            <a:lstStyle/>
            <a:p>
              <a:endParaRPr lang="en-US"/>
            </a:p>
          </p:txBody>
        </p:sp>
        <p:sp>
          <p:nvSpPr>
            <p:cNvPr id="65749" name="Line 1237"/>
            <p:cNvSpPr>
              <a:spLocks noChangeShapeType="1"/>
            </p:cNvSpPr>
            <p:nvPr/>
          </p:nvSpPr>
          <p:spPr bwMode="auto">
            <a:xfrm>
              <a:off x="3203" y="2492"/>
              <a:ext cx="16" cy="1"/>
            </a:xfrm>
            <a:prstGeom prst="line">
              <a:avLst/>
            </a:prstGeom>
            <a:noFill/>
            <a:ln w="12700">
              <a:solidFill>
                <a:schemeClr val="tx2"/>
              </a:solidFill>
              <a:round/>
              <a:headEnd/>
              <a:tailEnd/>
            </a:ln>
            <a:effectLst/>
          </p:spPr>
          <p:txBody>
            <a:bodyPr/>
            <a:lstStyle/>
            <a:p>
              <a:endParaRPr lang="en-US"/>
            </a:p>
          </p:txBody>
        </p:sp>
        <p:sp>
          <p:nvSpPr>
            <p:cNvPr id="65750" name="Line 1238"/>
            <p:cNvSpPr>
              <a:spLocks noChangeShapeType="1"/>
            </p:cNvSpPr>
            <p:nvPr/>
          </p:nvSpPr>
          <p:spPr bwMode="auto">
            <a:xfrm>
              <a:off x="3251" y="2492"/>
              <a:ext cx="16" cy="1"/>
            </a:xfrm>
            <a:prstGeom prst="line">
              <a:avLst/>
            </a:prstGeom>
            <a:noFill/>
            <a:ln w="12700">
              <a:solidFill>
                <a:schemeClr val="tx2"/>
              </a:solidFill>
              <a:round/>
              <a:headEnd/>
              <a:tailEnd/>
            </a:ln>
            <a:effectLst/>
          </p:spPr>
          <p:txBody>
            <a:bodyPr/>
            <a:lstStyle/>
            <a:p>
              <a:endParaRPr lang="en-US"/>
            </a:p>
          </p:txBody>
        </p:sp>
        <p:sp>
          <p:nvSpPr>
            <p:cNvPr id="65751" name="Line 1239"/>
            <p:cNvSpPr>
              <a:spLocks noChangeShapeType="1"/>
            </p:cNvSpPr>
            <p:nvPr/>
          </p:nvSpPr>
          <p:spPr bwMode="auto">
            <a:xfrm>
              <a:off x="3299" y="2492"/>
              <a:ext cx="16" cy="1"/>
            </a:xfrm>
            <a:prstGeom prst="line">
              <a:avLst/>
            </a:prstGeom>
            <a:noFill/>
            <a:ln w="12700">
              <a:solidFill>
                <a:schemeClr val="tx2"/>
              </a:solidFill>
              <a:round/>
              <a:headEnd/>
              <a:tailEnd/>
            </a:ln>
            <a:effectLst/>
          </p:spPr>
          <p:txBody>
            <a:bodyPr/>
            <a:lstStyle/>
            <a:p>
              <a:endParaRPr lang="en-US"/>
            </a:p>
          </p:txBody>
        </p:sp>
        <p:sp>
          <p:nvSpPr>
            <p:cNvPr id="65752" name="Line 1240"/>
            <p:cNvSpPr>
              <a:spLocks noChangeShapeType="1"/>
            </p:cNvSpPr>
            <p:nvPr/>
          </p:nvSpPr>
          <p:spPr bwMode="auto">
            <a:xfrm>
              <a:off x="3347" y="2492"/>
              <a:ext cx="16" cy="1"/>
            </a:xfrm>
            <a:prstGeom prst="line">
              <a:avLst/>
            </a:prstGeom>
            <a:noFill/>
            <a:ln w="12700">
              <a:solidFill>
                <a:schemeClr val="tx2"/>
              </a:solidFill>
              <a:round/>
              <a:headEnd/>
              <a:tailEnd/>
            </a:ln>
            <a:effectLst/>
          </p:spPr>
          <p:txBody>
            <a:bodyPr/>
            <a:lstStyle/>
            <a:p>
              <a:endParaRPr lang="en-US"/>
            </a:p>
          </p:txBody>
        </p:sp>
        <p:sp>
          <p:nvSpPr>
            <p:cNvPr id="65753" name="Line 1241"/>
            <p:cNvSpPr>
              <a:spLocks noChangeShapeType="1"/>
            </p:cNvSpPr>
            <p:nvPr/>
          </p:nvSpPr>
          <p:spPr bwMode="auto">
            <a:xfrm>
              <a:off x="3395" y="2492"/>
              <a:ext cx="16" cy="1"/>
            </a:xfrm>
            <a:prstGeom prst="line">
              <a:avLst/>
            </a:prstGeom>
            <a:noFill/>
            <a:ln w="12700">
              <a:solidFill>
                <a:schemeClr val="tx2"/>
              </a:solidFill>
              <a:round/>
              <a:headEnd/>
              <a:tailEnd/>
            </a:ln>
            <a:effectLst/>
          </p:spPr>
          <p:txBody>
            <a:bodyPr/>
            <a:lstStyle/>
            <a:p>
              <a:endParaRPr lang="en-US"/>
            </a:p>
          </p:txBody>
        </p:sp>
        <p:sp>
          <p:nvSpPr>
            <p:cNvPr id="65754" name="Line 1242"/>
            <p:cNvSpPr>
              <a:spLocks noChangeShapeType="1"/>
            </p:cNvSpPr>
            <p:nvPr/>
          </p:nvSpPr>
          <p:spPr bwMode="auto">
            <a:xfrm>
              <a:off x="3443" y="2492"/>
              <a:ext cx="16" cy="1"/>
            </a:xfrm>
            <a:prstGeom prst="line">
              <a:avLst/>
            </a:prstGeom>
            <a:noFill/>
            <a:ln w="12700">
              <a:solidFill>
                <a:schemeClr val="tx2"/>
              </a:solidFill>
              <a:round/>
              <a:headEnd/>
              <a:tailEnd/>
            </a:ln>
            <a:effectLst/>
          </p:spPr>
          <p:txBody>
            <a:bodyPr/>
            <a:lstStyle/>
            <a:p>
              <a:endParaRPr lang="en-US"/>
            </a:p>
          </p:txBody>
        </p:sp>
        <p:sp>
          <p:nvSpPr>
            <p:cNvPr id="65755" name="Line 1243"/>
            <p:cNvSpPr>
              <a:spLocks noChangeShapeType="1"/>
            </p:cNvSpPr>
            <p:nvPr/>
          </p:nvSpPr>
          <p:spPr bwMode="auto">
            <a:xfrm>
              <a:off x="3491" y="2492"/>
              <a:ext cx="16" cy="1"/>
            </a:xfrm>
            <a:prstGeom prst="line">
              <a:avLst/>
            </a:prstGeom>
            <a:noFill/>
            <a:ln w="12700">
              <a:solidFill>
                <a:schemeClr val="tx2"/>
              </a:solidFill>
              <a:round/>
              <a:headEnd/>
              <a:tailEnd/>
            </a:ln>
            <a:effectLst/>
          </p:spPr>
          <p:txBody>
            <a:bodyPr/>
            <a:lstStyle/>
            <a:p>
              <a:endParaRPr lang="en-US"/>
            </a:p>
          </p:txBody>
        </p:sp>
        <p:sp>
          <p:nvSpPr>
            <p:cNvPr id="65756" name="Line 1244"/>
            <p:cNvSpPr>
              <a:spLocks noChangeShapeType="1"/>
            </p:cNvSpPr>
            <p:nvPr/>
          </p:nvSpPr>
          <p:spPr bwMode="auto">
            <a:xfrm>
              <a:off x="3539" y="2492"/>
              <a:ext cx="16" cy="1"/>
            </a:xfrm>
            <a:prstGeom prst="line">
              <a:avLst/>
            </a:prstGeom>
            <a:noFill/>
            <a:ln w="12700">
              <a:solidFill>
                <a:schemeClr val="tx2"/>
              </a:solidFill>
              <a:round/>
              <a:headEnd/>
              <a:tailEnd/>
            </a:ln>
            <a:effectLst/>
          </p:spPr>
          <p:txBody>
            <a:bodyPr/>
            <a:lstStyle/>
            <a:p>
              <a:endParaRPr lang="en-US"/>
            </a:p>
          </p:txBody>
        </p:sp>
        <p:sp>
          <p:nvSpPr>
            <p:cNvPr id="65757" name="Line 1245"/>
            <p:cNvSpPr>
              <a:spLocks noChangeShapeType="1"/>
            </p:cNvSpPr>
            <p:nvPr/>
          </p:nvSpPr>
          <p:spPr bwMode="auto">
            <a:xfrm>
              <a:off x="3587" y="2492"/>
              <a:ext cx="16" cy="1"/>
            </a:xfrm>
            <a:prstGeom prst="line">
              <a:avLst/>
            </a:prstGeom>
            <a:noFill/>
            <a:ln w="12700">
              <a:solidFill>
                <a:schemeClr val="tx2"/>
              </a:solidFill>
              <a:round/>
              <a:headEnd/>
              <a:tailEnd/>
            </a:ln>
            <a:effectLst/>
          </p:spPr>
          <p:txBody>
            <a:bodyPr/>
            <a:lstStyle/>
            <a:p>
              <a:endParaRPr lang="en-US"/>
            </a:p>
          </p:txBody>
        </p:sp>
        <p:sp>
          <p:nvSpPr>
            <p:cNvPr id="65758" name="Line 1246"/>
            <p:cNvSpPr>
              <a:spLocks noChangeShapeType="1"/>
            </p:cNvSpPr>
            <p:nvPr/>
          </p:nvSpPr>
          <p:spPr bwMode="auto">
            <a:xfrm>
              <a:off x="3635" y="2492"/>
              <a:ext cx="16" cy="1"/>
            </a:xfrm>
            <a:prstGeom prst="line">
              <a:avLst/>
            </a:prstGeom>
            <a:noFill/>
            <a:ln w="12700">
              <a:solidFill>
                <a:schemeClr val="tx2"/>
              </a:solidFill>
              <a:round/>
              <a:headEnd/>
              <a:tailEnd/>
            </a:ln>
            <a:effectLst/>
          </p:spPr>
          <p:txBody>
            <a:bodyPr/>
            <a:lstStyle/>
            <a:p>
              <a:endParaRPr lang="en-US"/>
            </a:p>
          </p:txBody>
        </p:sp>
        <p:sp>
          <p:nvSpPr>
            <p:cNvPr id="65759" name="Line 1247"/>
            <p:cNvSpPr>
              <a:spLocks noChangeShapeType="1"/>
            </p:cNvSpPr>
            <p:nvPr/>
          </p:nvSpPr>
          <p:spPr bwMode="auto">
            <a:xfrm>
              <a:off x="3683" y="2492"/>
              <a:ext cx="16" cy="1"/>
            </a:xfrm>
            <a:prstGeom prst="line">
              <a:avLst/>
            </a:prstGeom>
            <a:noFill/>
            <a:ln w="12700">
              <a:solidFill>
                <a:schemeClr val="tx2"/>
              </a:solidFill>
              <a:round/>
              <a:headEnd/>
              <a:tailEnd/>
            </a:ln>
            <a:effectLst/>
          </p:spPr>
          <p:txBody>
            <a:bodyPr/>
            <a:lstStyle/>
            <a:p>
              <a:endParaRPr lang="en-US"/>
            </a:p>
          </p:txBody>
        </p:sp>
        <p:sp>
          <p:nvSpPr>
            <p:cNvPr id="65760" name="Line 1248"/>
            <p:cNvSpPr>
              <a:spLocks noChangeShapeType="1"/>
            </p:cNvSpPr>
            <p:nvPr/>
          </p:nvSpPr>
          <p:spPr bwMode="auto">
            <a:xfrm>
              <a:off x="3731" y="2492"/>
              <a:ext cx="16" cy="1"/>
            </a:xfrm>
            <a:prstGeom prst="line">
              <a:avLst/>
            </a:prstGeom>
            <a:noFill/>
            <a:ln w="12700">
              <a:solidFill>
                <a:schemeClr val="tx2"/>
              </a:solidFill>
              <a:round/>
              <a:headEnd/>
              <a:tailEnd/>
            </a:ln>
            <a:effectLst/>
          </p:spPr>
          <p:txBody>
            <a:bodyPr/>
            <a:lstStyle/>
            <a:p>
              <a:endParaRPr lang="en-US"/>
            </a:p>
          </p:txBody>
        </p:sp>
        <p:sp>
          <p:nvSpPr>
            <p:cNvPr id="65761" name="Line 1249"/>
            <p:cNvSpPr>
              <a:spLocks noChangeShapeType="1"/>
            </p:cNvSpPr>
            <p:nvPr/>
          </p:nvSpPr>
          <p:spPr bwMode="auto">
            <a:xfrm>
              <a:off x="3778" y="2492"/>
              <a:ext cx="16" cy="1"/>
            </a:xfrm>
            <a:prstGeom prst="line">
              <a:avLst/>
            </a:prstGeom>
            <a:noFill/>
            <a:ln w="12700">
              <a:solidFill>
                <a:schemeClr val="tx2"/>
              </a:solidFill>
              <a:round/>
              <a:headEnd/>
              <a:tailEnd/>
            </a:ln>
            <a:effectLst/>
          </p:spPr>
          <p:txBody>
            <a:bodyPr/>
            <a:lstStyle/>
            <a:p>
              <a:endParaRPr lang="en-US"/>
            </a:p>
          </p:txBody>
        </p:sp>
        <p:sp>
          <p:nvSpPr>
            <p:cNvPr id="65762" name="Line 1250"/>
            <p:cNvSpPr>
              <a:spLocks noChangeShapeType="1"/>
            </p:cNvSpPr>
            <p:nvPr/>
          </p:nvSpPr>
          <p:spPr bwMode="auto">
            <a:xfrm>
              <a:off x="3826" y="2492"/>
              <a:ext cx="16" cy="1"/>
            </a:xfrm>
            <a:prstGeom prst="line">
              <a:avLst/>
            </a:prstGeom>
            <a:noFill/>
            <a:ln w="12700">
              <a:solidFill>
                <a:schemeClr val="tx2"/>
              </a:solidFill>
              <a:round/>
              <a:headEnd/>
              <a:tailEnd/>
            </a:ln>
            <a:effectLst/>
          </p:spPr>
          <p:txBody>
            <a:bodyPr/>
            <a:lstStyle/>
            <a:p>
              <a:endParaRPr lang="en-US"/>
            </a:p>
          </p:txBody>
        </p:sp>
        <p:sp>
          <p:nvSpPr>
            <p:cNvPr id="65763" name="Line 1251"/>
            <p:cNvSpPr>
              <a:spLocks noChangeShapeType="1"/>
            </p:cNvSpPr>
            <p:nvPr/>
          </p:nvSpPr>
          <p:spPr bwMode="auto">
            <a:xfrm>
              <a:off x="3874" y="2492"/>
              <a:ext cx="16" cy="1"/>
            </a:xfrm>
            <a:prstGeom prst="line">
              <a:avLst/>
            </a:prstGeom>
            <a:noFill/>
            <a:ln w="12700">
              <a:solidFill>
                <a:schemeClr val="tx2"/>
              </a:solidFill>
              <a:round/>
              <a:headEnd/>
              <a:tailEnd/>
            </a:ln>
            <a:effectLst/>
          </p:spPr>
          <p:txBody>
            <a:bodyPr/>
            <a:lstStyle/>
            <a:p>
              <a:endParaRPr lang="en-US"/>
            </a:p>
          </p:txBody>
        </p:sp>
        <p:sp>
          <p:nvSpPr>
            <p:cNvPr id="65764" name="Line 1252"/>
            <p:cNvSpPr>
              <a:spLocks noChangeShapeType="1"/>
            </p:cNvSpPr>
            <p:nvPr/>
          </p:nvSpPr>
          <p:spPr bwMode="auto">
            <a:xfrm>
              <a:off x="3922" y="2492"/>
              <a:ext cx="16" cy="1"/>
            </a:xfrm>
            <a:prstGeom prst="line">
              <a:avLst/>
            </a:prstGeom>
            <a:noFill/>
            <a:ln w="12700">
              <a:solidFill>
                <a:schemeClr val="tx2"/>
              </a:solidFill>
              <a:round/>
              <a:headEnd/>
              <a:tailEnd/>
            </a:ln>
            <a:effectLst/>
          </p:spPr>
          <p:txBody>
            <a:bodyPr/>
            <a:lstStyle/>
            <a:p>
              <a:endParaRPr lang="en-US"/>
            </a:p>
          </p:txBody>
        </p:sp>
        <p:sp>
          <p:nvSpPr>
            <p:cNvPr id="65765" name="Line 1253"/>
            <p:cNvSpPr>
              <a:spLocks noChangeShapeType="1"/>
            </p:cNvSpPr>
            <p:nvPr/>
          </p:nvSpPr>
          <p:spPr bwMode="auto">
            <a:xfrm>
              <a:off x="3970" y="2492"/>
              <a:ext cx="16" cy="1"/>
            </a:xfrm>
            <a:prstGeom prst="line">
              <a:avLst/>
            </a:prstGeom>
            <a:noFill/>
            <a:ln w="12700">
              <a:solidFill>
                <a:schemeClr val="tx2"/>
              </a:solidFill>
              <a:round/>
              <a:headEnd/>
              <a:tailEnd/>
            </a:ln>
            <a:effectLst/>
          </p:spPr>
          <p:txBody>
            <a:bodyPr/>
            <a:lstStyle/>
            <a:p>
              <a:endParaRPr lang="en-US"/>
            </a:p>
          </p:txBody>
        </p:sp>
        <p:sp>
          <p:nvSpPr>
            <p:cNvPr id="65766" name="Line 1254"/>
            <p:cNvSpPr>
              <a:spLocks noChangeShapeType="1"/>
            </p:cNvSpPr>
            <p:nvPr/>
          </p:nvSpPr>
          <p:spPr bwMode="auto">
            <a:xfrm>
              <a:off x="4018" y="2492"/>
              <a:ext cx="16" cy="1"/>
            </a:xfrm>
            <a:prstGeom prst="line">
              <a:avLst/>
            </a:prstGeom>
            <a:noFill/>
            <a:ln w="12700">
              <a:solidFill>
                <a:schemeClr val="tx2"/>
              </a:solidFill>
              <a:round/>
              <a:headEnd/>
              <a:tailEnd/>
            </a:ln>
            <a:effectLst/>
          </p:spPr>
          <p:txBody>
            <a:bodyPr/>
            <a:lstStyle/>
            <a:p>
              <a:endParaRPr lang="en-US"/>
            </a:p>
          </p:txBody>
        </p:sp>
        <p:sp>
          <p:nvSpPr>
            <p:cNvPr id="65767" name="Line 1255"/>
            <p:cNvSpPr>
              <a:spLocks noChangeShapeType="1"/>
            </p:cNvSpPr>
            <p:nvPr/>
          </p:nvSpPr>
          <p:spPr bwMode="auto">
            <a:xfrm>
              <a:off x="4066" y="2492"/>
              <a:ext cx="16" cy="1"/>
            </a:xfrm>
            <a:prstGeom prst="line">
              <a:avLst/>
            </a:prstGeom>
            <a:noFill/>
            <a:ln w="12700">
              <a:solidFill>
                <a:schemeClr val="tx2"/>
              </a:solidFill>
              <a:round/>
              <a:headEnd/>
              <a:tailEnd/>
            </a:ln>
            <a:effectLst/>
          </p:spPr>
          <p:txBody>
            <a:bodyPr/>
            <a:lstStyle/>
            <a:p>
              <a:endParaRPr lang="en-US"/>
            </a:p>
          </p:txBody>
        </p:sp>
        <p:sp>
          <p:nvSpPr>
            <p:cNvPr id="65768" name="Line 1256"/>
            <p:cNvSpPr>
              <a:spLocks noChangeShapeType="1"/>
            </p:cNvSpPr>
            <p:nvPr/>
          </p:nvSpPr>
          <p:spPr bwMode="auto">
            <a:xfrm>
              <a:off x="4114" y="2492"/>
              <a:ext cx="16" cy="1"/>
            </a:xfrm>
            <a:prstGeom prst="line">
              <a:avLst/>
            </a:prstGeom>
            <a:noFill/>
            <a:ln w="12700">
              <a:solidFill>
                <a:schemeClr val="tx2"/>
              </a:solidFill>
              <a:round/>
              <a:headEnd/>
              <a:tailEnd/>
            </a:ln>
            <a:effectLst/>
          </p:spPr>
          <p:txBody>
            <a:bodyPr/>
            <a:lstStyle/>
            <a:p>
              <a:endParaRPr lang="en-US"/>
            </a:p>
          </p:txBody>
        </p:sp>
        <p:sp>
          <p:nvSpPr>
            <p:cNvPr id="65769" name="Line 1257"/>
            <p:cNvSpPr>
              <a:spLocks noChangeShapeType="1"/>
            </p:cNvSpPr>
            <p:nvPr/>
          </p:nvSpPr>
          <p:spPr bwMode="auto">
            <a:xfrm>
              <a:off x="4162" y="2492"/>
              <a:ext cx="16" cy="1"/>
            </a:xfrm>
            <a:prstGeom prst="line">
              <a:avLst/>
            </a:prstGeom>
            <a:noFill/>
            <a:ln w="12700">
              <a:solidFill>
                <a:schemeClr val="tx2"/>
              </a:solidFill>
              <a:round/>
              <a:headEnd/>
              <a:tailEnd/>
            </a:ln>
            <a:effectLst/>
          </p:spPr>
          <p:txBody>
            <a:bodyPr/>
            <a:lstStyle/>
            <a:p>
              <a:endParaRPr lang="en-US"/>
            </a:p>
          </p:txBody>
        </p:sp>
        <p:sp>
          <p:nvSpPr>
            <p:cNvPr id="65770" name="Line 1258"/>
            <p:cNvSpPr>
              <a:spLocks noChangeShapeType="1"/>
            </p:cNvSpPr>
            <p:nvPr/>
          </p:nvSpPr>
          <p:spPr bwMode="auto">
            <a:xfrm>
              <a:off x="4210" y="2492"/>
              <a:ext cx="16" cy="1"/>
            </a:xfrm>
            <a:prstGeom prst="line">
              <a:avLst/>
            </a:prstGeom>
            <a:noFill/>
            <a:ln w="12700">
              <a:solidFill>
                <a:schemeClr val="tx2"/>
              </a:solidFill>
              <a:round/>
              <a:headEnd/>
              <a:tailEnd/>
            </a:ln>
            <a:effectLst/>
          </p:spPr>
          <p:txBody>
            <a:bodyPr/>
            <a:lstStyle/>
            <a:p>
              <a:endParaRPr lang="en-US"/>
            </a:p>
          </p:txBody>
        </p:sp>
        <p:sp>
          <p:nvSpPr>
            <p:cNvPr id="65771" name="Line 1259"/>
            <p:cNvSpPr>
              <a:spLocks noChangeShapeType="1"/>
            </p:cNvSpPr>
            <p:nvPr/>
          </p:nvSpPr>
          <p:spPr bwMode="auto">
            <a:xfrm>
              <a:off x="4258" y="2492"/>
              <a:ext cx="16" cy="1"/>
            </a:xfrm>
            <a:prstGeom prst="line">
              <a:avLst/>
            </a:prstGeom>
            <a:noFill/>
            <a:ln w="12700">
              <a:solidFill>
                <a:schemeClr val="tx2"/>
              </a:solidFill>
              <a:round/>
              <a:headEnd/>
              <a:tailEnd/>
            </a:ln>
            <a:effectLst/>
          </p:spPr>
          <p:txBody>
            <a:bodyPr/>
            <a:lstStyle/>
            <a:p>
              <a:endParaRPr lang="en-US"/>
            </a:p>
          </p:txBody>
        </p:sp>
        <p:sp>
          <p:nvSpPr>
            <p:cNvPr id="65772" name="Line 1260"/>
            <p:cNvSpPr>
              <a:spLocks noChangeShapeType="1"/>
            </p:cNvSpPr>
            <p:nvPr/>
          </p:nvSpPr>
          <p:spPr bwMode="auto">
            <a:xfrm>
              <a:off x="4306" y="2492"/>
              <a:ext cx="16" cy="1"/>
            </a:xfrm>
            <a:prstGeom prst="line">
              <a:avLst/>
            </a:prstGeom>
            <a:noFill/>
            <a:ln w="12700">
              <a:solidFill>
                <a:schemeClr val="tx2"/>
              </a:solidFill>
              <a:round/>
              <a:headEnd/>
              <a:tailEnd/>
            </a:ln>
            <a:effectLst/>
          </p:spPr>
          <p:txBody>
            <a:bodyPr/>
            <a:lstStyle/>
            <a:p>
              <a:endParaRPr lang="en-US"/>
            </a:p>
          </p:txBody>
        </p:sp>
        <p:sp>
          <p:nvSpPr>
            <p:cNvPr id="65773" name="Line 1261"/>
            <p:cNvSpPr>
              <a:spLocks noChangeShapeType="1"/>
            </p:cNvSpPr>
            <p:nvPr/>
          </p:nvSpPr>
          <p:spPr bwMode="auto">
            <a:xfrm>
              <a:off x="4353" y="2492"/>
              <a:ext cx="16" cy="1"/>
            </a:xfrm>
            <a:prstGeom prst="line">
              <a:avLst/>
            </a:prstGeom>
            <a:noFill/>
            <a:ln w="12700">
              <a:solidFill>
                <a:schemeClr val="tx2"/>
              </a:solidFill>
              <a:round/>
              <a:headEnd/>
              <a:tailEnd/>
            </a:ln>
            <a:effectLst/>
          </p:spPr>
          <p:txBody>
            <a:bodyPr/>
            <a:lstStyle/>
            <a:p>
              <a:endParaRPr lang="en-US"/>
            </a:p>
          </p:txBody>
        </p:sp>
        <p:sp>
          <p:nvSpPr>
            <p:cNvPr id="65774" name="Line 1262"/>
            <p:cNvSpPr>
              <a:spLocks noChangeShapeType="1"/>
            </p:cNvSpPr>
            <p:nvPr/>
          </p:nvSpPr>
          <p:spPr bwMode="auto">
            <a:xfrm>
              <a:off x="4401" y="2492"/>
              <a:ext cx="16" cy="1"/>
            </a:xfrm>
            <a:prstGeom prst="line">
              <a:avLst/>
            </a:prstGeom>
            <a:noFill/>
            <a:ln w="12700">
              <a:solidFill>
                <a:schemeClr val="tx2"/>
              </a:solidFill>
              <a:round/>
              <a:headEnd/>
              <a:tailEnd/>
            </a:ln>
            <a:effectLst/>
          </p:spPr>
          <p:txBody>
            <a:bodyPr/>
            <a:lstStyle/>
            <a:p>
              <a:endParaRPr lang="en-US"/>
            </a:p>
          </p:txBody>
        </p:sp>
        <p:sp>
          <p:nvSpPr>
            <p:cNvPr id="65775" name="Line 1263"/>
            <p:cNvSpPr>
              <a:spLocks noChangeShapeType="1"/>
            </p:cNvSpPr>
            <p:nvPr/>
          </p:nvSpPr>
          <p:spPr bwMode="auto">
            <a:xfrm>
              <a:off x="4449" y="2492"/>
              <a:ext cx="16" cy="1"/>
            </a:xfrm>
            <a:prstGeom prst="line">
              <a:avLst/>
            </a:prstGeom>
            <a:noFill/>
            <a:ln w="12700">
              <a:solidFill>
                <a:schemeClr val="tx2"/>
              </a:solidFill>
              <a:round/>
              <a:headEnd/>
              <a:tailEnd/>
            </a:ln>
            <a:effectLst/>
          </p:spPr>
          <p:txBody>
            <a:bodyPr/>
            <a:lstStyle/>
            <a:p>
              <a:endParaRPr lang="en-US"/>
            </a:p>
          </p:txBody>
        </p:sp>
        <p:sp>
          <p:nvSpPr>
            <p:cNvPr id="65776" name="Line 1264"/>
            <p:cNvSpPr>
              <a:spLocks noChangeShapeType="1"/>
            </p:cNvSpPr>
            <p:nvPr/>
          </p:nvSpPr>
          <p:spPr bwMode="auto">
            <a:xfrm>
              <a:off x="4497" y="2492"/>
              <a:ext cx="16" cy="1"/>
            </a:xfrm>
            <a:prstGeom prst="line">
              <a:avLst/>
            </a:prstGeom>
            <a:noFill/>
            <a:ln w="12700">
              <a:solidFill>
                <a:schemeClr val="tx2"/>
              </a:solidFill>
              <a:round/>
              <a:headEnd/>
              <a:tailEnd/>
            </a:ln>
            <a:effectLst/>
          </p:spPr>
          <p:txBody>
            <a:bodyPr/>
            <a:lstStyle/>
            <a:p>
              <a:endParaRPr lang="en-US"/>
            </a:p>
          </p:txBody>
        </p:sp>
        <p:sp>
          <p:nvSpPr>
            <p:cNvPr id="65777" name="Line 1265"/>
            <p:cNvSpPr>
              <a:spLocks noChangeShapeType="1"/>
            </p:cNvSpPr>
            <p:nvPr/>
          </p:nvSpPr>
          <p:spPr bwMode="auto">
            <a:xfrm>
              <a:off x="4545" y="2492"/>
              <a:ext cx="16" cy="1"/>
            </a:xfrm>
            <a:prstGeom prst="line">
              <a:avLst/>
            </a:prstGeom>
            <a:noFill/>
            <a:ln w="12700">
              <a:solidFill>
                <a:schemeClr val="tx2"/>
              </a:solidFill>
              <a:round/>
              <a:headEnd/>
              <a:tailEnd/>
            </a:ln>
            <a:effectLst/>
          </p:spPr>
          <p:txBody>
            <a:bodyPr/>
            <a:lstStyle/>
            <a:p>
              <a:endParaRPr lang="en-US"/>
            </a:p>
          </p:txBody>
        </p:sp>
        <p:sp>
          <p:nvSpPr>
            <p:cNvPr id="65778" name="Line 1266"/>
            <p:cNvSpPr>
              <a:spLocks noChangeShapeType="1"/>
            </p:cNvSpPr>
            <p:nvPr/>
          </p:nvSpPr>
          <p:spPr bwMode="auto">
            <a:xfrm>
              <a:off x="4593" y="2492"/>
              <a:ext cx="16" cy="1"/>
            </a:xfrm>
            <a:prstGeom prst="line">
              <a:avLst/>
            </a:prstGeom>
            <a:noFill/>
            <a:ln w="12700">
              <a:solidFill>
                <a:schemeClr val="tx2"/>
              </a:solidFill>
              <a:round/>
              <a:headEnd/>
              <a:tailEnd/>
            </a:ln>
            <a:effectLst/>
          </p:spPr>
          <p:txBody>
            <a:bodyPr/>
            <a:lstStyle/>
            <a:p>
              <a:endParaRPr lang="en-US"/>
            </a:p>
          </p:txBody>
        </p:sp>
        <p:sp>
          <p:nvSpPr>
            <p:cNvPr id="65779" name="Line 1267"/>
            <p:cNvSpPr>
              <a:spLocks noChangeShapeType="1"/>
            </p:cNvSpPr>
            <p:nvPr/>
          </p:nvSpPr>
          <p:spPr bwMode="auto">
            <a:xfrm>
              <a:off x="4641" y="2492"/>
              <a:ext cx="16" cy="1"/>
            </a:xfrm>
            <a:prstGeom prst="line">
              <a:avLst/>
            </a:prstGeom>
            <a:noFill/>
            <a:ln w="12700">
              <a:solidFill>
                <a:schemeClr val="tx2"/>
              </a:solidFill>
              <a:round/>
              <a:headEnd/>
              <a:tailEnd/>
            </a:ln>
            <a:effectLst/>
          </p:spPr>
          <p:txBody>
            <a:bodyPr/>
            <a:lstStyle/>
            <a:p>
              <a:endParaRPr lang="en-US"/>
            </a:p>
          </p:txBody>
        </p:sp>
        <p:sp>
          <p:nvSpPr>
            <p:cNvPr id="65780" name="Line 1268"/>
            <p:cNvSpPr>
              <a:spLocks noChangeShapeType="1"/>
            </p:cNvSpPr>
            <p:nvPr/>
          </p:nvSpPr>
          <p:spPr bwMode="auto">
            <a:xfrm>
              <a:off x="4689" y="2492"/>
              <a:ext cx="16" cy="1"/>
            </a:xfrm>
            <a:prstGeom prst="line">
              <a:avLst/>
            </a:prstGeom>
            <a:noFill/>
            <a:ln w="12700">
              <a:solidFill>
                <a:schemeClr val="tx2"/>
              </a:solidFill>
              <a:round/>
              <a:headEnd/>
              <a:tailEnd/>
            </a:ln>
            <a:effectLst/>
          </p:spPr>
          <p:txBody>
            <a:bodyPr/>
            <a:lstStyle/>
            <a:p>
              <a:endParaRPr lang="en-US"/>
            </a:p>
          </p:txBody>
        </p:sp>
        <p:sp>
          <p:nvSpPr>
            <p:cNvPr id="65781" name="Line 1269"/>
            <p:cNvSpPr>
              <a:spLocks noChangeShapeType="1"/>
            </p:cNvSpPr>
            <p:nvPr/>
          </p:nvSpPr>
          <p:spPr bwMode="auto">
            <a:xfrm>
              <a:off x="4737" y="2492"/>
              <a:ext cx="16" cy="1"/>
            </a:xfrm>
            <a:prstGeom prst="line">
              <a:avLst/>
            </a:prstGeom>
            <a:noFill/>
            <a:ln w="12700">
              <a:solidFill>
                <a:schemeClr val="tx2"/>
              </a:solidFill>
              <a:round/>
              <a:headEnd/>
              <a:tailEnd/>
            </a:ln>
            <a:effectLst/>
          </p:spPr>
          <p:txBody>
            <a:bodyPr/>
            <a:lstStyle/>
            <a:p>
              <a:endParaRPr lang="en-US"/>
            </a:p>
          </p:txBody>
        </p:sp>
        <p:sp>
          <p:nvSpPr>
            <p:cNvPr id="65782" name="Line 1270"/>
            <p:cNvSpPr>
              <a:spLocks noChangeShapeType="1"/>
            </p:cNvSpPr>
            <p:nvPr/>
          </p:nvSpPr>
          <p:spPr bwMode="auto">
            <a:xfrm>
              <a:off x="4785" y="2492"/>
              <a:ext cx="16" cy="1"/>
            </a:xfrm>
            <a:prstGeom prst="line">
              <a:avLst/>
            </a:prstGeom>
            <a:noFill/>
            <a:ln w="12700">
              <a:solidFill>
                <a:schemeClr val="tx2"/>
              </a:solidFill>
              <a:round/>
              <a:headEnd/>
              <a:tailEnd/>
            </a:ln>
            <a:effectLst/>
          </p:spPr>
          <p:txBody>
            <a:bodyPr/>
            <a:lstStyle/>
            <a:p>
              <a:endParaRPr lang="en-US"/>
            </a:p>
          </p:txBody>
        </p:sp>
        <p:sp>
          <p:nvSpPr>
            <p:cNvPr id="65783" name="Line 1271"/>
            <p:cNvSpPr>
              <a:spLocks noChangeShapeType="1"/>
            </p:cNvSpPr>
            <p:nvPr/>
          </p:nvSpPr>
          <p:spPr bwMode="auto">
            <a:xfrm>
              <a:off x="4833" y="2492"/>
              <a:ext cx="16" cy="1"/>
            </a:xfrm>
            <a:prstGeom prst="line">
              <a:avLst/>
            </a:prstGeom>
            <a:noFill/>
            <a:ln w="12700">
              <a:solidFill>
                <a:schemeClr val="tx2"/>
              </a:solidFill>
              <a:round/>
              <a:headEnd/>
              <a:tailEnd/>
            </a:ln>
            <a:effectLst/>
          </p:spPr>
          <p:txBody>
            <a:bodyPr/>
            <a:lstStyle/>
            <a:p>
              <a:endParaRPr lang="en-US"/>
            </a:p>
          </p:txBody>
        </p:sp>
        <p:sp>
          <p:nvSpPr>
            <p:cNvPr id="65784" name="Line 1272"/>
            <p:cNvSpPr>
              <a:spLocks noChangeShapeType="1"/>
            </p:cNvSpPr>
            <p:nvPr/>
          </p:nvSpPr>
          <p:spPr bwMode="auto">
            <a:xfrm>
              <a:off x="4881" y="2492"/>
              <a:ext cx="16" cy="1"/>
            </a:xfrm>
            <a:prstGeom prst="line">
              <a:avLst/>
            </a:prstGeom>
            <a:noFill/>
            <a:ln w="12700">
              <a:solidFill>
                <a:schemeClr val="tx2"/>
              </a:solidFill>
              <a:round/>
              <a:headEnd/>
              <a:tailEnd/>
            </a:ln>
            <a:effectLst/>
          </p:spPr>
          <p:txBody>
            <a:bodyPr/>
            <a:lstStyle/>
            <a:p>
              <a:endParaRPr lang="en-US"/>
            </a:p>
          </p:txBody>
        </p:sp>
        <p:sp>
          <p:nvSpPr>
            <p:cNvPr id="65785" name="Line 1273"/>
            <p:cNvSpPr>
              <a:spLocks noChangeShapeType="1"/>
            </p:cNvSpPr>
            <p:nvPr/>
          </p:nvSpPr>
          <p:spPr bwMode="auto">
            <a:xfrm>
              <a:off x="1143" y="2301"/>
              <a:ext cx="16" cy="1"/>
            </a:xfrm>
            <a:prstGeom prst="line">
              <a:avLst/>
            </a:prstGeom>
            <a:noFill/>
            <a:ln w="12700">
              <a:solidFill>
                <a:schemeClr val="tx2"/>
              </a:solidFill>
              <a:round/>
              <a:headEnd/>
              <a:tailEnd/>
            </a:ln>
            <a:effectLst/>
          </p:spPr>
          <p:txBody>
            <a:bodyPr/>
            <a:lstStyle/>
            <a:p>
              <a:endParaRPr lang="en-US"/>
            </a:p>
          </p:txBody>
        </p:sp>
        <p:sp>
          <p:nvSpPr>
            <p:cNvPr id="65786" name="Line 1274"/>
            <p:cNvSpPr>
              <a:spLocks noChangeShapeType="1"/>
            </p:cNvSpPr>
            <p:nvPr/>
          </p:nvSpPr>
          <p:spPr bwMode="auto">
            <a:xfrm>
              <a:off x="1191" y="2301"/>
              <a:ext cx="16" cy="1"/>
            </a:xfrm>
            <a:prstGeom prst="line">
              <a:avLst/>
            </a:prstGeom>
            <a:noFill/>
            <a:ln w="12700">
              <a:solidFill>
                <a:schemeClr val="tx2"/>
              </a:solidFill>
              <a:round/>
              <a:headEnd/>
              <a:tailEnd/>
            </a:ln>
            <a:effectLst/>
          </p:spPr>
          <p:txBody>
            <a:bodyPr/>
            <a:lstStyle/>
            <a:p>
              <a:endParaRPr lang="en-US"/>
            </a:p>
          </p:txBody>
        </p:sp>
        <p:sp>
          <p:nvSpPr>
            <p:cNvPr id="65787" name="Line 1275"/>
            <p:cNvSpPr>
              <a:spLocks noChangeShapeType="1"/>
            </p:cNvSpPr>
            <p:nvPr/>
          </p:nvSpPr>
          <p:spPr bwMode="auto">
            <a:xfrm>
              <a:off x="1239" y="2301"/>
              <a:ext cx="16" cy="1"/>
            </a:xfrm>
            <a:prstGeom prst="line">
              <a:avLst/>
            </a:prstGeom>
            <a:noFill/>
            <a:ln w="12700">
              <a:solidFill>
                <a:schemeClr val="tx2"/>
              </a:solidFill>
              <a:round/>
              <a:headEnd/>
              <a:tailEnd/>
            </a:ln>
            <a:effectLst/>
          </p:spPr>
          <p:txBody>
            <a:bodyPr/>
            <a:lstStyle/>
            <a:p>
              <a:endParaRPr lang="en-US"/>
            </a:p>
          </p:txBody>
        </p:sp>
        <p:sp>
          <p:nvSpPr>
            <p:cNvPr id="65788" name="Line 1276"/>
            <p:cNvSpPr>
              <a:spLocks noChangeShapeType="1"/>
            </p:cNvSpPr>
            <p:nvPr/>
          </p:nvSpPr>
          <p:spPr bwMode="auto">
            <a:xfrm>
              <a:off x="1287" y="2301"/>
              <a:ext cx="16" cy="1"/>
            </a:xfrm>
            <a:prstGeom prst="line">
              <a:avLst/>
            </a:prstGeom>
            <a:noFill/>
            <a:ln w="12700">
              <a:solidFill>
                <a:schemeClr val="tx2"/>
              </a:solidFill>
              <a:round/>
              <a:headEnd/>
              <a:tailEnd/>
            </a:ln>
            <a:effectLst/>
          </p:spPr>
          <p:txBody>
            <a:bodyPr/>
            <a:lstStyle/>
            <a:p>
              <a:endParaRPr lang="en-US"/>
            </a:p>
          </p:txBody>
        </p:sp>
        <p:sp>
          <p:nvSpPr>
            <p:cNvPr id="65789" name="Line 1277"/>
            <p:cNvSpPr>
              <a:spLocks noChangeShapeType="1"/>
            </p:cNvSpPr>
            <p:nvPr/>
          </p:nvSpPr>
          <p:spPr bwMode="auto">
            <a:xfrm>
              <a:off x="1335" y="2301"/>
              <a:ext cx="16" cy="1"/>
            </a:xfrm>
            <a:prstGeom prst="line">
              <a:avLst/>
            </a:prstGeom>
            <a:noFill/>
            <a:ln w="12700">
              <a:solidFill>
                <a:schemeClr val="tx2"/>
              </a:solidFill>
              <a:round/>
              <a:headEnd/>
              <a:tailEnd/>
            </a:ln>
            <a:effectLst/>
          </p:spPr>
          <p:txBody>
            <a:bodyPr/>
            <a:lstStyle/>
            <a:p>
              <a:endParaRPr lang="en-US"/>
            </a:p>
          </p:txBody>
        </p:sp>
        <p:sp>
          <p:nvSpPr>
            <p:cNvPr id="65790" name="Line 1278"/>
            <p:cNvSpPr>
              <a:spLocks noChangeShapeType="1"/>
            </p:cNvSpPr>
            <p:nvPr/>
          </p:nvSpPr>
          <p:spPr bwMode="auto">
            <a:xfrm>
              <a:off x="1383" y="2301"/>
              <a:ext cx="15" cy="1"/>
            </a:xfrm>
            <a:prstGeom prst="line">
              <a:avLst/>
            </a:prstGeom>
            <a:noFill/>
            <a:ln w="12700">
              <a:solidFill>
                <a:schemeClr val="tx2"/>
              </a:solidFill>
              <a:round/>
              <a:headEnd/>
              <a:tailEnd/>
            </a:ln>
            <a:effectLst/>
          </p:spPr>
          <p:txBody>
            <a:bodyPr/>
            <a:lstStyle/>
            <a:p>
              <a:endParaRPr lang="en-US"/>
            </a:p>
          </p:txBody>
        </p:sp>
        <p:sp>
          <p:nvSpPr>
            <p:cNvPr id="65791" name="Line 1279"/>
            <p:cNvSpPr>
              <a:spLocks noChangeShapeType="1"/>
            </p:cNvSpPr>
            <p:nvPr/>
          </p:nvSpPr>
          <p:spPr bwMode="auto">
            <a:xfrm>
              <a:off x="1430" y="2301"/>
              <a:ext cx="16" cy="1"/>
            </a:xfrm>
            <a:prstGeom prst="line">
              <a:avLst/>
            </a:prstGeom>
            <a:noFill/>
            <a:ln w="12700">
              <a:solidFill>
                <a:schemeClr val="tx2"/>
              </a:solidFill>
              <a:round/>
              <a:headEnd/>
              <a:tailEnd/>
            </a:ln>
            <a:effectLst/>
          </p:spPr>
          <p:txBody>
            <a:bodyPr/>
            <a:lstStyle/>
            <a:p>
              <a:endParaRPr lang="en-US"/>
            </a:p>
          </p:txBody>
        </p:sp>
        <p:sp>
          <p:nvSpPr>
            <p:cNvPr id="65792" name="Line 1280"/>
            <p:cNvSpPr>
              <a:spLocks noChangeShapeType="1"/>
            </p:cNvSpPr>
            <p:nvPr/>
          </p:nvSpPr>
          <p:spPr bwMode="auto">
            <a:xfrm>
              <a:off x="1478" y="2301"/>
              <a:ext cx="16" cy="1"/>
            </a:xfrm>
            <a:prstGeom prst="line">
              <a:avLst/>
            </a:prstGeom>
            <a:noFill/>
            <a:ln w="12700">
              <a:solidFill>
                <a:schemeClr val="tx2"/>
              </a:solidFill>
              <a:round/>
              <a:headEnd/>
              <a:tailEnd/>
            </a:ln>
            <a:effectLst/>
          </p:spPr>
          <p:txBody>
            <a:bodyPr/>
            <a:lstStyle/>
            <a:p>
              <a:endParaRPr lang="en-US"/>
            </a:p>
          </p:txBody>
        </p:sp>
        <p:sp>
          <p:nvSpPr>
            <p:cNvPr id="65793" name="Line 1281"/>
            <p:cNvSpPr>
              <a:spLocks noChangeShapeType="1"/>
            </p:cNvSpPr>
            <p:nvPr/>
          </p:nvSpPr>
          <p:spPr bwMode="auto">
            <a:xfrm>
              <a:off x="1526" y="2301"/>
              <a:ext cx="16" cy="1"/>
            </a:xfrm>
            <a:prstGeom prst="line">
              <a:avLst/>
            </a:prstGeom>
            <a:noFill/>
            <a:ln w="12700">
              <a:solidFill>
                <a:schemeClr val="tx2"/>
              </a:solidFill>
              <a:round/>
              <a:headEnd/>
              <a:tailEnd/>
            </a:ln>
            <a:effectLst/>
          </p:spPr>
          <p:txBody>
            <a:bodyPr/>
            <a:lstStyle/>
            <a:p>
              <a:endParaRPr lang="en-US"/>
            </a:p>
          </p:txBody>
        </p:sp>
        <p:sp>
          <p:nvSpPr>
            <p:cNvPr id="65794" name="Line 1282"/>
            <p:cNvSpPr>
              <a:spLocks noChangeShapeType="1"/>
            </p:cNvSpPr>
            <p:nvPr/>
          </p:nvSpPr>
          <p:spPr bwMode="auto">
            <a:xfrm>
              <a:off x="1574" y="2301"/>
              <a:ext cx="16" cy="1"/>
            </a:xfrm>
            <a:prstGeom prst="line">
              <a:avLst/>
            </a:prstGeom>
            <a:noFill/>
            <a:ln w="12700">
              <a:solidFill>
                <a:schemeClr val="tx2"/>
              </a:solidFill>
              <a:round/>
              <a:headEnd/>
              <a:tailEnd/>
            </a:ln>
            <a:effectLst/>
          </p:spPr>
          <p:txBody>
            <a:bodyPr/>
            <a:lstStyle/>
            <a:p>
              <a:endParaRPr lang="en-US"/>
            </a:p>
          </p:txBody>
        </p:sp>
        <p:sp>
          <p:nvSpPr>
            <p:cNvPr id="65795" name="Line 1283"/>
            <p:cNvSpPr>
              <a:spLocks noChangeShapeType="1"/>
            </p:cNvSpPr>
            <p:nvPr/>
          </p:nvSpPr>
          <p:spPr bwMode="auto">
            <a:xfrm>
              <a:off x="1622" y="2301"/>
              <a:ext cx="16" cy="1"/>
            </a:xfrm>
            <a:prstGeom prst="line">
              <a:avLst/>
            </a:prstGeom>
            <a:noFill/>
            <a:ln w="12700">
              <a:solidFill>
                <a:schemeClr val="tx2"/>
              </a:solidFill>
              <a:round/>
              <a:headEnd/>
              <a:tailEnd/>
            </a:ln>
            <a:effectLst/>
          </p:spPr>
          <p:txBody>
            <a:bodyPr/>
            <a:lstStyle/>
            <a:p>
              <a:endParaRPr lang="en-US"/>
            </a:p>
          </p:txBody>
        </p:sp>
        <p:sp>
          <p:nvSpPr>
            <p:cNvPr id="65796" name="Line 1284"/>
            <p:cNvSpPr>
              <a:spLocks noChangeShapeType="1"/>
            </p:cNvSpPr>
            <p:nvPr/>
          </p:nvSpPr>
          <p:spPr bwMode="auto">
            <a:xfrm>
              <a:off x="1670" y="2301"/>
              <a:ext cx="16" cy="1"/>
            </a:xfrm>
            <a:prstGeom prst="line">
              <a:avLst/>
            </a:prstGeom>
            <a:noFill/>
            <a:ln w="12700">
              <a:solidFill>
                <a:schemeClr val="tx2"/>
              </a:solidFill>
              <a:round/>
              <a:headEnd/>
              <a:tailEnd/>
            </a:ln>
            <a:effectLst/>
          </p:spPr>
          <p:txBody>
            <a:bodyPr/>
            <a:lstStyle/>
            <a:p>
              <a:endParaRPr lang="en-US"/>
            </a:p>
          </p:txBody>
        </p:sp>
        <p:sp>
          <p:nvSpPr>
            <p:cNvPr id="65797" name="Line 1285"/>
            <p:cNvSpPr>
              <a:spLocks noChangeShapeType="1"/>
            </p:cNvSpPr>
            <p:nvPr/>
          </p:nvSpPr>
          <p:spPr bwMode="auto">
            <a:xfrm>
              <a:off x="1718" y="2301"/>
              <a:ext cx="16" cy="1"/>
            </a:xfrm>
            <a:prstGeom prst="line">
              <a:avLst/>
            </a:prstGeom>
            <a:noFill/>
            <a:ln w="12700">
              <a:solidFill>
                <a:schemeClr val="tx2"/>
              </a:solidFill>
              <a:round/>
              <a:headEnd/>
              <a:tailEnd/>
            </a:ln>
            <a:effectLst/>
          </p:spPr>
          <p:txBody>
            <a:bodyPr/>
            <a:lstStyle/>
            <a:p>
              <a:endParaRPr lang="en-US"/>
            </a:p>
          </p:txBody>
        </p:sp>
        <p:sp>
          <p:nvSpPr>
            <p:cNvPr id="65798" name="Line 1286"/>
            <p:cNvSpPr>
              <a:spLocks noChangeShapeType="1"/>
            </p:cNvSpPr>
            <p:nvPr/>
          </p:nvSpPr>
          <p:spPr bwMode="auto">
            <a:xfrm>
              <a:off x="1766" y="2301"/>
              <a:ext cx="16" cy="1"/>
            </a:xfrm>
            <a:prstGeom prst="line">
              <a:avLst/>
            </a:prstGeom>
            <a:noFill/>
            <a:ln w="12700">
              <a:solidFill>
                <a:schemeClr val="tx2"/>
              </a:solidFill>
              <a:round/>
              <a:headEnd/>
              <a:tailEnd/>
            </a:ln>
            <a:effectLst/>
          </p:spPr>
          <p:txBody>
            <a:bodyPr/>
            <a:lstStyle/>
            <a:p>
              <a:endParaRPr lang="en-US"/>
            </a:p>
          </p:txBody>
        </p:sp>
        <p:sp>
          <p:nvSpPr>
            <p:cNvPr id="65799" name="Line 1287"/>
            <p:cNvSpPr>
              <a:spLocks noChangeShapeType="1"/>
            </p:cNvSpPr>
            <p:nvPr/>
          </p:nvSpPr>
          <p:spPr bwMode="auto">
            <a:xfrm>
              <a:off x="1814" y="2301"/>
              <a:ext cx="16" cy="1"/>
            </a:xfrm>
            <a:prstGeom prst="line">
              <a:avLst/>
            </a:prstGeom>
            <a:noFill/>
            <a:ln w="12700">
              <a:solidFill>
                <a:schemeClr val="tx2"/>
              </a:solidFill>
              <a:round/>
              <a:headEnd/>
              <a:tailEnd/>
            </a:ln>
            <a:effectLst/>
          </p:spPr>
          <p:txBody>
            <a:bodyPr/>
            <a:lstStyle/>
            <a:p>
              <a:endParaRPr lang="en-US"/>
            </a:p>
          </p:txBody>
        </p:sp>
        <p:sp>
          <p:nvSpPr>
            <p:cNvPr id="65800" name="Line 1288"/>
            <p:cNvSpPr>
              <a:spLocks noChangeShapeType="1"/>
            </p:cNvSpPr>
            <p:nvPr/>
          </p:nvSpPr>
          <p:spPr bwMode="auto">
            <a:xfrm>
              <a:off x="1862" y="2301"/>
              <a:ext cx="16" cy="1"/>
            </a:xfrm>
            <a:prstGeom prst="line">
              <a:avLst/>
            </a:prstGeom>
            <a:noFill/>
            <a:ln w="12700">
              <a:solidFill>
                <a:schemeClr val="tx2"/>
              </a:solidFill>
              <a:round/>
              <a:headEnd/>
              <a:tailEnd/>
            </a:ln>
            <a:effectLst/>
          </p:spPr>
          <p:txBody>
            <a:bodyPr/>
            <a:lstStyle/>
            <a:p>
              <a:endParaRPr lang="en-US"/>
            </a:p>
          </p:txBody>
        </p:sp>
        <p:sp>
          <p:nvSpPr>
            <p:cNvPr id="65801" name="Line 1289"/>
            <p:cNvSpPr>
              <a:spLocks noChangeShapeType="1"/>
            </p:cNvSpPr>
            <p:nvPr/>
          </p:nvSpPr>
          <p:spPr bwMode="auto">
            <a:xfrm>
              <a:off x="1910" y="2301"/>
              <a:ext cx="16" cy="1"/>
            </a:xfrm>
            <a:prstGeom prst="line">
              <a:avLst/>
            </a:prstGeom>
            <a:noFill/>
            <a:ln w="12700">
              <a:solidFill>
                <a:schemeClr val="tx2"/>
              </a:solidFill>
              <a:round/>
              <a:headEnd/>
              <a:tailEnd/>
            </a:ln>
            <a:effectLst/>
          </p:spPr>
          <p:txBody>
            <a:bodyPr/>
            <a:lstStyle/>
            <a:p>
              <a:endParaRPr lang="en-US"/>
            </a:p>
          </p:txBody>
        </p:sp>
        <p:sp>
          <p:nvSpPr>
            <p:cNvPr id="65802" name="Line 1290"/>
            <p:cNvSpPr>
              <a:spLocks noChangeShapeType="1"/>
            </p:cNvSpPr>
            <p:nvPr/>
          </p:nvSpPr>
          <p:spPr bwMode="auto">
            <a:xfrm>
              <a:off x="1958" y="2301"/>
              <a:ext cx="16" cy="1"/>
            </a:xfrm>
            <a:prstGeom prst="line">
              <a:avLst/>
            </a:prstGeom>
            <a:noFill/>
            <a:ln w="12700">
              <a:solidFill>
                <a:schemeClr val="tx2"/>
              </a:solidFill>
              <a:round/>
              <a:headEnd/>
              <a:tailEnd/>
            </a:ln>
            <a:effectLst/>
          </p:spPr>
          <p:txBody>
            <a:bodyPr/>
            <a:lstStyle/>
            <a:p>
              <a:endParaRPr lang="en-US"/>
            </a:p>
          </p:txBody>
        </p:sp>
        <p:sp>
          <p:nvSpPr>
            <p:cNvPr id="65803" name="Line 1291"/>
            <p:cNvSpPr>
              <a:spLocks noChangeShapeType="1"/>
            </p:cNvSpPr>
            <p:nvPr/>
          </p:nvSpPr>
          <p:spPr bwMode="auto">
            <a:xfrm>
              <a:off x="2005" y="2301"/>
              <a:ext cx="16" cy="1"/>
            </a:xfrm>
            <a:prstGeom prst="line">
              <a:avLst/>
            </a:prstGeom>
            <a:noFill/>
            <a:ln w="12700">
              <a:solidFill>
                <a:schemeClr val="tx2"/>
              </a:solidFill>
              <a:round/>
              <a:headEnd/>
              <a:tailEnd/>
            </a:ln>
            <a:effectLst/>
          </p:spPr>
          <p:txBody>
            <a:bodyPr/>
            <a:lstStyle/>
            <a:p>
              <a:endParaRPr lang="en-US"/>
            </a:p>
          </p:txBody>
        </p:sp>
        <p:sp>
          <p:nvSpPr>
            <p:cNvPr id="65804" name="Line 1292"/>
            <p:cNvSpPr>
              <a:spLocks noChangeShapeType="1"/>
            </p:cNvSpPr>
            <p:nvPr/>
          </p:nvSpPr>
          <p:spPr bwMode="auto">
            <a:xfrm>
              <a:off x="2053" y="2301"/>
              <a:ext cx="16" cy="1"/>
            </a:xfrm>
            <a:prstGeom prst="line">
              <a:avLst/>
            </a:prstGeom>
            <a:noFill/>
            <a:ln w="12700">
              <a:solidFill>
                <a:schemeClr val="tx2"/>
              </a:solidFill>
              <a:round/>
              <a:headEnd/>
              <a:tailEnd/>
            </a:ln>
            <a:effectLst/>
          </p:spPr>
          <p:txBody>
            <a:bodyPr/>
            <a:lstStyle/>
            <a:p>
              <a:endParaRPr lang="en-US"/>
            </a:p>
          </p:txBody>
        </p:sp>
        <p:sp>
          <p:nvSpPr>
            <p:cNvPr id="65805" name="Line 1293"/>
            <p:cNvSpPr>
              <a:spLocks noChangeShapeType="1"/>
            </p:cNvSpPr>
            <p:nvPr/>
          </p:nvSpPr>
          <p:spPr bwMode="auto">
            <a:xfrm>
              <a:off x="2101" y="2301"/>
              <a:ext cx="16" cy="1"/>
            </a:xfrm>
            <a:prstGeom prst="line">
              <a:avLst/>
            </a:prstGeom>
            <a:noFill/>
            <a:ln w="12700">
              <a:solidFill>
                <a:schemeClr val="tx2"/>
              </a:solidFill>
              <a:round/>
              <a:headEnd/>
              <a:tailEnd/>
            </a:ln>
            <a:effectLst/>
          </p:spPr>
          <p:txBody>
            <a:bodyPr/>
            <a:lstStyle/>
            <a:p>
              <a:endParaRPr lang="en-US"/>
            </a:p>
          </p:txBody>
        </p:sp>
        <p:sp>
          <p:nvSpPr>
            <p:cNvPr id="65806" name="Line 1294"/>
            <p:cNvSpPr>
              <a:spLocks noChangeShapeType="1"/>
            </p:cNvSpPr>
            <p:nvPr/>
          </p:nvSpPr>
          <p:spPr bwMode="auto">
            <a:xfrm>
              <a:off x="2149" y="2301"/>
              <a:ext cx="16" cy="1"/>
            </a:xfrm>
            <a:prstGeom prst="line">
              <a:avLst/>
            </a:prstGeom>
            <a:noFill/>
            <a:ln w="12700">
              <a:solidFill>
                <a:schemeClr val="tx2"/>
              </a:solidFill>
              <a:round/>
              <a:headEnd/>
              <a:tailEnd/>
            </a:ln>
            <a:effectLst/>
          </p:spPr>
          <p:txBody>
            <a:bodyPr/>
            <a:lstStyle/>
            <a:p>
              <a:endParaRPr lang="en-US"/>
            </a:p>
          </p:txBody>
        </p:sp>
        <p:sp>
          <p:nvSpPr>
            <p:cNvPr id="65807" name="Line 1295"/>
            <p:cNvSpPr>
              <a:spLocks noChangeShapeType="1"/>
            </p:cNvSpPr>
            <p:nvPr/>
          </p:nvSpPr>
          <p:spPr bwMode="auto">
            <a:xfrm>
              <a:off x="2197" y="2301"/>
              <a:ext cx="16" cy="1"/>
            </a:xfrm>
            <a:prstGeom prst="line">
              <a:avLst/>
            </a:prstGeom>
            <a:noFill/>
            <a:ln w="12700">
              <a:solidFill>
                <a:schemeClr val="tx2"/>
              </a:solidFill>
              <a:round/>
              <a:headEnd/>
              <a:tailEnd/>
            </a:ln>
            <a:effectLst/>
          </p:spPr>
          <p:txBody>
            <a:bodyPr/>
            <a:lstStyle/>
            <a:p>
              <a:endParaRPr lang="en-US"/>
            </a:p>
          </p:txBody>
        </p:sp>
        <p:sp>
          <p:nvSpPr>
            <p:cNvPr id="65808" name="Line 1296"/>
            <p:cNvSpPr>
              <a:spLocks noChangeShapeType="1"/>
            </p:cNvSpPr>
            <p:nvPr/>
          </p:nvSpPr>
          <p:spPr bwMode="auto">
            <a:xfrm>
              <a:off x="2245" y="2301"/>
              <a:ext cx="16" cy="1"/>
            </a:xfrm>
            <a:prstGeom prst="line">
              <a:avLst/>
            </a:prstGeom>
            <a:noFill/>
            <a:ln w="12700">
              <a:solidFill>
                <a:schemeClr val="tx2"/>
              </a:solidFill>
              <a:round/>
              <a:headEnd/>
              <a:tailEnd/>
            </a:ln>
            <a:effectLst/>
          </p:spPr>
          <p:txBody>
            <a:bodyPr/>
            <a:lstStyle/>
            <a:p>
              <a:endParaRPr lang="en-US"/>
            </a:p>
          </p:txBody>
        </p:sp>
        <p:sp>
          <p:nvSpPr>
            <p:cNvPr id="65809" name="Line 1297"/>
            <p:cNvSpPr>
              <a:spLocks noChangeShapeType="1"/>
            </p:cNvSpPr>
            <p:nvPr/>
          </p:nvSpPr>
          <p:spPr bwMode="auto">
            <a:xfrm>
              <a:off x="2293" y="2301"/>
              <a:ext cx="16" cy="1"/>
            </a:xfrm>
            <a:prstGeom prst="line">
              <a:avLst/>
            </a:prstGeom>
            <a:noFill/>
            <a:ln w="12700">
              <a:solidFill>
                <a:schemeClr val="tx2"/>
              </a:solidFill>
              <a:round/>
              <a:headEnd/>
              <a:tailEnd/>
            </a:ln>
            <a:effectLst/>
          </p:spPr>
          <p:txBody>
            <a:bodyPr/>
            <a:lstStyle/>
            <a:p>
              <a:endParaRPr lang="en-US"/>
            </a:p>
          </p:txBody>
        </p:sp>
        <p:sp>
          <p:nvSpPr>
            <p:cNvPr id="65810" name="Line 1298"/>
            <p:cNvSpPr>
              <a:spLocks noChangeShapeType="1"/>
            </p:cNvSpPr>
            <p:nvPr/>
          </p:nvSpPr>
          <p:spPr bwMode="auto">
            <a:xfrm>
              <a:off x="2341" y="2301"/>
              <a:ext cx="16" cy="1"/>
            </a:xfrm>
            <a:prstGeom prst="line">
              <a:avLst/>
            </a:prstGeom>
            <a:noFill/>
            <a:ln w="12700">
              <a:solidFill>
                <a:schemeClr val="tx2"/>
              </a:solidFill>
              <a:round/>
              <a:headEnd/>
              <a:tailEnd/>
            </a:ln>
            <a:effectLst/>
          </p:spPr>
          <p:txBody>
            <a:bodyPr/>
            <a:lstStyle/>
            <a:p>
              <a:endParaRPr lang="en-US"/>
            </a:p>
          </p:txBody>
        </p:sp>
        <p:sp>
          <p:nvSpPr>
            <p:cNvPr id="65811" name="Line 1299"/>
            <p:cNvSpPr>
              <a:spLocks noChangeShapeType="1"/>
            </p:cNvSpPr>
            <p:nvPr/>
          </p:nvSpPr>
          <p:spPr bwMode="auto">
            <a:xfrm>
              <a:off x="2389" y="2301"/>
              <a:ext cx="16" cy="1"/>
            </a:xfrm>
            <a:prstGeom prst="line">
              <a:avLst/>
            </a:prstGeom>
            <a:noFill/>
            <a:ln w="12700">
              <a:solidFill>
                <a:schemeClr val="tx2"/>
              </a:solidFill>
              <a:round/>
              <a:headEnd/>
              <a:tailEnd/>
            </a:ln>
            <a:effectLst/>
          </p:spPr>
          <p:txBody>
            <a:bodyPr/>
            <a:lstStyle/>
            <a:p>
              <a:endParaRPr lang="en-US"/>
            </a:p>
          </p:txBody>
        </p:sp>
        <p:sp>
          <p:nvSpPr>
            <p:cNvPr id="65812" name="Line 1300"/>
            <p:cNvSpPr>
              <a:spLocks noChangeShapeType="1"/>
            </p:cNvSpPr>
            <p:nvPr/>
          </p:nvSpPr>
          <p:spPr bwMode="auto">
            <a:xfrm>
              <a:off x="2437" y="2301"/>
              <a:ext cx="16" cy="1"/>
            </a:xfrm>
            <a:prstGeom prst="line">
              <a:avLst/>
            </a:prstGeom>
            <a:noFill/>
            <a:ln w="12700">
              <a:solidFill>
                <a:schemeClr val="tx2"/>
              </a:solidFill>
              <a:round/>
              <a:headEnd/>
              <a:tailEnd/>
            </a:ln>
            <a:effectLst/>
          </p:spPr>
          <p:txBody>
            <a:bodyPr/>
            <a:lstStyle/>
            <a:p>
              <a:endParaRPr lang="en-US"/>
            </a:p>
          </p:txBody>
        </p:sp>
        <p:sp>
          <p:nvSpPr>
            <p:cNvPr id="65813" name="Line 1301"/>
            <p:cNvSpPr>
              <a:spLocks noChangeShapeType="1"/>
            </p:cNvSpPr>
            <p:nvPr/>
          </p:nvSpPr>
          <p:spPr bwMode="auto">
            <a:xfrm>
              <a:off x="2485" y="2301"/>
              <a:ext cx="16" cy="1"/>
            </a:xfrm>
            <a:prstGeom prst="line">
              <a:avLst/>
            </a:prstGeom>
            <a:noFill/>
            <a:ln w="12700">
              <a:solidFill>
                <a:schemeClr val="tx2"/>
              </a:solidFill>
              <a:round/>
              <a:headEnd/>
              <a:tailEnd/>
            </a:ln>
            <a:effectLst/>
          </p:spPr>
          <p:txBody>
            <a:bodyPr/>
            <a:lstStyle/>
            <a:p>
              <a:endParaRPr lang="en-US"/>
            </a:p>
          </p:txBody>
        </p:sp>
        <p:sp>
          <p:nvSpPr>
            <p:cNvPr id="65814" name="Line 1302"/>
            <p:cNvSpPr>
              <a:spLocks noChangeShapeType="1"/>
            </p:cNvSpPr>
            <p:nvPr/>
          </p:nvSpPr>
          <p:spPr bwMode="auto">
            <a:xfrm>
              <a:off x="2533" y="2301"/>
              <a:ext cx="16" cy="1"/>
            </a:xfrm>
            <a:prstGeom prst="line">
              <a:avLst/>
            </a:prstGeom>
            <a:noFill/>
            <a:ln w="12700">
              <a:solidFill>
                <a:schemeClr val="tx2"/>
              </a:solidFill>
              <a:round/>
              <a:headEnd/>
              <a:tailEnd/>
            </a:ln>
            <a:effectLst/>
          </p:spPr>
          <p:txBody>
            <a:bodyPr/>
            <a:lstStyle/>
            <a:p>
              <a:endParaRPr lang="en-US"/>
            </a:p>
          </p:txBody>
        </p:sp>
        <p:sp>
          <p:nvSpPr>
            <p:cNvPr id="65815" name="Line 1303"/>
            <p:cNvSpPr>
              <a:spLocks noChangeShapeType="1"/>
            </p:cNvSpPr>
            <p:nvPr/>
          </p:nvSpPr>
          <p:spPr bwMode="auto">
            <a:xfrm>
              <a:off x="2580" y="2301"/>
              <a:ext cx="16" cy="1"/>
            </a:xfrm>
            <a:prstGeom prst="line">
              <a:avLst/>
            </a:prstGeom>
            <a:noFill/>
            <a:ln w="12700">
              <a:solidFill>
                <a:schemeClr val="tx2"/>
              </a:solidFill>
              <a:round/>
              <a:headEnd/>
              <a:tailEnd/>
            </a:ln>
            <a:effectLst/>
          </p:spPr>
          <p:txBody>
            <a:bodyPr/>
            <a:lstStyle/>
            <a:p>
              <a:endParaRPr lang="en-US"/>
            </a:p>
          </p:txBody>
        </p:sp>
        <p:sp>
          <p:nvSpPr>
            <p:cNvPr id="65816" name="Line 1304"/>
            <p:cNvSpPr>
              <a:spLocks noChangeShapeType="1"/>
            </p:cNvSpPr>
            <p:nvPr/>
          </p:nvSpPr>
          <p:spPr bwMode="auto">
            <a:xfrm>
              <a:off x="2628" y="2301"/>
              <a:ext cx="16" cy="1"/>
            </a:xfrm>
            <a:prstGeom prst="line">
              <a:avLst/>
            </a:prstGeom>
            <a:noFill/>
            <a:ln w="12700">
              <a:solidFill>
                <a:schemeClr val="tx2"/>
              </a:solidFill>
              <a:round/>
              <a:headEnd/>
              <a:tailEnd/>
            </a:ln>
            <a:effectLst/>
          </p:spPr>
          <p:txBody>
            <a:bodyPr/>
            <a:lstStyle/>
            <a:p>
              <a:endParaRPr lang="en-US"/>
            </a:p>
          </p:txBody>
        </p:sp>
        <p:sp>
          <p:nvSpPr>
            <p:cNvPr id="65817" name="Line 1305"/>
            <p:cNvSpPr>
              <a:spLocks noChangeShapeType="1"/>
            </p:cNvSpPr>
            <p:nvPr/>
          </p:nvSpPr>
          <p:spPr bwMode="auto">
            <a:xfrm>
              <a:off x="2676" y="2301"/>
              <a:ext cx="16" cy="1"/>
            </a:xfrm>
            <a:prstGeom prst="line">
              <a:avLst/>
            </a:prstGeom>
            <a:noFill/>
            <a:ln w="12700">
              <a:solidFill>
                <a:schemeClr val="tx2"/>
              </a:solidFill>
              <a:round/>
              <a:headEnd/>
              <a:tailEnd/>
            </a:ln>
            <a:effectLst/>
          </p:spPr>
          <p:txBody>
            <a:bodyPr/>
            <a:lstStyle/>
            <a:p>
              <a:endParaRPr lang="en-US"/>
            </a:p>
          </p:txBody>
        </p:sp>
        <p:sp>
          <p:nvSpPr>
            <p:cNvPr id="65818" name="Line 1306"/>
            <p:cNvSpPr>
              <a:spLocks noChangeShapeType="1"/>
            </p:cNvSpPr>
            <p:nvPr/>
          </p:nvSpPr>
          <p:spPr bwMode="auto">
            <a:xfrm>
              <a:off x="2724" y="2301"/>
              <a:ext cx="16" cy="1"/>
            </a:xfrm>
            <a:prstGeom prst="line">
              <a:avLst/>
            </a:prstGeom>
            <a:noFill/>
            <a:ln w="12700">
              <a:solidFill>
                <a:schemeClr val="tx2"/>
              </a:solidFill>
              <a:round/>
              <a:headEnd/>
              <a:tailEnd/>
            </a:ln>
            <a:effectLst/>
          </p:spPr>
          <p:txBody>
            <a:bodyPr/>
            <a:lstStyle/>
            <a:p>
              <a:endParaRPr lang="en-US"/>
            </a:p>
          </p:txBody>
        </p:sp>
        <p:sp>
          <p:nvSpPr>
            <p:cNvPr id="65819" name="Line 1307"/>
            <p:cNvSpPr>
              <a:spLocks noChangeShapeType="1"/>
            </p:cNvSpPr>
            <p:nvPr/>
          </p:nvSpPr>
          <p:spPr bwMode="auto">
            <a:xfrm>
              <a:off x="2772" y="2301"/>
              <a:ext cx="16" cy="1"/>
            </a:xfrm>
            <a:prstGeom prst="line">
              <a:avLst/>
            </a:prstGeom>
            <a:noFill/>
            <a:ln w="12700">
              <a:solidFill>
                <a:schemeClr val="tx2"/>
              </a:solidFill>
              <a:round/>
              <a:headEnd/>
              <a:tailEnd/>
            </a:ln>
            <a:effectLst/>
          </p:spPr>
          <p:txBody>
            <a:bodyPr/>
            <a:lstStyle/>
            <a:p>
              <a:endParaRPr lang="en-US"/>
            </a:p>
          </p:txBody>
        </p:sp>
        <p:sp>
          <p:nvSpPr>
            <p:cNvPr id="65820" name="Line 1308"/>
            <p:cNvSpPr>
              <a:spLocks noChangeShapeType="1"/>
            </p:cNvSpPr>
            <p:nvPr/>
          </p:nvSpPr>
          <p:spPr bwMode="auto">
            <a:xfrm>
              <a:off x="2820" y="2301"/>
              <a:ext cx="16" cy="1"/>
            </a:xfrm>
            <a:prstGeom prst="line">
              <a:avLst/>
            </a:prstGeom>
            <a:noFill/>
            <a:ln w="12700">
              <a:solidFill>
                <a:schemeClr val="tx2"/>
              </a:solidFill>
              <a:round/>
              <a:headEnd/>
              <a:tailEnd/>
            </a:ln>
            <a:effectLst/>
          </p:spPr>
          <p:txBody>
            <a:bodyPr/>
            <a:lstStyle/>
            <a:p>
              <a:endParaRPr lang="en-US"/>
            </a:p>
          </p:txBody>
        </p:sp>
        <p:sp>
          <p:nvSpPr>
            <p:cNvPr id="65821" name="Line 1309"/>
            <p:cNvSpPr>
              <a:spLocks noChangeShapeType="1"/>
            </p:cNvSpPr>
            <p:nvPr/>
          </p:nvSpPr>
          <p:spPr bwMode="auto">
            <a:xfrm>
              <a:off x="2868" y="2301"/>
              <a:ext cx="16" cy="1"/>
            </a:xfrm>
            <a:prstGeom prst="line">
              <a:avLst/>
            </a:prstGeom>
            <a:noFill/>
            <a:ln w="12700">
              <a:solidFill>
                <a:schemeClr val="tx2"/>
              </a:solidFill>
              <a:round/>
              <a:headEnd/>
              <a:tailEnd/>
            </a:ln>
            <a:effectLst/>
          </p:spPr>
          <p:txBody>
            <a:bodyPr/>
            <a:lstStyle/>
            <a:p>
              <a:endParaRPr lang="en-US"/>
            </a:p>
          </p:txBody>
        </p:sp>
        <p:sp>
          <p:nvSpPr>
            <p:cNvPr id="65822" name="Line 1310"/>
            <p:cNvSpPr>
              <a:spLocks noChangeShapeType="1"/>
            </p:cNvSpPr>
            <p:nvPr/>
          </p:nvSpPr>
          <p:spPr bwMode="auto">
            <a:xfrm>
              <a:off x="2916" y="2301"/>
              <a:ext cx="16" cy="1"/>
            </a:xfrm>
            <a:prstGeom prst="line">
              <a:avLst/>
            </a:prstGeom>
            <a:noFill/>
            <a:ln w="12700">
              <a:solidFill>
                <a:schemeClr val="tx2"/>
              </a:solidFill>
              <a:round/>
              <a:headEnd/>
              <a:tailEnd/>
            </a:ln>
            <a:effectLst/>
          </p:spPr>
          <p:txBody>
            <a:bodyPr/>
            <a:lstStyle/>
            <a:p>
              <a:endParaRPr lang="en-US"/>
            </a:p>
          </p:txBody>
        </p:sp>
        <p:sp>
          <p:nvSpPr>
            <p:cNvPr id="65823" name="Line 1311"/>
            <p:cNvSpPr>
              <a:spLocks noChangeShapeType="1"/>
            </p:cNvSpPr>
            <p:nvPr/>
          </p:nvSpPr>
          <p:spPr bwMode="auto">
            <a:xfrm>
              <a:off x="2964" y="2301"/>
              <a:ext cx="16" cy="1"/>
            </a:xfrm>
            <a:prstGeom prst="line">
              <a:avLst/>
            </a:prstGeom>
            <a:noFill/>
            <a:ln w="12700">
              <a:solidFill>
                <a:schemeClr val="tx2"/>
              </a:solidFill>
              <a:round/>
              <a:headEnd/>
              <a:tailEnd/>
            </a:ln>
            <a:effectLst/>
          </p:spPr>
          <p:txBody>
            <a:bodyPr/>
            <a:lstStyle/>
            <a:p>
              <a:endParaRPr lang="en-US"/>
            </a:p>
          </p:txBody>
        </p:sp>
        <p:sp>
          <p:nvSpPr>
            <p:cNvPr id="65824" name="Line 1312"/>
            <p:cNvSpPr>
              <a:spLocks noChangeShapeType="1"/>
            </p:cNvSpPr>
            <p:nvPr/>
          </p:nvSpPr>
          <p:spPr bwMode="auto">
            <a:xfrm>
              <a:off x="3012" y="2301"/>
              <a:ext cx="16" cy="1"/>
            </a:xfrm>
            <a:prstGeom prst="line">
              <a:avLst/>
            </a:prstGeom>
            <a:noFill/>
            <a:ln w="12700">
              <a:solidFill>
                <a:schemeClr val="tx2"/>
              </a:solidFill>
              <a:round/>
              <a:headEnd/>
              <a:tailEnd/>
            </a:ln>
            <a:effectLst/>
          </p:spPr>
          <p:txBody>
            <a:bodyPr/>
            <a:lstStyle/>
            <a:p>
              <a:endParaRPr lang="en-US"/>
            </a:p>
          </p:txBody>
        </p:sp>
        <p:sp>
          <p:nvSpPr>
            <p:cNvPr id="65825" name="Line 1313"/>
            <p:cNvSpPr>
              <a:spLocks noChangeShapeType="1"/>
            </p:cNvSpPr>
            <p:nvPr/>
          </p:nvSpPr>
          <p:spPr bwMode="auto">
            <a:xfrm>
              <a:off x="3060" y="2301"/>
              <a:ext cx="16" cy="1"/>
            </a:xfrm>
            <a:prstGeom prst="line">
              <a:avLst/>
            </a:prstGeom>
            <a:noFill/>
            <a:ln w="12700">
              <a:solidFill>
                <a:schemeClr val="tx2"/>
              </a:solidFill>
              <a:round/>
              <a:headEnd/>
              <a:tailEnd/>
            </a:ln>
            <a:effectLst/>
          </p:spPr>
          <p:txBody>
            <a:bodyPr/>
            <a:lstStyle/>
            <a:p>
              <a:endParaRPr lang="en-US"/>
            </a:p>
          </p:txBody>
        </p:sp>
        <p:sp>
          <p:nvSpPr>
            <p:cNvPr id="65826" name="Line 1314"/>
            <p:cNvSpPr>
              <a:spLocks noChangeShapeType="1"/>
            </p:cNvSpPr>
            <p:nvPr/>
          </p:nvSpPr>
          <p:spPr bwMode="auto">
            <a:xfrm>
              <a:off x="3108" y="2301"/>
              <a:ext cx="16" cy="1"/>
            </a:xfrm>
            <a:prstGeom prst="line">
              <a:avLst/>
            </a:prstGeom>
            <a:noFill/>
            <a:ln w="12700">
              <a:solidFill>
                <a:schemeClr val="tx2"/>
              </a:solidFill>
              <a:round/>
              <a:headEnd/>
              <a:tailEnd/>
            </a:ln>
            <a:effectLst/>
          </p:spPr>
          <p:txBody>
            <a:bodyPr/>
            <a:lstStyle/>
            <a:p>
              <a:endParaRPr lang="en-US"/>
            </a:p>
          </p:txBody>
        </p:sp>
        <p:sp>
          <p:nvSpPr>
            <p:cNvPr id="65827" name="Line 1315"/>
            <p:cNvSpPr>
              <a:spLocks noChangeShapeType="1"/>
            </p:cNvSpPr>
            <p:nvPr/>
          </p:nvSpPr>
          <p:spPr bwMode="auto">
            <a:xfrm>
              <a:off x="3156" y="2301"/>
              <a:ext cx="15" cy="1"/>
            </a:xfrm>
            <a:prstGeom prst="line">
              <a:avLst/>
            </a:prstGeom>
            <a:noFill/>
            <a:ln w="12700">
              <a:solidFill>
                <a:schemeClr val="tx2"/>
              </a:solidFill>
              <a:round/>
              <a:headEnd/>
              <a:tailEnd/>
            </a:ln>
            <a:effectLst/>
          </p:spPr>
          <p:txBody>
            <a:bodyPr/>
            <a:lstStyle/>
            <a:p>
              <a:endParaRPr lang="en-US"/>
            </a:p>
          </p:txBody>
        </p:sp>
        <p:sp>
          <p:nvSpPr>
            <p:cNvPr id="65828" name="Line 1316"/>
            <p:cNvSpPr>
              <a:spLocks noChangeShapeType="1"/>
            </p:cNvSpPr>
            <p:nvPr/>
          </p:nvSpPr>
          <p:spPr bwMode="auto">
            <a:xfrm>
              <a:off x="3203" y="2301"/>
              <a:ext cx="16" cy="1"/>
            </a:xfrm>
            <a:prstGeom prst="line">
              <a:avLst/>
            </a:prstGeom>
            <a:noFill/>
            <a:ln w="12700">
              <a:solidFill>
                <a:schemeClr val="tx2"/>
              </a:solidFill>
              <a:round/>
              <a:headEnd/>
              <a:tailEnd/>
            </a:ln>
            <a:effectLst/>
          </p:spPr>
          <p:txBody>
            <a:bodyPr/>
            <a:lstStyle/>
            <a:p>
              <a:endParaRPr lang="en-US"/>
            </a:p>
          </p:txBody>
        </p:sp>
        <p:sp>
          <p:nvSpPr>
            <p:cNvPr id="65829" name="Line 1317"/>
            <p:cNvSpPr>
              <a:spLocks noChangeShapeType="1"/>
            </p:cNvSpPr>
            <p:nvPr/>
          </p:nvSpPr>
          <p:spPr bwMode="auto">
            <a:xfrm>
              <a:off x="3251" y="2301"/>
              <a:ext cx="16" cy="1"/>
            </a:xfrm>
            <a:prstGeom prst="line">
              <a:avLst/>
            </a:prstGeom>
            <a:noFill/>
            <a:ln w="12700">
              <a:solidFill>
                <a:schemeClr val="tx2"/>
              </a:solidFill>
              <a:round/>
              <a:headEnd/>
              <a:tailEnd/>
            </a:ln>
            <a:effectLst/>
          </p:spPr>
          <p:txBody>
            <a:bodyPr/>
            <a:lstStyle/>
            <a:p>
              <a:endParaRPr lang="en-US"/>
            </a:p>
          </p:txBody>
        </p:sp>
        <p:sp>
          <p:nvSpPr>
            <p:cNvPr id="65830" name="Line 1318"/>
            <p:cNvSpPr>
              <a:spLocks noChangeShapeType="1"/>
            </p:cNvSpPr>
            <p:nvPr/>
          </p:nvSpPr>
          <p:spPr bwMode="auto">
            <a:xfrm>
              <a:off x="3299" y="2301"/>
              <a:ext cx="16" cy="1"/>
            </a:xfrm>
            <a:prstGeom prst="line">
              <a:avLst/>
            </a:prstGeom>
            <a:noFill/>
            <a:ln w="12700">
              <a:solidFill>
                <a:schemeClr val="tx2"/>
              </a:solidFill>
              <a:round/>
              <a:headEnd/>
              <a:tailEnd/>
            </a:ln>
            <a:effectLst/>
          </p:spPr>
          <p:txBody>
            <a:bodyPr/>
            <a:lstStyle/>
            <a:p>
              <a:endParaRPr lang="en-US"/>
            </a:p>
          </p:txBody>
        </p:sp>
        <p:sp>
          <p:nvSpPr>
            <p:cNvPr id="65831" name="Line 1319"/>
            <p:cNvSpPr>
              <a:spLocks noChangeShapeType="1"/>
            </p:cNvSpPr>
            <p:nvPr/>
          </p:nvSpPr>
          <p:spPr bwMode="auto">
            <a:xfrm>
              <a:off x="3347" y="2301"/>
              <a:ext cx="16" cy="1"/>
            </a:xfrm>
            <a:prstGeom prst="line">
              <a:avLst/>
            </a:prstGeom>
            <a:noFill/>
            <a:ln w="12700">
              <a:solidFill>
                <a:schemeClr val="tx2"/>
              </a:solidFill>
              <a:round/>
              <a:headEnd/>
              <a:tailEnd/>
            </a:ln>
            <a:effectLst/>
          </p:spPr>
          <p:txBody>
            <a:bodyPr/>
            <a:lstStyle/>
            <a:p>
              <a:endParaRPr lang="en-US"/>
            </a:p>
          </p:txBody>
        </p:sp>
        <p:sp>
          <p:nvSpPr>
            <p:cNvPr id="65832" name="Line 1320"/>
            <p:cNvSpPr>
              <a:spLocks noChangeShapeType="1"/>
            </p:cNvSpPr>
            <p:nvPr/>
          </p:nvSpPr>
          <p:spPr bwMode="auto">
            <a:xfrm>
              <a:off x="3395" y="2301"/>
              <a:ext cx="16" cy="1"/>
            </a:xfrm>
            <a:prstGeom prst="line">
              <a:avLst/>
            </a:prstGeom>
            <a:noFill/>
            <a:ln w="12700">
              <a:solidFill>
                <a:schemeClr val="tx2"/>
              </a:solidFill>
              <a:round/>
              <a:headEnd/>
              <a:tailEnd/>
            </a:ln>
            <a:effectLst/>
          </p:spPr>
          <p:txBody>
            <a:bodyPr/>
            <a:lstStyle/>
            <a:p>
              <a:endParaRPr lang="en-US"/>
            </a:p>
          </p:txBody>
        </p:sp>
        <p:sp>
          <p:nvSpPr>
            <p:cNvPr id="65833" name="Line 1321"/>
            <p:cNvSpPr>
              <a:spLocks noChangeShapeType="1"/>
            </p:cNvSpPr>
            <p:nvPr/>
          </p:nvSpPr>
          <p:spPr bwMode="auto">
            <a:xfrm>
              <a:off x="3443" y="2301"/>
              <a:ext cx="16" cy="1"/>
            </a:xfrm>
            <a:prstGeom prst="line">
              <a:avLst/>
            </a:prstGeom>
            <a:noFill/>
            <a:ln w="12700">
              <a:solidFill>
                <a:schemeClr val="tx2"/>
              </a:solidFill>
              <a:round/>
              <a:headEnd/>
              <a:tailEnd/>
            </a:ln>
            <a:effectLst/>
          </p:spPr>
          <p:txBody>
            <a:bodyPr/>
            <a:lstStyle/>
            <a:p>
              <a:endParaRPr lang="en-US"/>
            </a:p>
          </p:txBody>
        </p:sp>
        <p:sp>
          <p:nvSpPr>
            <p:cNvPr id="65834" name="Line 1322"/>
            <p:cNvSpPr>
              <a:spLocks noChangeShapeType="1"/>
            </p:cNvSpPr>
            <p:nvPr/>
          </p:nvSpPr>
          <p:spPr bwMode="auto">
            <a:xfrm>
              <a:off x="3491" y="2301"/>
              <a:ext cx="16" cy="1"/>
            </a:xfrm>
            <a:prstGeom prst="line">
              <a:avLst/>
            </a:prstGeom>
            <a:noFill/>
            <a:ln w="12700">
              <a:solidFill>
                <a:schemeClr val="tx2"/>
              </a:solidFill>
              <a:round/>
              <a:headEnd/>
              <a:tailEnd/>
            </a:ln>
            <a:effectLst/>
          </p:spPr>
          <p:txBody>
            <a:bodyPr/>
            <a:lstStyle/>
            <a:p>
              <a:endParaRPr lang="en-US"/>
            </a:p>
          </p:txBody>
        </p:sp>
        <p:sp>
          <p:nvSpPr>
            <p:cNvPr id="65835" name="Line 1323"/>
            <p:cNvSpPr>
              <a:spLocks noChangeShapeType="1"/>
            </p:cNvSpPr>
            <p:nvPr/>
          </p:nvSpPr>
          <p:spPr bwMode="auto">
            <a:xfrm>
              <a:off x="3539" y="2301"/>
              <a:ext cx="16" cy="1"/>
            </a:xfrm>
            <a:prstGeom prst="line">
              <a:avLst/>
            </a:prstGeom>
            <a:noFill/>
            <a:ln w="12700">
              <a:solidFill>
                <a:schemeClr val="tx2"/>
              </a:solidFill>
              <a:round/>
              <a:headEnd/>
              <a:tailEnd/>
            </a:ln>
            <a:effectLst/>
          </p:spPr>
          <p:txBody>
            <a:bodyPr/>
            <a:lstStyle/>
            <a:p>
              <a:endParaRPr lang="en-US"/>
            </a:p>
          </p:txBody>
        </p:sp>
        <p:sp>
          <p:nvSpPr>
            <p:cNvPr id="65836" name="Line 1324"/>
            <p:cNvSpPr>
              <a:spLocks noChangeShapeType="1"/>
            </p:cNvSpPr>
            <p:nvPr/>
          </p:nvSpPr>
          <p:spPr bwMode="auto">
            <a:xfrm>
              <a:off x="3587" y="2301"/>
              <a:ext cx="16" cy="1"/>
            </a:xfrm>
            <a:prstGeom prst="line">
              <a:avLst/>
            </a:prstGeom>
            <a:noFill/>
            <a:ln w="12700">
              <a:solidFill>
                <a:schemeClr val="tx2"/>
              </a:solidFill>
              <a:round/>
              <a:headEnd/>
              <a:tailEnd/>
            </a:ln>
            <a:effectLst/>
          </p:spPr>
          <p:txBody>
            <a:bodyPr/>
            <a:lstStyle/>
            <a:p>
              <a:endParaRPr lang="en-US"/>
            </a:p>
          </p:txBody>
        </p:sp>
        <p:sp>
          <p:nvSpPr>
            <p:cNvPr id="65837" name="Line 1325"/>
            <p:cNvSpPr>
              <a:spLocks noChangeShapeType="1"/>
            </p:cNvSpPr>
            <p:nvPr/>
          </p:nvSpPr>
          <p:spPr bwMode="auto">
            <a:xfrm>
              <a:off x="3635" y="2301"/>
              <a:ext cx="16" cy="1"/>
            </a:xfrm>
            <a:prstGeom prst="line">
              <a:avLst/>
            </a:prstGeom>
            <a:noFill/>
            <a:ln w="12700">
              <a:solidFill>
                <a:schemeClr val="tx2"/>
              </a:solidFill>
              <a:round/>
              <a:headEnd/>
              <a:tailEnd/>
            </a:ln>
            <a:effectLst/>
          </p:spPr>
          <p:txBody>
            <a:bodyPr/>
            <a:lstStyle/>
            <a:p>
              <a:endParaRPr lang="en-US"/>
            </a:p>
          </p:txBody>
        </p:sp>
        <p:sp>
          <p:nvSpPr>
            <p:cNvPr id="65838" name="Line 1326"/>
            <p:cNvSpPr>
              <a:spLocks noChangeShapeType="1"/>
            </p:cNvSpPr>
            <p:nvPr/>
          </p:nvSpPr>
          <p:spPr bwMode="auto">
            <a:xfrm>
              <a:off x="3683" y="2301"/>
              <a:ext cx="16" cy="1"/>
            </a:xfrm>
            <a:prstGeom prst="line">
              <a:avLst/>
            </a:prstGeom>
            <a:noFill/>
            <a:ln w="12700">
              <a:solidFill>
                <a:schemeClr val="tx2"/>
              </a:solidFill>
              <a:round/>
              <a:headEnd/>
              <a:tailEnd/>
            </a:ln>
            <a:effectLst/>
          </p:spPr>
          <p:txBody>
            <a:bodyPr/>
            <a:lstStyle/>
            <a:p>
              <a:endParaRPr lang="en-US"/>
            </a:p>
          </p:txBody>
        </p:sp>
        <p:sp>
          <p:nvSpPr>
            <p:cNvPr id="65839" name="Line 1327"/>
            <p:cNvSpPr>
              <a:spLocks noChangeShapeType="1"/>
            </p:cNvSpPr>
            <p:nvPr/>
          </p:nvSpPr>
          <p:spPr bwMode="auto">
            <a:xfrm>
              <a:off x="3731" y="2301"/>
              <a:ext cx="16" cy="1"/>
            </a:xfrm>
            <a:prstGeom prst="line">
              <a:avLst/>
            </a:prstGeom>
            <a:noFill/>
            <a:ln w="12700">
              <a:solidFill>
                <a:schemeClr val="tx2"/>
              </a:solidFill>
              <a:round/>
              <a:headEnd/>
              <a:tailEnd/>
            </a:ln>
            <a:effectLst/>
          </p:spPr>
          <p:txBody>
            <a:bodyPr/>
            <a:lstStyle/>
            <a:p>
              <a:endParaRPr lang="en-US"/>
            </a:p>
          </p:txBody>
        </p:sp>
        <p:sp>
          <p:nvSpPr>
            <p:cNvPr id="65840" name="Line 1328"/>
            <p:cNvSpPr>
              <a:spLocks noChangeShapeType="1"/>
            </p:cNvSpPr>
            <p:nvPr/>
          </p:nvSpPr>
          <p:spPr bwMode="auto">
            <a:xfrm>
              <a:off x="3778" y="2301"/>
              <a:ext cx="16" cy="1"/>
            </a:xfrm>
            <a:prstGeom prst="line">
              <a:avLst/>
            </a:prstGeom>
            <a:noFill/>
            <a:ln w="12700">
              <a:solidFill>
                <a:schemeClr val="tx2"/>
              </a:solidFill>
              <a:round/>
              <a:headEnd/>
              <a:tailEnd/>
            </a:ln>
            <a:effectLst/>
          </p:spPr>
          <p:txBody>
            <a:bodyPr/>
            <a:lstStyle/>
            <a:p>
              <a:endParaRPr lang="en-US"/>
            </a:p>
          </p:txBody>
        </p:sp>
        <p:sp>
          <p:nvSpPr>
            <p:cNvPr id="65841" name="Line 1329"/>
            <p:cNvSpPr>
              <a:spLocks noChangeShapeType="1"/>
            </p:cNvSpPr>
            <p:nvPr/>
          </p:nvSpPr>
          <p:spPr bwMode="auto">
            <a:xfrm>
              <a:off x="3826" y="2301"/>
              <a:ext cx="16" cy="1"/>
            </a:xfrm>
            <a:prstGeom prst="line">
              <a:avLst/>
            </a:prstGeom>
            <a:noFill/>
            <a:ln w="12700">
              <a:solidFill>
                <a:schemeClr val="tx2"/>
              </a:solidFill>
              <a:round/>
              <a:headEnd/>
              <a:tailEnd/>
            </a:ln>
            <a:effectLst/>
          </p:spPr>
          <p:txBody>
            <a:bodyPr/>
            <a:lstStyle/>
            <a:p>
              <a:endParaRPr lang="en-US"/>
            </a:p>
          </p:txBody>
        </p:sp>
        <p:sp>
          <p:nvSpPr>
            <p:cNvPr id="65842" name="Line 1330"/>
            <p:cNvSpPr>
              <a:spLocks noChangeShapeType="1"/>
            </p:cNvSpPr>
            <p:nvPr/>
          </p:nvSpPr>
          <p:spPr bwMode="auto">
            <a:xfrm>
              <a:off x="3874" y="2301"/>
              <a:ext cx="16" cy="1"/>
            </a:xfrm>
            <a:prstGeom prst="line">
              <a:avLst/>
            </a:prstGeom>
            <a:noFill/>
            <a:ln w="12700">
              <a:solidFill>
                <a:schemeClr val="tx2"/>
              </a:solidFill>
              <a:round/>
              <a:headEnd/>
              <a:tailEnd/>
            </a:ln>
            <a:effectLst/>
          </p:spPr>
          <p:txBody>
            <a:bodyPr/>
            <a:lstStyle/>
            <a:p>
              <a:endParaRPr lang="en-US"/>
            </a:p>
          </p:txBody>
        </p:sp>
        <p:sp>
          <p:nvSpPr>
            <p:cNvPr id="65843" name="Line 1331"/>
            <p:cNvSpPr>
              <a:spLocks noChangeShapeType="1"/>
            </p:cNvSpPr>
            <p:nvPr/>
          </p:nvSpPr>
          <p:spPr bwMode="auto">
            <a:xfrm>
              <a:off x="3922" y="2301"/>
              <a:ext cx="16" cy="1"/>
            </a:xfrm>
            <a:prstGeom prst="line">
              <a:avLst/>
            </a:prstGeom>
            <a:noFill/>
            <a:ln w="12700">
              <a:solidFill>
                <a:schemeClr val="tx2"/>
              </a:solidFill>
              <a:round/>
              <a:headEnd/>
              <a:tailEnd/>
            </a:ln>
            <a:effectLst/>
          </p:spPr>
          <p:txBody>
            <a:bodyPr/>
            <a:lstStyle/>
            <a:p>
              <a:endParaRPr lang="en-US"/>
            </a:p>
          </p:txBody>
        </p:sp>
        <p:sp>
          <p:nvSpPr>
            <p:cNvPr id="65844" name="Line 1332"/>
            <p:cNvSpPr>
              <a:spLocks noChangeShapeType="1"/>
            </p:cNvSpPr>
            <p:nvPr/>
          </p:nvSpPr>
          <p:spPr bwMode="auto">
            <a:xfrm>
              <a:off x="3970" y="2301"/>
              <a:ext cx="16" cy="1"/>
            </a:xfrm>
            <a:prstGeom prst="line">
              <a:avLst/>
            </a:prstGeom>
            <a:noFill/>
            <a:ln w="12700">
              <a:solidFill>
                <a:schemeClr val="tx2"/>
              </a:solidFill>
              <a:round/>
              <a:headEnd/>
              <a:tailEnd/>
            </a:ln>
            <a:effectLst/>
          </p:spPr>
          <p:txBody>
            <a:bodyPr/>
            <a:lstStyle/>
            <a:p>
              <a:endParaRPr lang="en-US"/>
            </a:p>
          </p:txBody>
        </p:sp>
        <p:sp>
          <p:nvSpPr>
            <p:cNvPr id="65845" name="Line 1333"/>
            <p:cNvSpPr>
              <a:spLocks noChangeShapeType="1"/>
            </p:cNvSpPr>
            <p:nvPr/>
          </p:nvSpPr>
          <p:spPr bwMode="auto">
            <a:xfrm>
              <a:off x="4018" y="2301"/>
              <a:ext cx="16" cy="1"/>
            </a:xfrm>
            <a:prstGeom prst="line">
              <a:avLst/>
            </a:prstGeom>
            <a:noFill/>
            <a:ln w="12700">
              <a:solidFill>
                <a:schemeClr val="tx2"/>
              </a:solidFill>
              <a:round/>
              <a:headEnd/>
              <a:tailEnd/>
            </a:ln>
            <a:effectLst/>
          </p:spPr>
          <p:txBody>
            <a:bodyPr/>
            <a:lstStyle/>
            <a:p>
              <a:endParaRPr lang="en-US"/>
            </a:p>
          </p:txBody>
        </p:sp>
        <p:sp>
          <p:nvSpPr>
            <p:cNvPr id="65846" name="Line 1334"/>
            <p:cNvSpPr>
              <a:spLocks noChangeShapeType="1"/>
            </p:cNvSpPr>
            <p:nvPr/>
          </p:nvSpPr>
          <p:spPr bwMode="auto">
            <a:xfrm>
              <a:off x="4066" y="2301"/>
              <a:ext cx="16" cy="1"/>
            </a:xfrm>
            <a:prstGeom prst="line">
              <a:avLst/>
            </a:prstGeom>
            <a:noFill/>
            <a:ln w="12700">
              <a:solidFill>
                <a:schemeClr val="tx2"/>
              </a:solidFill>
              <a:round/>
              <a:headEnd/>
              <a:tailEnd/>
            </a:ln>
            <a:effectLst/>
          </p:spPr>
          <p:txBody>
            <a:bodyPr/>
            <a:lstStyle/>
            <a:p>
              <a:endParaRPr lang="en-US"/>
            </a:p>
          </p:txBody>
        </p:sp>
        <p:sp>
          <p:nvSpPr>
            <p:cNvPr id="65847" name="Line 1335"/>
            <p:cNvSpPr>
              <a:spLocks noChangeShapeType="1"/>
            </p:cNvSpPr>
            <p:nvPr/>
          </p:nvSpPr>
          <p:spPr bwMode="auto">
            <a:xfrm>
              <a:off x="4114" y="2301"/>
              <a:ext cx="16" cy="1"/>
            </a:xfrm>
            <a:prstGeom prst="line">
              <a:avLst/>
            </a:prstGeom>
            <a:noFill/>
            <a:ln w="12700">
              <a:solidFill>
                <a:schemeClr val="tx2"/>
              </a:solidFill>
              <a:round/>
              <a:headEnd/>
              <a:tailEnd/>
            </a:ln>
            <a:effectLst/>
          </p:spPr>
          <p:txBody>
            <a:bodyPr/>
            <a:lstStyle/>
            <a:p>
              <a:endParaRPr lang="en-US"/>
            </a:p>
          </p:txBody>
        </p:sp>
        <p:sp>
          <p:nvSpPr>
            <p:cNvPr id="65848" name="Line 1336"/>
            <p:cNvSpPr>
              <a:spLocks noChangeShapeType="1"/>
            </p:cNvSpPr>
            <p:nvPr/>
          </p:nvSpPr>
          <p:spPr bwMode="auto">
            <a:xfrm>
              <a:off x="4162" y="2301"/>
              <a:ext cx="16" cy="1"/>
            </a:xfrm>
            <a:prstGeom prst="line">
              <a:avLst/>
            </a:prstGeom>
            <a:noFill/>
            <a:ln w="12700">
              <a:solidFill>
                <a:schemeClr val="tx2"/>
              </a:solidFill>
              <a:round/>
              <a:headEnd/>
              <a:tailEnd/>
            </a:ln>
            <a:effectLst/>
          </p:spPr>
          <p:txBody>
            <a:bodyPr/>
            <a:lstStyle/>
            <a:p>
              <a:endParaRPr lang="en-US"/>
            </a:p>
          </p:txBody>
        </p:sp>
        <p:sp>
          <p:nvSpPr>
            <p:cNvPr id="65849" name="Line 1337"/>
            <p:cNvSpPr>
              <a:spLocks noChangeShapeType="1"/>
            </p:cNvSpPr>
            <p:nvPr/>
          </p:nvSpPr>
          <p:spPr bwMode="auto">
            <a:xfrm>
              <a:off x="4210" y="2301"/>
              <a:ext cx="16" cy="1"/>
            </a:xfrm>
            <a:prstGeom prst="line">
              <a:avLst/>
            </a:prstGeom>
            <a:noFill/>
            <a:ln w="12700">
              <a:solidFill>
                <a:schemeClr val="tx2"/>
              </a:solidFill>
              <a:round/>
              <a:headEnd/>
              <a:tailEnd/>
            </a:ln>
            <a:effectLst/>
          </p:spPr>
          <p:txBody>
            <a:bodyPr/>
            <a:lstStyle/>
            <a:p>
              <a:endParaRPr lang="en-US"/>
            </a:p>
          </p:txBody>
        </p:sp>
        <p:sp>
          <p:nvSpPr>
            <p:cNvPr id="65850" name="Line 1338"/>
            <p:cNvSpPr>
              <a:spLocks noChangeShapeType="1"/>
            </p:cNvSpPr>
            <p:nvPr/>
          </p:nvSpPr>
          <p:spPr bwMode="auto">
            <a:xfrm>
              <a:off x="4258" y="2301"/>
              <a:ext cx="16" cy="1"/>
            </a:xfrm>
            <a:prstGeom prst="line">
              <a:avLst/>
            </a:prstGeom>
            <a:noFill/>
            <a:ln w="12700">
              <a:solidFill>
                <a:schemeClr val="tx2"/>
              </a:solidFill>
              <a:round/>
              <a:headEnd/>
              <a:tailEnd/>
            </a:ln>
            <a:effectLst/>
          </p:spPr>
          <p:txBody>
            <a:bodyPr/>
            <a:lstStyle/>
            <a:p>
              <a:endParaRPr lang="en-US"/>
            </a:p>
          </p:txBody>
        </p:sp>
        <p:sp>
          <p:nvSpPr>
            <p:cNvPr id="65851" name="Line 1339"/>
            <p:cNvSpPr>
              <a:spLocks noChangeShapeType="1"/>
            </p:cNvSpPr>
            <p:nvPr/>
          </p:nvSpPr>
          <p:spPr bwMode="auto">
            <a:xfrm>
              <a:off x="4306" y="2301"/>
              <a:ext cx="16" cy="1"/>
            </a:xfrm>
            <a:prstGeom prst="line">
              <a:avLst/>
            </a:prstGeom>
            <a:noFill/>
            <a:ln w="12700">
              <a:solidFill>
                <a:schemeClr val="tx2"/>
              </a:solidFill>
              <a:round/>
              <a:headEnd/>
              <a:tailEnd/>
            </a:ln>
            <a:effectLst/>
          </p:spPr>
          <p:txBody>
            <a:bodyPr/>
            <a:lstStyle/>
            <a:p>
              <a:endParaRPr lang="en-US"/>
            </a:p>
          </p:txBody>
        </p:sp>
        <p:sp>
          <p:nvSpPr>
            <p:cNvPr id="65852" name="Line 1340"/>
            <p:cNvSpPr>
              <a:spLocks noChangeShapeType="1"/>
            </p:cNvSpPr>
            <p:nvPr/>
          </p:nvSpPr>
          <p:spPr bwMode="auto">
            <a:xfrm>
              <a:off x="4353" y="2301"/>
              <a:ext cx="16" cy="1"/>
            </a:xfrm>
            <a:prstGeom prst="line">
              <a:avLst/>
            </a:prstGeom>
            <a:noFill/>
            <a:ln w="12700">
              <a:solidFill>
                <a:schemeClr val="tx2"/>
              </a:solidFill>
              <a:round/>
              <a:headEnd/>
              <a:tailEnd/>
            </a:ln>
            <a:effectLst/>
          </p:spPr>
          <p:txBody>
            <a:bodyPr/>
            <a:lstStyle/>
            <a:p>
              <a:endParaRPr lang="en-US"/>
            </a:p>
          </p:txBody>
        </p:sp>
        <p:sp>
          <p:nvSpPr>
            <p:cNvPr id="65853" name="Line 1341"/>
            <p:cNvSpPr>
              <a:spLocks noChangeShapeType="1"/>
            </p:cNvSpPr>
            <p:nvPr/>
          </p:nvSpPr>
          <p:spPr bwMode="auto">
            <a:xfrm>
              <a:off x="4401" y="2301"/>
              <a:ext cx="16" cy="1"/>
            </a:xfrm>
            <a:prstGeom prst="line">
              <a:avLst/>
            </a:prstGeom>
            <a:noFill/>
            <a:ln w="12700">
              <a:solidFill>
                <a:schemeClr val="tx2"/>
              </a:solidFill>
              <a:round/>
              <a:headEnd/>
              <a:tailEnd/>
            </a:ln>
            <a:effectLst/>
          </p:spPr>
          <p:txBody>
            <a:bodyPr/>
            <a:lstStyle/>
            <a:p>
              <a:endParaRPr lang="en-US"/>
            </a:p>
          </p:txBody>
        </p:sp>
        <p:sp>
          <p:nvSpPr>
            <p:cNvPr id="65854" name="Line 1342"/>
            <p:cNvSpPr>
              <a:spLocks noChangeShapeType="1"/>
            </p:cNvSpPr>
            <p:nvPr/>
          </p:nvSpPr>
          <p:spPr bwMode="auto">
            <a:xfrm>
              <a:off x="4449" y="2301"/>
              <a:ext cx="16" cy="1"/>
            </a:xfrm>
            <a:prstGeom prst="line">
              <a:avLst/>
            </a:prstGeom>
            <a:noFill/>
            <a:ln w="12700">
              <a:solidFill>
                <a:schemeClr val="tx2"/>
              </a:solidFill>
              <a:round/>
              <a:headEnd/>
              <a:tailEnd/>
            </a:ln>
            <a:effectLst/>
          </p:spPr>
          <p:txBody>
            <a:bodyPr/>
            <a:lstStyle/>
            <a:p>
              <a:endParaRPr lang="en-US"/>
            </a:p>
          </p:txBody>
        </p:sp>
        <p:sp>
          <p:nvSpPr>
            <p:cNvPr id="65855" name="Line 1343"/>
            <p:cNvSpPr>
              <a:spLocks noChangeShapeType="1"/>
            </p:cNvSpPr>
            <p:nvPr/>
          </p:nvSpPr>
          <p:spPr bwMode="auto">
            <a:xfrm>
              <a:off x="4497" y="2301"/>
              <a:ext cx="16" cy="1"/>
            </a:xfrm>
            <a:prstGeom prst="line">
              <a:avLst/>
            </a:prstGeom>
            <a:noFill/>
            <a:ln w="12700">
              <a:solidFill>
                <a:schemeClr val="tx2"/>
              </a:solidFill>
              <a:round/>
              <a:headEnd/>
              <a:tailEnd/>
            </a:ln>
            <a:effectLst/>
          </p:spPr>
          <p:txBody>
            <a:bodyPr/>
            <a:lstStyle/>
            <a:p>
              <a:endParaRPr lang="en-US"/>
            </a:p>
          </p:txBody>
        </p:sp>
        <p:sp>
          <p:nvSpPr>
            <p:cNvPr id="65856" name="Line 1344"/>
            <p:cNvSpPr>
              <a:spLocks noChangeShapeType="1"/>
            </p:cNvSpPr>
            <p:nvPr/>
          </p:nvSpPr>
          <p:spPr bwMode="auto">
            <a:xfrm>
              <a:off x="4545" y="2301"/>
              <a:ext cx="16" cy="1"/>
            </a:xfrm>
            <a:prstGeom prst="line">
              <a:avLst/>
            </a:prstGeom>
            <a:noFill/>
            <a:ln w="12700">
              <a:solidFill>
                <a:schemeClr val="tx2"/>
              </a:solidFill>
              <a:round/>
              <a:headEnd/>
              <a:tailEnd/>
            </a:ln>
            <a:effectLst/>
          </p:spPr>
          <p:txBody>
            <a:bodyPr/>
            <a:lstStyle/>
            <a:p>
              <a:endParaRPr lang="en-US"/>
            </a:p>
          </p:txBody>
        </p:sp>
        <p:sp>
          <p:nvSpPr>
            <p:cNvPr id="65857" name="Line 1345"/>
            <p:cNvSpPr>
              <a:spLocks noChangeShapeType="1"/>
            </p:cNvSpPr>
            <p:nvPr/>
          </p:nvSpPr>
          <p:spPr bwMode="auto">
            <a:xfrm>
              <a:off x="4593" y="2301"/>
              <a:ext cx="16" cy="1"/>
            </a:xfrm>
            <a:prstGeom prst="line">
              <a:avLst/>
            </a:prstGeom>
            <a:noFill/>
            <a:ln w="12700">
              <a:solidFill>
                <a:schemeClr val="tx2"/>
              </a:solidFill>
              <a:round/>
              <a:headEnd/>
              <a:tailEnd/>
            </a:ln>
            <a:effectLst/>
          </p:spPr>
          <p:txBody>
            <a:bodyPr/>
            <a:lstStyle/>
            <a:p>
              <a:endParaRPr lang="en-US"/>
            </a:p>
          </p:txBody>
        </p:sp>
        <p:sp>
          <p:nvSpPr>
            <p:cNvPr id="65858" name="Line 1346"/>
            <p:cNvSpPr>
              <a:spLocks noChangeShapeType="1"/>
            </p:cNvSpPr>
            <p:nvPr/>
          </p:nvSpPr>
          <p:spPr bwMode="auto">
            <a:xfrm>
              <a:off x="4641" y="2301"/>
              <a:ext cx="16" cy="1"/>
            </a:xfrm>
            <a:prstGeom prst="line">
              <a:avLst/>
            </a:prstGeom>
            <a:noFill/>
            <a:ln w="12700">
              <a:solidFill>
                <a:schemeClr val="tx2"/>
              </a:solidFill>
              <a:round/>
              <a:headEnd/>
              <a:tailEnd/>
            </a:ln>
            <a:effectLst/>
          </p:spPr>
          <p:txBody>
            <a:bodyPr/>
            <a:lstStyle/>
            <a:p>
              <a:endParaRPr lang="en-US"/>
            </a:p>
          </p:txBody>
        </p:sp>
        <p:sp>
          <p:nvSpPr>
            <p:cNvPr id="65859" name="Line 1347"/>
            <p:cNvSpPr>
              <a:spLocks noChangeShapeType="1"/>
            </p:cNvSpPr>
            <p:nvPr/>
          </p:nvSpPr>
          <p:spPr bwMode="auto">
            <a:xfrm>
              <a:off x="4689" y="2301"/>
              <a:ext cx="16" cy="1"/>
            </a:xfrm>
            <a:prstGeom prst="line">
              <a:avLst/>
            </a:prstGeom>
            <a:noFill/>
            <a:ln w="12700">
              <a:solidFill>
                <a:schemeClr val="tx2"/>
              </a:solidFill>
              <a:round/>
              <a:headEnd/>
              <a:tailEnd/>
            </a:ln>
            <a:effectLst/>
          </p:spPr>
          <p:txBody>
            <a:bodyPr/>
            <a:lstStyle/>
            <a:p>
              <a:endParaRPr lang="en-US"/>
            </a:p>
          </p:txBody>
        </p:sp>
        <p:sp>
          <p:nvSpPr>
            <p:cNvPr id="65860" name="Line 1348"/>
            <p:cNvSpPr>
              <a:spLocks noChangeShapeType="1"/>
            </p:cNvSpPr>
            <p:nvPr/>
          </p:nvSpPr>
          <p:spPr bwMode="auto">
            <a:xfrm>
              <a:off x="4737" y="2301"/>
              <a:ext cx="16" cy="1"/>
            </a:xfrm>
            <a:prstGeom prst="line">
              <a:avLst/>
            </a:prstGeom>
            <a:noFill/>
            <a:ln w="12700">
              <a:solidFill>
                <a:schemeClr val="tx2"/>
              </a:solidFill>
              <a:round/>
              <a:headEnd/>
              <a:tailEnd/>
            </a:ln>
            <a:effectLst/>
          </p:spPr>
          <p:txBody>
            <a:bodyPr/>
            <a:lstStyle/>
            <a:p>
              <a:endParaRPr lang="en-US"/>
            </a:p>
          </p:txBody>
        </p:sp>
        <p:sp>
          <p:nvSpPr>
            <p:cNvPr id="65861" name="Line 1349"/>
            <p:cNvSpPr>
              <a:spLocks noChangeShapeType="1"/>
            </p:cNvSpPr>
            <p:nvPr/>
          </p:nvSpPr>
          <p:spPr bwMode="auto">
            <a:xfrm>
              <a:off x="4785" y="2301"/>
              <a:ext cx="16" cy="1"/>
            </a:xfrm>
            <a:prstGeom prst="line">
              <a:avLst/>
            </a:prstGeom>
            <a:noFill/>
            <a:ln w="12700">
              <a:solidFill>
                <a:schemeClr val="tx2"/>
              </a:solidFill>
              <a:round/>
              <a:headEnd/>
              <a:tailEnd/>
            </a:ln>
            <a:effectLst/>
          </p:spPr>
          <p:txBody>
            <a:bodyPr/>
            <a:lstStyle/>
            <a:p>
              <a:endParaRPr lang="en-US"/>
            </a:p>
          </p:txBody>
        </p:sp>
        <p:sp>
          <p:nvSpPr>
            <p:cNvPr id="65862" name="Line 1350"/>
            <p:cNvSpPr>
              <a:spLocks noChangeShapeType="1"/>
            </p:cNvSpPr>
            <p:nvPr/>
          </p:nvSpPr>
          <p:spPr bwMode="auto">
            <a:xfrm>
              <a:off x="4833" y="2301"/>
              <a:ext cx="16" cy="1"/>
            </a:xfrm>
            <a:prstGeom prst="line">
              <a:avLst/>
            </a:prstGeom>
            <a:noFill/>
            <a:ln w="12700">
              <a:solidFill>
                <a:schemeClr val="tx2"/>
              </a:solidFill>
              <a:round/>
              <a:headEnd/>
              <a:tailEnd/>
            </a:ln>
            <a:effectLst/>
          </p:spPr>
          <p:txBody>
            <a:bodyPr/>
            <a:lstStyle/>
            <a:p>
              <a:endParaRPr lang="en-US"/>
            </a:p>
          </p:txBody>
        </p:sp>
        <p:sp>
          <p:nvSpPr>
            <p:cNvPr id="65863" name="Line 1351"/>
            <p:cNvSpPr>
              <a:spLocks noChangeShapeType="1"/>
            </p:cNvSpPr>
            <p:nvPr/>
          </p:nvSpPr>
          <p:spPr bwMode="auto">
            <a:xfrm>
              <a:off x="4881" y="2301"/>
              <a:ext cx="16" cy="1"/>
            </a:xfrm>
            <a:prstGeom prst="line">
              <a:avLst/>
            </a:prstGeom>
            <a:noFill/>
            <a:ln w="12700">
              <a:solidFill>
                <a:schemeClr val="tx2"/>
              </a:solidFill>
              <a:round/>
              <a:headEnd/>
              <a:tailEnd/>
            </a:ln>
            <a:effectLst/>
          </p:spPr>
          <p:txBody>
            <a:bodyPr/>
            <a:lstStyle/>
            <a:p>
              <a:endParaRPr lang="en-US"/>
            </a:p>
          </p:txBody>
        </p:sp>
        <p:sp>
          <p:nvSpPr>
            <p:cNvPr id="65864" name="Line 1352"/>
            <p:cNvSpPr>
              <a:spLocks noChangeShapeType="1"/>
            </p:cNvSpPr>
            <p:nvPr/>
          </p:nvSpPr>
          <p:spPr bwMode="auto">
            <a:xfrm>
              <a:off x="1143" y="2205"/>
              <a:ext cx="16" cy="1"/>
            </a:xfrm>
            <a:prstGeom prst="line">
              <a:avLst/>
            </a:prstGeom>
            <a:noFill/>
            <a:ln w="12700">
              <a:solidFill>
                <a:schemeClr val="tx2"/>
              </a:solidFill>
              <a:round/>
              <a:headEnd/>
              <a:tailEnd/>
            </a:ln>
            <a:effectLst/>
          </p:spPr>
          <p:txBody>
            <a:bodyPr/>
            <a:lstStyle/>
            <a:p>
              <a:endParaRPr lang="en-US"/>
            </a:p>
          </p:txBody>
        </p:sp>
        <p:sp>
          <p:nvSpPr>
            <p:cNvPr id="65865" name="Line 1353"/>
            <p:cNvSpPr>
              <a:spLocks noChangeShapeType="1"/>
            </p:cNvSpPr>
            <p:nvPr/>
          </p:nvSpPr>
          <p:spPr bwMode="auto">
            <a:xfrm>
              <a:off x="1191" y="2205"/>
              <a:ext cx="16" cy="1"/>
            </a:xfrm>
            <a:prstGeom prst="line">
              <a:avLst/>
            </a:prstGeom>
            <a:noFill/>
            <a:ln w="12700">
              <a:solidFill>
                <a:schemeClr val="tx2"/>
              </a:solidFill>
              <a:round/>
              <a:headEnd/>
              <a:tailEnd/>
            </a:ln>
            <a:effectLst/>
          </p:spPr>
          <p:txBody>
            <a:bodyPr/>
            <a:lstStyle/>
            <a:p>
              <a:endParaRPr lang="en-US"/>
            </a:p>
          </p:txBody>
        </p:sp>
        <p:sp>
          <p:nvSpPr>
            <p:cNvPr id="65866" name="Line 1354"/>
            <p:cNvSpPr>
              <a:spLocks noChangeShapeType="1"/>
            </p:cNvSpPr>
            <p:nvPr/>
          </p:nvSpPr>
          <p:spPr bwMode="auto">
            <a:xfrm>
              <a:off x="1239" y="2205"/>
              <a:ext cx="16" cy="1"/>
            </a:xfrm>
            <a:prstGeom prst="line">
              <a:avLst/>
            </a:prstGeom>
            <a:noFill/>
            <a:ln w="12700">
              <a:solidFill>
                <a:schemeClr val="tx2"/>
              </a:solidFill>
              <a:round/>
              <a:headEnd/>
              <a:tailEnd/>
            </a:ln>
            <a:effectLst/>
          </p:spPr>
          <p:txBody>
            <a:bodyPr/>
            <a:lstStyle/>
            <a:p>
              <a:endParaRPr lang="en-US"/>
            </a:p>
          </p:txBody>
        </p:sp>
        <p:sp>
          <p:nvSpPr>
            <p:cNvPr id="65867" name="Line 1355"/>
            <p:cNvSpPr>
              <a:spLocks noChangeShapeType="1"/>
            </p:cNvSpPr>
            <p:nvPr/>
          </p:nvSpPr>
          <p:spPr bwMode="auto">
            <a:xfrm>
              <a:off x="1287" y="2205"/>
              <a:ext cx="16" cy="1"/>
            </a:xfrm>
            <a:prstGeom prst="line">
              <a:avLst/>
            </a:prstGeom>
            <a:noFill/>
            <a:ln w="12700">
              <a:solidFill>
                <a:schemeClr val="tx2"/>
              </a:solidFill>
              <a:round/>
              <a:headEnd/>
              <a:tailEnd/>
            </a:ln>
            <a:effectLst/>
          </p:spPr>
          <p:txBody>
            <a:bodyPr/>
            <a:lstStyle/>
            <a:p>
              <a:endParaRPr lang="en-US"/>
            </a:p>
          </p:txBody>
        </p:sp>
        <p:sp>
          <p:nvSpPr>
            <p:cNvPr id="65868" name="Line 1356"/>
            <p:cNvSpPr>
              <a:spLocks noChangeShapeType="1"/>
            </p:cNvSpPr>
            <p:nvPr/>
          </p:nvSpPr>
          <p:spPr bwMode="auto">
            <a:xfrm>
              <a:off x="1335" y="2205"/>
              <a:ext cx="16" cy="1"/>
            </a:xfrm>
            <a:prstGeom prst="line">
              <a:avLst/>
            </a:prstGeom>
            <a:noFill/>
            <a:ln w="12700">
              <a:solidFill>
                <a:schemeClr val="tx2"/>
              </a:solidFill>
              <a:round/>
              <a:headEnd/>
              <a:tailEnd/>
            </a:ln>
            <a:effectLst/>
          </p:spPr>
          <p:txBody>
            <a:bodyPr/>
            <a:lstStyle/>
            <a:p>
              <a:endParaRPr lang="en-US"/>
            </a:p>
          </p:txBody>
        </p:sp>
        <p:sp>
          <p:nvSpPr>
            <p:cNvPr id="65869" name="Line 1357"/>
            <p:cNvSpPr>
              <a:spLocks noChangeShapeType="1"/>
            </p:cNvSpPr>
            <p:nvPr/>
          </p:nvSpPr>
          <p:spPr bwMode="auto">
            <a:xfrm>
              <a:off x="1383" y="2205"/>
              <a:ext cx="15" cy="1"/>
            </a:xfrm>
            <a:prstGeom prst="line">
              <a:avLst/>
            </a:prstGeom>
            <a:noFill/>
            <a:ln w="12700">
              <a:solidFill>
                <a:schemeClr val="tx2"/>
              </a:solidFill>
              <a:round/>
              <a:headEnd/>
              <a:tailEnd/>
            </a:ln>
            <a:effectLst/>
          </p:spPr>
          <p:txBody>
            <a:bodyPr/>
            <a:lstStyle/>
            <a:p>
              <a:endParaRPr lang="en-US"/>
            </a:p>
          </p:txBody>
        </p:sp>
        <p:sp>
          <p:nvSpPr>
            <p:cNvPr id="65870" name="Line 1358"/>
            <p:cNvSpPr>
              <a:spLocks noChangeShapeType="1"/>
            </p:cNvSpPr>
            <p:nvPr/>
          </p:nvSpPr>
          <p:spPr bwMode="auto">
            <a:xfrm>
              <a:off x="1430" y="2205"/>
              <a:ext cx="16" cy="1"/>
            </a:xfrm>
            <a:prstGeom prst="line">
              <a:avLst/>
            </a:prstGeom>
            <a:noFill/>
            <a:ln w="12700">
              <a:solidFill>
                <a:schemeClr val="tx2"/>
              </a:solidFill>
              <a:round/>
              <a:headEnd/>
              <a:tailEnd/>
            </a:ln>
            <a:effectLst/>
          </p:spPr>
          <p:txBody>
            <a:bodyPr/>
            <a:lstStyle/>
            <a:p>
              <a:endParaRPr lang="en-US"/>
            </a:p>
          </p:txBody>
        </p:sp>
        <p:sp>
          <p:nvSpPr>
            <p:cNvPr id="65871" name="Line 1359"/>
            <p:cNvSpPr>
              <a:spLocks noChangeShapeType="1"/>
            </p:cNvSpPr>
            <p:nvPr/>
          </p:nvSpPr>
          <p:spPr bwMode="auto">
            <a:xfrm>
              <a:off x="1478" y="2205"/>
              <a:ext cx="16" cy="1"/>
            </a:xfrm>
            <a:prstGeom prst="line">
              <a:avLst/>
            </a:prstGeom>
            <a:noFill/>
            <a:ln w="12700">
              <a:solidFill>
                <a:schemeClr val="tx2"/>
              </a:solidFill>
              <a:round/>
              <a:headEnd/>
              <a:tailEnd/>
            </a:ln>
            <a:effectLst/>
          </p:spPr>
          <p:txBody>
            <a:bodyPr/>
            <a:lstStyle/>
            <a:p>
              <a:endParaRPr lang="en-US"/>
            </a:p>
          </p:txBody>
        </p:sp>
        <p:sp>
          <p:nvSpPr>
            <p:cNvPr id="65872" name="Line 1360"/>
            <p:cNvSpPr>
              <a:spLocks noChangeShapeType="1"/>
            </p:cNvSpPr>
            <p:nvPr/>
          </p:nvSpPr>
          <p:spPr bwMode="auto">
            <a:xfrm>
              <a:off x="1526" y="2205"/>
              <a:ext cx="16" cy="1"/>
            </a:xfrm>
            <a:prstGeom prst="line">
              <a:avLst/>
            </a:prstGeom>
            <a:noFill/>
            <a:ln w="12700">
              <a:solidFill>
                <a:schemeClr val="tx2"/>
              </a:solidFill>
              <a:round/>
              <a:headEnd/>
              <a:tailEnd/>
            </a:ln>
            <a:effectLst/>
          </p:spPr>
          <p:txBody>
            <a:bodyPr/>
            <a:lstStyle/>
            <a:p>
              <a:endParaRPr lang="en-US"/>
            </a:p>
          </p:txBody>
        </p:sp>
        <p:sp>
          <p:nvSpPr>
            <p:cNvPr id="65873" name="Line 1361"/>
            <p:cNvSpPr>
              <a:spLocks noChangeShapeType="1"/>
            </p:cNvSpPr>
            <p:nvPr/>
          </p:nvSpPr>
          <p:spPr bwMode="auto">
            <a:xfrm>
              <a:off x="1574" y="2205"/>
              <a:ext cx="16" cy="1"/>
            </a:xfrm>
            <a:prstGeom prst="line">
              <a:avLst/>
            </a:prstGeom>
            <a:noFill/>
            <a:ln w="12700">
              <a:solidFill>
                <a:schemeClr val="tx2"/>
              </a:solidFill>
              <a:round/>
              <a:headEnd/>
              <a:tailEnd/>
            </a:ln>
            <a:effectLst/>
          </p:spPr>
          <p:txBody>
            <a:bodyPr/>
            <a:lstStyle/>
            <a:p>
              <a:endParaRPr lang="en-US"/>
            </a:p>
          </p:txBody>
        </p:sp>
        <p:sp>
          <p:nvSpPr>
            <p:cNvPr id="65874" name="Line 1362"/>
            <p:cNvSpPr>
              <a:spLocks noChangeShapeType="1"/>
            </p:cNvSpPr>
            <p:nvPr/>
          </p:nvSpPr>
          <p:spPr bwMode="auto">
            <a:xfrm>
              <a:off x="1622" y="2205"/>
              <a:ext cx="16" cy="1"/>
            </a:xfrm>
            <a:prstGeom prst="line">
              <a:avLst/>
            </a:prstGeom>
            <a:noFill/>
            <a:ln w="12700">
              <a:solidFill>
                <a:schemeClr val="tx2"/>
              </a:solidFill>
              <a:round/>
              <a:headEnd/>
              <a:tailEnd/>
            </a:ln>
            <a:effectLst/>
          </p:spPr>
          <p:txBody>
            <a:bodyPr/>
            <a:lstStyle/>
            <a:p>
              <a:endParaRPr lang="en-US"/>
            </a:p>
          </p:txBody>
        </p:sp>
        <p:sp>
          <p:nvSpPr>
            <p:cNvPr id="65875" name="Line 1363"/>
            <p:cNvSpPr>
              <a:spLocks noChangeShapeType="1"/>
            </p:cNvSpPr>
            <p:nvPr/>
          </p:nvSpPr>
          <p:spPr bwMode="auto">
            <a:xfrm>
              <a:off x="1670" y="2205"/>
              <a:ext cx="16" cy="1"/>
            </a:xfrm>
            <a:prstGeom prst="line">
              <a:avLst/>
            </a:prstGeom>
            <a:noFill/>
            <a:ln w="12700">
              <a:solidFill>
                <a:schemeClr val="tx2"/>
              </a:solidFill>
              <a:round/>
              <a:headEnd/>
              <a:tailEnd/>
            </a:ln>
            <a:effectLst/>
          </p:spPr>
          <p:txBody>
            <a:bodyPr/>
            <a:lstStyle/>
            <a:p>
              <a:endParaRPr lang="en-US"/>
            </a:p>
          </p:txBody>
        </p:sp>
        <p:sp>
          <p:nvSpPr>
            <p:cNvPr id="65876" name="Line 1364"/>
            <p:cNvSpPr>
              <a:spLocks noChangeShapeType="1"/>
            </p:cNvSpPr>
            <p:nvPr/>
          </p:nvSpPr>
          <p:spPr bwMode="auto">
            <a:xfrm>
              <a:off x="1718" y="2205"/>
              <a:ext cx="16" cy="1"/>
            </a:xfrm>
            <a:prstGeom prst="line">
              <a:avLst/>
            </a:prstGeom>
            <a:noFill/>
            <a:ln w="12700">
              <a:solidFill>
                <a:schemeClr val="tx2"/>
              </a:solidFill>
              <a:round/>
              <a:headEnd/>
              <a:tailEnd/>
            </a:ln>
            <a:effectLst/>
          </p:spPr>
          <p:txBody>
            <a:bodyPr/>
            <a:lstStyle/>
            <a:p>
              <a:endParaRPr lang="en-US"/>
            </a:p>
          </p:txBody>
        </p:sp>
        <p:sp>
          <p:nvSpPr>
            <p:cNvPr id="65877" name="Line 1365"/>
            <p:cNvSpPr>
              <a:spLocks noChangeShapeType="1"/>
            </p:cNvSpPr>
            <p:nvPr/>
          </p:nvSpPr>
          <p:spPr bwMode="auto">
            <a:xfrm>
              <a:off x="1766" y="2205"/>
              <a:ext cx="16" cy="1"/>
            </a:xfrm>
            <a:prstGeom prst="line">
              <a:avLst/>
            </a:prstGeom>
            <a:noFill/>
            <a:ln w="12700">
              <a:solidFill>
                <a:schemeClr val="tx2"/>
              </a:solidFill>
              <a:round/>
              <a:headEnd/>
              <a:tailEnd/>
            </a:ln>
            <a:effectLst/>
          </p:spPr>
          <p:txBody>
            <a:bodyPr/>
            <a:lstStyle/>
            <a:p>
              <a:endParaRPr lang="en-US"/>
            </a:p>
          </p:txBody>
        </p:sp>
        <p:sp>
          <p:nvSpPr>
            <p:cNvPr id="65878" name="Line 1366"/>
            <p:cNvSpPr>
              <a:spLocks noChangeShapeType="1"/>
            </p:cNvSpPr>
            <p:nvPr/>
          </p:nvSpPr>
          <p:spPr bwMode="auto">
            <a:xfrm>
              <a:off x="1814" y="2205"/>
              <a:ext cx="16" cy="1"/>
            </a:xfrm>
            <a:prstGeom prst="line">
              <a:avLst/>
            </a:prstGeom>
            <a:noFill/>
            <a:ln w="12700">
              <a:solidFill>
                <a:schemeClr val="tx2"/>
              </a:solidFill>
              <a:round/>
              <a:headEnd/>
              <a:tailEnd/>
            </a:ln>
            <a:effectLst/>
          </p:spPr>
          <p:txBody>
            <a:bodyPr/>
            <a:lstStyle/>
            <a:p>
              <a:endParaRPr lang="en-US"/>
            </a:p>
          </p:txBody>
        </p:sp>
        <p:sp>
          <p:nvSpPr>
            <p:cNvPr id="65879" name="Line 1367"/>
            <p:cNvSpPr>
              <a:spLocks noChangeShapeType="1"/>
            </p:cNvSpPr>
            <p:nvPr/>
          </p:nvSpPr>
          <p:spPr bwMode="auto">
            <a:xfrm>
              <a:off x="1862" y="2205"/>
              <a:ext cx="16" cy="1"/>
            </a:xfrm>
            <a:prstGeom prst="line">
              <a:avLst/>
            </a:prstGeom>
            <a:noFill/>
            <a:ln w="12700">
              <a:solidFill>
                <a:schemeClr val="tx2"/>
              </a:solidFill>
              <a:round/>
              <a:headEnd/>
              <a:tailEnd/>
            </a:ln>
            <a:effectLst/>
          </p:spPr>
          <p:txBody>
            <a:bodyPr/>
            <a:lstStyle/>
            <a:p>
              <a:endParaRPr lang="en-US"/>
            </a:p>
          </p:txBody>
        </p:sp>
        <p:sp>
          <p:nvSpPr>
            <p:cNvPr id="65880" name="Line 1368"/>
            <p:cNvSpPr>
              <a:spLocks noChangeShapeType="1"/>
            </p:cNvSpPr>
            <p:nvPr/>
          </p:nvSpPr>
          <p:spPr bwMode="auto">
            <a:xfrm>
              <a:off x="1910" y="2205"/>
              <a:ext cx="16" cy="1"/>
            </a:xfrm>
            <a:prstGeom prst="line">
              <a:avLst/>
            </a:prstGeom>
            <a:noFill/>
            <a:ln w="12700">
              <a:solidFill>
                <a:schemeClr val="tx2"/>
              </a:solidFill>
              <a:round/>
              <a:headEnd/>
              <a:tailEnd/>
            </a:ln>
            <a:effectLst/>
          </p:spPr>
          <p:txBody>
            <a:bodyPr/>
            <a:lstStyle/>
            <a:p>
              <a:endParaRPr lang="en-US"/>
            </a:p>
          </p:txBody>
        </p:sp>
        <p:sp>
          <p:nvSpPr>
            <p:cNvPr id="65881" name="Line 1369"/>
            <p:cNvSpPr>
              <a:spLocks noChangeShapeType="1"/>
            </p:cNvSpPr>
            <p:nvPr/>
          </p:nvSpPr>
          <p:spPr bwMode="auto">
            <a:xfrm>
              <a:off x="1958" y="2205"/>
              <a:ext cx="16" cy="1"/>
            </a:xfrm>
            <a:prstGeom prst="line">
              <a:avLst/>
            </a:prstGeom>
            <a:noFill/>
            <a:ln w="12700">
              <a:solidFill>
                <a:schemeClr val="tx2"/>
              </a:solidFill>
              <a:round/>
              <a:headEnd/>
              <a:tailEnd/>
            </a:ln>
            <a:effectLst/>
          </p:spPr>
          <p:txBody>
            <a:bodyPr/>
            <a:lstStyle/>
            <a:p>
              <a:endParaRPr lang="en-US"/>
            </a:p>
          </p:txBody>
        </p:sp>
        <p:sp>
          <p:nvSpPr>
            <p:cNvPr id="65882" name="Line 1370"/>
            <p:cNvSpPr>
              <a:spLocks noChangeShapeType="1"/>
            </p:cNvSpPr>
            <p:nvPr/>
          </p:nvSpPr>
          <p:spPr bwMode="auto">
            <a:xfrm>
              <a:off x="2005" y="2205"/>
              <a:ext cx="16" cy="1"/>
            </a:xfrm>
            <a:prstGeom prst="line">
              <a:avLst/>
            </a:prstGeom>
            <a:noFill/>
            <a:ln w="12700">
              <a:solidFill>
                <a:schemeClr val="tx2"/>
              </a:solidFill>
              <a:round/>
              <a:headEnd/>
              <a:tailEnd/>
            </a:ln>
            <a:effectLst/>
          </p:spPr>
          <p:txBody>
            <a:bodyPr/>
            <a:lstStyle/>
            <a:p>
              <a:endParaRPr lang="en-US"/>
            </a:p>
          </p:txBody>
        </p:sp>
        <p:sp>
          <p:nvSpPr>
            <p:cNvPr id="65883" name="Line 1371"/>
            <p:cNvSpPr>
              <a:spLocks noChangeShapeType="1"/>
            </p:cNvSpPr>
            <p:nvPr/>
          </p:nvSpPr>
          <p:spPr bwMode="auto">
            <a:xfrm>
              <a:off x="2053" y="2205"/>
              <a:ext cx="16" cy="1"/>
            </a:xfrm>
            <a:prstGeom prst="line">
              <a:avLst/>
            </a:prstGeom>
            <a:noFill/>
            <a:ln w="12700">
              <a:solidFill>
                <a:schemeClr val="tx2"/>
              </a:solidFill>
              <a:round/>
              <a:headEnd/>
              <a:tailEnd/>
            </a:ln>
            <a:effectLst/>
          </p:spPr>
          <p:txBody>
            <a:bodyPr/>
            <a:lstStyle/>
            <a:p>
              <a:endParaRPr lang="en-US"/>
            </a:p>
          </p:txBody>
        </p:sp>
        <p:sp>
          <p:nvSpPr>
            <p:cNvPr id="65884" name="Line 1372"/>
            <p:cNvSpPr>
              <a:spLocks noChangeShapeType="1"/>
            </p:cNvSpPr>
            <p:nvPr/>
          </p:nvSpPr>
          <p:spPr bwMode="auto">
            <a:xfrm>
              <a:off x="2101" y="2205"/>
              <a:ext cx="16" cy="1"/>
            </a:xfrm>
            <a:prstGeom prst="line">
              <a:avLst/>
            </a:prstGeom>
            <a:noFill/>
            <a:ln w="12700">
              <a:solidFill>
                <a:schemeClr val="tx2"/>
              </a:solidFill>
              <a:round/>
              <a:headEnd/>
              <a:tailEnd/>
            </a:ln>
            <a:effectLst/>
          </p:spPr>
          <p:txBody>
            <a:bodyPr/>
            <a:lstStyle/>
            <a:p>
              <a:endParaRPr lang="en-US"/>
            </a:p>
          </p:txBody>
        </p:sp>
        <p:sp>
          <p:nvSpPr>
            <p:cNvPr id="65885" name="Line 1373"/>
            <p:cNvSpPr>
              <a:spLocks noChangeShapeType="1"/>
            </p:cNvSpPr>
            <p:nvPr/>
          </p:nvSpPr>
          <p:spPr bwMode="auto">
            <a:xfrm>
              <a:off x="2149" y="2205"/>
              <a:ext cx="16" cy="1"/>
            </a:xfrm>
            <a:prstGeom prst="line">
              <a:avLst/>
            </a:prstGeom>
            <a:noFill/>
            <a:ln w="12700">
              <a:solidFill>
                <a:schemeClr val="tx2"/>
              </a:solidFill>
              <a:round/>
              <a:headEnd/>
              <a:tailEnd/>
            </a:ln>
            <a:effectLst/>
          </p:spPr>
          <p:txBody>
            <a:bodyPr/>
            <a:lstStyle/>
            <a:p>
              <a:endParaRPr lang="en-US"/>
            </a:p>
          </p:txBody>
        </p:sp>
        <p:sp>
          <p:nvSpPr>
            <p:cNvPr id="65886" name="Line 1374"/>
            <p:cNvSpPr>
              <a:spLocks noChangeShapeType="1"/>
            </p:cNvSpPr>
            <p:nvPr/>
          </p:nvSpPr>
          <p:spPr bwMode="auto">
            <a:xfrm>
              <a:off x="2197" y="2205"/>
              <a:ext cx="16" cy="1"/>
            </a:xfrm>
            <a:prstGeom prst="line">
              <a:avLst/>
            </a:prstGeom>
            <a:noFill/>
            <a:ln w="12700">
              <a:solidFill>
                <a:schemeClr val="tx2"/>
              </a:solidFill>
              <a:round/>
              <a:headEnd/>
              <a:tailEnd/>
            </a:ln>
            <a:effectLst/>
          </p:spPr>
          <p:txBody>
            <a:bodyPr/>
            <a:lstStyle/>
            <a:p>
              <a:endParaRPr lang="en-US"/>
            </a:p>
          </p:txBody>
        </p:sp>
        <p:sp>
          <p:nvSpPr>
            <p:cNvPr id="65887" name="Line 1375"/>
            <p:cNvSpPr>
              <a:spLocks noChangeShapeType="1"/>
            </p:cNvSpPr>
            <p:nvPr/>
          </p:nvSpPr>
          <p:spPr bwMode="auto">
            <a:xfrm>
              <a:off x="2245" y="2205"/>
              <a:ext cx="16" cy="1"/>
            </a:xfrm>
            <a:prstGeom prst="line">
              <a:avLst/>
            </a:prstGeom>
            <a:noFill/>
            <a:ln w="12700">
              <a:solidFill>
                <a:schemeClr val="tx2"/>
              </a:solidFill>
              <a:round/>
              <a:headEnd/>
              <a:tailEnd/>
            </a:ln>
            <a:effectLst/>
          </p:spPr>
          <p:txBody>
            <a:bodyPr/>
            <a:lstStyle/>
            <a:p>
              <a:endParaRPr lang="en-US"/>
            </a:p>
          </p:txBody>
        </p:sp>
        <p:sp>
          <p:nvSpPr>
            <p:cNvPr id="65888" name="Line 1376"/>
            <p:cNvSpPr>
              <a:spLocks noChangeShapeType="1"/>
            </p:cNvSpPr>
            <p:nvPr/>
          </p:nvSpPr>
          <p:spPr bwMode="auto">
            <a:xfrm>
              <a:off x="2293" y="2205"/>
              <a:ext cx="16" cy="1"/>
            </a:xfrm>
            <a:prstGeom prst="line">
              <a:avLst/>
            </a:prstGeom>
            <a:noFill/>
            <a:ln w="12700">
              <a:solidFill>
                <a:schemeClr val="tx2"/>
              </a:solidFill>
              <a:round/>
              <a:headEnd/>
              <a:tailEnd/>
            </a:ln>
            <a:effectLst/>
          </p:spPr>
          <p:txBody>
            <a:bodyPr/>
            <a:lstStyle/>
            <a:p>
              <a:endParaRPr lang="en-US"/>
            </a:p>
          </p:txBody>
        </p:sp>
        <p:sp>
          <p:nvSpPr>
            <p:cNvPr id="65889" name="Line 1377"/>
            <p:cNvSpPr>
              <a:spLocks noChangeShapeType="1"/>
            </p:cNvSpPr>
            <p:nvPr/>
          </p:nvSpPr>
          <p:spPr bwMode="auto">
            <a:xfrm>
              <a:off x="2341" y="2205"/>
              <a:ext cx="16" cy="1"/>
            </a:xfrm>
            <a:prstGeom prst="line">
              <a:avLst/>
            </a:prstGeom>
            <a:noFill/>
            <a:ln w="12700">
              <a:solidFill>
                <a:schemeClr val="tx2"/>
              </a:solidFill>
              <a:round/>
              <a:headEnd/>
              <a:tailEnd/>
            </a:ln>
            <a:effectLst/>
          </p:spPr>
          <p:txBody>
            <a:bodyPr/>
            <a:lstStyle/>
            <a:p>
              <a:endParaRPr lang="en-US"/>
            </a:p>
          </p:txBody>
        </p:sp>
        <p:sp>
          <p:nvSpPr>
            <p:cNvPr id="65890" name="Line 1378"/>
            <p:cNvSpPr>
              <a:spLocks noChangeShapeType="1"/>
            </p:cNvSpPr>
            <p:nvPr/>
          </p:nvSpPr>
          <p:spPr bwMode="auto">
            <a:xfrm>
              <a:off x="2389" y="2205"/>
              <a:ext cx="16" cy="1"/>
            </a:xfrm>
            <a:prstGeom prst="line">
              <a:avLst/>
            </a:prstGeom>
            <a:noFill/>
            <a:ln w="12700">
              <a:solidFill>
                <a:schemeClr val="tx2"/>
              </a:solidFill>
              <a:round/>
              <a:headEnd/>
              <a:tailEnd/>
            </a:ln>
            <a:effectLst/>
          </p:spPr>
          <p:txBody>
            <a:bodyPr/>
            <a:lstStyle/>
            <a:p>
              <a:endParaRPr lang="en-US"/>
            </a:p>
          </p:txBody>
        </p:sp>
        <p:sp>
          <p:nvSpPr>
            <p:cNvPr id="65891" name="Line 1379"/>
            <p:cNvSpPr>
              <a:spLocks noChangeShapeType="1"/>
            </p:cNvSpPr>
            <p:nvPr/>
          </p:nvSpPr>
          <p:spPr bwMode="auto">
            <a:xfrm>
              <a:off x="2437" y="2205"/>
              <a:ext cx="16" cy="1"/>
            </a:xfrm>
            <a:prstGeom prst="line">
              <a:avLst/>
            </a:prstGeom>
            <a:noFill/>
            <a:ln w="12700">
              <a:solidFill>
                <a:schemeClr val="tx2"/>
              </a:solidFill>
              <a:round/>
              <a:headEnd/>
              <a:tailEnd/>
            </a:ln>
            <a:effectLst/>
          </p:spPr>
          <p:txBody>
            <a:bodyPr/>
            <a:lstStyle/>
            <a:p>
              <a:endParaRPr lang="en-US"/>
            </a:p>
          </p:txBody>
        </p:sp>
        <p:sp>
          <p:nvSpPr>
            <p:cNvPr id="65892" name="Line 1380"/>
            <p:cNvSpPr>
              <a:spLocks noChangeShapeType="1"/>
            </p:cNvSpPr>
            <p:nvPr/>
          </p:nvSpPr>
          <p:spPr bwMode="auto">
            <a:xfrm>
              <a:off x="2485" y="2205"/>
              <a:ext cx="16" cy="1"/>
            </a:xfrm>
            <a:prstGeom prst="line">
              <a:avLst/>
            </a:prstGeom>
            <a:noFill/>
            <a:ln w="12700">
              <a:solidFill>
                <a:schemeClr val="tx2"/>
              </a:solidFill>
              <a:round/>
              <a:headEnd/>
              <a:tailEnd/>
            </a:ln>
            <a:effectLst/>
          </p:spPr>
          <p:txBody>
            <a:bodyPr/>
            <a:lstStyle/>
            <a:p>
              <a:endParaRPr lang="en-US"/>
            </a:p>
          </p:txBody>
        </p:sp>
        <p:sp>
          <p:nvSpPr>
            <p:cNvPr id="65893" name="Line 1381"/>
            <p:cNvSpPr>
              <a:spLocks noChangeShapeType="1"/>
            </p:cNvSpPr>
            <p:nvPr/>
          </p:nvSpPr>
          <p:spPr bwMode="auto">
            <a:xfrm>
              <a:off x="2533" y="2205"/>
              <a:ext cx="16" cy="1"/>
            </a:xfrm>
            <a:prstGeom prst="line">
              <a:avLst/>
            </a:prstGeom>
            <a:noFill/>
            <a:ln w="12700">
              <a:solidFill>
                <a:schemeClr val="tx2"/>
              </a:solidFill>
              <a:round/>
              <a:headEnd/>
              <a:tailEnd/>
            </a:ln>
            <a:effectLst/>
          </p:spPr>
          <p:txBody>
            <a:bodyPr/>
            <a:lstStyle/>
            <a:p>
              <a:endParaRPr lang="en-US"/>
            </a:p>
          </p:txBody>
        </p:sp>
        <p:sp>
          <p:nvSpPr>
            <p:cNvPr id="65894" name="Line 1382"/>
            <p:cNvSpPr>
              <a:spLocks noChangeShapeType="1"/>
            </p:cNvSpPr>
            <p:nvPr/>
          </p:nvSpPr>
          <p:spPr bwMode="auto">
            <a:xfrm>
              <a:off x="2580" y="2205"/>
              <a:ext cx="16" cy="1"/>
            </a:xfrm>
            <a:prstGeom prst="line">
              <a:avLst/>
            </a:prstGeom>
            <a:noFill/>
            <a:ln w="12700">
              <a:solidFill>
                <a:schemeClr val="tx2"/>
              </a:solidFill>
              <a:round/>
              <a:headEnd/>
              <a:tailEnd/>
            </a:ln>
            <a:effectLst/>
          </p:spPr>
          <p:txBody>
            <a:bodyPr/>
            <a:lstStyle/>
            <a:p>
              <a:endParaRPr lang="en-US"/>
            </a:p>
          </p:txBody>
        </p:sp>
        <p:sp>
          <p:nvSpPr>
            <p:cNvPr id="65895" name="Line 1383"/>
            <p:cNvSpPr>
              <a:spLocks noChangeShapeType="1"/>
            </p:cNvSpPr>
            <p:nvPr/>
          </p:nvSpPr>
          <p:spPr bwMode="auto">
            <a:xfrm>
              <a:off x="2628" y="2205"/>
              <a:ext cx="16" cy="1"/>
            </a:xfrm>
            <a:prstGeom prst="line">
              <a:avLst/>
            </a:prstGeom>
            <a:noFill/>
            <a:ln w="12700">
              <a:solidFill>
                <a:schemeClr val="tx2"/>
              </a:solidFill>
              <a:round/>
              <a:headEnd/>
              <a:tailEnd/>
            </a:ln>
            <a:effectLst/>
          </p:spPr>
          <p:txBody>
            <a:bodyPr/>
            <a:lstStyle/>
            <a:p>
              <a:endParaRPr lang="en-US"/>
            </a:p>
          </p:txBody>
        </p:sp>
        <p:sp>
          <p:nvSpPr>
            <p:cNvPr id="65896" name="Line 1384"/>
            <p:cNvSpPr>
              <a:spLocks noChangeShapeType="1"/>
            </p:cNvSpPr>
            <p:nvPr/>
          </p:nvSpPr>
          <p:spPr bwMode="auto">
            <a:xfrm>
              <a:off x="2676" y="2205"/>
              <a:ext cx="16" cy="1"/>
            </a:xfrm>
            <a:prstGeom prst="line">
              <a:avLst/>
            </a:prstGeom>
            <a:noFill/>
            <a:ln w="12700">
              <a:solidFill>
                <a:schemeClr val="tx2"/>
              </a:solidFill>
              <a:round/>
              <a:headEnd/>
              <a:tailEnd/>
            </a:ln>
            <a:effectLst/>
          </p:spPr>
          <p:txBody>
            <a:bodyPr/>
            <a:lstStyle/>
            <a:p>
              <a:endParaRPr lang="en-US"/>
            </a:p>
          </p:txBody>
        </p:sp>
        <p:sp>
          <p:nvSpPr>
            <p:cNvPr id="65897" name="Line 1385"/>
            <p:cNvSpPr>
              <a:spLocks noChangeShapeType="1"/>
            </p:cNvSpPr>
            <p:nvPr/>
          </p:nvSpPr>
          <p:spPr bwMode="auto">
            <a:xfrm>
              <a:off x="2724" y="2205"/>
              <a:ext cx="16" cy="1"/>
            </a:xfrm>
            <a:prstGeom prst="line">
              <a:avLst/>
            </a:prstGeom>
            <a:noFill/>
            <a:ln w="12700">
              <a:solidFill>
                <a:schemeClr val="tx2"/>
              </a:solidFill>
              <a:round/>
              <a:headEnd/>
              <a:tailEnd/>
            </a:ln>
            <a:effectLst/>
          </p:spPr>
          <p:txBody>
            <a:bodyPr/>
            <a:lstStyle/>
            <a:p>
              <a:endParaRPr lang="en-US"/>
            </a:p>
          </p:txBody>
        </p:sp>
        <p:sp>
          <p:nvSpPr>
            <p:cNvPr id="65898" name="Line 1386"/>
            <p:cNvSpPr>
              <a:spLocks noChangeShapeType="1"/>
            </p:cNvSpPr>
            <p:nvPr/>
          </p:nvSpPr>
          <p:spPr bwMode="auto">
            <a:xfrm>
              <a:off x="2772" y="2205"/>
              <a:ext cx="16" cy="1"/>
            </a:xfrm>
            <a:prstGeom prst="line">
              <a:avLst/>
            </a:prstGeom>
            <a:noFill/>
            <a:ln w="12700">
              <a:solidFill>
                <a:schemeClr val="tx2"/>
              </a:solidFill>
              <a:round/>
              <a:headEnd/>
              <a:tailEnd/>
            </a:ln>
            <a:effectLst/>
          </p:spPr>
          <p:txBody>
            <a:bodyPr/>
            <a:lstStyle/>
            <a:p>
              <a:endParaRPr lang="en-US"/>
            </a:p>
          </p:txBody>
        </p:sp>
        <p:sp>
          <p:nvSpPr>
            <p:cNvPr id="65899" name="Line 1387"/>
            <p:cNvSpPr>
              <a:spLocks noChangeShapeType="1"/>
            </p:cNvSpPr>
            <p:nvPr/>
          </p:nvSpPr>
          <p:spPr bwMode="auto">
            <a:xfrm>
              <a:off x="2820" y="2205"/>
              <a:ext cx="16" cy="1"/>
            </a:xfrm>
            <a:prstGeom prst="line">
              <a:avLst/>
            </a:prstGeom>
            <a:noFill/>
            <a:ln w="12700">
              <a:solidFill>
                <a:schemeClr val="tx2"/>
              </a:solidFill>
              <a:round/>
              <a:headEnd/>
              <a:tailEnd/>
            </a:ln>
            <a:effectLst/>
          </p:spPr>
          <p:txBody>
            <a:bodyPr/>
            <a:lstStyle/>
            <a:p>
              <a:endParaRPr lang="en-US"/>
            </a:p>
          </p:txBody>
        </p:sp>
        <p:sp>
          <p:nvSpPr>
            <p:cNvPr id="65900" name="Line 1388"/>
            <p:cNvSpPr>
              <a:spLocks noChangeShapeType="1"/>
            </p:cNvSpPr>
            <p:nvPr/>
          </p:nvSpPr>
          <p:spPr bwMode="auto">
            <a:xfrm>
              <a:off x="2868" y="2205"/>
              <a:ext cx="16" cy="1"/>
            </a:xfrm>
            <a:prstGeom prst="line">
              <a:avLst/>
            </a:prstGeom>
            <a:noFill/>
            <a:ln w="12700">
              <a:solidFill>
                <a:schemeClr val="tx2"/>
              </a:solidFill>
              <a:round/>
              <a:headEnd/>
              <a:tailEnd/>
            </a:ln>
            <a:effectLst/>
          </p:spPr>
          <p:txBody>
            <a:bodyPr/>
            <a:lstStyle/>
            <a:p>
              <a:endParaRPr lang="en-US"/>
            </a:p>
          </p:txBody>
        </p:sp>
        <p:sp>
          <p:nvSpPr>
            <p:cNvPr id="65901" name="Line 1389"/>
            <p:cNvSpPr>
              <a:spLocks noChangeShapeType="1"/>
            </p:cNvSpPr>
            <p:nvPr/>
          </p:nvSpPr>
          <p:spPr bwMode="auto">
            <a:xfrm>
              <a:off x="2916" y="2205"/>
              <a:ext cx="16" cy="1"/>
            </a:xfrm>
            <a:prstGeom prst="line">
              <a:avLst/>
            </a:prstGeom>
            <a:noFill/>
            <a:ln w="12700">
              <a:solidFill>
                <a:schemeClr val="tx2"/>
              </a:solidFill>
              <a:round/>
              <a:headEnd/>
              <a:tailEnd/>
            </a:ln>
            <a:effectLst/>
          </p:spPr>
          <p:txBody>
            <a:bodyPr/>
            <a:lstStyle/>
            <a:p>
              <a:endParaRPr lang="en-US"/>
            </a:p>
          </p:txBody>
        </p:sp>
        <p:sp>
          <p:nvSpPr>
            <p:cNvPr id="65902" name="Line 1390"/>
            <p:cNvSpPr>
              <a:spLocks noChangeShapeType="1"/>
            </p:cNvSpPr>
            <p:nvPr/>
          </p:nvSpPr>
          <p:spPr bwMode="auto">
            <a:xfrm>
              <a:off x="2964" y="2205"/>
              <a:ext cx="16" cy="1"/>
            </a:xfrm>
            <a:prstGeom prst="line">
              <a:avLst/>
            </a:prstGeom>
            <a:noFill/>
            <a:ln w="12700">
              <a:solidFill>
                <a:schemeClr val="tx2"/>
              </a:solidFill>
              <a:round/>
              <a:headEnd/>
              <a:tailEnd/>
            </a:ln>
            <a:effectLst/>
          </p:spPr>
          <p:txBody>
            <a:bodyPr/>
            <a:lstStyle/>
            <a:p>
              <a:endParaRPr lang="en-US"/>
            </a:p>
          </p:txBody>
        </p:sp>
        <p:sp>
          <p:nvSpPr>
            <p:cNvPr id="65903" name="Line 1391"/>
            <p:cNvSpPr>
              <a:spLocks noChangeShapeType="1"/>
            </p:cNvSpPr>
            <p:nvPr/>
          </p:nvSpPr>
          <p:spPr bwMode="auto">
            <a:xfrm>
              <a:off x="3012" y="2205"/>
              <a:ext cx="16" cy="1"/>
            </a:xfrm>
            <a:prstGeom prst="line">
              <a:avLst/>
            </a:prstGeom>
            <a:noFill/>
            <a:ln w="12700">
              <a:solidFill>
                <a:schemeClr val="tx2"/>
              </a:solidFill>
              <a:round/>
              <a:headEnd/>
              <a:tailEnd/>
            </a:ln>
            <a:effectLst/>
          </p:spPr>
          <p:txBody>
            <a:bodyPr/>
            <a:lstStyle/>
            <a:p>
              <a:endParaRPr lang="en-US"/>
            </a:p>
          </p:txBody>
        </p:sp>
        <p:sp>
          <p:nvSpPr>
            <p:cNvPr id="65904" name="Line 1392"/>
            <p:cNvSpPr>
              <a:spLocks noChangeShapeType="1"/>
            </p:cNvSpPr>
            <p:nvPr/>
          </p:nvSpPr>
          <p:spPr bwMode="auto">
            <a:xfrm>
              <a:off x="3060" y="2205"/>
              <a:ext cx="16" cy="1"/>
            </a:xfrm>
            <a:prstGeom prst="line">
              <a:avLst/>
            </a:prstGeom>
            <a:noFill/>
            <a:ln w="12700">
              <a:solidFill>
                <a:schemeClr val="tx2"/>
              </a:solidFill>
              <a:round/>
              <a:headEnd/>
              <a:tailEnd/>
            </a:ln>
            <a:effectLst/>
          </p:spPr>
          <p:txBody>
            <a:bodyPr/>
            <a:lstStyle/>
            <a:p>
              <a:endParaRPr lang="en-US"/>
            </a:p>
          </p:txBody>
        </p:sp>
        <p:sp>
          <p:nvSpPr>
            <p:cNvPr id="65905" name="Line 1393"/>
            <p:cNvSpPr>
              <a:spLocks noChangeShapeType="1"/>
            </p:cNvSpPr>
            <p:nvPr/>
          </p:nvSpPr>
          <p:spPr bwMode="auto">
            <a:xfrm>
              <a:off x="3108" y="2205"/>
              <a:ext cx="16" cy="1"/>
            </a:xfrm>
            <a:prstGeom prst="line">
              <a:avLst/>
            </a:prstGeom>
            <a:noFill/>
            <a:ln w="12700">
              <a:solidFill>
                <a:schemeClr val="tx2"/>
              </a:solidFill>
              <a:round/>
              <a:headEnd/>
              <a:tailEnd/>
            </a:ln>
            <a:effectLst/>
          </p:spPr>
          <p:txBody>
            <a:bodyPr/>
            <a:lstStyle/>
            <a:p>
              <a:endParaRPr lang="en-US"/>
            </a:p>
          </p:txBody>
        </p:sp>
        <p:sp>
          <p:nvSpPr>
            <p:cNvPr id="65906" name="Line 1394"/>
            <p:cNvSpPr>
              <a:spLocks noChangeShapeType="1"/>
            </p:cNvSpPr>
            <p:nvPr/>
          </p:nvSpPr>
          <p:spPr bwMode="auto">
            <a:xfrm>
              <a:off x="3156" y="2205"/>
              <a:ext cx="15" cy="1"/>
            </a:xfrm>
            <a:prstGeom prst="line">
              <a:avLst/>
            </a:prstGeom>
            <a:noFill/>
            <a:ln w="12700">
              <a:solidFill>
                <a:schemeClr val="tx2"/>
              </a:solidFill>
              <a:round/>
              <a:headEnd/>
              <a:tailEnd/>
            </a:ln>
            <a:effectLst/>
          </p:spPr>
          <p:txBody>
            <a:bodyPr/>
            <a:lstStyle/>
            <a:p>
              <a:endParaRPr lang="en-US"/>
            </a:p>
          </p:txBody>
        </p:sp>
        <p:sp>
          <p:nvSpPr>
            <p:cNvPr id="65907" name="Line 1395"/>
            <p:cNvSpPr>
              <a:spLocks noChangeShapeType="1"/>
            </p:cNvSpPr>
            <p:nvPr/>
          </p:nvSpPr>
          <p:spPr bwMode="auto">
            <a:xfrm>
              <a:off x="3203" y="2205"/>
              <a:ext cx="16" cy="1"/>
            </a:xfrm>
            <a:prstGeom prst="line">
              <a:avLst/>
            </a:prstGeom>
            <a:noFill/>
            <a:ln w="12700">
              <a:solidFill>
                <a:schemeClr val="tx2"/>
              </a:solidFill>
              <a:round/>
              <a:headEnd/>
              <a:tailEnd/>
            </a:ln>
            <a:effectLst/>
          </p:spPr>
          <p:txBody>
            <a:bodyPr/>
            <a:lstStyle/>
            <a:p>
              <a:endParaRPr lang="en-US"/>
            </a:p>
          </p:txBody>
        </p:sp>
        <p:sp>
          <p:nvSpPr>
            <p:cNvPr id="65908" name="Line 1396"/>
            <p:cNvSpPr>
              <a:spLocks noChangeShapeType="1"/>
            </p:cNvSpPr>
            <p:nvPr/>
          </p:nvSpPr>
          <p:spPr bwMode="auto">
            <a:xfrm>
              <a:off x="3251" y="2205"/>
              <a:ext cx="16" cy="1"/>
            </a:xfrm>
            <a:prstGeom prst="line">
              <a:avLst/>
            </a:prstGeom>
            <a:noFill/>
            <a:ln w="12700">
              <a:solidFill>
                <a:schemeClr val="tx2"/>
              </a:solidFill>
              <a:round/>
              <a:headEnd/>
              <a:tailEnd/>
            </a:ln>
            <a:effectLst/>
          </p:spPr>
          <p:txBody>
            <a:bodyPr/>
            <a:lstStyle/>
            <a:p>
              <a:endParaRPr lang="en-US"/>
            </a:p>
          </p:txBody>
        </p:sp>
        <p:sp>
          <p:nvSpPr>
            <p:cNvPr id="65909" name="Line 1397"/>
            <p:cNvSpPr>
              <a:spLocks noChangeShapeType="1"/>
            </p:cNvSpPr>
            <p:nvPr/>
          </p:nvSpPr>
          <p:spPr bwMode="auto">
            <a:xfrm>
              <a:off x="3299" y="2205"/>
              <a:ext cx="16" cy="1"/>
            </a:xfrm>
            <a:prstGeom prst="line">
              <a:avLst/>
            </a:prstGeom>
            <a:noFill/>
            <a:ln w="12700">
              <a:solidFill>
                <a:schemeClr val="tx2"/>
              </a:solidFill>
              <a:round/>
              <a:headEnd/>
              <a:tailEnd/>
            </a:ln>
            <a:effectLst/>
          </p:spPr>
          <p:txBody>
            <a:bodyPr/>
            <a:lstStyle/>
            <a:p>
              <a:endParaRPr lang="en-US"/>
            </a:p>
          </p:txBody>
        </p:sp>
        <p:sp>
          <p:nvSpPr>
            <p:cNvPr id="65910" name="Line 1398"/>
            <p:cNvSpPr>
              <a:spLocks noChangeShapeType="1"/>
            </p:cNvSpPr>
            <p:nvPr/>
          </p:nvSpPr>
          <p:spPr bwMode="auto">
            <a:xfrm>
              <a:off x="3347" y="2205"/>
              <a:ext cx="16" cy="1"/>
            </a:xfrm>
            <a:prstGeom prst="line">
              <a:avLst/>
            </a:prstGeom>
            <a:noFill/>
            <a:ln w="12700">
              <a:solidFill>
                <a:schemeClr val="tx2"/>
              </a:solidFill>
              <a:round/>
              <a:headEnd/>
              <a:tailEnd/>
            </a:ln>
            <a:effectLst/>
          </p:spPr>
          <p:txBody>
            <a:bodyPr/>
            <a:lstStyle/>
            <a:p>
              <a:endParaRPr lang="en-US"/>
            </a:p>
          </p:txBody>
        </p:sp>
        <p:sp>
          <p:nvSpPr>
            <p:cNvPr id="65911" name="Line 1399"/>
            <p:cNvSpPr>
              <a:spLocks noChangeShapeType="1"/>
            </p:cNvSpPr>
            <p:nvPr/>
          </p:nvSpPr>
          <p:spPr bwMode="auto">
            <a:xfrm>
              <a:off x="3395" y="2205"/>
              <a:ext cx="16" cy="1"/>
            </a:xfrm>
            <a:prstGeom prst="line">
              <a:avLst/>
            </a:prstGeom>
            <a:noFill/>
            <a:ln w="12700">
              <a:solidFill>
                <a:schemeClr val="tx2"/>
              </a:solidFill>
              <a:round/>
              <a:headEnd/>
              <a:tailEnd/>
            </a:ln>
            <a:effectLst/>
          </p:spPr>
          <p:txBody>
            <a:bodyPr/>
            <a:lstStyle/>
            <a:p>
              <a:endParaRPr lang="en-US"/>
            </a:p>
          </p:txBody>
        </p:sp>
        <p:sp>
          <p:nvSpPr>
            <p:cNvPr id="65912" name="Line 1400"/>
            <p:cNvSpPr>
              <a:spLocks noChangeShapeType="1"/>
            </p:cNvSpPr>
            <p:nvPr/>
          </p:nvSpPr>
          <p:spPr bwMode="auto">
            <a:xfrm>
              <a:off x="3443" y="2205"/>
              <a:ext cx="16" cy="1"/>
            </a:xfrm>
            <a:prstGeom prst="line">
              <a:avLst/>
            </a:prstGeom>
            <a:noFill/>
            <a:ln w="12700">
              <a:solidFill>
                <a:schemeClr val="tx2"/>
              </a:solidFill>
              <a:round/>
              <a:headEnd/>
              <a:tailEnd/>
            </a:ln>
            <a:effectLst/>
          </p:spPr>
          <p:txBody>
            <a:bodyPr/>
            <a:lstStyle/>
            <a:p>
              <a:endParaRPr lang="en-US"/>
            </a:p>
          </p:txBody>
        </p:sp>
        <p:sp>
          <p:nvSpPr>
            <p:cNvPr id="65913" name="Line 1401"/>
            <p:cNvSpPr>
              <a:spLocks noChangeShapeType="1"/>
            </p:cNvSpPr>
            <p:nvPr/>
          </p:nvSpPr>
          <p:spPr bwMode="auto">
            <a:xfrm>
              <a:off x="3491" y="2205"/>
              <a:ext cx="16" cy="1"/>
            </a:xfrm>
            <a:prstGeom prst="line">
              <a:avLst/>
            </a:prstGeom>
            <a:noFill/>
            <a:ln w="12700">
              <a:solidFill>
                <a:schemeClr val="tx2"/>
              </a:solidFill>
              <a:round/>
              <a:headEnd/>
              <a:tailEnd/>
            </a:ln>
            <a:effectLst/>
          </p:spPr>
          <p:txBody>
            <a:bodyPr/>
            <a:lstStyle/>
            <a:p>
              <a:endParaRPr lang="en-US"/>
            </a:p>
          </p:txBody>
        </p:sp>
        <p:sp>
          <p:nvSpPr>
            <p:cNvPr id="65914" name="Line 1402"/>
            <p:cNvSpPr>
              <a:spLocks noChangeShapeType="1"/>
            </p:cNvSpPr>
            <p:nvPr/>
          </p:nvSpPr>
          <p:spPr bwMode="auto">
            <a:xfrm>
              <a:off x="3539" y="2205"/>
              <a:ext cx="16" cy="1"/>
            </a:xfrm>
            <a:prstGeom prst="line">
              <a:avLst/>
            </a:prstGeom>
            <a:noFill/>
            <a:ln w="12700">
              <a:solidFill>
                <a:schemeClr val="tx2"/>
              </a:solidFill>
              <a:round/>
              <a:headEnd/>
              <a:tailEnd/>
            </a:ln>
            <a:effectLst/>
          </p:spPr>
          <p:txBody>
            <a:bodyPr/>
            <a:lstStyle/>
            <a:p>
              <a:endParaRPr lang="en-US"/>
            </a:p>
          </p:txBody>
        </p:sp>
        <p:sp>
          <p:nvSpPr>
            <p:cNvPr id="65915" name="Line 1403"/>
            <p:cNvSpPr>
              <a:spLocks noChangeShapeType="1"/>
            </p:cNvSpPr>
            <p:nvPr/>
          </p:nvSpPr>
          <p:spPr bwMode="auto">
            <a:xfrm>
              <a:off x="3587" y="2205"/>
              <a:ext cx="16" cy="1"/>
            </a:xfrm>
            <a:prstGeom prst="line">
              <a:avLst/>
            </a:prstGeom>
            <a:noFill/>
            <a:ln w="12700">
              <a:solidFill>
                <a:schemeClr val="tx2"/>
              </a:solidFill>
              <a:round/>
              <a:headEnd/>
              <a:tailEnd/>
            </a:ln>
            <a:effectLst/>
          </p:spPr>
          <p:txBody>
            <a:bodyPr/>
            <a:lstStyle/>
            <a:p>
              <a:endParaRPr lang="en-US"/>
            </a:p>
          </p:txBody>
        </p:sp>
        <p:sp>
          <p:nvSpPr>
            <p:cNvPr id="65916" name="Line 1404"/>
            <p:cNvSpPr>
              <a:spLocks noChangeShapeType="1"/>
            </p:cNvSpPr>
            <p:nvPr/>
          </p:nvSpPr>
          <p:spPr bwMode="auto">
            <a:xfrm>
              <a:off x="3635" y="2205"/>
              <a:ext cx="16" cy="1"/>
            </a:xfrm>
            <a:prstGeom prst="line">
              <a:avLst/>
            </a:prstGeom>
            <a:noFill/>
            <a:ln w="12700">
              <a:solidFill>
                <a:schemeClr val="tx2"/>
              </a:solidFill>
              <a:round/>
              <a:headEnd/>
              <a:tailEnd/>
            </a:ln>
            <a:effectLst/>
          </p:spPr>
          <p:txBody>
            <a:bodyPr/>
            <a:lstStyle/>
            <a:p>
              <a:endParaRPr lang="en-US"/>
            </a:p>
          </p:txBody>
        </p:sp>
        <p:sp>
          <p:nvSpPr>
            <p:cNvPr id="65917" name="Line 1405"/>
            <p:cNvSpPr>
              <a:spLocks noChangeShapeType="1"/>
            </p:cNvSpPr>
            <p:nvPr/>
          </p:nvSpPr>
          <p:spPr bwMode="auto">
            <a:xfrm>
              <a:off x="3683" y="2205"/>
              <a:ext cx="16" cy="1"/>
            </a:xfrm>
            <a:prstGeom prst="line">
              <a:avLst/>
            </a:prstGeom>
            <a:noFill/>
            <a:ln w="12700">
              <a:solidFill>
                <a:schemeClr val="tx2"/>
              </a:solidFill>
              <a:round/>
              <a:headEnd/>
              <a:tailEnd/>
            </a:ln>
            <a:effectLst/>
          </p:spPr>
          <p:txBody>
            <a:bodyPr/>
            <a:lstStyle/>
            <a:p>
              <a:endParaRPr lang="en-US"/>
            </a:p>
          </p:txBody>
        </p:sp>
        <p:sp>
          <p:nvSpPr>
            <p:cNvPr id="65918" name="Line 1406"/>
            <p:cNvSpPr>
              <a:spLocks noChangeShapeType="1"/>
            </p:cNvSpPr>
            <p:nvPr/>
          </p:nvSpPr>
          <p:spPr bwMode="auto">
            <a:xfrm>
              <a:off x="3731" y="2205"/>
              <a:ext cx="16" cy="1"/>
            </a:xfrm>
            <a:prstGeom prst="line">
              <a:avLst/>
            </a:prstGeom>
            <a:noFill/>
            <a:ln w="12700">
              <a:solidFill>
                <a:schemeClr val="tx2"/>
              </a:solidFill>
              <a:round/>
              <a:headEnd/>
              <a:tailEnd/>
            </a:ln>
            <a:effectLst/>
          </p:spPr>
          <p:txBody>
            <a:bodyPr/>
            <a:lstStyle/>
            <a:p>
              <a:endParaRPr lang="en-US"/>
            </a:p>
          </p:txBody>
        </p:sp>
        <p:sp>
          <p:nvSpPr>
            <p:cNvPr id="65919" name="Line 1407"/>
            <p:cNvSpPr>
              <a:spLocks noChangeShapeType="1"/>
            </p:cNvSpPr>
            <p:nvPr/>
          </p:nvSpPr>
          <p:spPr bwMode="auto">
            <a:xfrm>
              <a:off x="3778" y="2205"/>
              <a:ext cx="16" cy="1"/>
            </a:xfrm>
            <a:prstGeom prst="line">
              <a:avLst/>
            </a:prstGeom>
            <a:noFill/>
            <a:ln w="12700">
              <a:solidFill>
                <a:schemeClr val="tx2"/>
              </a:solidFill>
              <a:round/>
              <a:headEnd/>
              <a:tailEnd/>
            </a:ln>
            <a:effectLst/>
          </p:spPr>
          <p:txBody>
            <a:bodyPr/>
            <a:lstStyle/>
            <a:p>
              <a:endParaRPr lang="en-US"/>
            </a:p>
          </p:txBody>
        </p:sp>
        <p:sp>
          <p:nvSpPr>
            <p:cNvPr id="65920" name="Line 1408"/>
            <p:cNvSpPr>
              <a:spLocks noChangeShapeType="1"/>
            </p:cNvSpPr>
            <p:nvPr/>
          </p:nvSpPr>
          <p:spPr bwMode="auto">
            <a:xfrm>
              <a:off x="3826" y="2205"/>
              <a:ext cx="16" cy="1"/>
            </a:xfrm>
            <a:prstGeom prst="line">
              <a:avLst/>
            </a:prstGeom>
            <a:noFill/>
            <a:ln w="12700">
              <a:solidFill>
                <a:schemeClr val="tx2"/>
              </a:solidFill>
              <a:round/>
              <a:headEnd/>
              <a:tailEnd/>
            </a:ln>
            <a:effectLst/>
          </p:spPr>
          <p:txBody>
            <a:bodyPr/>
            <a:lstStyle/>
            <a:p>
              <a:endParaRPr lang="en-US"/>
            </a:p>
          </p:txBody>
        </p:sp>
      </p:grpSp>
      <p:grpSp>
        <p:nvGrpSpPr>
          <p:cNvPr id="65921" name="Group 1409"/>
          <p:cNvGrpSpPr>
            <a:grpSpLocks/>
          </p:cNvGrpSpPr>
          <p:nvPr/>
        </p:nvGrpSpPr>
        <p:grpSpPr bwMode="auto">
          <a:xfrm>
            <a:off x="1814513" y="3235325"/>
            <a:ext cx="5959475" cy="266700"/>
            <a:chOff x="1143" y="2038"/>
            <a:chExt cx="3754" cy="168"/>
          </a:xfrm>
        </p:grpSpPr>
        <p:sp>
          <p:nvSpPr>
            <p:cNvPr id="65922" name="Line 1410"/>
            <p:cNvSpPr>
              <a:spLocks noChangeShapeType="1"/>
            </p:cNvSpPr>
            <p:nvPr/>
          </p:nvSpPr>
          <p:spPr bwMode="auto">
            <a:xfrm>
              <a:off x="3874" y="2205"/>
              <a:ext cx="16" cy="1"/>
            </a:xfrm>
            <a:prstGeom prst="line">
              <a:avLst/>
            </a:prstGeom>
            <a:noFill/>
            <a:ln w="12700">
              <a:solidFill>
                <a:schemeClr val="tx2"/>
              </a:solidFill>
              <a:round/>
              <a:headEnd/>
              <a:tailEnd/>
            </a:ln>
            <a:effectLst/>
          </p:spPr>
          <p:txBody>
            <a:bodyPr/>
            <a:lstStyle/>
            <a:p>
              <a:endParaRPr lang="en-US"/>
            </a:p>
          </p:txBody>
        </p:sp>
        <p:sp>
          <p:nvSpPr>
            <p:cNvPr id="65923" name="Line 1411"/>
            <p:cNvSpPr>
              <a:spLocks noChangeShapeType="1"/>
            </p:cNvSpPr>
            <p:nvPr/>
          </p:nvSpPr>
          <p:spPr bwMode="auto">
            <a:xfrm>
              <a:off x="3922" y="2205"/>
              <a:ext cx="16" cy="1"/>
            </a:xfrm>
            <a:prstGeom prst="line">
              <a:avLst/>
            </a:prstGeom>
            <a:noFill/>
            <a:ln w="12700">
              <a:solidFill>
                <a:schemeClr val="tx2"/>
              </a:solidFill>
              <a:round/>
              <a:headEnd/>
              <a:tailEnd/>
            </a:ln>
            <a:effectLst/>
          </p:spPr>
          <p:txBody>
            <a:bodyPr/>
            <a:lstStyle/>
            <a:p>
              <a:endParaRPr lang="en-US"/>
            </a:p>
          </p:txBody>
        </p:sp>
        <p:sp>
          <p:nvSpPr>
            <p:cNvPr id="65924" name="Line 1412"/>
            <p:cNvSpPr>
              <a:spLocks noChangeShapeType="1"/>
            </p:cNvSpPr>
            <p:nvPr/>
          </p:nvSpPr>
          <p:spPr bwMode="auto">
            <a:xfrm>
              <a:off x="3970" y="2205"/>
              <a:ext cx="16" cy="1"/>
            </a:xfrm>
            <a:prstGeom prst="line">
              <a:avLst/>
            </a:prstGeom>
            <a:noFill/>
            <a:ln w="12700">
              <a:solidFill>
                <a:schemeClr val="tx2"/>
              </a:solidFill>
              <a:round/>
              <a:headEnd/>
              <a:tailEnd/>
            </a:ln>
            <a:effectLst/>
          </p:spPr>
          <p:txBody>
            <a:bodyPr/>
            <a:lstStyle/>
            <a:p>
              <a:endParaRPr lang="en-US"/>
            </a:p>
          </p:txBody>
        </p:sp>
        <p:sp>
          <p:nvSpPr>
            <p:cNvPr id="65925" name="Line 1413"/>
            <p:cNvSpPr>
              <a:spLocks noChangeShapeType="1"/>
            </p:cNvSpPr>
            <p:nvPr/>
          </p:nvSpPr>
          <p:spPr bwMode="auto">
            <a:xfrm>
              <a:off x="4018" y="2205"/>
              <a:ext cx="16" cy="1"/>
            </a:xfrm>
            <a:prstGeom prst="line">
              <a:avLst/>
            </a:prstGeom>
            <a:noFill/>
            <a:ln w="12700">
              <a:solidFill>
                <a:schemeClr val="tx2"/>
              </a:solidFill>
              <a:round/>
              <a:headEnd/>
              <a:tailEnd/>
            </a:ln>
            <a:effectLst/>
          </p:spPr>
          <p:txBody>
            <a:bodyPr/>
            <a:lstStyle/>
            <a:p>
              <a:endParaRPr lang="en-US"/>
            </a:p>
          </p:txBody>
        </p:sp>
        <p:sp>
          <p:nvSpPr>
            <p:cNvPr id="65926" name="Line 1414"/>
            <p:cNvSpPr>
              <a:spLocks noChangeShapeType="1"/>
            </p:cNvSpPr>
            <p:nvPr/>
          </p:nvSpPr>
          <p:spPr bwMode="auto">
            <a:xfrm>
              <a:off x="4066" y="2205"/>
              <a:ext cx="16" cy="1"/>
            </a:xfrm>
            <a:prstGeom prst="line">
              <a:avLst/>
            </a:prstGeom>
            <a:noFill/>
            <a:ln w="12700">
              <a:solidFill>
                <a:schemeClr val="tx2"/>
              </a:solidFill>
              <a:round/>
              <a:headEnd/>
              <a:tailEnd/>
            </a:ln>
            <a:effectLst/>
          </p:spPr>
          <p:txBody>
            <a:bodyPr/>
            <a:lstStyle/>
            <a:p>
              <a:endParaRPr lang="en-US"/>
            </a:p>
          </p:txBody>
        </p:sp>
        <p:sp>
          <p:nvSpPr>
            <p:cNvPr id="65927" name="Line 1415"/>
            <p:cNvSpPr>
              <a:spLocks noChangeShapeType="1"/>
            </p:cNvSpPr>
            <p:nvPr/>
          </p:nvSpPr>
          <p:spPr bwMode="auto">
            <a:xfrm>
              <a:off x="4114" y="2205"/>
              <a:ext cx="16" cy="1"/>
            </a:xfrm>
            <a:prstGeom prst="line">
              <a:avLst/>
            </a:prstGeom>
            <a:noFill/>
            <a:ln w="12700">
              <a:solidFill>
                <a:schemeClr val="tx2"/>
              </a:solidFill>
              <a:round/>
              <a:headEnd/>
              <a:tailEnd/>
            </a:ln>
            <a:effectLst/>
          </p:spPr>
          <p:txBody>
            <a:bodyPr/>
            <a:lstStyle/>
            <a:p>
              <a:endParaRPr lang="en-US"/>
            </a:p>
          </p:txBody>
        </p:sp>
        <p:sp>
          <p:nvSpPr>
            <p:cNvPr id="65928" name="Line 1416"/>
            <p:cNvSpPr>
              <a:spLocks noChangeShapeType="1"/>
            </p:cNvSpPr>
            <p:nvPr/>
          </p:nvSpPr>
          <p:spPr bwMode="auto">
            <a:xfrm>
              <a:off x="4162" y="2205"/>
              <a:ext cx="16" cy="1"/>
            </a:xfrm>
            <a:prstGeom prst="line">
              <a:avLst/>
            </a:prstGeom>
            <a:noFill/>
            <a:ln w="12700">
              <a:solidFill>
                <a:schemeClr val="tx2"/>
              </a:solidFill>
              <a:round/>
              <a:headEnd/>
              <a:tailEnd/>
            </a:ln>
            <a:effectLst/>
          </p:spPr>
          <p:txBody>
            <a:bodyPr/>
            <a:lstStyle/>
            <a:p>
              <a:endParaRPr lang="en-US"/>
            </a:p>
          </p:txBody>
        </p:sp>
        <p:sp>
          <p:nvSpPr>
            <p:cNvPr id="65929" name="Line 1417"/>
            <p:cNvSpPr>
              <a:spLocks noChangeShapeType="1"/>
            </p:cNvSpPr>
            <p:nvPr/>
          </p:nvSpPr>
          <p:spPr bwMode="auto">
            <a:xfrm>
              <a:off x="4210" y="2205"/>
              <a:ext cx="16" cy="1"/>
            </a:xfrm>
            <a:prstGeom prst="line">
              <a:avLst/>
            </a:prstGeom>
            <a:noFill/>
            <a:ln w="12700">
              <a:solidFill>
                <a:schemeClr val="tx2"/>
              </a:solidFill>
              <a:round/>
              <a:headEnd/>
              <a:tailEnd/>
            </a:ln>
            <a:effectLst/>
          </p:spPr>
          <p:txBody>
            <a:bodyPr/>
            <a:lstStyle/>
            <a:p>
              <a:endParaRPr lang="en-US"/>
            </a:p>
          </p:txBody>
        </p:sp>
        <p:sp>
          <p:nvSpPr>
            <p:cNvPr id="65930" name="Line 1418"/>
            <p:cNvSpPr>
              <a:spLocks noChangeShapeType="1"/>
            </p:cNvSpPr>
            <p:nvPr/>
          </p:nvSpPr>
          <p:spPr bwMode="auto">
            <a:xfrm>
              <a:off x="4258" y="2205"/>
              <a:ext cx="16" cy="1"/>
            </a:xfrm>
            <a:prstGeom prst="line">
              <a:avLst/>
            </a:prstGeom>
            <a:noFill/>
            <a:ln w="12700">
              <a:solidFill>
                <a:schemeClr val="tx2"/>
              </a:solidFill>
              <a:round/>
              <a:headEnd/>
              <a:tailEnd/>
            </a:ln>
            <a:effectLst/>
          </p:spPr>
          <p:txBody>
            <a:bodyPr/>
            <a:lstStyle/>
            <a:p>
              <a:endParaRPr lang="en-US"/>
            </a:p>
          </p:txBody>
        </p:sp>
        <p:sp>
          <p:nvSpPr>
            <p:cNvPr id="65931" name="Line 1419"/>
            <p:cNvSpPr>
              <a:spLocks noChangeShapeType="1"/>
            </p:cNvSpPr>
            <p:nvPr/>
          </p:nvSpPr>
          <p:spPr bwMode="auto">
            <a:xfrm>
              <a:off x="4306" y="2205"/>
              <a:ext cx="16" cy="1"/>
            </a:xfrm>
            <a:prstGeom prst="line">
              <a:avLst/>
            </a:prstGeom>
            <a:noFill/>
            <a:ln w="12700">
              <a:solidFill>
                <a:schemeClr val="tx2"/>
              </a:solidFill>
              <a:round/>
              <a:headEnd/>
              <a:tailEnd/>
            </a:ln>
            <a:effectLst/>
          </p:spPr>
          <p:txBody>
            <a:bodyPr/>
            <a:lstStyle/>
            <a:p>
              <a:endParaRPr lang="en-US"/>
            </a:p>
          </p:txBody>
        </p:sp>
        <p:sp>
          <p:nvSpPr>
            <p:cNvPr id="65932" name="Line 1420"/>
            <p:cNvSpPr>
              <a:spLocks noChangeShapeType="1"/>
            </p:cNvSpPr>
            <p:nvPr/>
          </p:nvSpPr>
          <p:spPr bwMode="auto">
            <a:xfrm>
              <a:off x="4353" y="2205"/>
              <a:ext cx="16" cy="1"/>
            </a:xfrm>
            <a:prstGeom prst="line">
              <a:avLst/>
            </a:prstGeom>
            <a:noFill/>
            <a:ln w="12700">
              <a:solidFill>
                <a:schemeClr val="tx2"/>
              </a:solidFill>
              <a:round/>
              <a:headEnd/>
              <a:tailEnd/>
            </a:ln>
            <a:effectLst/>
          </p:spPr>
          <p:txBody>
            <a:bodyPr/>
            <a:lstStyle/>
            <a:p>
              <a:endParaRPr lang="en-US"/>
            </a:p>
          </p:txBody>
        </p:sp>
        <p:sp>
          <p:nvSpPr>
            <p:cNvPr id="65933" name="Line 1421"/>
            <p:cNvSpPr>
              <a:spLocks noChangeShapeType="1"/>
            </p:cNvSpPr>
            <p:nvPr/>
          </p:nvSpPr>
          <p:spPr bwMode="auto">
            <a:xfrm>
              <a:off x="4401" y="2205"/>
              <a:ext cx="16" cy="1"/>
            </a:xfrm>
            <a:prstGeom prst="line">
              <a:avLst/>
            </a:prstGeom>
            <a:noFill/>
            <a:ln w="12700">
              <a:solidFill>
                <a:schemeClr val="tx2"/>
              </a:solidFill>
              <a:round/>
              <a:headEnd/>
              <a:tailEnd/>
            </a:ln>
            <a:effectLst/>
          </p:spPr>
          <p:txBody>
            <a:bodyPr/>
            <a:lstStyle/>
            <a:p>
              <a:endParaRPr lang="en-US"/>
            </a:p>
          </p:txBody>
        </p:sp>
        <p:sp>
          <p:nvSpPr>
            <p:cNvPr id="65934" name="Line 1422"/>
            <p:cNvSpPr>
              <a:spLocks noChangeShapeType="1"/>
            </p:cNvSpPr>
            <p:nvPr/>
          </p:nvSpPr>
          <p:spPr bwMode="auto">
            <a:xfrm>
              <a:off x="4449" y="2205"/>
              <a:ext cx="16" cy="1"/>
            </a:xfrm>
            <a:prstGeom prst="line">
              <a:avLst/>
            </a:prstGeom>
            <a:noFill/>
            <a:ln w="12700">
              <a:solidFill>
                <a:schemeClr val="tx2"/>
              </a:solidFill>
              <a:round/>
              <a:headEnd/>
              <a:tailEnd/>
            </a:ln>
            <a:effectLst/>
          </p:spPr>
          <p:txBody>
            <a:bodyPr/>
            <a:lstStyle/>
            <a:p>
              <a:endParaRPr lang="en-US"/>
            </a:p>
          </p:txBody>
        </p:sp>
        <p:sp>
          <p:nvSpPr>
            <p:cNvPr id="65935" name="Line 1423"/>
            <p:cNvSpPr>
              <a:spLocks noChangeShapeType="1"/>
            </p:cNvSpPr>
            <p:nvPr/>
          </p:nvSpPr>
          <p:spPr bwMode="auto">
            <a:xfrm>
              <a:off x="4497" y="2205"/>
              <a:ext cx="16" cy="1"/>
            </a:xfrm>
            <a:prstGeom prst="line">
              <a:avLst/>
            </a:prstGeom>
            <a:noFill/>
            <a:ln w="12700">
              <a:solidFill>
                <a:schemeClr val="tx2"/>
              </a:solidFill>
              <a:round/>
              <a:headEnd/>
              <a:tailEnd/>
            </a:ln>
            <a:effectLst/>
          </p:spPr>
          <p:txBody>
            <a:bodyPr/>
            <a:lstStyle/>
            <a:p>
              <a:endParaRPr lang="en-US"/>
            </a:p>
          </p:txBody>
        </p:sp>
        <p:sp>
          <p:nvSpPr>
            <p:cNvPr id="65936" name="Line 1424"/>
            <p:cNvSpPr>
              <a:spLocks noChangeShapeType="1"/>
            </p:cNvSpPr>
            <p:nvPr/>
          </p:nvSpPr>
          <p:spPr bwMode="auto">
            <a:xfrm>
              <a:off x="4545" y="2205"/>
              <a:ext cx="16" cy="1"/>
            </a:xfrm>
            <a:prstGeom prst="line">
              <a:avLst/>
            </a:prstGeom>
            <a:noFill/>
            <a:ln w="12700">
              <a:solidFill>
                <a:schemeClr val="tx2"/>
              </a:solidFill>
              <a:round/>
              <a:headEnd/>
              <a:tailEnd/>
            </a:ln>
            <a:effectLst/>
          </p:spPr>
          <p:txBody>
            <a:bodyPr/>
            <a:lstStyle/>
            <a:p>
              <a:endParaRPr lang="en-US"/>
            </a:p>
          </p:txBody>
        </p:sp>
        <p:sp>
          <p:nvSpPr>
            <p:cNvPr id="65937" name="Line 1425"/>
            <p:cNvSpPr>
              <a:spLocks noChangeShapeType="1"/>
            </p:cNvSpPr>
            <p:nvPr/>
          </p:nvSpPr>
          <p:spPr bwMode="auto">
            <a:xfrm>
              <a:off x="4593" y="2205"/>
              <a:ext cx="16" cy="1"/>
            </a:xfrm>
            <a:prstGeom prst="line">
              <a:avLst/>
            </a:prstGeom>
            <a:noFill/>
            <a:ln w="12700">
              <a:solidFill>
                <a:schemeClr val="tx2"/>
              </a:solidFill>
              <a:round/>
              <a:headEnd/>
              <a:tailEnd/>
            </a:ln>
            <a:effectLst/>
          </p:spPr>
          <p:txBody>
            <a:bodyPr/>
            <a:lstStyle/>
            <a:p>
              <a:endParaRPr lang="en-US"/>
            </a:p>
          </p:txBody>
        </p:sp>
        <p:sp>
          <p:nvSpPr>
            <p:cNvPr id="65938" name="Line 1426"/>
            <p:cNvSpPr>
              <a:spLocks noChangeShapeType="1"/>
            </p:cNvSpPr>
            <p:nvPr/>
          </p:nvSpPr>
          <p:spPr bwMode="auto">
            <a:xfrm>
              <a:off x="4641" y="2205"/>
              <a:ext cx="16" cy="1"/>
            </a:xfrm>
            <a:prstGeom prst="line">
              <a:avLst/>
            </a:prstGeom>
            <a:noFill/>
            <a:ln w="12700">
              <a:solidFill>
                <a:schemeClr val="tx2"/>
              </a:solidFill>
              <a:round/>
              <a:headEnd/>
              <a:tailEnd/>
            </a:ln>
            <a:effectLst/>
          </p:spPr>
          <p:txBody>
            <a:bodyPr/>
            <a:lstStyle/>
            <a:p>
              <a:endParaRPr lang="en-US"/>
            </a:p>
          </p:txBody>
        </p:sp>
        <p:sp>
          <p:nvSpPr>
            <p:cNvPr id="65939" name="Line 1427"/>
            <p:cNvSpPr>
              <a:spLocks noChangeShapeType="1"/>
            </p:cNvSpPr>
            <p:nvPr/>
          </p:nvSpPr>
          <p:spPr bwMode="auto">
            <a:xfrm>
              <a:off x="4689" y="2205"/>
              <a:ext cx="16" cy="1"/>
            </a:xfrm>
            <a:prstGeom prst="line">
              <a:avLst/>
            </a:prstGeom>
            <a:noFill/>
            <a:ln w="12700">
              <a:solidFill>
                <a:schemeClr val="tx2"/>
              </a:solidFill>
              <a:round/>
              <a:headEnd/>
              <a:tailEnd/>
            </a:ln>
            <a:effectLst/>
          </p:spPr>
          <p:txBody>
            <a:bodyPr/>
            <a:lstStyle/>
            <a:p>
              <a:endParaRPr lang="en-US"/>
            </a:p>
          </p:txBody>
        </p:sp>
        <p:sp>
          <p:nvSpPr>
            <p:cNvPr id="65940" name="Line 1428"/>
            <p:cNvSpPr>
              <a:spLocks noChangeShapeType="1"/>
            </p:cNvSpPr>
            <p:nvPr/>
          </p:nvSpPr>
          <p:spPr bwMode="auto">
            <a:xfrm>
              <a:off x="4737" y="2205"/>
              <a:ext cx="16" cy="1"/>
            </a:xfrm>
            <a:prstGeom prst="line">
              <a:avLst/>
            </a:prstGeom>
            <a:noFill/>
            <a:ln w="12700">
              <a:solidFill>
                <a:schemeClr val="tx2"/>
              </a:solidFill>
              <a:round/>
              <a:headEnd/>
              <a:tailEnd/>
            </a:ln>
            <a:effectLst/>
          </p:spPr>
          <p:txBody>
            <a:bodyPr/>
            <a:lstStyle/>
            <a:p>
              <a:endParaRPr lang="en-US"/>
            </a:p>
          </p:txBody>
        </p:sp>
        <p:sp>
          <p:nvSpPr>
            <p:cNvPr id="65941" name="Line 1429"/>
            <p:cNvSpPr>
              <a:spLocks noChangeShapeType="1"/>
            </p:cNvSpPr>
            <p:nvPr/>
          </p:nvSpPr>
          <p:spPr bwMode="auto">
            <a:xfrm>
              <a:off x="4785" y="2205"/>
              <a:ext cx="16" cy="1"/>
            </a:xfrm>
            <a:prstGeom prst="line">
              <a:avLst/>
            </a:prstGeom>
            <a:noFill/>
            <a:ln w="12700">
              <a:solidFill>
                <a:schemeClr val="tx2"/>
              </a:solidFill>
              <a:round/>
              <a:headEnd/>
              <a:tailEnd/>
            </a:ln>
            <a:effectLst/>
          </p:spPr>
          <p:txBody>
            <a:bodyPr/>
            <a:lstStyle/>
            <a:p>
              <a:endParaRPr lang="en-US"/>
            </a:p>
          </p:txBody>
        </p:sp>
        <p:sp>
          <p:nvSpPr>
            <p:cNvPr id="65942" name="Line 1430"/>
            <p:cNvSpPr>
              <a:spLocks noChangeShapeType="1"/>
            </p:cNvSpPr>
            <p:nvPr/>
          </p:nvSpPr>
          <p:spPr bwMode="auto">
            <a:xfrm>
              <a:off x="4833" y="2205"/>
              <a:ext cx="16" cy="1"/>
            </a:xfrm>
            <a:prstGeom prst="line">
              <a:avLst/>
            </a:prstGeom>
            <a:noFill/>
            <a:ln w="12700">
              <a:solidFill>
                <a:schemeClr val="tx2"/>
              </a:solidFill>
              <a:round/>
              <a:headEnd/>
              <a:tailEnd/>
            </a:ln>
            <a:effectLst/>
          </p:spPr>
          <p:txBody>
            <a:bodyPr/>
            <a:lstStyle/>
            <a:p>
              <a:endParaRPr lang="en-US"/>
            </a:p>
          </p:txBody>
        </p:sp>
        <p:sp>
          <p:nvSpPr>
            <p:cNvPr id="65943" name="Line 1431"/>
            <p:cNvSpPr>
              <a:spLocks noChangeShapeType="1"/>
            </p:cNvSpPr>
            <p:nvPr/>
          </p:nvSpPr>
          <p:spPr bwMode="auto">
            <a:xfrm>
              <a:off x="4881" y="2205"/>
              <a:ext cx="16" cy="1"/>
            </a:xfrm>
            <a:prstGeom prst="line">
              <a:avLst/>
            </a:prstGeom>
            <a:noFill/>
            <a:ln w="12700">
              <a:solidFill>
                <a:schemeClr val="tx2"/>
              </a:solidFill>
              <a:round/>
              <a:headEnd/>
              <a:tailEnd/>
            </a:ln>
            <a:effectLst/>
          </p:spPr>
          <p:txBody>
            <a:bodyPr/>
            <a:lstStyle/>
            <a:p>
              <a:endParaRPr lang="en-US"/>
            </a:p>
          </p:txBody>
        </p:sp>
        <p:sp>
          <p:nvSpPr>
            <p:cNvPr id="65944" name="Line 1432"/>
            <p:cNvSpPr>
              <a:spLocks noChangeShapeType="1"/>
            </p:cNvSpPr>
            <p:nvPr/>
          </p:nvSpPr>
          <p:spPr bwMode="auto">
            <a:xfrm>
              <a:off x="1143" y="2133"/>
              <a:ext cx="16" cy="1"/>
            </a:xfrm>
            <a:prstGeom prst="line">
              <a:avLst/>
            </a:prstGeom>
            <a:noFill/>
            <a:ln w="12700">
              <a:solidFill>
                <a:schemeClr val="tx2"/>
              </a:solidFill>
              <a:round/>
              <a:headEnd/>
              <a:tailEnd/>
            </a:ln>
            <a:effectLst/>
          </p:spPr>
          <p:txBody>
            <a:bodyPr/>
            <a:lstStyle/>
            <a:p>
              <a:endParaRPr lang="en-US"/>
            </a:p>
          </p:txBody>
        </p:sp>
        <p:sp>
          <p:nvSpPr>
            <p:cNvPr id="65945" name="Line 1433"/>
            <p:cNvSpPr>
              <a:spLocks noChangeShapeType="1"/>
            </p:cNvSpPr>
            <p:nvPr/>
          </p:nvSpPr>
          <p:spPr bwMode="auto">
            <a:xfrm>
              <a:off x="1191" y="2133"/>
              <a:ext cx="16" cy="1"/>
            </a:xfrm>
            <a:prstGeom prst="line">
              <a:avLst/>
            </a:prstGeom>
            <a:noFill/>
            <a:ln w="12700">
              <a:solidFill>
                <a:schemeClr val="tx2"/>
              </a:solidFill>
              <a:round/>
              <a:headEnd/>
              <a:tailEnd/>
            </a:ln>
            <a:effectLst/>
          </p:spPr>
          <p:txBody>
            <a:bodyPr/>
            <a:lstStyle/>
            <a:p>
              <a:endParaRPr lang="en-US"/>
            </a:p>
          </p:txBody>
        </p:sp>
        <p:sp>
          <p:nvSpPr>
            <p:cNvPr id="65946" name="Line 1434"/>
            <p:cNvSpPr>
              <a:spLocks noChangeShapeType="1"/>
            </p:cNvSpPr>
            <p:nvPr/>
          </p:nvSpPr>
          <p:spPr bwMode="auto">
            <a:xfrm>
              <a:off x="1239" y="2133"/>
              <a:ext cx="16" cy="1"/>
            </a:xfrm>
            <a:prstGeom prst="line">
              <a:avLst/>
            </a:prstGeom>
            <a:noFill/>
            <a:ln w="12700">
              <a:solidFill>
                <a:schemeClr val="tx2"/>
              </a:solidFill>
              <a:round/>
              <a:headEnd/>
              <a:tailEnd/>
            </a:ln>
            <a:effectLst/>
          </p:spPr>
          <p:txBody>
            <a:bodyPr/>
            <a:lstStyle/>
            <a:p>
              <a:endParaRPr lang="en-US"/>
            </a:p>
          </p:txBody>
        </p:sp>
        <p:sp>
          <p:nvSpPr>
            <p:cNvPr id="65947" name="Line 1435"/>
            <p:cNvSpPr>
              <a:spLocks noChangeShapeType="1"/>
            </p:cNvSpPr>
            <p:nvPr/>
          </p:nvSpPr>
          <p:spPr bwMode="auto">
            <a:xfrm>
              <a:off x="1287" y="2133"/>
              <a:ext cx="16" cy="1"/>
            </a:xfrm>
            <a:prstGeom prst="line">
              <a:avLst/>
            </a:prstGeom>
            <a:noFill/>
            <a:ln w="12700">
              <a:solidFill>
                <a:schemeClr val="tx2"/>
              </a:solidFill>
              <a:round/>
              <a:headEnd/>
              <a:tailEnd/>
            </a:ln>
            <a:effectLst/>
          </p:spPr>
          <p:txBody>
            <a:bodyPr/>
            <a:lstStyle/>
            <a:p>
              <a:endParaRPr lang="en-US"/>
            </a:p>
          </p:txBody>
        </p:sp>
        <p:sp>
          <p:nvSpPr>
            <p:cNvPr id="65948" name="Line 1436"/>
            <p:cNvSpPr>
              <a:spLocks noChangeShapeType="1"/>
            </p:cNvSpPr>
            <p:nvPr/>
          </p:nvSpPr>
          <p:spPr bwMode="auto">
            <a:xfrm>
              <a:off x="1335" y="2133"/>
              <a:ext cx="16" cy="1"/>
            </a:xfrm>
            <a:prstGeom prst="line">
              <a:avLst/>
            </a:prstGeom>
            <a:noFill/>
            <a:ln w="12700">
              <a:solidFill>
                <a:schemeClr val="tx2"/>
              </a:solidFill>
              <a:round/>
              <a:headEnd/>
              <a:tailEnd/>
            </a:ln>
            <a:effectLst/>
          </p:spPr>
          <p:txBody>
            <a:bodyPr/>
            <a:lstStyle/>
            <a:p>
              <a:endParaRPr lang="en-US"/>
            </a:p>
          </p:txBody>
        </p:sp>
        <p:sp>
          <p:nvSpPr>
            <p:cNvPr id="65949" name="Line 1437"/>
            <p:cNvSpPr>
              <a:spLocks noChangeShapeType="1"/>
            </p:cNvSpPr>
            <p:nvPr/>
          </p:nvSpPr>
          <p:spPr bwMode="auto">
            <a:xfrm>
              <a:off x="1383" y="2133"/>
              <a:ext cx="15" cy="1"/>
            </a:xfrm>
            <a:prstGeom prst="line">
              <a:avLst/>
            </a:prstGeom>
            <a:noFill/>
            <a:ln w="12700">
              <a:solidFill>
                <a:schemeClr val="tx2"/>
              </a:solidFill>
              <a:round/>
              <a:headEnd/>
              <a:tailEnd/>
            </a:ln>
            <a:effectLst/>
          </p:spPr>
          <p:txBody>
            <a:bodyPr/>
            <a:lstStyle/>
            <a:p>
              <a:endParaRPr lang="en-US"/>
            </a:p>
          </p:txBody>
        </p:sp>
        <p:sp>
          <p:nvSpPr>
            <p:cNvPr id="65950" name="Line 1438"/>
            <p:cNvSpPr>
              <a:spLocks noChangeShapeType="1"/>
            </p:cNvSpPr>
            <p:nvPr/>
          </p:nvSpPr>
          <p:spPr bwMode="auto">
            <a:xfrm>
              <a:off x="1430" y="2133"/>
              <a:ext cx="16" cy="1"/>
            </a:xfrm>
            <a:prstGeom prst="line">
              <a:avLst/>
            </a:prstGeom>
            <a:noFill/>
            <a:ln w="12700">
              <a:solidFill>
                <a:schemeClr val="tx2"/>
              </a:solidFill>
              <a:round/>
              <a:headEnd/>
              <a:tailEnd/>
            </a:ln>
            <a:effectLst/>
          </p:spPr>
          <p:txBody>
            <a:bodyPr/>
            <a:lstStyle/>
            <a:p>
              <a:endParaRPr lang="en-US"/>
            </a:p>
          </p:txBody>
        </p:sp>
        <p:sp>
          <p:nvSpPr>
            <p:cNvPr id="65951" name="Line 1439"/>
            <p:cNvSpPr>
              <a:spLocks noChangeShapeType="1"/>
            </p:cNvSpPr>
            <p:nvPr/>
          </p:nvSpPr>
          <p:spPr bwMode="auto">
            <a:xfrm>
              <a:off x="1478" y="2133"/>
              <a:ext cx="16" cy="1"/>
            </a:xfrm>
            <a:prstGeom prst="line">
              <a:avLst/>
            </a:prstGeom>
            <a:noFill/>
            <a:ln w="12700">
              <a:solidFill>
                <a:schemeClr val="tx2"/>
              </a:solidFill>
              <a:round/>
              <a:headEnd/>
              <a:tailEnd/>
            </a:ln>
            <a:effectLst/>
          </p:spPr>
          <p:txBody>
            <a:bodyPr/>
            <a:lstStyle/>
            <a:p>
              <a:endParaRPr lang="en-US"/>
            </a:p>
          </p:txBody>
        </p:sp>
        <p:sp>
          <p:nvSpPr>
            <p:cNvPr id="65952" name="Line 1440"/>
            <p:cNvSpPr>
              <a:spLocks noChangeShapeType="1"/>
            </p:cNvSpPr>
            <p:nvPr/>
          </p:nvSpPr>
          <p:spPr bwMode="auto">
            <a:xfrm>
              <a:off x="1526" y="2133"/>
              <a:ext cx="16" cy="1"/>
            </a:xfrm>
            <a:prstGeom prst="line">
              <a:avLst/>
            </a:prstGeom>
            <a:noFill/>
            <a:ln w="12700">
              <a:solidFill>
                <a:schemeClr val="tx2"/>
              </a:solidFill>
              <a:round/>
              <a:headEnd/>
              <a:tailEnd/>
            </a:ln>
            <a:effectLst/>
          </p:spPr>
          <p:txBody>
            <a:bodyPr/>
            <a:lstStyle/>
            <a:p>
              <a:endParaRPr lang="en-US"/>
            </a:p>
          </p:txBody>
        </p:sp>
        <p:sp>
          <p:nvSpPr>
            <p:cNvPr id="65953" name="Line 1441"/>
            <p:cNvSpPr>
              <a:spLocks noChangeShapeType="1"/>
            </p:cNvSpPr>
            <p:nvPr/>
          </p:nvSpPr>
          <p:spPr bwMode="auto">
            <a:xfrm>
              <a:off x="1574" y="2133"/>
              <a:ext cx="16" cy="1"/>
            </a:xfrm>
            <a:prstGeom prst="line">
              <a:avLst/>
            </a:prstGeom>
            <a:noFill/>
            <a:ln w="12700">
              <a:solidFill>
                <a:schemeClr val="tx2"/>
              </a:solidFill>
              <a:round/>
              <a:headEnd/>
              <a:tailEnd/>
            </a:ln>
            <a:effectLst/>
          </p:spPr>
          <p:txBody>
            <a:bodyPr/>
            <a:lstStyle/>
            <a:p>
              <a:endParaRPr lang="en-US"/>
            </a:p>
          </p:txBody>
        </p:sp>
        <p:sp>
          <p:nvSpPr>
            <p:cNvPr id="65954" name="Line 1442"/>
            <p:cNvSpPr>
              <a:spLocks noChangeShapeType="1"/>
            </p:cNvSpPr>
            <p:nvPr/>
          </p:nvSpPr>
          <p:spPr bwMode="auto">
            <a:xfrm>
              <a:off x="1622" y="2133"/>
              <a:ext cx="16" cy="1"/>
            </a:xfrm>
            <a:prstGeom prst="line">
              <a:avLst/>
            </a:prstGeom>
            <a:noFill/>
            <a:ln w="12700">
              <a:solidFill>
                <a:schemeClr val="tx2"/>
              </a:solidFill>
              <a:round/>
              <a:headEnd/>
              <a:tailEnd/>
            </a:ln>
            <a:effectLst/>
          </p:spPr>
          <p:txBody>
            <a:bodyPr/>
            <a:lstStyle/>
            <a:p>
              <a:endParaRPr lang="en-US"/>
            </a:p>
          </p:txBody>
        </p:sp>
        <p:sp>
          <p:nvSpPr>
            <p:cNvPr id="65955" name="Line 1443"/>
            <p:cNvSpPr>
              <a:spLocks noChangeShapeType="1"/>
            </p:cNvSpPr>
            <p:nvPr/>
          </p:nvSpPr>
          <p:spPr bwMode="auto">
            <a:xfrm>
              <a:off x="1670" y="2133"/>
              <a:ext cx="16" cy="1"/>
            </a:xfrm>
            <a:prstGeom prst="line">
              <a:avLst/>
            </a:prstGeom>
            <a:noFill/>
            <a:ln w="12700">
              <a:solidFill>
                <a:schemeClr val="tx2"/>
              </a:solidFill>
              <a:round/>
              <a:headEnd/>
              <a:tailEnd/>
            </a:ln>
            <a:effectLst/>
          </p:spPr>
          <p:txBody>
            <a:bodyPr/>
            <a:lstStyle/>
            <a:p>
              <a:endParaRPr lang="en-US"/>
            </a:p>
          </p:txBody>
        </p:sp>
        <p:sp>
          <p:nvSpPr>
            <p:cNvPr id="65956" name="Line 1444"/>
            <p:cNvSpPr>
              <a:spLocks noChangeShapeType="1"/>
            </p:cNvSpPr>
            <p:nvPr/>
          </p:nvSpPr>
          <p:spPr bwMode="auto">
            <a:xfrm>
              <a:off x="1718" y="2133"/>
              <a:ext cx="16" cy="1"/>
            </a:xfrm>
            <a:prstGeom prst="line">
              <a:avLst/>
            </a:prstGeom>
            <a:noFill/>
            <a:ln w="12700">
              <a:solidFill>
                <a:schemeClr val="tx2"/>
              </a:solidFill>
              <a:round/>
              <a:headEnd/>
              <a:tailEnd/>
            </a:ln>
            <a:effectLst/>
          </p:spPr>
          <p:txBody>
            <a:bodyPr/>
            <a:lstStyle/>
            <a:p>
              <a:endParaRPr lang="en-US"/>
            </a:p>
          </p:txBody>
        </p:sp>
        <p:sp>
          <p:nvSpPr>
            <p:cNvPr id="65957" name="Line 1445"/>
            <p:cNvSpPr>
              <a:spLocks noChangeShapeType="1"/>
            </p:cNvSpPr>
            <p:nvPr/>
          </p:nvSpPr>
          <p:spPr bwMode="auto">
            <a:xfrm>
              <a:off x="1766" y="2133"/>
              <a:ext cx="16" cy="1"/>
            </a:xfrm>
            <a:prstGeom prst="line">
              <a:avLst/>
            </a:prstGeom>
            <a:noFill/>
            <a:ln w="12700">
              <a:solidFill>
                <a:schemeClr val="tx2"/>
              </a:solidFill>
              <a:round/>
              <a:headEnd/>
              <a:tailEnd/>
            </a:ln>
            <a:effectLst/>
          </p:spPr>
          <p:txBody>
            <a:bodyPr/>
            <a:lstStyle/>
            <a:p>
              <a:endParaRPr lang="en-US"/>
            </a:p>
          </p:txBody>
        </p:sp>
        <p:sp>
          <p:nvSpPr>
            <p:cNvPr id="65958" name="Line 1446"/>
            <p:cNvSpPr>
              <a:spLocks noChangeShapeType="1"/>
            </p:cNvSpPr>
            <p:nvPr/>
          </p:nvSpPr>
          <p:spPr bwMode="auto">
            <a:xfrm>
              <a:off x="1814" y="2133"/>
              <a:ext cx="16" cy="1"/>
            </a:xfrm>
            <a:prstGeom prst="line">
              <a:avLst/>
            </a:prstGeom>
            <a:noFill/>
            <a:ln w="12700">
              <a:solidFill>
                <a:schemeClr val="tx2"/>
              </a:solidFill>
              <a:round/>
              <a:headEnd/>
              <a:tailEnd/>
            </a:ln>
            <a:effectLst/>
          </p:spPr>
          <p:txBody>
            <a:bodyPr/>
            <a:lstStyle/>
            <a:p>
              <a:endParaRPr lang="en-US"/>
            </a:p>
          </p:txBody>
        </p:sp>
        <p:sp>
          <p:nvSpPr>
            <p:cNvPr id="65959" name="Line 1447"/>
            <p:cNvSpPr>
              <a:spLocks noChangeShapeType="1"/>
            </p:cNvSpPr>
            <p:nvPr/>
          </p:nvSpPr>
          <p:spPr bwMode="auto">
            <a:xfrm>
              <a:off x="1862" y="2133"/>
              <a:ext cx="16" cy="1"/>
            </a:xfrm>
            <a:prstGeom prst="line">
              <a:avLst/>
            </a:prstGeom>
            <a:noFill/>
            <a:ln w="12700">
              <a:solidFill>
                <a:schemeClr val="tx2"/>
              </a:solidFill>
              <a:round/>
              <a:headEnd/>
              <a:tailEnd/>
            </a:ln>
            <a:effectLst/>
          </p:spPr>
          <p:txBody>
            <a:bodyPr/>
            <a:lstStyle/>
            <a:p>
              <a:endParaRPr lang="en-US"/>
            </a:p>
          </p:txBody>
        </p:sp>
        <p:sp>
          <p:nvSpPr>
            <p:cNvPr id="65960" name="Line 1448"/>
            <p:cNvSpPr>
              <a:spLocks noChangeShapeType="1"/>
            </p:cNvSpPr>
            <p:nvPr/>
          </p:nvSpPr>
          <p:spPr bwMode="auto">
            <a:xfrm>
              <a:off x="1910" y="2133"/>
              <a:ext cx="16" cy="1"/>
            </a:xfrm>
            <a:prstGeom prst="line">
              <a:avLst/>
            </a:prstGeom>
            <a:noFill/>
            <a:ln w="12700">
              <a:solidFill>
                <a:schemeClr val="tx2"/>
              </a:solidFill>
              <a:round/>
              <a:headEnd/>
              <a:tailEnd/>
            </a:ln>
            <a:effectLst/>
          </p:spPr>
          <p:txBody>
            <a:bodyPr/>
            <a:lstStyle/>
            <a:p>
              <a:endParaRPr lang="en-US"/>
            </a:p>
          </p:txBody>
        </p:sp>
        <p:sp>
          <p:nvSpPr>
            <p:cNvPr id="65961" name="Line 1449"/>
            <p:cNvSpPr>
              <a:spLocks noChangeShapeType="1"/>
            </p:cNvSpPr>
            <p:nvPr/>
          </p:nvSpPr>
          <p:spPr bwMode="auto">
            <a:xfrm>
              <a:off x="1958" y="2133"/>
              <a:ext cx="16" cy="1"/>
            </a:xfrm>
            <a:prstGeom prst="line">
              <a:avLst/>
            </a:prstGeom>
            <a:noFill/>
            <a:ln w="12700">
              <a:solidFill>
                <a:schemeClr val="tx2"/>
              </a:solidFill>
              <a:round/>
              <a:headEnd/>
              <a:tailEnd/>
            </a:ln>
            <a:effectLst/>
          </p:spPr>
          <p:txBody>
            <a:bodyPr/>
            <a:lstStyle/>
            <a:p>
              <a:endParaRPr lang="en-US"/>
            </a:p>
          </p:txBody>
        </p:sp>
        <p:sp>
          <p:nvSpPr>
            <p:cNvPr id="65962" name="Line 1450"/>
            <p:cNvSpPr>
              <a:spLocks noChangeShapeType="1"/>
            </p:cNvSpPr>
            <p:nvPr/>
          </p:nvSpPr>
          <p:spPr bwMode="auto">
            <a:xfrm>
              <a:off x="2005" y="2133"/>
              <a:ext cx="16" cy="1"/>
            </a:xfrm>
            <a:prstGeom prst="line">
              <a:avLst/>
            </a:prstGeom>
            <a:noFill/>
            <a:ln w="12700">
              <a:solidFill>
                <a:schemeClr val="tx2"/>
              </a:solidFill>
              <a:round/>
              <a:headEnd/>
              <a:tailEnd/>
            </a:ln>
            <a:effectLst/>
          </p:spPr>
          <p:txBody>
            <a:bodyPr/>
            <a:lstStyle/>
            <a:p>
              <a:endParaRPr lang="en-US"/>
            </a:p>
          </p:txBody>
        </p:sp>
        <p:sp>
          <p:nvSpPr>
            <p:cNvPr id="65963" name="Line 1451"/>
            <p:cNvSpPr>
              <a:spLocks noChangeShapeType="1"/>
            </p:cNvSpPr>
            <p:nvPr/>
          </p:nvSpPr>
          <p:spPr bwMode="auto">
            <a:xfrm>
              <a:off x="2053" y="2133"/>
              <a:ext cx="16" cy="1"/>
            </a:xfrm>
            <a:prstGeom prst="line">
              <a:avLst/>
            </a:prstGeom>
            <a:noFill/>
            <a:ln w="12700">
              <a:solidFill>
                <a:schemeClr val="tx2"/>
              </a:solidFill>
              <a:round/>
              <a:headEnd/>
              <a:tailEnd/>
            </a:ln>
            <a:effectLst/>
          </p:spPr>
          <p:txBody>
            <a:bodyPr/>
            <a:lstStyle/>
            <a:p>
              <a:endParaRPr lang="en-US"/>
            </a:p>
          </p:txBody>
        </p:sp>
        <p:sp>
          <p:nvSpPr>
            <p:cNvPr id="65964" name="Line 1452"/>
            <p:cNvSpPr>
              <a:spLocks noChangeShapeType="1"/>
            </p:cNvSpPr>
            <p:nvPr/>
          </p:nvSpPr>
          <p:spPr bwMode="auto">
            <a:xfrm>
              <a:off x="2101" y="2133"/>
              <a:ext cx="16" cy="1"/>
            </a:xfrm>
            <a:prstGeom prst="line">
              <a:avLst/>
            </a:prstGeom>
            <a:noFill/>
            <a:ln w="12700">
              <a:solidFill>
                <a:schemeClr val="tx2"/>
              </a:solidFill>
              <a:round/>
              <a:headEnd/>
              <a:tailEnd/>
            </a:ln>
            <a:effectLst/>
          </p:spPr>
          <p:txBody>
            <a:bodyPr/>
            <a:lstStyle/>
            <a:p>
              <a:endParaRPr lang="en-US"/>
            </a:p>
          </p:txBody>
        </p:sp>
        <p:sp>
          <p:nvSpPr>
            <p:cNvPr id="65965" name="Line 1453"/>
            <p:cNvSpPr>
              <a:spLocks noChangeShapeType="1"/>
            </p:cNvSpPr>
            <p:nvPr/>
          </p:nvSpPr>
          <p:spPr bwMode="auto">
            <a:xfrm>
              <a:off x="2149" y="2133"/>
              <a:ext cx="16" cy="1"/>
            </a:xfrm>
            <a:prstGeom prst="line">
              <a:avLst/>
            </a:prstGeom>
            <a:noFill/>
            <a:ln w="12700">
              <a:solidFill>
                <a:schemeClr val="tx2"/>
              </a:solidFill>
              <a:round/>
              <a:headEnd/>
              <a:tailEnd/>
            </a:ln>
            <a:effectLst/>
          </p:spPr>
          <p:txBody>
            <a:bodyPr/>
            <a:lstStyle/>
            <a:p>
              <a:endParaRPr lang="en-US"/>
            </a:p>
          </p:txBody>
        </p:sp>
        <p:sp>
          <p:nvSpPr>
            <p:cNvPr id="65966" name="Line 1454"/>
            <p:cNvSpPr>
              <a:spLocks noChangeShapeType="1"/>
            </p:cNvSpPr>
            <p:nvPr/>
          </p:nvSpPr>
          <p:spPr bwMode="auto">
            <a:xfrm>
              <a:off x="2197" y="2133"/>
              <a:ext cx="16" cy="1"/>
            </a:xfrm>
            <a:prstGeom prst="line">
              <a:avLst/>
            </a:prstGeom>
            <a:noFill/>
            <a:ln w="12700">
              <a:solidFill>
                <a:schemeClr val="tx2"/>
              </a:solidFill>
              <a:round/>
              <a:headEnd/>
              <a:tailEnd/>
            </a:ln>
            <a:effectLst/>
          </p:spPr>
          <p:txBody>
            <a:bodyPr/>
            <a:lstStyle/>
            <a:p>
              <a:endParaRPr lang="en-US"/>
            </a:p>
          </p:txBody>
        </p:sp>
        <p:sp>
          <p:nvSpPr>
            <p:cNvPr id="65967" name="Line 1455"/>
            <p:cNvSpPr>
              <a:spLocks noChangeShapeType="1"/>
            </p:cNvSpPr>
            <p:nvPr/>
          </p:nvSpPr>
          <p:spPr bwMode="auto">
            <a:xfrm>
              <a:off x="2245" y="2133"/>
              <a:ext cx="16" cy="1"/>
            </a:xfrm>
            <a:prstGeom prst="line">
              <a:avLst/>
            </a:prstGeom>
            <a:noFill/>
            <a:ln w="12700">
              <a:solidFill>
                <a:schemeClr val="tx2"/>
              </a:solidFill>
              <a:round/>
              <a:headEnd/>
              <a:tailEnd/>
            </a:ln>
            <a:effectLst/>
          </p:spPr>
          <p:txBody>
            <a:bodyPr/>
            <a:lstStyle/>
            <a:p>
              <a:endParaRPr lang="en-US"/>
            </a:p>
          </p:txBody>
        </p:sp>
        <p:sp>
          <p:nvSpPr>
            <p:cNvPr id="65968" name="Line 1456"/>
            <p:cNvSpPr>
              <a:spLocks noChangeShapeType="1"/>
            </p:cNvSpPr>
            <p:nvPr/>
          </p:nvSpPr>
          <p:spPr bwMode="auto">
            <a:xfrm>
              <a:off x="2293" y="2133"/>
              <a:ext cx="16" cy="1"/>
            </a:xfrm>
            <a:prstGeom prst="line">
              <a:avLst/>
            </a:prstGeom>
            <a:noFill/>
            <a:ln w="12700">
              <a:solidFill>
                <a:schemeClr val="tx2"/>
              </a:solidFill>
              <a:round/>
              <a:headEnd/>
              <a:tailEnd/>
            </a:ln>
            <a:effectLst/>
          </p:spPr>
          <p:txBody>
            <a:bodyPr/>
            <a:lstStyle/>
            <a:p>
              <a:endParaRPr lang="en-US"/>
            </a:p>
          </p:txBody>
        </p:sp>
        <p:sp>
          <p:nvSpPr>
            <p:cNvPr id="65969" name="Line 1457"/>
            <p:cNvSpPr>
              <a:spLocks noChangeShapeType="1"/>
            </p:cNvSpPr>
            <p:nvPr/>
          </p:nvSpPr>
          <p:spPr bwMode="auto">
            <a:xfrm>
              <a:off x="2341" y="2133"/>
              <a:ext cx="16" cy="1"/>
            </a:xfrm>
            <a:prstGeom prst="line">
              <a:avLst/>
            </a:prstGeom>
            <a:noFill/>
            <a:ln w="12700">
              <a:solidFill>
                <a:schemeClr val="tx2"/>
              </a:solidFill>
              <a:round/>
              <a:headEnd/>
              <a:tailEnd/>
            </a:ln>
            <a:effectLst/>
          </p:spPr>
          <p:txBody>
            <a:bodyPr/>
            <a:lstStyle/>
            <a:p>
              <a:endParaRPr lang="en-US"/>
            </a:p>
          </p:txBody>
        </p:sp>
        <p:sp>
          <p:nvSpPr>
            <p:cNvPr id="65970" name="Line 1458"/>
            <p:cNvSpPr>
              <a:spLocks noChangeShapeType="1"/>
            </p:cNvSpPr>
            <p:nvPr/>
          </p:nvSpPr>
          <p:spPr bwMode="auto">
            <a:xfrm>
              <a:off x="2389" y="2133"/>
              <a:ext cx="16" cy="1"/>
            </a:xfrm>
            <a:prstGeom prst="line">
              <a:avLst/>
            </a:prstGeom>
            <a:noFill/>
            <a:ln w="12700">
              <a:solidFill>
                <a:schemeClr val="tx2"/>
              </a:solidFill>
              <a:round/>
              <a:headEnd/>
              <a:tailEnd/>
            </a:ln>
            <a:effectLst/>
          </p:spPr>
          <p:txBody>
            <a:bodyPr/>
            <a:lstStyle/>
            <a:p>
              <a:endParaRPr lang="en-US"/>
            </a:p>
          </p:txBody>
        </p:sp>
        <p:sp>
          <p:nvSpPr>
            <p:cNvPr id="65971" name="Line 1459"/>
            <p:cNvSpPr>
              <a:spLocks noChangeShapeType="1"/>
            </p:cNvSpPr>
            <p:nvPr/>
          </p:nvSpPr>
          <p:spPr bwMode="auto">
            <a:xfrm>
              <a:off x="2437" y="2133"/>
              <a:ext cx="16" cy="1"/>
            </a:xfrm>
            <a:prstGeom prst="line">
              <a:avLst/>
            </a:prstGeom>
            <a:noFill/>
            <a:ln w="12700">
              <a:solidFill>
                <a:schemeClr val="tx2"/>
              </a:solidFill>
              <a:round/>
              <a:headEnd/>
              <a:tailEnd/>
            </a:ln>
            <a:effectLst/>
          </p:spPr>
          <p:txBody>
            <a:bodyPr/>
            <a:lstStyle/>
            <a:p>
              <a:endParaRPr lang="en-US"/>
            </a:p>
          </p:txBody>
        </p:sp>
        <p:sp>
          <p:nvSpPr>
            <p:cNvPr id="65972" name="Line 1460"/>
            <p:cNvSpPr>
              <a:spLocks noChangeShapeType="1"/>
            </p:cNvSpPr>
            <p:nvPr/>
          </p:nvSpPr>
          <p:spPr bwMode="auto">
            <a:xfrm>
              <a:off x="2485" y="2133"/>
              <a:ext cx="16" cy="1"/>
            </a:xfrm>
            <a:prstGeom prst="line">
              <a:avLst/>
            </a:prstGeom>
            <a:noFill/>
            <a:ln w="12700">
              <a:solidFill>
                <a:schemeClr val="tx2"/>
              </a:solidFill>
              <a:round/>
              <a:headEnd/>
              <a:tailEnd/>
            </a:ln>
            <a:effectLst/>
          </p:spPr>
          <p:txBody>
            <a:bodyPr/>
            <a:lstStyle/>
            <a:p>
              <a:endParaRPr lang="en-US"/>
            </a:p>
          </p:txBody>
        </p:sp>
        <p:sp>
          <p:nvSpPr>
            <p:cNvPr id="65973" name="Line 1461"/>
            <p:cNvSpPr>
              <a:spLocks noChangeShapeType="1"/>
            </p:cNvSpPr>
            <p:nvPr/>
          </p:nvSpPr>
          <p:spPr bwMode="auto">
            <a:xfrm>
              <a:off x="2533" y="2133"/>
              <a:ext cx="16" cy="1"/>
            </a:xfrm>
            <a:prstGeom prst="line">
              <a:avLst/>
            </a:prstGeom>
            <a:noFill/>
            <a:ln w="12700">
              <a:solidFill>
                <a:schemeClr val="tx2"/>
              </a:solidFill>
              <a:round/>
              <a:headEnd/>
              <a:tailEnd/>
            </a:ln>
            <a:effectLst/>
          </p:spPr>
          <p:txBody>
            <a:bodyPr/>
            <a:lstStyle/>
            <a:p>
              <a:endParaRPr lang="en-US"/>
            </a:p>
          </p:txBody>
        </p:sp>
        <p:sp>
          <p:nvSpPr>
            <p:cNvPr id="65974" name="Line 1462"/>
            <p:cNvSpPr>
              <a:spLocks noChangeShapeType="1"/>
            </p:cNvSpPr>
            <p:nvPr/>
          </p:nvSpPr>
          <p:spPr bwMode="auto">
            <a:xfrm>
              <a:off x="2580" y="2133"/>
              <a:ext cx="16" cy="1"/>
            </a:xfrm>
            <a:prstGeom prst="line">
              <a:avLst/>
            </a:prstGeom>
            <a:noFill/>
            <a:ln w="12700">
              <a:solidFill>
                <a:schemeClr val="tx2"/>
              </a:solidFill>
              <a:round/>
              <a:headEnd/>
              <a:tailEnd/>
            </a:ln>
            <a:effectLst/>
          </p:spPr>
          <p:txBody>
            <a:bodyPr/>
            <a:lstStyle/>
            <a:p>
              <a:endParaRPr lang="en-US"/>
            </a:p>
          </p:txBody>
        </p:sp>
        <p:sp>
          <p:nvSpPr>
            <p:cNvPr id="65975" name="Line 1463"/>
            <p:cNvSpPr>
              <a:spLocks noChangeShapeType="1"/>
            </p:cNvSpPr>
            <p:nvPr/>
          </p:nvSpPr>
          <p:spPr bwMode="auto">
            <a:xfrm>
              <a:off x="2628" y="2133"/>
              <a:ext cx="16" cy="1"/>
            </a:xfrm>
            <a:prstGeom prst="line">
              <a:avLst/>
            </a:prstGeom>
            <a:noFill/>
            <a:ln w="12700">
              <a:solidFill>
                <a:schemeClr val="tx2"/>
              </a:solidFill>
              <a:round/>
              <a:headEnd/>
              <a:tailEnd/>
            </a:ln>
            <a:effectLst/>
          </p:spPr>
          <p:txBody>
            <a:bodyPr/>
            <a:lstStyle/>
            <a:p>
              <a:endParaRPr lang="en-US"/>
            </a:p>
          </p:txBody>
        </p:sp>
        <p:sp>
          <p:nvSpPr>
            <p:cNvPr id="65976" name="Line 1464"/>
            <p:cNvSpPr>
              <a:spLocks noChangeShapeType="1"/>
            </p:cNvSpPr>
            <p:nvPr/>
          </p:nvSpPr>
          <p:spPr bwMode="auto">
            <a:xfrm>
              <a:off x="2676" y="2133"/>
              <a:ext cx="16" cy="1"/>
            </a:xfrm>
            <a:prstGeom prst="line">
              <a:avLst/>
            </a:prstGeom>
            <a:noFill/>
            <a:ln w="12700">
              <a:solidFill>
                <a:schemeClr val="tx2"/>
              </a:solidFill>
              <a:round/>
              <a:headEnd/>
              <a:tailEnd/>
            </a:ln>
            <a:effectLst/>
          </p:spPr>
          <p:txBody>
            <a:bodyPr/>
            <a:lstStyle/>
            <a:p>
              <a:endParaRPr lang="en-US"/>
            </a:p>
          </p:txBody>
        </p:sp>
        <p:sp>
          <p:nvSpPr>
            <p:cNvPr id="65977" name="Line 1465"/>
            <p:cNvSpPr>
              <a:spLocks noChangeShapeType="1"/>
            </p:cNvSpPr>
            <p:nvPr/>
          </p:nvSpPr>
          <p:spPr bwMode="auto">
            <a:xfrm>
              <a:off x="2724" y="2133"/>
              <a:ext cx="16" cy="1"/>
            </a:xfrm>
            <a:prstGeom prst="line">
              <a:avLst/>
            </a:prstGeom>
            <a:noFill/>
            <a:ln w="12700">
              <a:solidFill>
                <a:schemeClr val="tx2"/>
              </a:solidFill>
              <a:round/>
              <a:headEnd/>
              <a:tailEnd/>
            </a:ln>
            <a:effectLst/>
          </p:spPr>
          <p:txBody>
            <a:bodyPr/>
            <a:lstStyle/>
            <a:p>
              <a:endParaRPr lang="en-US"/>
            </a:p>
          </p:txBody>
        </p:sp>
        <p:sp>
          <p:nvSpPr>
            <p:cNvPr id="65978" name="Line 1466"/>
            <p:cNvSpPr>
              <a:spLocks noChangeShapeType="1"/>
            </p:cNvSpPr>
            <p:nvPr/>
          </p:nvSpPr>
          <p:spPr bwMode="auto">
            <a:xfrm>
              <a:off x="2772" y="2133"/>
              <a:ext cx="16" cy="1"/>
            </a:xfrm>
            <a:prstGeom prst="line">
              <a:avLst/>
            </a:prstGeom>
            <a:noFill/>
            <a:ln w="12700">
              <a:solidFill>
                <a:schemeClr val="tx2"/>
              </a:solidFill>
              <a:round/>
              <a:headEnd/>
              <a:tailEnd/>
            </a:ln>
            <a:effectLst/>
          </p:spPr>
          <p:txBody>
            <a:bodyPr/>
            <a:lstStyle/>
            <a:p>
              <a:endParaRPr lang="en-US"/>
            </a:p>
          </p:txBody>
        </p:sp>
        <p:sp>
          <p:nvSpPr>
            <p:cNvPr id="65979" name="Line 1467"/>
            <p:cNvSpPr>
              <a:spLocks noChangeShapeType="1"/>
            </p:cNvSpPr>
            <p:nvPr/>
          </p:nvSpPr>
          <p:spPr bwMode="auto">
            <a:xfrm>
              <a:off x="2820" y="2133"/>
              <a:ext cx="16" cy="1"/>
            </a:xfrm>
            <a:prstGeom prst="line">
              <a:avLst/>
            </a:prstGeom>
            <a:noFill/>
            <a:ln w="12700">
              <a:solidFill>
                <a:schemeClr val="tx2"/>
              </a:solidFill>
              <a:round/>
              <a:headEnd/>
              <a:tailEnd/>
            </a:ln>
            <a:effectLst/>
          </p:spPr>
          <p:txBody>
            <a:bodyPr/>
            <a:lstStyle/>
            <a:p>
              <a:endParaRPr lang="en-US"/>
            </a:p>
          </p:txBody>
        </p:sp>
        <p:sp>
          <p:nvSpPr>
            <p:cNvPr id="65980" name="Line 1468"/>
            <p:cNvSpPr>
              <a:spLocks noChangeShapeType="1"/>
            </p:cNvSpPr>
            <p:nvPr/>
          </p:nvSpPr>
          <p:spPr bwMode="auto">
            <a:xfrm>
              <a:off x="2868" y="2133"/>
              <a:ext cx="16" cy="1"/>
            </a:xfrm>
            <a:prstGeom prst="line">
              <a:avLst/>
            </a:prstGeom>
            <a:noFill/>
            <a:ln w="12700">
              <a:solidFill>
                <a:schemeClr val="tx2"/>
              </a:solidFill>
              <a:round/>
              <a:headEnd/>
              <a:tailEnd/>
            </a:ln>
            <a:effectLst/>
          </p:spPr>
          <p:txBody>
            <a:bodyPr/>
            <a:lstStyle/>
            <a:p>
              <a:endParaRPr lang="en-US"/>
            </a:p>
          </p:txBody>
        </p:sp>
        <p:sp>
          <p:nvSpPr>
            <p:cNvPr id="65981" name="Line 1469"/>
            <p:cNvSpPr>
              <a:spLocks noChangeShapeType="1"/>
            </p:cNvSpPr>
            <p:nvPr/>
          </p:nvSpPr>
          <p:spPr bwMode="auto">
            <a:xfrm>
              <a:off x="2916" y="2133"/>
              <a:ext cx="16" cy="1"/>
            </a:xfrm>
            <a:prstGeom prst="line">
              <a:avLst/>
            </a:prstGeom>
            <a:noFill/>
            <a:ln w="12700">
              <a:solidFill>
                <a:schemeClr val="tx2"/>
              </a:solidFill>
              <a:round/>
              <a:headEnd/>
              <a:tailEnd/>
            </a:ln>
            <a:effectLst/>
          </p:spPr>
          <p:txBody>
            <a:bodyPr/>
            <a:lstStyle/>
            <a:p>
              <a:endParaRPr lang="en-US"/>
            </a:p>
          </p:txBody>
        </p:sp>
        <p:sp>
          <p:nvSpPr>
            <p:cNvPr id="65982" name="Line 1470"/>
            <p:cNvSpPr>
              <a:spLocks noChangeShapeType="1"/>
            </p:cNvSpPr>
            <p:nvPr/>
          </p:nvSpPr>
          <p:spPr bwMode="auto">
            <a:xfrm>
              <a:off x="2964" y="2133"/>
              <a:ext cx="16" cy="1"/>
            </a:xfrm>
            <a:prstGeom prst="line">
              <a:avLst/>
            </a:prstGeom>
            <a:noFill/>
            <a:ln w="12700">
              <a:solidFill>
                <a:schemeClr val="tx2"/>
              </a:solidFill>
              <a:round/>
              <a:headEnd/>
              <a:tailEnd/>
            </a:ln>
            <a:effectLst/>
          </p:spPr>
          <p:txBody>
            <a:bodyPr/>
            <a:lstStyle/>
            <a:p>
              <a:endParaRPr lang="en-US"/>
            </a:p>
          </p:txBody>
        </p:sp>
        <p:sp>
          <p:nvSpPr>
            <p:cNvPr id="65983" name="Line 1471"/>
            <p:cNvSpPr>
              <a:spLocks noChangeShapeType="1"/>
            </p:cNvSpPr>
            <p:nvPr/>
          </p:nvSpPr>
          <p:spPr bwMode="auto">
            <a:xfrm>
              <a:off x="3012" y="2133"/>
              <a:ext cx="16" cy="1"/>
            </a:xfrm>
            <a:prstGeom prst="line">
              <a:avLst/>
            </a:prstGeom>
            <a:noFill/>
            <a:ln w="12700">
              <a:solidFill>
                <a:schemeClr val="tx2"/>
              </a:solidFill>
              <a:round/>
              <a:headEnd/>
              <a:tailEnd/>
            </a:ln>
            <a:effectLst/>
          </p:spPr>
          <p:txBody>
            <a:bodyPr/>
            <a:lstStyle/>
            <a:p>
              <a:endParaRPr lang="en-US"/>
            </a:p>
          </p:txBody>
        </p:sp>
        <p:sp>
          <p:nvSpPr>
            <p:cNvPr id="65984" name="Line 1472"/>
            <p:cNvSpPr>
              <a:spLocks noChangeShapeType="1"/>
            </p:cNvSpPr>
            <p:nvPr/>
          </p:nvSpPr>
          <p:spPr bwMode="auto">
            <a:xfrm>
              <a:off x="3060" y="2133"/>
              <a:ext cx="16" cy="1"/>
            </a:xfrm>
            <a:prstGeom prst="line">
              <a:avLst/>
            </a:prstGeom>
            <a:noFill/>
            <a:ln w="12700">
              <a:solidFill>
                <a:schemeClr val="tx2"/>
              </a:solidFill>
              <a:round/>
              <a:headEnd/>
              <a:tailEnd/>
            </a:ln>
            <a:effectLst/>
          </p:spPr>
          <p:txBody>
            <a:bodyPr/>
            <a:lstStyle/>
            <a:p>
              <a:endParaRPr lang="en-US"/>
            </a:p>
          </p:txBody>
        </p:sp>
        <p:sp>
          <p:nvSpPr>
            <p:cNvPr id="65985" name="Line 1473"/>
            <p:cNvSpPr>
              <a:spLocks noChangeShapeType="1"/>
            </p:cNvSpPr>
            <p:nvPr/>
          </p:nvSpPr>
          <p:spPr bwMode="auto">
            <a:xfrm>
              <a:off x="3108" y="2133"/>
              <a:ext cx="16" cy="1"/>
            </a:xfrm>
            <a:prstGeom prst="line">
              <a:avLst/>
            </a:prstGeom>
            <a:noFill/>
            <a:ln w="12700">
              <a:solidFill>
                <a:schemeClr val="tx2"/>
              </a:solidFill>
              <a:round/>
              <a:headEnd/>
              <a:tailEnd/>
            </a:ln>
            <a:effectLst/>
          </p:spPr>
          <p:txBody>
            <a:bodyPr/>
            <a:lstStyle/>
            <a:p>
              <a:endParaRPr lang="en-US"/>
            </a:p>
          </p:txBody>
        </p:sp>
        <p:sp>
          <p:nvSpPr>
            <p:cNvPr id="65986" name="Line 1474"/>
            <p:cNvSpPr>
              <a:spLocks noChangeShapeType="1"/>
            </p:cNvSpPr>
            <p:nvPr/>
          </p:nvSpPr>
          <p:spPr bwMode="auto">
            <a:xfrm>
              <a:off x="3156" y="2133"/>
              <a:ext cx="15" cy="1"/>
            </a:xfrm>
            <a:prstGeom prst="line">
              <a:avLst/>
            </a:prstGeom>
            <a:noFill/>
            <a:ln w="12700">
              <a:solidFill>
                <a:schemeClr val="tx2"/>
              </a:solidFill>
              <a:round/>
              <a:headEnd/>
              <a:tailEnd/>
            </a:ln>
            <a:effectLst/>
          </p:spPr>
          <p:txBody>
            <a:bodyPr/>
            <a:lstStyle/>
            <a:p>
              <a:endParaRPr lang="en-US"/>
            </a:p>
          </p:txBody>
        </p:sp>
        <p:sp>
          <p:nvSpPr>
            <p:cNvPr id="65987" name="Line 1475"/>
            <p:cNvSpPr>
              <a:spLocks noChangeShapeType="1"/>
            </p:cNvSpPr>
            <p:nvPr/>
          </p:nvSpPr>
          <p:spPr bwMode="auto">
            <a:xfrm>
              <a:off x="3203" y="2133"/>
              <a:ext cx="16" cy="1"/>
            </a:xfrm>
            <a:prstGeom prst="line">
              <a:avLst/>
            </a:prstGeom>
            <a:noFill/>
            <a:ln w="12700">
              <a:solidFill>
                <a:schemeClr val="tx2"/>
              </a:solidFill>
              <a:round/>
              <a:headEnd/>
              <a:tailEnd/>
            </a:ln>
            <a:effectLst/>
          </p:spPr>
          <p:txBody>
            <a:bodyPr/>
            <a:lstStyle/>
            <a:p>
              <a:endParaRPr lang="en-US"/>
            </a:p>
          </p:txBody>
        </p:sp>
        <p:sp>
          <p:nvSpPr>
            <p:cNvPr id="65988" name="Line 1476"/>
            <p:cNvSpPr>
              <a:spLocks noChangeShapeType="1"/>
            </p:cNvSpPr>
            <p:nvPr/>
          </p:nvSpPr>
          <p:spPr bwMode="auto">
            <a:xfrm>
              <a:off x="3251" y="2133"/>
              <a:ext cx="16" cy="1"/>
            </a:xfrm>
            <a:prstGeom prst="line">
              <a:avLst/>
            </a:prstGeom>
            <a:noFill/>
            <a:ln w="12700">
              <a:solidFill>
                <a:schemeClr val="tx2"/>
              </a:solidFill>
              <a:round/>
              <a:headEnd/>
              <a:tailEnd/>
            </a:ln>
            <a:effectLst/>
          </p:spPr>
          <p:txBody>
            <a:bodyPr/>
            <a:lstStyle/>
            <a:p>
              <a:endParaRPr lang="en-US"/>
            </a:p>
          </p:txBody>
        </p:sp>
        <p:sp>
          <p:nvSpPr>
            <p:cNvPr id="65989" name="Line 1477"/>
            <p:cNvSpPr>
              <a:spLocks noChangeShapeType="1"/>
            </p:cNvSpPr>
            <p:nvPr/>
          </p:nvSpPr>
          <p:spPr bwMode="auto">
            <a:xfrm>
              <a:off x="3299" y="2133"/>
              <a:ext cx="16" cy="1"/>
            </a:xfrm>
            <a:prstGeom prst="line">
              <a:avLst/>
            </a:prstGeom>
            <a:noFill/>
            <a:ln w="12700">
              <a:solidFill>
                <a:schemeClr val="tx2"/>
              </a:solidFill>
              <a:round/>
              <a:headEnd/>
              <a:tailEnd/>
            </a:ln>
            <a:effectLst/>
          </p:spPr>
          <p:txBody>
            <a:bodyPr/>
            <a:lstStyle/>
            <a:p>
              <a:endParaRPr lang="en-US"/>
            </a:p>
          </p:txBody>
        </p:sp>
        <p:sp>
          <p:nvSpPr>
            <p:cNvPr id="65990" name="Line 1478"/>
            <p:cNvSpPr>
              <a:spLocks noChangeShapeType="1"/>
            </p:cNvSpPr>
            <p:nvPr/>
          </p:nvSpPr>
          <p:spPr bwMode="auto">
            <a:xfrm>
              <a:off x="3347" y="2133"/>
              <a:ext cx="16" cy="1"/>
            </a:xfrm>
            <a:prstGeom prst="line">
              <a:avLst/>
            </a:prstGeom>
            <a:noFill/>
            <a:ln w="12700">
              <a:solidFill>
                <a:schemeClr val="tx2"/>
              </a:solidFill>
              <a:round/>
              <a:headEnd/>
              <a:tailEnd/>
            </a:ln>
            <a:effectLst/>
          </p:spPr>
          <p:txBody>
            <a:bodyPr/>
            <a:lstStyle/>
            <a:p>
              <a:endParaRPr lang="en-US"/>
            </a:p>
          </p:txBody>
        </p:sp>
        <p:sp>
          <p:nvSpPr>
            <p:cNvPr id="65991" name="Line 1479"/>
            <p:cNvSpPr>
              <a:spLocks noChangeShapeType="1"/>
            </p:cNvSpPr>
            <p:nvPr/>
          </p:nvSpPr>
          <p:spPr bwMode="auto">
            <a:xfrm>
              <a:off x="3395" y="2133"/>
              <a:ext cx="16" cy="1"/>
            </a:xfrm>
            <a:prstGeom prst="line">
              <a:avLst/>
            </a:prstGeom>
            <a:noFill/>
            <a:ln w="12700">
              <a:solidFill>
                <a:schemeClr val="tx2"/>
              </a:solidFill>
              <a:round/>
              <a:headEnd/>
              <a:tailEnd/>
            </a:ln>
            <a:effectLst/>
          </p:spPr>
          <p:txBody>
            <a:bodyPr/>
            <a:lstStyle/>
            <a:p>
              <a:endParaRPr lang="en-US"/>
            </a:p>
          </p:txBody>
        </p:sp>
        <p:sp>
          <p:nvSpPr>
            <p:cNvPr id="65992" name="Line 1480"/>
            <p:cNvSpPr>
              <a:spLocks noChangeShapeType="1"/>
            </p:cNvSpPr>
            <p:nvPr/>
          </p:nvSpPr>
          <p:spPr bwMode="auto">
            <a:xfrm>
              <a:off x="3443" y="2133"/>
              <a:ext cx="16" cy="1"/>
            </a:xfrm>
            <a:prstGeom prst="line">
              <a:avLst/>
            </a:prstGeom>
            <a:noFill/>
            <a:ln w="12700">
              <a:solidFill>
                <a:schemeClr val="tx2"/>
              </a:solidFill>
              <a:round/>
              <a:headEnd/>
              <a:tailEnd/>
            </a:ln>
            <a:effectLst/>
          </p:spPr>
          <p:txBody>
            <a:bodyPr/>
            <a:lstStyle/>
            <a:p>
              <a:endParaRPr lang="en-US"/>
            </a:p>
          </p:txBody>
        </p:sp>
        <p:sp>
          <p:nvSpPr>
            <p:cNvPr id="65993" name="Line 1481"/>
            <p:cNvSpPr>
              <a:spLocks noChangeShapeType="1"/>
            </p:cNvSpPr>
            <p:nvPr/>
          </p:nvSpPr>
          <p:spPr bwMode="auto">
            <a:xfrm>
              <a:off x="3491" y="2133"/>
              <a:ext cx="16" cy="1"/>
            </a:xfrm>
            <a:prstGeom prst="line">
              <a:avLst/>
            </a:prstGeom>
            <a:noFill/>
            <a:ln w="12700">
              <a:solidFill>
                <a:schemeClr val="tx2"/>
              </a:solidFill>
              <a:round/>
              <a:headEnd/>
              <a:tailEnd/>
            </a:ln>
            <a:effectLst/>
          </p:spPr>
          <p:txBody>
            <a:bodyPr/>
            <a:lstStyle/>
            <a:p>
              <a:endParaRPr lang="en-US"/>
            </a:p>
          </p:txBody>
        </p:sp>
        <p:sp>
          <p:nvSpPr>
            <p:cNvPr id="65994" name="Line 1482"/>
            <p:cNvSpPr>
              <a:spLocks noChangeShapeType="1"/>
            </p:cNvSpPr>
            <p:nvPr/>
          </p:nvSpPr>
          <p:spPr bwMode="auto">
            <a:xfrm>
              <a:off x="3539" y="2133"/>
              <a:ext cx="16" cy="1"/>
            </a:xfrm>
            <a:prstGeom prst="line">
              <a:avLst/>
            </a:prstGeom>
            <a:noFill/>
            <a:ln w="12700">
              <a:solidFill>
                <a:schemeClr val="tx2"/>
              </a:solidFill>
              <a:round/>
              <a:headEnd/>
              <a:tailEnd/>
            </a:ln>
            <a:effectLst/>
          </p:spPr>
          <p:txBody>
            <a:bodyPr/>
            <a:lstStyle/>
            <a:p>
              <a:endParaRPr lang="en-US"/>
            </a:p>
          </p:txBody>
        </p:sp>
        <p:sp>
          <p:nvSpPr>
            <p:cNvPr id="65995" name="Line 1483"/>
            <p:cNvSpPr>
              <a:spLocks noChangeShapeType="1"/>
            </p:cNvSpPr>
            <p:nvPr/>
          </p:nvSpPr>
          <p:spPr bwMode="auto">
            <a:xfrm>
              <a:off x="3587" y="2133"/>
              <a:ext cx="16" cy="1"/>
            </a:xfrm>
            <a:prstGeom prst="line">
              <a:avLst/>
            </a:prstGeom>
            <a:noFill/>
            <a:ln w="12700">
              <a:solidFill>
                <a:schemeClr val="tx2"/>
              </a:solidFill>
              <a:round/>
              <a:headEnd/>
              <a:tailEnd/>
            </a:ln>
            <a:effectLst/>
          </p:spPr>
          <p:txBody>
            <a:bodyPr/>
            <a:lstStyle/>
            <a:p>
              <a:endParaRPr lang="en-US"/>
            </a:p>
          </p:txBody>
        </p:sp>
        <p:sp>
          <p:nvSpPr>
            <p:cNvPr id="65996" name="Line 1484"/>
            <p:cNvSpPr>
              <a:spLocks noChangeShapeType="1"/>
            </p:cNvSpPr>
            <p:nvPr/>
          </p:nvSpPr>
          <p:spPr bwMode="auto">
            <a:xfrm>
              <a:off x="3635" y="2133"/>
              <a:ext cx="16" cy="1"/>
            </a:xfrm>
            <a:prstGeom prst="line">
              <a:avLst/>
            </a:prstGeom>
            <a:noFill/>
            <a:ln w="12700">
              <a:solidFill>
                <a:schemeClr val="tx2"/>
              </a:solidFill>
              <a:round/>
              <a:headEnd/>
              <a:tailEnd/>
            </a:ln>
            <a:effectLst/>
          </p:spPr>
          <p:txBody>
            <a:bodyPr/>
            <a:lstStyle/>
            <a:p>
              <a:endParaRPr lang="en-US"/>
            </a:p>
          </p:txBody>
        </p:sp>
        <p:sp>
          <p:nvSpPr>
            <p:cNvPr id="65997" name="Line 1485"/>
            <p:cNvSpPr>
              <a:spLocks noChangeShapeType="1"/>
            </p:cNvSpPr>
            <p:nvPr/>
          </p:nvSpPr>
          <p:spPr bwMode="auto">
            <a:xfrm>
              <a:off x="3683" y="2133"/>
              <a:ext cx="16" cy="1"/>
            </a:xfrm>
            <a:prstGeom prst="line">
              <a:avLst/>
            </a:prstGeom>
            <a:noFill/>
            <a:ln w="12700">
              <a:solidFill>
                <a:schemeClr val="tx2"/>
              </a:solidFill>
              <a:round/>
              <a:headEnd/>
              <a:tailEnd/>
            </a:ln>
            <a:effectLst/>
          </p:spPr>
          <p:txBody>
            <a:bodyPr/>
            <a:lstStyle/>
            <a:p>
              <a:endParaRPr lang="en-US"/>
            </a:p>
          </p:txBody>
        </p:sp>
        <p:sp>
          <p:nvSpPr>
            <p:cNvPr id="65998" name="Line 1486"/>
            <p:cNvSpPr>
              <a:spLocks noChangeShapeType="1"/>
            </p:cNvSpPr>
            <p:nvPr/>
          </p:nvSpPr>
          <p:spPr bwMode="auto">
            <a:xfrm>
              <a:off x="3731" y="2133"/>
              <a:ext cx="16" cy="1"/>
            </a:xfrm>
            <a:prstGeom prst="line">
              <a:avLst/>
            </a:prstGeom>
            <a:noFill/>
            <a:ln w="12700">
              <a:solidFill>
                <a:schemeClr val="tx2"/>
              </a:solidFill>
              <a:round/>
              <a:headEnd/>
              <a:tailEnd/>
            </a:ln>
            <a:effectLst/>
          </p:spPr>
          <p:txBody>
            <a:bodyPr/>
            <a:lstStyle/>
            <a:p>
              <a:endParaRPr lang="en-US"/>
            </a:p>
          </p:txBody>
        </p:sp>
        <p:sp>
          <p:nvSpPr>
            <p:cNvPr id="65999" name="Line 1487"/>
            <p:cNvSpPr>
              <a:spLocks noChangeShapeType="1"/>
            </p:cNvSpPr>
            <p:nvPr/>
          </p:nvSpPr>
          <p:spPr bwMode="auto">
            <a:xfrm>
              <a:off x="3778" y="2133"/>
              <a:ext cx="16" cy="1"/>
            </a:xfrm>
            <a:prstGeom prst="line">
              <a:avLst/>
            </a:prstGeom>
            <a:noFill/>
            <a:ln w="12700">
              <a:solidFill>
                <a:schemeClr val="tx2"/>
              </a:solidFill>
              <a:round/>
              <a:headEnd/>
              <a:tailEnd/>
            </a:ln>
            <a:effectLst/>
          </p:spPr>
          <p:txBody>
            <a:bodyPr/>
            <a:lstStyle/>
            <a:p>
              <a:endParaRPr lang="en-US"/>
            </a:p>
          </p:txBody>
        </p:sp>
        <p:sp>
          <p:nvSpPr>
            <p:cNvPr id="66000" name="Line 1488"/>
            <p:cNvSpPr>
              <a:spLocks noChangeShapeType="1"/>
            </p:cNvSpPr>
            <p:nvPr/>
          </p:nvSpPr>
          <p:spPr bwMode="auto">
            <a:xfrm>
              <a:off x="3826" y="2133"/>
              <a:ext cx="16" cy="1"/>
            </a:xfrm>
            <a:prstGeom prst="line">
              <a:avLst/>
            </a:prstGeom>
            <a:noFill/>
            <a:ln w="12700">
              <a:solidFill>
                <a:schemeClr val="tx2"/>
              </a:solidFill>
              <a:round/>
              <a:headEnd/>
              <a:tailEnd/>
            </a:ln>
            <a:effectLst/>
          </p:spPr>
          <p:txBody>
            <a:bodyPr/>
            <a:lstStyle/>
            <a:p>
              <a:endParaRPr lang="en-US"/>
            </a:p>
          </p:txBody>
        </p:sp>
        <p:sp>
          <p:nvSpPr>
            <p:cNvPr id="66001" name="Line 1489"/>
            <p:cNvSpPr>
              <a:spLocks noChangeShapeType="1"/>
            </p:cNvSpPr>
            <p:nvPr/>
          </p:nvSpPr>
          <p:spPr bwMode="auto">
            <a:xfrm>
              <a:off x="3874" y="2133"/>
              <a:ext cx="16" cy="1"/>
            </a:xfrm>
            <a:prstGeom prst="line">
              <a:avLst/>
            </a:prstGeom>
            <a:noFill/>
            <a:ln w="12700">
              <a:solidFill>
                <a:schemeClr val="tx2"/>
              </a:solidFill>
              <a:round/>
              <a:headEnd/>
              <a:tailEnd/>
            </a:ln>
            <a:effectLst/>
          </p:spPr>
          <p:txBody>
            <a:bodyPr/>
            <a:lstStyle/>
            <a:p>
              <a:endParaRPr lang="en-US"/>
            </a:p>
          </p:txBody>
        </p:sp>
        <p:sp>
          <p:nvSpPr>
            <p:cNvPr id="66002" name="Line 1490"/>
            <p:cNvSpPr>
              <a:spLocks noChangeShapeType="1"/>
            </p:cNvSpPr>
            <p:nvPr/>
          </p:nvSpPr>
          <p:spPr bwMode="auto">
            <a:xfrm>
              <a:off x="3922" y="2133"/>
              <a:ext cx="16" cy="1"/>
            </a:xfrm>
            <a:prstGeom prst="line">
              <a:avLst/>
            </a:prstGeom>
            <a:noFill/>
            <a:ln w="12700">
              <a:solidFill>
                <a:schemeClr val="tx2"/>
              </a:solidFill>
              <a:round/>
              <a:headEnd/>
              <a:tailEnd/>
            </a:ln>
            <a:effectLst/>
          </p:spPr>
          <p:txBody>
            <a:bodyPr/>
            <a:lstStyle/>
            <a:p>
              <a:endParaRPr lang="en-US"/>
            </a:p>
          </p:txBody>
        </p:sp>
        <p:sp>
          <p:nvSpPr>
            <p:cNvPr id="66003" name="Line 1491"/>
            <p:cNvSpPr>
              <a:spLocks noChangeShapeType="1"/>
            </p:cNvSpPr>
            <p:nvPr/>
          </p:nvSpPr>
          <p:spPr bwMode="auto">
            <a:xfrm>
              <a:off x="3970" y="2133"/>
              <a:ext cx="16" cy="1"/>
            </a:xfrm>
            <a:prstGeom prst="line">
              <a:avLst/>
            </a:prstGeom>
            <a:noFill/>
            <a:ln w="12700">
              <a:solidFill>
                <a:schemeClr val="tx2"/>
              </a:solidFill>
              <a:round/>
              <a:headEnd/>
              <a:tailEnd/>
            </a:ln>
            <a:effectLst/>
          </p:spPr>
          <p:txBody>
            <a:bodyPr/>
            <a:lstStyle/>
            <a:p>
              <a:endParaRPr lang="en-US"/>
            </a:p>
          </p:txBody>
        </p:sp>
        <p:sp>
          <p:nvSpPr>
            <p:cNvPr id="66004" name="Line 1492"/>
            <p:cNvSpPr>
              <a:spLocks noChangeShapeType="1"/>
            </p:cNvSpPr>
            <p:nvPr/>
          </p:nvSpPr>
          <p:spPr bwMode="auto">
            <a:xfrm>
              <a:off x="4018" y="2133"/>
              <a:ext cx="16" cy="1"/>
            </a:xfrm>
            <a:prstGeom prst="line">
              <a:avLst/>
            </a:prstGeom>
            <a:noFill/>
            <a:ln w="12700">
              <a:solidFill>
                <a:schemeClr val="tx2"/>
              </a:solidFill>
              <a:round/>
              <a:headEnd/>
              <a:tailEnd/>
            </a:ln>
            <a:effectLst/>
          </p:spPr>
          <p:txBody>
            <a:bodyPr/>
            <a:lstStyle/>
            <a:p>
              <a:endParaRPr lang="en-US"/>
            </a:p>
          </p:txBody>
        </p:sp>
        <p:sp>
          <p:nvSpPr>
            <p:cNvPr id="66005" name="Line 1493"/>
            <p:cNvSpPr>
              <a:spLocks noChangeShapeType="1"/>
            </p:cNvSpPr>
            <p:nvPr/>
          </p:nvSpPr>
          <p:spPr bwMode="auto">
            <a:xfrm>
              <a:off x="4066" y="2133"/>
              <a:ext cx="16" cy="1"/>
            </a:xfrm>
            <a:prstGeom prst="line">
              <a:avLst/>
            </a:prstGeom>
            <a:noFill/>
            <a:ln w="12700">
              <a:solidFill>
                <a:schemeClr val="tx2"/>
              </a:solidFill>
              <a:round/>
              <a:headEnd/>
              <a:tailEnd/>
            </a:ln>
            <a:effectLst/>
          </p:spPr>
          <p:txBody>
            <a:bodyPr/>
            <a:lstStyle/>
            <a:p>
              <a:endParaRPr lang="en-US"/>
            </a:p>
          </p:txBody>
        </p:sp>
        <p:sp>
          <p:nvSpPr>
            <p:cNvPr id="66006" name="Line 1494"/>
            <p:cNvSpPr>
              <a:spLocks noChangeShapeType="1"/>
            </p:cNvSpPr>
            <p:nvPr/>
          </p:nvSpPr>
          <p:spPr bwMode="auto">
            <a:xfrm>
              <a:off x="4114" y="2133"/>
              <a:ext cx="16" cy="1"/>
            </a:xfrm>
            <a:prstGeom prst="line">
              <a:avLst/>
            </a:prstGeom>
            <a:noFill/>
            <a:ln w="12700">
              <a:solidFill>
                <a:schemeClr val="tx2"/>
              </a:solidFill>
              <a:round/>
              <a:headEnd/>
              <a:tailEnd/>
            </a:ln>
            <a:effectLst/>
          </p:spPr>
          <p:txBody>
            <a:bodyPr/>
            <a:lstStyle/>
            <a:p>
              <a:endParaRPr lang="en-US"/>
            </a:p>
          </p:txBody>
        </p:sp>
        <p:sp>
          <p:nvSpPr>
            <p:cNvPr id="66007" name="Line 1495"/>
            <p:cNvSpPr>
              <a:spLocks noChangeShapeType="1"/>
            </p:cNvSpPr>
            <p:nvPr/>
          </p:nvSpPr>
          <p:spPr bwMode="auto">
            <a:xfrm>
              <a:off x="4162" y="2133"/>
              <a:ext cx="16" cy="1"/>
            </a:xfrm>
            <a:prstGeom prst="line">
              <a:avLst/>
            </a:prstGeom>
            <a:noFill/>
            <a:ln w="12700">
              <a:solidFill>
                <a:schemeClr val="tx2"/>
              </a:solidFill>
              <a:round/>
              <a:headEnd/>
              <a:tailEnd/>
            </a:ln>
            <a:effectLst/>
          </p:spPr>
          <p:txBody>
            <a:bodyPr/>
            <a:lstStyle/>
            <a:p>
              <a:endParaRPr lang="en-US"/>
            </a:p>
          </p:txBody>
        </p:sp>
        <p:sp>
          <p:nvSpPr>
            <p:cNvPr id="66008" name="Line 1496"/>
            <p:cNvSpPr>
              <a:spLocks noChangeShapeType="1"/>
            </p:cNvSpPr>
            <p:nvPr/>
          </p:nvSpPr>
          <p:spPr bwMode="auto">
            <a:xfrm>
              <a:off x="4210" y="2133"/>
              <a:ext cx="16" cy="1"/>
            </a:xfrm>
            <a:prstGeom prst="line">
              <a:avLst/>
            </a:prstGeom>
            <a:noFill/>
            <a:ln w="12700">
              <a:solidFill>
                <a:schemeClr val="tx2"/>
              </a:solidFill>
              <a:round/>
              <a:headEnd/>
              <a:tailEnd/>
            </a:ln>
            <a:effectLst/>
          </p:spPr>
          <p:txBody>
            <a:bodyPr/>
            <a:lstStyle/>
            <a:p>
              <a:endParaRPr lang="en-US"/>
            </a:p>
          </p:txBody>
        </p:sp>
        <p:sp>
          <p:nvSpPr>
            <p:cNvPr id="66009" name="Line 1497"/>
            <p:cNvSpPr>
              <a:spLocks noChangeShapeType="1"/>
            </p:cNvSpPr>
            <p:nvPr/>
          </p:nvSpPr>
          <p:spPr bwMode="auto">
            <a:xfrm>
              <a:off x="4258" y="2133"/>
              <a:ext cx="16" cy="1"/>
            </a:xfrm>
            <a:prstGeom prst="line">
              <a:avLst/>
            </a:prstGeom>
            <a:noFill/>
            <a:ln w="12700">
              <a:solidFill>
                <a:schemeClr val="tx2"/>
              </a:solidFill>
              <a:round/>
              <a:headEnd/>
              <a:tailEnd/>
            </a:ln>
            <a:effectLst/>
          </p:spPr>
          <p:txBody>
            <a:bodyPr/>
            <a:lstStyle/>
            <a:p>
              <a:endParaRPr lang="en-US"/>
            </a:p>
          </p:txBody>
        </p:sp>
        <p:sp>
          <p:nvSpPr>
            <p:cNvPr id="66010" name="Line 1498"/>
            <p:cNvSpPr>
              <a:spLocks noChangeShapeType="1"/>
            </p:cNvSpPr>
            <p:nvPr/>
          </p:nvSpPr>
          <p:spPr bwMode="auto">
            <a:xfrm>
              <a:off x="4306" y="2133"/>
              <a:ext cx="16" cy="1"/>
            </a:xfrm>
            <a:prstGeom prst="line">
              <a:avLst/>
            </a:prstGeom>
            <a:noFill/>
            <a:ln w="12700">
              <a:solidFill>
                <a:schemeClr val="tx2"/>
              </a:solidFill>
              <a:round/>
              <a:headEnd/>
              <a:tailEnd/>
            </a:ln>
            <a:effectLst/>
          </p:spPr>
          <p:txBody>
            <a:bodyPr/>
            <a:lstStyle/>
            <a:p>
              <a:endParaRPr lang="en-US"/>
            </a:p>
          </p:txBody>
        </p:sp>
        <p:sp>
          <p:nvSpPr>
            <p:cNvPr id="66011" name="Line 1499"/>
            <p:cNvSpPr>
              <a:spLocks noChangeShapeType="1"/>
            </p:cNvSpPr>
            <p:nvPr/>
          </p:nvSpPr>
          <p:spPr bwMode="auto">
            <a:xfrm>
              <a:off x="4353" y="2133"/>
              <a:ext cx="16" cy="1"/>
            </a:xfrm>
            <a:prstGeom prst="line">
              <a:avLst/>
            </a:prstGeom>
            <a:noFill/>
            <a:ln w="12700">
              <a:solidFill>
                <a:schemeClr val="tx2"/>
              </a:solidFill>
              <a:round/>
              <a:headEnd/>
              <a:tailEnd/>
            </a:ln>
            <a:effectLst/>
          </p:spPr>
          <p:txBody>
            <a:bodyPr/>
            <a:lstStyle/>
            <a:p>
              <a:endParaRPr lang="en-US"/>
            </a:p>
          </p:txBody>
        </p:sp>
        <p:sp>
          <p:nvSpPr>
            <p:cNvPr id="66012" name="Line 1500"/>
            <p:cNvSpPr>
              <a:spLocks noChangeShapeType="1"/>
            </p:cNvSpPr>
            <p:nvPr/>
          </p:nvSpPr>
          <p:spPr bwMode="auto">
            <a:xfrm>
              <a:off x="4401" y="2133"/>
              <a:ext cx="16" cy="1"/>
            </a:xfrm>
            <a:prstGeom prst="line">
              <a:avLst/>
            </a:prstGeom>
            <a:noFill/>
            <a:ln w="12700">
              <a:solidFill>
                <a:schemeClr val="tx2"/>
              </a:solidFill>
              <a:round/>
              <a:headEnd/>
              <a:tailEnd/>
            </a:ln>
            <a:effectLst/>
          </p:spPr>
          <p:txBody>
            <a:bodyPr/>
            <a:lstStyle/>
            <a:p>
              <a:endParaRPr lang="en-US"/>
            </a:p>
          </p:txBody>
        </p:sp>
        <p:sp>
          <p:nvSpPr>
            <p:cNvPr id="66013" name="Line 1501"/>
            <p:cNvSpPr>
              <a:spLocks noChangeShapeType="1"/>
            </p:cNvSpPr>
            <p:nvPr/>
          </p:nvSpPr>
          <p:spPr bwMode="auto">
            <a:xfrm>
              <a:off x="4449" y="2133"/>
              <a:ext cx="16" cy="1"/>
            </a:xfrm>
            <a:prstGeom prst="line">
              <a:avLst/>
            </a:prstGeom>
            <a:noFill/>
            <a:ln w="12700">
              <a:solidFill>
                <a:schemeClr val="tx2"/>
              </a:solidFill>
              <a:round/>
              <a:headEnd/>
              <a:tailEnd/>
            </a:ln>
            <a:effectLst/>
          </p:spPr>
          <p:txBody>
            <a:bodyPr/>
            <a:lstStyle/>
            <a:p>
              <a:endParaRPr lang="en-US"/>
            </a:p>
          </p:txBody>
        </p:sp>
        <p:sp>
          <p:nvSpPr>
            <p:cNvPr id="66014" name="Line 1502"/>
            <p:cNvSpPr>
              <a:spLocks noChangeShapeType="1"/>
            </p:cNvSpPr>
            <p:nvPr/>
          </p:nvSpPr>
          <p:spPr bwMode="auto">
            <a:xfrm>
              <a:off x="4497" y="2133"/>
              <a:ext cx="16" cy="1"/>
            </a:xfrm>
            <a:prstGeom prst="line">
              <a:avLst/>
            </a:prstGeom>
            <a:noFill/>
            <a:ln w="12700">
              <a:solidFill>
                <a:schemeClr val="tx2"/>
              </a:solidFill>
              <a:round/>
              <a:headEnd/>
              <a:tailEnd/>
            </a:ln>
            <a:effectLst/>
          </p:spPr>
          <p:txBody>
            <a:bodyPr/>
            <a:lstStyle/>
            <a:p>
              <a:endParaRPr lang="en-US"/>
            </a:p>
          </p:txBody>
        </p:sp>
        <p:sp>
          <p:nvSpPr>
            <p:cNvPr id="66015" name="Line 1503"/>
            <p:cNvSpPr>
              <a:spLocks noChangeShapeType="1"/>
            </p:cNvSpPr>
            <p:nvPr/>
          </p:nvSpPr>
          <p:spPr bwMode="auto">
            <a:xfrm>
              <a:off x="4545" y="2133"/>
              <a:ext cx="16" cy="1"/>
            </a:xfrm>
            <a:prstGeom prst="line">
              <a:avLst/>
            </a:prstGeom>
            <a:noFill/>
            <a:ln w="12700">
              <a:solidFill>
                <a:schemeClr val="tx2"/>
              </a:solidFill>
              <a:round/>
              <a:headEnd/>
              <a:tailEnd/>
            </a:ln>
            <a:effectLst/>
          </p:spPr>
          <p:txBody>
            <a:bodyPr/>
            <a:lstStyle/>
            <a:p>
              <a:endParaRPr lang="en-US"/>
            </a:p>
          </p:txBody>
        </p:sp>
        <p:sp>
          <p:nvSpPr>
            <p:cNvPr id="66016" name="Line 1504"/>
            <p:cNvSpPr>
              <a:spLocks noChangeShapeType="1"/>
            </p:cNvSpPr>
            <p:nvPr/>
          </p:nvSpPr>
          <p:spPr bwMode="auto">
            <a:xfrm>
              <a:off x="4593" y="2133"/>
              <a:ext cx="16" cy="1"/>
            </a:xfrm>
            <a:prstGeom prst="line">
              <a:avLst/>
            </a:prstGeom>
            <a:noFill/>
            <a:ln w="12700">
              <a:solidFill>
                <a:schemeClr val="tx2"/>
              </a:solidFill>
              <a:round/>
              <a:headEnd/>
              <a:tailEnd/>
            </a:ln>
            <a:effectLst/>
          </p:spPr>
          <p:txBody>
            <a:bodyPr/>
            <a:lstStyle/>
            <a:p>
              <a:endParaRPr lang="en-US"/>
            </a:p>
          </p:txBody>
        </p:sp>
        <p:sp>
          <p:nvSpPr>
            <p:cNvPr id="66017" name="Line 1505"/>
            <p:cNvSpPr>
              <a:spLocks noChangeShapeType="1"/>
            </p:cNvSpPr>
            <p:nvPr/>
          </p:nvSpPr>
          <p:spPr bwMode="auto">
            <a:xfrm>
              <a:off x="4641" y="2133"/>
              <a:ext cx="16" cy="1"/>
            </a:xfrm>
            <a:prstGeom prst="line">
              <a:avLst/>
            </a:prstGeom>
            <a:noFill/>
            <a:ln w="12700">
              <a:solidFill>
                <a:schemeClr val="tx2"/>
              </a:solidFill>
              <a:round/>
              <a:headEnd/>
              <a:tailEnd/>
            </a:ln>
            <a:effectLst/>
          </p:spPr>
          <p:txBody>
            <a:bodyPr/>
            <a:lstStyle/>
            <a:p>
              <a:endParaRPr lang="en-US"/>
            </a:p>
          </p:txBody>
        </p:sp>
        <p:sp>
          <p:nvSpPr>
            <p:cNvPr id="66018" name="Line 1506"/>
            <p:cNvSpPr>
              <a:spLocks noChangeShapeType="1"/>
            </p:cNvSpPr>
            <p:nvPr/>
          </p:nvSpPr>
          <p:spPr bwMode="auto">
            <a:xfrm>
              <a:off x="4689" y="2133"/>
              <a:ext cx="16" cy="1"/>
            </a:xfrm>
            <a:prstGeom prst="line">
              <a:avLst/>
            </a:prstGeom>
            <a:noFill/>
            <a:ln w="12700">
              <a:solidFill>
                <a:schemeClr val="tx2"/>
              </a:solidFill>
              <a:round/>
              <a:headEnd/>
              <a:tailEnd/>
            </a:ln>
            <a:effectLst/>
          </p:spPr>
          <p:txBody>
            <a:bodyPr/>
            <a:lstStyle/>
            <a:p>
              <a:endParaRPr lang="en-US"/>
            </a:p>
          </p:txBody>
        </p:sp>
        <p:sp>
          <p:nvSpPr>
            <p:cNvPr id="66019" name="Line 1507"/>
            <p:cNvSpPr>
              <a:spLocks noChangeShapeType="1"/>
            </p:cNvSpPr>
            <p:nvPr/>
          </p:nvSpPr>
          <p:spPr bwMode="auto">
            <a:xfrm>
              <a:off x="4737" y="2133"/>
              <a:ext cx="16" cy="1"/>
            </a:xfrm>
            <a:prstGeom prst="line">
              <a:avLst/>
            </a:prstGeom>
            <a:noFill/>
            <a:ln w="12700">
              <a:solidFill>
                <a:schemeClr val="tx2"/>
              </a:solidFill>
              <a:round/>
              <a:headEnd/>
              <a:tailEnd/>
            </a:ln>
            <a:effectLst/>
          </p:spPr>
          <p:txBody>
            <a:bodyPr/>
            <a:lstStyle/>
            <a:p>
              <a:endParaRPr lang="en-US"/>
            </a:p>
          </p:txBody>
        </p:sp>
        <p:sp>
          <p:nvSpPr>
            <p:cNvPr id="66020" name="Line 1508"/>
            <p:cNvSpPr>
              <a:spLocks noChangeShapeType="1"/>
            </p:cNvSpPr>
            <p:nvPr/>
          </p:nvSpPr>
          <p:spPr bwMode="auto">
            <a:xfrm>
              <a:off x="4785" y="2133"/>
              <a:ext cx="16" cy="1"/>
            </a:xfrm>
            <a:prstGeom prst="line">
              <a:avLst/>
            </a:prstGeom>
            <a:noFill/>
            <a:ln w="12700">
              <a:solidFill>
                <a:schemeClr val="tx2"/>
              </a:solidFill>
              <a:round/>
              <a:headEnd/>
              <a:tailEnd/>
            </a:ln>
            <a:effectLst/>
          </p:spPr>
          <p:txBody>
            <a:bodyPr/>
            <a:lstStyle/>
            <a:p>
              <a:endParaRPr lang="en-US"/>
            </a:p>
          </p:txBody>
        </p:sp>
        <p:sp>
          <p:nvSpPr>
            <p:cNvPr id="66021" name="Line 1509"/>
            <p:cNvSpPr>
              <a:spLocks noChangeShapeType="1"/>
            </p:cNvSpPr>
            <p:nvPr/>
          </p:nvSpPr>
          <p:spPr bwMode="auto">
            <a:xfrm>
              <a:off x="4833" y="2133"/>
              <a:ext cx="16" cy="1"/>
            </a:xfrm>
            <a:prstGeom prst="line">
              <a:avLst/>
            </a:prstGeom>
            <a:noFill/>
            <a:ln w="12700">
              <a:solidFill>
                <a:schemeClr val="tx2"/>
              </a:solidFill>
              <a:round/>
              <a:headEnd/>
              <a:tailEnd/>
            </a:ln>
            <a:effectLst/>
          </p:spPr>
          <p:txBody>
            <a:bodyPr/>
            <a:lstStyle/>
            <a:p>
              <a:endParaRPr lang="en-US"/>
            </a:p>
          </p:txBody>
        </p:sp>
        <p:sp>
          <p:nvSpPr>
            <p:cNvPr id="66022" name="Line 1510"/>
            <p:cNvSpPr>
              <a:spLocks noChangeShapeType="1"/>
            </p:cNvSpPr>
            <p:nvPr/>
          </p:nvSpPr>
          <p:spPr bwMode="auto">
            <a:xfrm>
              <a:off x="4881" y="2133"/>
              <a:ext cx="16" cy="1"/>
            </a:xfrm>
            <a:prstGeom prst="line">
              <a:avLst/>
            </a:prstGeom>
            <a:noFill/>
            <a:ln w="12700">
              <a:solidFill>
                <a:schemeClr val="tx2"/>
              </a:solidFill>
              <a:round/>
              <a:headEnd/>
              <a:tailEnd/>
            </a:ln>
            <a:effectLst/>
          </p:spPr>
          <p:txBody>
            <a:bodyPr/>
            <a:lstStyle/>
            <a:p>
              <a:endParaRPr lang="en-US"/>
            </a:p>
          </p:txBody>
        </p:sp>
        <p:sp>
          <p:nvSpPr>
            <p:cNvPr id="66023" name="Line 1511"/>
            <p:cNvSpPr>
              <a:spLocks noChangeShapeType="1"/>
            </p:cNvSpPr>
            <p:nvPr/>
          </p:nvSpPr>
          <p:spPr bwMode="auto">
            <a:xfrm>
              <a:off x="1143" y="2077"/>
              <a:ext cx="16" cy="1"/>
            </a:xfrm>
            <a:prstGeom prst="line">
              <a:avLst/>
            </a:prstGeom>
            <a:noFill/>
            <a:ln w="12700">
              <a:solidFill>
                <a:schemeClr val="tx2"/>
              </a:solidFill>
              <a:round/>
              <a:headEnd/>
              <a:tailEnd/>
            </a:ln>
            <a:effectLst/>
          </p:spPr>
          <p:txBody>
            <a:bodyPr/>
            <a:lstStyle/>
            <a:p>
              <a:endParaRPr lang="en-US"/>
            </a:p>
          </p:txBody>
        </p:sp>
        <p:sp>
          <p:nvSpPr>
            <p:cNvPr id="66024" name="Line 1512"/>
            <p:cNvSpPr>
              <a:spLocks noChangeShapeType="1"/>
            </p:cNvSpPr>
            <p:nvPr/>
          </p:nvSpPr>
          <p:spPr bwMode="auto">
            <a:xfrm>
              <a:off x="1191" y="2077"/>
              <a:ext cx="16" cy="1"/>
            </a:xfrm>
            <a:prstGeom prst="line">
              <a:avLst/>
            </a:prstGeom>
            <a:noFill/>
            <a:ln w="12700">
              <a:solidFill>
                <a:schemeClr val="tx2"/>
              </a:solidFill>
              <a:round/>
              <a:headEnd/>
              <a:tailEnd/>
            </a:ln>
            <a:effectLst/>
          </p:spPr>
          <p:txBody>
            <a:bodyPr/>
            <a:lstStyle/>
            <a:p>
              <a:endParaRPr lang="en-US"/>
            </a:p>
          </p:txBody>
        </p:sp>
        <p:sp>
          <p:nvSpPr>
            <p:cNvPr id="66025" name="Line 1513"/>
            <p:cNvSpPr>
              <a:spLocks noChangeShapeType="1"/>
            </p:cNvSpPr>
            <p:nvPr/>
          </p:nvSpPr>
          <p:spPr bwMode="auto">
            <a:xfrm>
              <a:off x="1239" y="2077"/>
              <a:ext cx="16" cy="1"/>
            </a:xfrm>
            <a:prstGeom prst="line">
              <a:avLst/>
            </a:prstGeom>
            <a:noFill/>
            <a:ln w="12700">
              <a:solidFill>
                <a:schemeClr val="tx2"/>
              </a:solidFill>
              <a:round/>
              <a:headEnd/>
              <a:tailEnd/>
            </a:ln>
            <a:effectLst/>
          </p:spPr>
          <p:txBody>
            <a:bodyPr/>
            <a:lstStyle/>
            <a:p>
              <a:endParaRPr lang="en-US"/>
            </a:p>
          </p:txBody>
        </p:sp>
        <p:sp>
          <p:nvSpPr>
            <p:cNvPr id="66026" name="Line 1514"/>
            <p:cNvSpPr>
              <a:spLocks noChangeShapeType="1"/>
            </p:cNvSpPr>
            <p:nvPr/>
          </p:nvSpPr>
          <p:spPr bwMode="auto">
            <a:xfrm>
              <a:off x="1287" y="2077"/>
              <a:ext cx="16" cy="1"/>
            </a:xfrm>
            <a:prstGeom prst="line">
              <a:avLst/>
            </a:prstGeom>
            <a:noFill/>
            <a:ln w="12700">
              <a:solidFill>
                <a:schemeClr val="tx2"/>
              </a:solidFill>
              <a:round/>
              <a:headEnd/>
              <a:tailEnd/>
            </a:ln>
            <a:effectLst/>
          </p:spPr>
          <p:txBody>
            <a:bodyPr/>
            <a:lstStyle/>
            <a:p>
              <a:endParaRPr lang="en-US"/>
            </a:p>
          </p:txBody>
        </p:sp>
        <p:sp>
          <p:nvSpPr>
            <p:cNvPr id="66027" name="Line 1515"/>
            <p:cNvSpPr>
              <a:spLocks noChangeShapeType="1"/>
            </p:cNvSpPr>
            <p:nvPr/>
          </p:nvSpPr>
          <p:spPr bwMode="auto">
            <a:xfrm>
              <a:off x="1335" y="2077"/>
              <a:ext cx="16" cy="1"/>
            </a:xfrm>
            <a:prstGeom prst="line">
              <a:avLst/>
            </a:prstGeom>
            <a:noFill/>
            <a:ln w="12700">
              <a:solidFill>
                <a:schemeClr val="tx2"/>
              </a:solidFill>
              <a:round/>
              <a:headEnd/>
              <a:tailEnd/>
            </a:ln>
            <a:effectLst/>
          </p:spPr>
          <p:txBody>
            <a:bodyPr/>
            <a:lstStyle/>
            <a:p>
              <a:endParaRPr lang="en-US"/>
            </a:p>
          </p:txBody>
        </p:sp>
        <p:sp>
          <p:nvSpPr>
            <p:cNvPr id="66028" name="Line 1516"/>
            <p:cNvSpPr>
              <a:spLocks noChangeShapeType="1"/>
            </p:cNvSpPr>
            <p:nvPr/>
          </p:nvSpPr>
          <p:spPr bwMode="auto">
            <a:xfrm>
              <a:off x="1383" y="2077"/>
              <a:ext cx="15" cy="1"/>
            </a:xfrm>
            <a:prstGeom prst="line">
              <a:avLst/>
            </a:prstGeom>
            <a:noFill/>
            <a:ln w="12700">
              <a:solidFill>
                <a:schemeClr val="tx2"/>
              </a:solidFill>
              <a:round/>
              <a:headEnd/>
              <a:tailEnd/>
            </a:ln>
            <a:effectLst/>
          </p:spPr>
          <p:txBody>
            <a:bodyPr/>
            <a:lstStyle/>
            <a:p>
              <a:endParaRPr lang="en-US"/>
            </a:p>
          </p:txBody>
        </p:sp>
        <p:sp>
          <p:nvSpPr>
            <p:cNvPr id="66029" name="Line 1517"/>
            <p:cNvSpPr>
              <a:spLocks noChangeShapeType="1"/>
            </p:cNvSpPr>
            <p:nvPr/>
          </p:nvSpPr>
          <p:spPr bwMode="auto">
            <a:xfrm>
              <a:off x="1430" y="2077"/>
              <a:ext cx="16" cy="1"/>
            </a:xfrm>
            <a:prstGeom prst="line">
              <a:avLst/>
            </a:prstGeom>
            <a:noFill/>
            <a:ln w="12700">
              <a:solidFill>
                <a:schemeClr val="tx2"/>
              </a:solidFill>
              <a:round/>
              <a:headEnd/>
              <a:tailEnd/>
            </a:ln>
            <a:effectLst/>
          </p:spPr>
          <p:txBody>
            <a:bodyPr/>
            <a:lstStyle/>
            <a:p>
              <a:endParaRPr lang="en-US"/>
            </a:p>
          </p:txBody>
        </p:sp>
        <p:sp>
          <p:nvSpPr>
            <p:cNvPr id="66030" name="Line 1518"/>
            <p:cNvSpPr>
              <a:spLocks noChangeShapeType="1"/>
            </p:cNvSpPr>
            <p:nvPr/>
          </p:nvSpPr>
          <p:spPr bwMode="auto">
            <a:xfrm>
              <a:off x="1478" y="2077"/>
              <a:ext cx="16" cy="1"/>
            </a:xfrm>
            <a:prstGeom prst="line">
              <a:avLst/>
            </a:prstGeom>
            <a:noFill/>
            <a:ln w="12700">
              <a:solidFill>
                <a:schemeClr val="tx2"/>
              </a:solidFill>
              <a:round/>
              <a:headEnd/>
              <a:tailEnd/>
            </a:ln>
            <a:effectLst/>
          </p:spPr>
          <p:txBody>
            <a:bodyPr/>
            <a:lstStyle/>
            <a:p>
              <a:endParaRPr lang="en-US"/>
            </a:p>
          </p:txBody>
        </p:sp>
        <p:sp>
          <p:nvSpPr>
            <p:cNvPr id="66031" name="Line 1519"/>
            <p:cNvSpPr>
              <a:spLocks noChangeShapeType="1"/>
            </p:cNvSpPr>
            <p:nvPr/>
          </p:nvSpPr>
          <p:spPr bwMode="auto">
            <a:xfrm>
              <a:off x="1526" y="2077"/>
              <a:ext cx="16" cy="1"/>
            </a:xfrm>
            <a:prstGeom prst="line">
              <a:avLst/>
            </a:prstGeom>
            <a:noFill/>
            <a:ln w="12700">
              <a:solidFill>
                <a:schemeClr val="tx2"/>
              </a:solidFill>
              <a:round/>
              <a:headEnd/>
              <a:tailEnd/>
            </a:ln>
            <a:effectLst/>
          </p:spPr>
          <p:txBody>
            <a:bodyPr/>
            <a:lstStyle/>
            <a:p>
              <a:endParaRPr lang="en-US"/>
            </a:p>
          </p:txBody>
        </p:sp>
        <p:sp>
          <p:nvSpPr>
            <p:cNvPr id="66032" name="Line 1520"/>
            <p:cNvSpPr>
              <a:spLocks noChangeShapeType="1"/>
            </p:cNvSpPr>
            <p:nvPr/>
          </p:nvSpPr>
          <p:spPr bwMode="auto">
            <a:xfrm>
              <a:off x="1574" y="2077"/>
              <a:ext cx="16" cy="1"/>
            </a:xfrm>
            <a:prstGeom prst="line">
              <a:avLst/>
            </a:prstGeom>
            <a:noFill/>
            <a:ln w="12700">
              <a:solidFill>
                <a:schemeClr val="tx2"/>
              </a:solidFill>
              <a:round/>
              <a:headEnd/>
              <a:tailEnd/>
            </a:ln>
            <a:effectLst/>
          </p:spPr>
          <p:txBody>
            <a:bodyPr/>
            <a:lstStyle/>
            <a:p>
              <a:endParaRPr lang="en-US"/>
            </a:p>
          </p:txBody>
        </p:sp>
        <p:sp>
          <p:nvSpPr>
            <p:cNvPr id="66033" name="Line 1521"/>
            <p:cNvSpPr>
              <a:spLocks noChangeShapeType="1"/>
            </p:cNvSpPr>
            <p:nvPr/>
          </p:nvSpPr>
          <p:spPr bwMode="auto">
            <a:xfrm>
              <a:off x="1622" y="2077"/>
              <a:ext cx="16" cy="1"/>
            </a:xfrm>
            <a:prstGeom prst="line">
              <a:avLst/>
            </a:prstGeom>
            <a:noFill/>
            <a:ln w="12700">
              <a:solidFill>
                <a:schemeClr val="tx2"/>
              </a:solidFill>
              <a:round/>
              <a:headEnd/>
              <a:tailEnd/>
            </a:ln>
            <a:effectLst/>
          </p:spPr>
          <p:txBody>
            <a:bodyPr/>
            <a:lstStyle/>
            <a:p>
              <a:endParaRPr lang="en-US"/>
            </a:p>
          </p:txBody>
        </p:sp>
        <p:sp>
          <p:nvSpPr>
            <p:cNvPr id="66034" name="Line 1522"/>
            <p:cNvSpPr>
              <a:spLocks noChangeShapeType="1"/>
            </p:cNvSpPr>
            <p:nvPr/>
          </p:nvSpPr>
          <p:spPr bwMode="auto">
            <a:xfrm>
              <a:off x="1670" y="2077"/>
              <a:ext cx="16" cy="1"/>
            </a:xfrm>
            <a:prstGeom prst="line">
              <a:avLst/>
            </a:prstGeom>
            <a:noFill/>
            <a:ln w="12700">
              <a:solidFill>
                <a:schemeClr val="tx2"/>
              </a:solidFill>
              <a:round/>
              <a:headEnd/>
              <a:tailEnd/>
            </a:ln>
            <a:effectLst/>
          </p:spPr>
          <p:txBody>
            <a:bodyPr/>
            <a:lstStyle/>
            <a:p>
              <a:endParaRPr lang="en-US"/>
            </a:p>
          </p:txBody>
        </p:sp>
        <p:sp>
          <p:nvSpPr>
            <p:cNvPr id="66035" name="Line 1523"/>
            <p:cNvSpPr>
              <a:spLocks noChangeShapeType="1"/>
            </p:cNvSpPr>
            <p:nvPr/>
          </p:nvSpPr>
          <p:spPr bwMode="auto">
            <a:xfrm>
              <a:off x="1718" y="2077"/>
              <a:ext cx="16" cy="1"/>
            </a:xfrm>
            <a:prstGeom prst="line">
              <a:avLst/>
            </a:prstGeom>
            <a:noFill/>
            <a:ln w="12700">
              <a:solidFill>
                <a:schemeClr val="tx2"/>
              </a:solidFill>
              <a:round/>
              <a:headEnd/>
              <a:tailEnd/>
            </a:ln>
            <a:effectLst/>
          </p:spPr>
          <p:txBody>
            <a:bodyPr/>
            <a:lstStyle/>
            <a:p>
              <a:endParaRPr lang="en-US"/>
            </a:p>
          </p:txBody>
        </p:sp>
        <p:sp>
          <p:nvSpPr>
            <p:cNvPr id="66036" name="Line 1524"/>
            <p:cNvSpPr>
              <a:spLocks noChangeShapeType="1"/>
            </p:cNvSpPr>
            <p:nvPr/>
          </p:nvSpPr>
          <p:spPr bwMode="auto">
            <a:xfrm>
              <a:off x="1766" y="2077"/>
              <a:ext cx="16" cy="1"/>
            </a:xfrm>
            <a:prstGeom prst="line">
              <a:avLst/>
            </a:prstGeom>
            <a:noFill/>
            <a:ln w="12700">
              <a:solidFill>
                <a:schemeClr val="tx2"/>
              </a:solidFill>
              <a:round/>
              <a:headEnd/>
              <a:tailEnd/>
            </a:ln>
            <a:effectLst/>
          </p:spPr>
          <p:txBody>
            <a:bodyPr/>
            <a:lstStyle/>
            <a:p>
              <a:endParaRPr lang="en-US"/>
            </a:p>
          </p:txBody>
        </p:sp>
        <p:sp>
          <p:nvSpPr>
            <p:cNvPr id="66037" name="Line 1525"/>
            <p:cNvSpPr>
              <a:spLocks noChangeShapeType="1"/>
            </p:cNvSpPr>
            <p:nvPr/>
          </p:nvSpPr>
          <p:spPr bwMode="auto">
            <a:xfrm>
              <a:off x="1814" y="2077"/>
              <a:ext cx="16" cy="1"/>
            </a:xfrm>
            <a:prstGeom prst="line">
              <a:avLst/>
            </a:prstGeom>
            <a:noFill/>
            <a:ln w="12700">
              <a:solidFill>
                <a:schemeClr val="tx2"/>
              </a:solidFill>
              <a:round/>
              <a:headEnd/>
              <a:tailEnd/>
            </a:ln>
            <a:effectLst/>
          </p:spPr>
          <p:txBody>
            <a:bodyPr/>
            <a:lstStyle/>
            <a:p>
              <a:endParaRPr lang="en-US"/>
            </a:p>
          </p:txBody>
        </p:sp>
        <p:sp>
          <p:nvSpPr>
            <p:cNvPr id="66038" name="Line 1526"/>
            <p:cNvSpPr>
              <a:spLocks noChangeShapeType="1"/>
            </p:cNvSpPr>
            <p:nvPr/>
          </p:nvSpPr>
          <p:spPr bwMode="auto">
            <a:xfrm>
              <a:off x="1862" y="2077"/>
              <a:ext cx="16" cy="1"/>
            </a:xfrm>
            <a:prstGeom prst="line">
              <a:avLst/>
            </a:prstGeom>
            <a:noFill/>
            <a:ln w="12700">
              <a:solidFill>
                <a:schemeClr val="tx2"/>
              </a:solidFill>
              <a:round/>
              <a:headEnd/>
              <a:tailEnd/>
            </a:ln>
            <a:effectLst/>
          </p:spPr>
          <p:txBody>
            <a:bodyPr/>
            <a:lstStyle/>
            <a:p>
              <a:endParaRPr lang="en-US"/>
            </a:p>
          </p:txBody>
        </p:sp>
        <p:sp>
          <p:nvSpPr>
            <p:cNvPr id="66039" name="Line 1527"/>
            <p:cNvSpPr>
              <a:spLocks noChangeShapeType="1"/>
            </p:cNvSpPr>
            <p:nvPr/>
          </p:nvSpPr>
          <p:spPr bwMode="auto">
            <a:xfrm>
              <a:off x="1910" y="2077"/>
              <a:ext cx="16" cy="1"/>
            </a:xfrm>
            <a:prstGeom prst="line">
              <a:avLst/>
            </a:prstGeom>
            <a:noFill/>
            <a:ln w="12700">
              <a:solidFill>
                <a:schemeClr val="tx2"/>
              </a:solidFill>
              <a:round/>
              <a:headEnd/>
              <a:tailEnd/>
            </a:ln>
            <a:effectLst/>
          </p:spPr>
          <p:txBody>
            <a:bodyPr/>
            <a:lstStyle/>
            <a:p>
              <a:endParaRPr lang="en-US"/>
            </a:p>
          </p:txBody>
        </p:sp>
        <p:sp>
          <p:nvSpPr>
            <p:cNvPr id="66040" name="Line 1528"/>
            <p:cNvSpPr>
              <a:spLocks noChangeShapeType="1"/>
            </p:cNvSpPr>
            <p:nvPr/>
          </p:nvSpPr>
          <p:spPr bwMode="auto">
            <a:xfrm>
              <a:off x="1958" y="2077"/>
              <a:ext cx="16" cy="1"/>
            </a:xfrm>
            <a:prstGeom prst="line">
              <a:avLst/>
            </a:prstGeom>
            <a:noFill/>
            <a:ln w="12700">
              <a:solidFill>
                <a:schemeClr val="tx2"/>
              </a:solidFill>
              <a:round/>
              <a:headEnd/>
              <a:tailEnd/>
            </a:ln>
            <a:effectLst/>
          </p:spPr>
          <p:txBody>
            <a:bodyPr/>
            <a:lstStyle/>
            <a:p>
              <a:endParaRPr lang="en-US"/>
            </a:p>
          </p:txBody>
        </p:sp>
        <p:sp>
          <p:nvSpPr>
            <p:cNvPr id="66041" name="Line 1529"/>
            <p:cNvSpPr>
              <a:spLocks noChangeShapeType="1"/>
            </p:cNvSpPr>
            <p:nvPr/>
          </p:nvSpPr>
          <p:spPr bwMode="auto">
            <a:xfrm>
              <a:off x="2005" y="2077"/>
              <a:ext cx="16" cy="1"/>
            </a:xfrm>
            <a:prstGeom prst="line">
              <a:avLst/>
            </a:prstGeom>
            <a:noFill/>
            <a:ln w="12700">
              <a:solidFill>
                <a:schemeClr val="tx2"/>
              </a:solidFill>
              <a:round/>
              <a:headEnd/>
              <a:tailEnd/>
            </a:ln>
            <a:effectLst/>
          </p:spPr>
          <p:txBody>
            <a:bodyPr/>
            <a:lstStyle/>
            <a:p>
              <a:endParaRPr lang="en-US"/>
            </a:p>
          </p:txBody>
        </p:sp>
        <p:sp>
          <p:nvSpPr>
            <p:cNvPr id="66042" name="Line 1530"/>
            <p:cNvSpPr>
              <a:spLocks noChangeShapeType="1"/>
            </p:cNvSpPr>
            <p:nvPr/>
          </p:nvSpPr>
          <p:spPr bwMode="auto">
            <a:xfrm>
              <a:off x="2053" y="2077"/>
              <a:ext cx="16" cy="1"/>
            </a:xfrm>
            <a:prstGeom prst="line">
              <a:avLst/>
            </a:prstGeom>
            <a:noFill/>
            <a:ln w="12700">
              <a:solidFill>
                <a:schemeClr val="tx2"/>
              </a:solidFill>
              <a:round/>
              <a:headEnd/>
              <a:tailEnd/>
            </a:ln>
            <a:effectLst/>
          </p:spPr>
          <p:txBody>
            <a:bodyPr/>
            <a:lstStyle/>
            <a:p>
              <a:endParaRPr lang="en-US"/>
            </a:p>
          </p:txBody>
        </p:sp>
        <p:sp>
          <p:nvSpPr>
            <p:cNvPr id="66043" name="Line 1531"/>
            <p:cNvSpPr>
              <a:spLocks noChangeShapeType="1"/>
            </p:cNvSpPr>
            <p:nvPr/>
          </p:nvSpPr>
          <p:spPr bwMode="auto">
            <a:xfrm>
              <a:off x="2101" y="2077"/>
              <a:ext cx="16" cy="1"/>
            </a:xfrm>
            <a:prstGeom prst="line">
              <a:avLst/>
            </a:prstGeom>
            <a:noFill/>
            <a:ln w="12700">
              <a:solidFill>
                <a:schemeClr val="tx2"/>
              </a:solidFill>
              <a:round/>
              <a:headEnd/>
              <a:tailEnd/>
            </a:ln>
            <a:effectLst/>
          </p:spPr>
          <p:txBody>
            <a:bodyPr/>
            <a:lstStyle/>
            <a:p>
              <a:endParaRPr lang="en-US"/>
            </a:p>
          </p:txBody>
        </p:sp>
        <p:sp>
          <p:nvSpPr>
            <p:cNvPr id="66044" name="Line 1532"/>
            <p:cNvSpPr>
              <a:spLocks noChangeShapeType="1"/>
            </p:cNvSpPr>
            <p:nvPr/>
          </p:nvSpPr>
          <p:spPr bwMode="auto">
            <a:xfrm>
              <a:off x="2149" y="2077"/>
              <a:ext cx="16" cy="1"/>
            </a:xfrm>
            <a:prstGeom prst="line">
              <a:avLst/>
            </a:prstGeom>
            <a:noFill/>
            <a:ln w="12700">
              <a:solidFill>
                <a:schemeClr val="tx2"/>
              </a:solidFill>
              <a:round/>
              <a:headEnd/>
              <a:tailEnd/>
            </a:ln>
            <a:effectLst/>
          </p:spPr>
          <p:txBody>
            <a:bodyPr/>
            <a:lstStyle/>
            <a:p>
              <a:endParaRPr lang="en-US"/>
            </a:p>
          </p:txBody>
        </p:sp>
        <p:sp>
          <p:nvSpPr>
            <p:cNvPr id="66045" name="Line 1533"/>
            <p:cNvSpPr>
              <a:spLocks noChangeShapeType="1"/>
            </p:cNvSpPr>
            <p:nvPr/>
          </p:nvSpPr>
          <p:spPr bwMode="auto">
            <a:xfrm>
              <a:off x="2197" y="2077"/>
              <a:ext cx="16" cy="1"/>
            </a:xfrm>
            <a:prstGeom prst="line">
              <a:avLst/>
            </a:prstGeom>
            <a:noFill/>
            <a:ln w="12700">
              <a:solidFill>
                <a:schemeClr val="tx2"/>
              </a:solidFill>
              <a:round/>
              <a:headEnd/>
              <a:tailEnd/>
            </a:ln>
            <a:effectLst/>
          </p:spPr>
          <p:txBody>
            <a:bodyPr/>
            <a:lstStyle/>
            <a:p>
              <a:endParaRPr lang="en-US"/>
            </a:p>
          </p:txBody>
        </p:sp>
        <p:sp>
          <p:nvSpPr>
            <p:cNvPr id="66046" name="Line 1534"/>
            <p:cNvSpPr>
              <a:spLocks noChangeShapeType="1"/>
            </p:cNvSpPr>
            <p:nvPr/>
          </p:nvSpPr>
          <p:spPr bwMode="auto">
            <a:xfrm>
              <a:off x="2245" y="2077"/>
              <a:ext cx="16" cy="1"/>
            </a:xfrm>
            <a:prstGeom prst="line">
              <a:avLst/>
            </a:prstGeom>
            <a:noFill/>
            <a:ln w="12700">
              <a:solidFill>
                <a:schemeClr val="tx2"/>
              </a:solidFill>
              <a:round/>
              <a:headEnd/>
              <a:tailEnd/>
            </a:ln>
            <a:effectLst/>
          </p:spPr>
          <p:txBody>
            <a:bodyPr/>
            <a:lstStyle/>
            <a:p>
              <a:endParaRPr lang="en-US"/>
            </a:p>
          </p:txBody>
        </p:sp>
        <p:sp>
          <p:nvSpPr>
            <p:cNvPr id="66047" name="Line 1535"/>
            <p:cNvSpPr>
              <a:spLocks noChangeShapeType="1"/>
            </p:cNvSpPr>
            <p:nvPr/>
          </p:nvSpPr>
          <p:spPr bwMode="auto">
            <a:xfrm>
              <a:off x="2293" y="2077"/>
              <a:ext cx="16" cy="1"/>
            </a:xfrm>
            <a:prstGeom prst="line">
              <a:avLst/>
            </a:prstGeom>
            <a:noFill/>
            <a:ln w="12700">
              <a:solidFill>
                <a:schemeClr val="tx2"/>
              </a:solidFill>
              <a:round/>
              <a:headEnd/>
              <a:tailEnd/>
            </a:ln>
            <a:effectLst/>
          </p:spPr>
          <p:txBody>
            <a:bodyPr/>
            <a:lstStyle/>
            <a:p>
              <a:endParaRPr lang="en-US"/>
            </a:p>
          </p:txBody>
        </p:sp>
        <p:sp>
          <p:nvSpPr>
            <p:cNvPr id="66048" name="Line 1536"/>
            <p:cNvSpPr>
              <a:spLocks noChangeShapeType="1"/>
            </p:cNvSpPr>
            <p:nvPr/>
          </p:nvSpPr>
          <p:spPr bwMode="auto">
            <a:xfrm>
              <a:off x="2341" y="2077"/>
              <a:ext cx="16" cy="1"/>
            </a:xfrm>
            <a:prstGeom prst="line">
              <a:avLst/>
            </a:prstGeom>
            <a:noFill/>
            <a:ln w="12700">
              <a:solidFill>
                <a:schemeClr val="tx2"/>
              </a:solidFill>
              <a:round/>
              <a:headEnd/>
              <a:tailEnd/>
            </a:ln>
            <a:effectLst/>
          </p:spPr>
          <p:txBody>
            <a:bodyPr/>
            <a:lstStyle/>
            <a:p>
              <a:endParaRPr lang="en-US"/>
            </a:p>
          </p:txBody>
        </p:sp>
        <p:sp>
          <p:nvSpPr>
            <p:cNvPr id="66049" name="Line 1537"/>
            <p:cNvSpPr>
              <a:spLocks noChangeShapeType="1"/>
            </p:cNvSpPr>
            <p:nvPr/>
          </p:nvSpPr>
          <p:spPr bwMode="auto">
            <a:xfrm>
              <a:off x="2389" y="2077"/>
              <a:ext cx="16" cy="1"/>
            </a:xfrm>
            <a:prstGeom prst="line">
              <a:avLst/>
            </a:prstGeom>
            <a:noFill/>
            <a:ln w="12700">
              <a:solidFill>
                <a:schemeClr val="tx2"/>
              </a:solidFill>
              <a:round/>
              <a:headEnd/>
              <a:tailEnd/>
            </a:ln>
            <a:effectLst/>
          </p:spPr>
          <p:txBody>
            <a:bodyPr/>
            <a:lstStyle/>
            <a:p>
              <a:endParaRPr lang="en-US"/>
            </a:p>
          </p:txBody>
        </p:sp>
        <p:sp>
          <p:nvSpPr>
            <p:cNvPr id="66050" name="Line 1538"/>
            <p:cNvSpPr>
              <a:spLocks noChangeShapeType="1"/>
            </p:cNvSpPr>
            <p:nvPr/>
          </p:nvSpPr>
          <p:spPr bwMode="auto">
            <a:xfrm>
              <a:off x="2437" y="2077"/>
              <a:ext cx="16" cy="1"/>
            </a:xfrm>
            <a:prstGeom prst="line">
              <a:avLst/>
            </a:prstGeom>
            <a:noFill/>
            <a:ln w="12700">
              <a:solidFill>
                <a:schemeClr val="tx2"/>
              </a:solidFill>
              <a:round/>
              <a:headEnd/>
              <a:tailEnd/>
            </a:ln>
            <a:effectLst/>
          </p:spPr>
          <p:txBody>
            <a:bodyPr/>
            <a:lstStyle/>
            <a:p>
              <a:endParaRPr lang="en-US"/>
            </a:p>
          </p:txBody>
        </p:sp>
        <p:sp>
          <p:nvSpPr>
            <p:cNvPr id="66051" name="Line 1539"/>
            <p:cNvSpPr>
              <a:spLocks noChangeShapeType="1"/>
            </p:cNvSpPr>
            <p:nvPr/>
          </p:nvSpPr>
          <p:spPr bwMode="auto">
            <a:xfrm>
              <a:off x="2485" y="2077"/>
              <a:ext cx="16" cy="1"/>
            </a:xfrm>
            <a:prstGeom prst="line">
              <a:avLst/>
            </a:prstGeom>
            <a:noFill/>
            <a:ln w="12700">
              <a:solidFill>
                <a:schemeClr val="tx2"/>
              </a:solidFill>
              <a:round/>
              <a:headEnd/>
              <a:tailEnd/>
            </a:ln>
            <a:effectLst/>
          </p:spPr>
          <p:txBody>
            <a:bodyPr/>
            <a:lstStyle/>
            <a:p>
              <a:endParaRPr lang="en-US"/>
            </a:p>
          </p:txBody>
        </p:sp>
        <p:sp>
          <p:nvSpPr>
            <p:cNvPr id="66052" name="Line 1540"/>
            <p:cNvSpPr>
              <a:spLocks noChangeShapeType="1"/>
            </p:cNvSpPr>
            <p:nvPr/>
          </p:nvSpPr>
          <p:spPr bwMode="auto">
            <a:xfrm>
              <a:off x="2533" y="2077"/>
              <a:ext cx="16" cy="1"/>
            </a:xfrm>
            <a:prstGeom prst="line">
              <a:avLst/>
            </a:prstGeom>
            <a:noFill/>
            <a:ln w="12700">
              <a:solidFill>
                <a:schemeClr val="tx2"/>
              </a:solidFill>
              <a:round/>
              <a:headEnd/>
              <a:tailEnd/>
            </a:ln>
            <a:effectLst/>
          </p:spPr>
          <p:txBody>
            <a:bodyPr/>
            <a:lstStyle/>
            <a:p>
              <a:endParaRPr lang="en-US"/>
            </a:p>
          </p:txBody>
        </p:sp>
        <p:sp>
          <p:nvSpPr>
            <p:cNvPr id="66053" name="Line 1541"/>
            <p:cNvSpPr>
              <a:spLocks noChangeShapeType="1"/>
            </p:cNvSpPr>
            <p:nvPr/>
          </p:nvSpPr>
          <p:spPr bwMode="auto">
            <a:xfrm>
              <a:off x="2580" y="2077"/>
              <a:ext cx="16" cy="1"/>
            </a:xfrm>
            <a:prstGeom prst="line">
              <a:avLst/>
            </a:prstGeom>
            <a:noFill/>
            <a:ln w="12700">
              <a:solidFill>
                <a:schemeClr val="tx2"/>
              </a:solidFill>
              <a:round/>
              <a:headEnd/>
              <a:tailEnd/>
            </a:ln>
            <a:effectLst/>
          </p:spPr>
          <p:txBody>
            <a:bodyPr/>
            <a:lstStyle/>
            <a:p>
              <a:endParaRPr lang="en-US"/>
            </a:p>
          </p:txBody>
        </p:sp>
        <p:sp>
          <p:nvSpPr>
            <p:cNvPr id="66054" name="Line 1542"/>
            <p:cNvSpPr>
              <a:spLocks noChangeShapeType="1"/>
            </p:cNvSpPr>
            <p:nvPr/>
          </p:nvSpPr>
          <p:spPr bwMode="auto">
            <a:xfrm>
              <a:off x="2628" y="2077"/>
              <a:ext cx="16" cy="1"/>
            </a:xfrm>
            <a:prstGeom prst="line">
              <a:avLst/>
            </a:prstGeom>
            <a:noFill/>
            <a:ln w="12700">
              <a:solidFill>
                <a:schemeClr val="tx2"/>
              </a:solidFill>
              <a:round/>
              <a:headEnd/>
              <a:tailEnd/>
            </a:ln>
            <a:effectLst/>
          </p:spPr>
          <p:txBody>
            <a:bodyPr/>
            <a:lstStyle/>
            <a:p>
              <a:endParaRPr lang="en-US"/>
            </a:p>
          </p:txBody>
        </p:sp>
        <p:sp>
          <p:nvSpPr>
            <p:cNvPr id="66055" name="Line 1543"/>
            <p:cNvSpPr>
              <a:spLocks noChangeShapeType="1"/>
            </p:cNvSpPr>
            <p:nvPr/>
          </p:nvSpPr>
          <p:spPr bwMode="auto">
            <a:xfrm>
              <a:off x="2676" y="2077"/>
              <a:ext cx="16" cy="1"/>
            </a:xfrm>
            <a:prstGeom prst="line">
              <a:avLst/>
            </a:prstGeom>
            <a:noFill/>
            <a:ln w="12700">
              <a:solidFill>
                <a:schemeClr val="tx2"/>
              </a:solidFill>
              <a:round/>
              <a:headEnd/>
              <a:tailEnd/>
            </a:ln>
            <a:effectLst/>
          </p:spPr>
          <p:txBody>
            <a:bodyPr/>
            <a:lstStyle/>
            <a:p>
              <a:endParaRPr lang="en-US"/>
            </a:p>
          </p:txBody>
        </p:sp>
        <p:sp>
          <p:nvSpPr>
            <p:cNvPr id="66056" name="Line 1544"/>
            <p:cNvSpPr>
              <a:spLocks noChangeShapeType="1"/>
            </p:cNvSpPr>
            <p:nvPr/>
          </p:nvSpPr>
          <p:spPr bwMode="auto">
            <a:xfrm>
              <a:off x="2724" y="2077"/>
              <a:ext cx="16" cy="1"/>
            </a:xfrm>
            <a:prstGeom prst="line">
              <a:avLst/>
            </a:prstGeom>
            <a:noFill/>
            <a:ln w="12700">
              <a:solidFill>
                <a:schemeClr val="tx2"/>
              </a:solidFill>
              <a:round/>
              <a:headEnd/>
              <a:tailEnd/>
            </a:ln>
            <a:effectLst/>
          </p:spPr>
          <p:txBody>
            <a:bodyPr/>
            <a:lstStyle/>
            <a:p>
              <a:endParaRPr lang="en-US"/>
            </a:p>
          </p:txBody>
        </p:sp>
        <p:sp>
          <p:nvSpPr>
            <p:cNvPr id="66057" name="Line 1545"/>
            <p:cNvSpPr>
              <a:spLocks noChangeShapeType="1"/>
            </p:cNvSpPr>
            <p:nvPr/>
          </p:nvSpPr>
          <p:spPr bwMode="auto">
            <a:xfrm>
              <a:off x="2772" y="2077"/>
              <a:ext cx="16" cy="1"/>
            </a:xfrm>
            <a:prstGeom prst="line">
              <a:avLst/>
            </a:prstGeom>
            <a:noFill/>
            <a:ln w="12700">
              <a:solidFill>
                <a:schemeClr val="tx2"/>
              </a:solidFill>
              <a:round/>
              <a:headEnd/>
              <a:tailEnd/>
            </a:ln>
            <a:effectLst/>
          </p:spPr>
          <p:txBody>
            <a:bodyPr/>
            <a:lstStyle/>
            <a:p>
              <a:endParaRPr lang="en-US"/>
            </a:p>
          </p:txBody>
        </p:sp>
        <p:sp>
          <p:nvSpPr>
            <p:cNvPr id="66058" name="Line 1546"/>
            <p:cNvSpPr>
              <a:spLocks noChangeShapeType="1"/>
            </p:cNvSpPr>
            <p:nvPr/>
          </p:nvSpPr>
          <p:spPr bwMode="auto">
            <a:xfrm>
              <a:off x="2820" y="2077"/>
              <a:ext cx="16" cy="1"/>
            </a:xfrm>
            <a:prstGeom prst="line">
              <a:avLst/>
            </a:prstGeom>
            <a:noFill/>
            <a:ln w="12700">
              <a:solidFill>
                <a:schemeClr val="tx2"/>
              </a:solidFill>
              <a:round/>
              <a:headEnd/>
              <a:tailEnd/>
            </a:ln>
            <a:effectLst/>
          </p:spPr>
          <p:txBody>
            <a:bodyPr/>
            <a:lstStyle/>
            <a:p>
              <a:endParaRPr lang="en-US"/>
            </a:p>
          </p:txBody>
        </p:sp>
        <p:sp>
          <p:nvSpPr>
            <p:cNvPr id="66059" name="Line 1547"/>
            <p:cNvSpPr>
              <a:spLocks noChangeShapeType="1"/>
            </p:cNvSpPr>
            <p:nvPr/>
          </p:nvSpPr>
          <p:spPr bwMode="auto">
            <a:xfrm>
              <a:off x="2868" y="2077"/>
              <a:ext cx="16" cy="1"/>
            </a:xfrm>
            <a:prstGeom prst="line">
              <a:avLst/>
            </a:prstGeom>
            <a:noFill/>
            <a:ln w="12700">
              <a:solidFill>
                <a:schemeClr val="tx2"/>
              </a:solidFill>
              <a:round/>
              <a:headEnd/>
              <a:tailEnd/>
            </a:ln>
            <a:effectLst/>
          </p:spPr>
          <p:txBody>
            <a:bodyPr/>
            <a:lstStyle/>
            <a:p>
              <a:endParaRPr lang="en-US"/>
            </a:p>
          </p:txBody>
        </p:sp>
        <p:sp>
          <p:nvSpPr>
            <p:cNvPr id="66060" name="Line 1548"/>
            <p:cNvSpPr>
              <a:spLocks noChangeShapeType="1"/>
            </p:cNvSpPr>
            <p:nvPr/>
          </p:nvSpPr>
          <p:spPr bwMode="auto">
            <a:xfrm>
              <a:off x="2916" y="2077"/>
              <a:ext cx="16" cy="1"/>
            </a:xfrm>
            <a:prstGeom prst="line">
              <a:avLst/>
            </a:prstGeom>
            <a:noFill/>
            <a:ln w="12700">
              <a:solidFill>
                <a:schemeClr val="tx2"/>
              </a:solidFill>
              <a:round/>
              <a:headEnd/>
              <a:tailEnd/>
            </a:ln>
            <a:effectLst/>
          </p:spPr>
          <p:txBody>
            <a:bodyPr/>
            <a:lstStyle/>
            <a:p>
              <a:endParaRPr lang="en-US"/>
            </a:p>
          </p:txBody>
        </p:sp>
        <p:sp>
          <p:nvSpPr>
            <p:cNvPr id="66061" name="Line 1549"/>
            <p:cNvSpPr>
              <a:spLocks noChangeShapeType="1"/>
            </p:cNvSpPr>
            <p:nvPr/>
          </p:nvSpPr>
          <p:spPr bwMode="auto">
            <a:xfrm>
              <a:off x="2964" y="2077"/>
              <a:ext cx="16" cy="1"/>
            </a:xfrm>
            <a:prstGeom prst="line">
              <a:avLst/>
            </a:prstGeom>
            <a:noFill/>
            <a:ln w="12700">
              <a:solidFill>
                <a:schemeClr val="tx2"/>
              </a:solidFill>
              <a:round/>
              <a:headEnd/>
              <a:tailEnd/>
            </a:ln>
            <a:effectLst/>
          </p:spPr>
          <p:txBody>
            <a:bodyPr/>
            <a:lstStyle/>
            <a:p>
              <a:endParaRPr lang="en-US"/>
            </a:p>
          </p:txBody>
        </p:sp>
        <p:sp>
          <p:nvSpPr>
            <p:cNvPr id="66062" name="Line 1550"/>
            <p:cNvSpPr>
              <a:spLocks noChangeShapeType="1"/>
            </p:cNvSpPr>
            <p:nvPr/>
          </p:nvSpPr>
          <p:spPr bwMode="auto">
            <a:xfrm>
              <a:off x="3012" y="2077"/>
              <a:ext cx="16" cy="1"/>
            </a:xfrm>
            <a:prstGeom prst="line">
              <a:avLst/>
            </a:prstGeom>
            <a:noFill/>
            <a:ln w="12700">
              <a:solidFill>
                <a:schemeClr val="tx2"/>
              </a:solidFill>
              <a:round/>
              <a:headEnd/>
              <a:tailEnd/>
            </a:ln>
            <a:effectLst/>
          </p:spPr>
          <p:txBody>
            <a:bodyPr/>
            <a:lstStyle/>
            <a:p>
              <a:endParaRPr lang="en-US"/>
            </a:p>
          </p:txBody>
        </p:sp>
        <p:sp>
          <p:nvSpPr>
            <p:cNvPr id="66063" name="Line 1551"/>
            <p:cNvSpPr>
              <a:spLocks noChangeShapeType="1"/>
            </p:cNvSpPr>
            <p:nvPr/>
          </p:nvSpPr>
          <p:spPr bwMode="auto">
            <a:xfrm>
              <a:off x="3060" y="2077"/>
              <a:ext cx="16" cy="1"/>
            </a:xfrm>
            <a:prstGeom prst="line">
              <a:avLst/>
            </a:prstGeom>
            <a:noFill/>
            <a:ln w="12700">
              <a:solidFill>
                <a:schemeClr val="tx2"/>
              </a:solidFill>
              <a:round/>
              <a:headEnd/>
              <a:tailEnd/>
            </a:ln>
            <a:effectLst/>
          </p:spPr>
          <p:txBody>
            <a:bodyPr/>
            <a:lstStyle/>
            <a:p>
              <a:endParaRPr lang="en-US"/>
            </a:p>
          </p:txBody>
        </p:sp>
        <p:sp>
          <p:nvSpPr>
            <p:cNvPr id="66064" name="Line 1552"/>
            <p:cNvSpPr>
              <a:spLocks noChangeShapeType="1"/>
            </p:cNvSpPr>
            <p:nvPr/>
          </p:nvSpPr>
          <p:spPr bwMode="auto">
            <a:xfrm>
              <a:off x="3108" y="2077"/>
              <a:ext cx="16" cy="1"/>
            </a:xfrm>
            <a:prstGeom prst="line">
              <a:avLst/>
            </a:prstGeom>
            <a:noFill/>
            <a:ln w="12700">
              <a:solidFill>
                <a:schemeClr val="tx2"/>
              </a:solidFill>
              <a:round/>
              <a:headEnd/>
              <a:tailEnd/>
            </a:ln>
            <a:effectLst/>
          </p:spPr>
          <p:txBody>
            <a:bodyPr/>
            <a:lstStyle/>
            <a:p>
              <a:endParaRPr lang="en-US"/>
            </a:p>
          </p:txBody>
        </p:sp>
        <p:sp>
          <p:nvSpPr>
            <p:cNvPr id="66065" name="Line 1553"/>
            <p:cNvSpPr>
              <a:spLocks noChangeShapeType="1"/>
            </p:cNvSpPr>
            <p:nvPr/>
          </p:nvSpPr>
          <p:spPr bwMode="auto">
            <a:xfrm>
              <a:off x="3156" y="2077"/>
              <a:ext cx="15" cy="1"/>
            </a:xfrm>
            <a:prstGeom prst="line">
              <a:avLst/>
            </a:prstGeom>
            <a:noFill/>
            <a:ln w="12700">
              <a:solidFill>
                <a:schemeClr val="tx2"/>
              </a:solidFill>
              <a:round/>
              <a:headEnd/>
              <a:tailEnd/>
            </a:ln>
            <a:effectLst/>
          </p:spPr>
          <p:txBody>
            <a:bodyPr/>
            <a:lstStyle/>
            <a:p>
              <a:endParaRPr lang="en-US"/>
            </a:p>
          </p:txBody>
        </p:sp>
        <p:sp>
          <p:nvSpPr>
            <p:cNvPr id="66066" name="Line 1554"/>
            <p:cNvSpPr>
              <a:spLocks noChangeShapeType="1"/>
            </p:cNvSpPr>
            <p:nvPr/>
          </p:nvSpPr>
          <p:spPr bwMode="auto">
            <a:xfrm>
              <a:off x="3203" y="2077"/>
              <a:ext cx="16" cy="1"/>
            </a:xfrm>
            <a:prstGeom prst="line">
              <a:avLst/>
            </a:prstGeom>
            <a:noFill/>
            <a:ln w="12700">
              <a:solidFill>
                <a:schemeClr val="tx2"/>
              </a:solidFill>
              <a:round/>
              <a:headEnd/>
              <a:tailEnd/>
            </a:ln>
            <a:effectLst/>
          </p:spPr>
          <p:txBody>
            <a:bodyPr/>
            <a:lstStyle/>
            <a:p>
              <a:endParaRPr lang="en-US"/>
            </a:p>
          </p:txBody>
        </p:sp>
        <p:sp>
          <p:nvSpPr>
            <p:cNvPr id="66067" name="Line 1555"/>
            <p:cNvSpPr>
              <a:spLocks noChangeShapeType="1"/>
            </p:cNvSpPr>
            <p:nvPr/>
          </p:nvSpPr>
          <p:spPr bwMode="auto">
            <a:xfrm>
              <a:off x="3251" y="2077"/>
              <a:ext cx="16" cy="1"/>
            </a:xfrm>
            <a:prstGeom prst="line">
              <a:avLst/>
            </a:prstGeom>
            <a:noFill/>
            <a:ln w="12700">
              <a:solidFill>
                <a:schemeClr val="tx2"/>
              </a:solidFill>
              <a:round/>
              <a:headEnd/>
              <a:tailEnd/>
            </a:ln>
            <a:effectLst/>
          </p:spPr>
          <p:txBody>
            <a:bodyPr/>
            <a:lstStyle/>
            <a:p>
              <a:endParaRPr lang="en-US"/>
            </a:p>
          </p:txBody>
        </p:sp>
        <p:sp>
          <p:nvSpPr>
            <p:cNvPr id="66068" name="Line 1556"/>
            <p:cNvSpPr>
              <a:spLocks noChangeShapeType="1"/>
            </p:cNvSpPr>
            <p:nvPr/>
          </p:nvSpPr>
          <p:spPr bwMode="auto">
            <a:xfrm>
              <a:off x="3299" y="2077"/>
              <a:ext cx="16" cy="1"/>
            </a:xfrm>
            <a:prstGeom prst="line">
              <a:avLst/>
            </a:prstGeom>
            <a:noFill/>
            <a:ln w="12700">
              <a:solidFill>
                <a:schemeClr val="tx2"/>
              </a:solidFill>
              <a:round/>
              <a:headEnd/>
              <a:tailEnd/>
            </a:ln>
            <a:effectLst/>
          </p:spPr>
          <p:txBody>
            <a:bodyPr/>
            <a:lstStyle/>
            <a:p>
              <a:endParaRPr lang="en-US"/>
            </a:p>
          </p:txBody>
        </p:sp>
        <p:sp>
          <p:nvSpPr>
            <p:cNvPr id="66069" name="Line 1557"/>
            <p:cNvSpPr>
              <a:spLocks noChangeShapeType="1"/>
            </p:cNvSpPr>
            <p:nvPr/>
          </p:nvSpPr>
          <p:spPr bwMode="auto">
            <a:xfrm>
              <a:off x="3347" y="2077"/>
              <a:ext cx="16" cy="1"/>
            </a:xfrm>
            <a:prstGeom prst="line">
              <a:avLst/>
            </a:prstGeom>
            <a:noFill/>
            <a:ln w="12700">
              <a:solidFill>
                <a:schemeClr val="tx2"/>
              </a:solidFill>
              <a:round/>
              <a:headEnd/>
              <a:tailEnd/>
            </a:ln>
            <a:effectLst/>
          </p:spPr>
          <p:txBody>
            <a:bodyPr/>
            <a:lstStyle/>
            <a:p>
              <a:endParaRPr lang="en-US"/>
            </a:p>
          </p:txBody>
        </p:sp>
        <p:sp>
          <p:nvSpPr>
            <p:cNvPr id="66070" name="Line 1558"/>
            <p:cNvSpPr>
              <a:spLocks noChangeShapeType="1"/>
            </p:cNvSpPr>
            <p:nvPr/>
          </p:nvSpPr>
          <p:spPr bwMode="auto">
            <a:xfrm>
              <a:off x="3395" y="2077"/>
              <a:ext cx="16" cy="1"/>
            </a:xfrm>
            <a:prstGeom prst="line">
              <a:avLst/>
            </a:prstGeom>
            <a:noFill/>
            <a:ln w="12700">
              <a:solidFill>
                <a:schemeClr val="tx2"/>
              </a:solidFill>
              <a:round/>
              <a:headEnd/>
              <a:tailEnd/>
            </a:ln>
            <a:effectLst/>
          </p:spPr>
          <p:txBody>
            <a:bodyPr/>
            <a:lstStyle/>
            <a:p>
              <a:endParaRPr lang="en-US"/>
            </a:p>
          </p:txBody>
        </p:sp>
        <p:sp>
          <p:nvSpPr>
            <p:cNvPr id="66071" name="Line 1559"/>
            <p:cNvSpPr>
              <a:spLocks noChangeShapeType="1"/>
            </p:cNvSpPr>
            <p:nvPr/>
          </p:nvSpPr>
          <p:spPr bwMode="auto">
            <a:xfrm>
              <a:off x="3443" y="2077"/>
              <a:ext cx="16" cy="1"/>
            </a:xfrm>
            <a:prstGeom prst="line">
              <a:avLst/>
            </a:prstGeom>
            <a:noFill/>
            <a:ln w="12700">
              <a:solidFill>
                <a:schemeClr val="tx2"/>
              </a:solidFill>
              <a:round/>
              <a:headEnd/>
              <a:tailEnd/>
            </a:ln>
            <a:effectLst/>
          </p:spPr>
          <p:txBody>
            <a:bodyPr/>
            <a:lstStyle/>
            <a:p>
              <a:endParaRPr lang="en-US"/>
            </a:p>
          </p:txBody>
        </p:sp>
        <p:sp>
          <p:nvSpPr>
            <p:cNvPr id="66072" name="Line 1560"/>
            <p:cNvSpPr>
              <a:spLocks noChangeShapeType="1"/>
            </p:cNvSpPr>
            <p:nvPr/>
          </p:nvSpPr>
          <p:spPr bwMode="auto">
            <a:xfrm>
              <a:off x="3491" y="2077"/>
              <a:ext cx="16" cy="1"/>
            </a:xfrm>
            <a:prstGeom prst="line">
              <a:avLst/>
            </a:prstGeom>
            <a:noFill/>
            <a:ln w="12700">
              <a:solidFill>
                <a:schemeClr val="tx2"/>
              </a:solidFill>
              <a:round/>
              <a:headEnd/>
              <a:tailEnd/>
            </a:ln>
            <a:effectLst/>
          </p:spPr>
          <p:txBody>
            <a:bodyPr/>
            <a:lstStyle/>
            <a:p>
              <a:endParaRPr lang="en-US"/>
            </a:p>
          </p:txBody>
        </p:sp>
        <p:sp>
          <p:nvSpPr>
            <p:cNvPr id="66073" name="Line 1561"/>
            <p:cNvSpPr>
              <a:spLocks noChangeShapeType="1"/>
            </p:cNvSpPr>
            <p:nvPr/>
          </p:nvSpPr>
          <p:spPr bwMode="auto">
            <a:xfrm>
              <a:off x="3539" y="2077"/>
              <a:ext cx="16" cy="1"/>
            </a:xfrm>
            <a:prstGeom prst="line">
              <a:avLst/>
            </a:prstGeom>
            <a:noFill/>
            <a:ln w="12700">
              <a:solidFill>
                <a:schemeClr val="tx2"/>
              </a:solidFill>
              <a:round/>
              <a:headEnd/>
              <a:tailEnd/>
            </a:ln>
            <a:effectLst/>
          </p:spPr>
          <p:txBody>
            <a:bodyPr/>
            <a:lstStyle/>
            <a:p>
              <a:endParaRPr lang="en-US"/>
            </a:p>
          </p:txBody>
        </p:sp>
        <p:sp>
          <p:nvSpPr>
            <p:cNvPr id="66074" name="Line 1562"/>
            <p:cNvSpPr>
              <a:spLocks noChangeShapeType="1"/>
            </p:cNvSpPr>
            <p:nvPr/>
          </p:nvSpPr>
          <p:spPr bwMode="auto">
            <a:xfrm>
              <a:off x="3587" y="2077"/>
              <a:ext cx="16" cy="1"/>
            </a:xfrm>
            <a:prstGeom prst="line">
              <a:avLst/>
            </a:prstGeom>
            <a:noFill/>
            <a:ln w="12700">
              <a:solidFill>
                <a:schemeClr val="tx2"/>
              </a:solidFill>
              <a:round/>
              <a:headEnd/>
              <a:tailEnd/>
            </a:ln>
            <a:effectLst/>
          </p:spPr>
          <p:txBody>
            <a:bodyPr/>
            <a:lstStyle/>
            <a:p>
              <a:endParaRPr lang="en-US"/>
            </a:p>
          </p:txBody>
        </p:sp>
        <p:sp>
          <p:nvSpPr>
            <p:cNvPr id="66075" name="Line 1563"/>
            <p:cNvSpPr>
              <a:spLocks noChangeShapeType="1"/>
            </p:cNvSpPr>
            <p:nvPr/>
          </p:nvSpPr>
          <p:spPr bwMode="auto">
            <a:xfrm>
              <a:off x="3635" y="2077"/>
              <a:ext cx="16" cy="1"/>
            </a:xfrm>
            <a:prstGeom prst="line">
              <a:avLst/>
            </a:prstGeom>
            <a:noFill/>
            <a:ln w="12700">
              <a:solidFill>
                <a:schemeClr val="tx2"/>
              </a:solidFill>
              <a:round/>
              <a:headEnd/>
              <a:tailEnd/>
            </a:ln>
            <a:effectLst/>
          </p:spPr>
          <p:txBody>
            <a:bodyPr/>
            <a:lstStyle/>
            <a:p>
              <a:endParaRPr lang="en-US"/>
            </a:p>
          </p:txBody>
        </p:sp>
        <p:sp>
          <p:nvSpPr>
            <p:cNvPr id="66076" name="Line 1564"/>
            <p:cNvSpPr>
              <a:spLocks noChangeShapeType="1"/>
            </p:cNvSpPr>
            <p:nvPr/>
          </p:nvSpPr>
          <p:spPr bwMode="auto">
            <a:xfrm>
              <a:off x="3683" y="2077"/>
              <a:ext cx="16" cy="1"/>
            </a:xfrm>
            <a:prstGeom prst="line">
              <a:avLst/>
            </a:prstGeom>
            <a:noFill/>
            <a:ln w="12700">
              <a:solidFill>
                <a:schemeClr val="tx2"/>
              </a:solidFill>
              <a:round/>
              <a:headEnd/>
              <a:tailEnd/>
            </a:ln>
            <a:effectLst/>
          </p:spPr>
          <p:txBody>
            <a:bodyPr/>
            <a:lstStyle/>
            <a:p>
              <a:endParaRPr lang="en-US"/>
            </a:p>
          </p:txBody>
        </p:sp>
        <p:sp>
          <p:nvSpPr>
            <p:cNvPr id="66077" name="Line 1565"/>
            <p:cNvSpPr>
              <a:spLocks noChangeShapeType="1"/>
            </p:cNvSpPr>
            <p:nvPr/>
          </p:nvSpPr>
          <p:spPr bwMode="auto">
            <a:xfrm>
              <a:off x="3731" y="2077"/>
              <a:ext cx="16" cy="1"/>
            </a:xfrm>
            <a:prstGeom prst="line">
              <a:avLst/>
            </a:prstGeom>
            <a:noFill/>
            <a:ln w="12700">
              <a:solidFill>
                <a:schemeClr val="tx2"/>
              </a:solidFill>
              <a:round/>
              <a:headEnd/>
              <a:tailEnd/>
            </a:ln>
            <a:effectLst/>
          </p:spPr>
          <p:txBody>
            <a:bodyPr/>
            <a:lstStyle/>
            <a:p>
              <a:endParaRPr lang="en-US"/>
            </a:p>
          </p:txBody>
        </p:sp>
        <p:sp>
          <p:nvSpPr>
            <p:cNvPr id="66078" name="Line 1566"/>
            <p:cNvSpPr>
              <a:spLocks noChangeShapeType="1"/>
            </p:cNvSpPr>
            <p:nvPr/>
          </p:nvSpPr>
          <p:spPr bwMode="auto">
            <a:xfrm>
              <a:off x="3778" y="2077"/>
              <a:ext cx="16" cy="1"/>
            </a:xfrm>
            <a:prstGeom prst="line">
              <a:avLst/>
            </a:prstGeom>
            <a:noFill/>
            <a:ln w="12700">
              <a:solidFill>
                <a:schemeClr val="tx2"/>
              </a:solidFill>
              <a:round/>
              <a:headEnd/>
              <a:tailEnd/>
            </a:ln>
            <a:effectLst/>
          </p:spPr>
          <p:txBody>
            <a:bodyPr/>
            <a:lstStyle/>
            <a:p>
              <a:endParaRPr lang="en-US"/>
            </a:p>
          </p:txBody>
        </p:sp>
        <p:sp>
          <p:nvSpPr>
            <p:cNvPr id="66079" name="Line 1567"/>
            <p:cNvSpPr>
              <a:spLocks noChangeShapeType="1"/>
            </p:cNvSpPr>
            <p:nvPr/>
          </p:nvSpPr>
          <p:spPr bwMode="auto">
            <a:xfrm>
              <a:off x="3826" y="2077"/>
              <a:ext cx="16" cy="1"/>
            </a:xfrm>
            <a:prstGeom prst="line">
              <a:avLst/>
            </a:prstGeom>
            <a:noFill/>
            <a:ln w="12700">
              <a:solidFill>
                <a:schemeClr val="tx2"/>
              </a:solidFill>
              <a:round/>
              <a:headEnd/>
              <a:tailEnd/>
            </a:ln>
            <a:effectLst/>
          </p:spPr>
          <p:txBody>
            <a:bodyPr/>
            <a:lstStyle/>
            <a:p>
              <a:endParaRPr lang="en-US"/>
            </a:p>
          </p:txBody>
        </p:sp>
        <p:sp>
          <p:nvSpPr>
            <p:cNvPr id="66080" name="Line 1568"/>
            <p:cNvSpPr>
              <a:spLocks noChangeShapeType="1"/>
            </p:cNvSpPr>
            <p:nvPr/>
          </p:nvSpPr>
          <p:spPr bwMode="auto">
            <a:xfrm>
              <a:off x="3874" y="2077"/>
              <a:ext cx="16" cy="1"/>
            </a:xfrm>
            <a:prstGeom prst="line">
              <a:avLst/>
            </a:prstGeom>
            <a:noFill/>
            <a:ln w="12700">
              <a:solidFill>
                <a:schemeClr val="tx2"/>
              </a:solidFill>
              <a:round/>
              <a:headEnd/>
              <a:tailEnd/>
            </a:ln>
            <a:effectLst/>
          </p:spPr>
          <p:txBody>
            <a:bodyPr/>
            <a:lstStyle/>
            <a:p>
              <a:endParaRPr lang="en-US"/>
            </a:p>
          </p:txBody>
        </p:sp>
        <p:sp>
          <p:nvSpPr>
            <p:cNvPr id="66081" name="Line 1569"/>
            <p:cNvSpPr>
              <a:spLocks noChangeShapeType="1"/>
            </p:cNvSpPr>
            <p:nvPr/>
          </p:nvSpPr>
          <p:spPr bwMode="auto">
            <a:xfrm>
              <a:off x="3922" y="2077"/>
              <a:ext cx="16" cy="1"/>
            </a:xfrm>
            <a:prstGeom prst="line">
              <a:avLst/>
            </a:prstGeom>
            <a:noFill/>
            <a:ln w="12700">
              <a:solidFill>
                <a:schemeClr val="tx2"/>
              </a:solidFill>
              <a:round/>
              <a:headEnd/>
              <a:tailEnd/>
            </a:ln>
            <a:effectLst/>
          </p:spPr>
          <p:txBody>
            <a:bodyPr/>
            <a:lstStyle/>
            <a:p>
              <a:endParaRPr lang="en-US"/>
            </a:p>
          </p:txBody>
        </p:sp>
        <p:sp>
          <p:nvSpPr>
            <p:cNvPr id="66082" name="Line 1570"/>
            <p:cNvSpPr>
              <a:spLocks noChangeShapeType="1"/>
            </p:cNvSpPr>
            <p:nvPr/>
          </p:nvSpPr>
          <p:spPr bwMode="auto">
            <a:xfrm>
              <a:off x="3970" y="2077"/>
              <a:ext cx="16" cy="1"/>
            </a:xfrm>
            <a:prstGeom prst="line">
              <a:avLst/>
            </a:prstGeom>
            <a:noFill/>
            <a:ln w="12700">
              <a:solidFill>
                <a:schemeClr val="tx2"/>
              </a:solidFill>
              <a:round/>
              <a:headEnd/>
              <a:tailEnd/>
            </a:ln>
            <a:effectLst/>
          </p:spPr>
          <p:txBody>
            <a:bodyPr/>
            <a:lstStyle/>
            <a:p>
              <a:endParaRPr lang="en-US"/>
            </a:p>
          </p:txBody>
        </p:sp>
        <p:sp>
          <p:nvSpPr>
            <p:cNvPr id="66083" name="Line 1571"/>
            <p:cNvSpPr>
              <a:spLocks noChangeShapeType="1"/>
            </p:cNvSpPr>
            <p:nvPr/>
          </p:nvSpPr>
          <p:spPr bwMode="auto">
            <a:xfrm>
              <a:off x="4018" y="2077"/>
              <a:ext cx="16" cy="1"/>
            </a:xfrm>
            <a:prstGeom prst="line">
              <a:avLst/>
            </a:prstGeom>
            <a:noFill/>
            <a:ln w="12700">
              <a:solidFill>
                <a:schemeClr val="tx2"/>
              </a:solidFill>
              <a:round/>
              <a:headEnd/>
              <a:tailEnd/>
            </a:ln>
            <a:effectLst/>
          </p:spPr>
          <p:txBody>
            <a:bodyPr/>
            <a:lstStyle/>
            <a:p>
              <a:endParaRPr lang="en-US"/>
            </a:p>
          </p:txBody>
        </p:sp>
        <p:sp>
          <p:nvSpPr>
            <p:cNvPr id="66084" name="Line 1572"/>
            <p:cNvSpPr>
              <a:spLocks noChangeShapeType="1"/>
            </p:cNvSpPr>
            <p:nvPr/>
          </p:nvSpPr>
          <p:spPr bwMode="auto">
            <a:xfrm>
              <a:off x="4066" y="2077"/>
              <a:ext cx="16" cy="1"/>
            </a:xfrm>
            <a:prstGeom prst="line">
              <a:avLst/>
            </a:prstGeom>
            <a:noFill/>
            <a:ln w="12700">
              <a:solidFill>
                <a:schemeClr val="tx2"/>
              </a:solidFill>
              <a:round/>
              <a:headEnd/>
              <a:tailEnd/>
            </a:ln>
            <a:effectLst/>
          </p:spPr>
          <p:txBody>
            <a:bodyPr/>
            <a:lstStyle/>
            <a:p>
              <a:endParaRPr lang="en-US"/>
            </a:p>
          </p:txBody>
        </p:sp>
        <p:sp>
          <p:nvSpPr>
            <p:cNvPr id="66085" name="Line 1573"/>
            <p:cNvSpPr>
              <a:spLocks noChangeShapeType="1"/>
            </p:cNvSpPr>
            <p:nvPr/>
          </p:nvSpPr>
          <p:spPr bwMode="auto">
            <a:xfrm>
              <a:off x="4114" y="2077"/>
              <a:ext cx="16" cy="1"/>
            </a:xfrm>
            <a:prstGeom prst="line">
              <a:avLst/>
            </a:prstGeom>
            <a:noFill/>
            <a:ln w="12700">
              <a:solidFill>
                <a:schemeClr val="tx2"/>
              </a:solidFill>
              <a:round/>
              <a:headEnd/>
              <a:tailEnd/>
            </a:ln>
            <a:effectLst/>
          </p:spPr>
          <p:txBody>
            <a:bodyPr/>
            <a:lstStyle/>
            <a:p>
              <a:endParaRPr lang="en-US"/>
            </a:p>
          </p:txBody>
        </p:sp>
        <p:sp>
          <p:nvSpPr>
            <p:cNvPr id="66086" name="Line 1574"/>
            <p:cNvSpPr>
              <a:spLocks noChangeShapeType="1"/>
            </p:cNvSpPr>
            <p:nvPr/>
          </p:nvSpPr>
          <p:spPr bwMode="auto">
            <a:xfrm>
              <a:off x="4162" y="2077"/>
              <a:ext cx="16" cy="1"/>
            </a:xfrm>
            <a:prstGeom prst="line">
              <a:avLst/>
            </a:prstGeom>
            <a:noFill/>
            <a:ln w="12700">
              <a:solidFill>
                <a:schemeClr val="tx2"/>
              </a:solidFill>
              <a:round/>
              <a:headEnd/>
              <a:tailEnd/>
            </a:ln>
            <a:effectLst/>
          </p:spPr>
          <p:txBody>
            <a:bodyPr/>
            <a:lstStyle/>
            <a:p>
              <a:endParaRPr lang="en-US"/>
            </a:p>
          </p:txBody>
        </p:sp>
        <p:sp>
          <p:nvSpPr>
            <p:cNvPr id="66087" name="Line 1575"/>
            <p:cNvSpPr>
              <a:spLocks noChangeShapeType="1"/>
            </p:cNvSpPr>
            <p:nvPr/>
          </p:nvSpPr>
          <p:spPr bwMode="auto">
            <a:xfrm>
              <a:off x="4210" y="2077"/>
              <a:ext cx="16" cy="1"/>
            </a:xfrm>
            <a:prstGeom prst="line">
              <a:avLst/>
            </a:prstGeom>
            <a:noFill/>
            <a:ln w="12700">
              <a:solidFill>
                <a:schemeClr val="tx2"/>
              </a:solidFill>
              <a:round/>
              <a:headEnd/>
              <a:tailEnd/>
            </a:ln>
            <a:effectLst/>
          </p:spPr>
          <p:txBody>
            <a:bodyPr/>
            <a:lstStyle/>
            <a:p>
              <a:endParaRPr lang="en-US"/>
            </a:p>
          </p:txBody>
        </p:sp>
        <p:sp>
          <p:nvSpPr>
            <p:cNvPr id="66088" name="Line 1576"/>
            <p:cNvSpPr>
              <a:spLocks noChangeShapeType="1"/>
            </p:cNvSpPr>
            <p:nvPr/>
          </p:nvSpPr>
          <p:spPr bwMode="auto">
            <a:xfrm>
              <a:off x="4258" y="2077"/>
              <a:ext cx="16" cy="1"/>
            </a:xfrm>
            <a:prstGeom prst="line">
              <a:avLst/>
            </a:prstGeom>
            <a:noFill/>
            <a:ln w="12700">
              <a:solidFill>
                <a:schemeClr val="tx2"/>
              </a:solidFill>
              <a:round/>
              <a:headEnd/>
              <a:tailEnd/>
            </a:ln>
            <a:effectLst/>
          </p:spPr>
          <p:txBody>
            <a:bodyPr/>
            <a:lstStyle/>
            <a:p>
              <a:endParaRPr lang="en-US"/>
            </a:p>
          </p:txBody>
        </p:sp>
        <p:sp>
          <p:nvSpPr>
            <p:cNvPr id="66089" name="Line 1577"/>
            <p:cNvSpPr>
              <a:spLocks noChangeShapeType="1"/>
            </p:cNvSpPr>
            <p:nvPr/>
          </p:nvSpPr>
          <p:spPr bwMode="auto">
            <a:xfrm>
              <a:off x="4306" y="2077"/>
              <a:ext cx="16" cy="1"/>
            </a:xfrm>
            <a:prstGeom prst="line">
              <a:avLst/>
            </a:prstGeom>
            <a:noFill/>
            <a:ln w="12700">
              <a:solidFill>
                <a:schemeClr val="tx2"/>
              </a:solidFill>
              <a:round/>
              <a:headEnd/>
              <a:tailEnd/>
            </a:ln>
            <a:effectLst/>
          </p:spPr>
          <p:txBody>
            <a:bodyPr/>
            <a:lstStyle/>
            <a:p>
              <a:endParaRPr lang="en-US"/>
            </a:p>
          </p:txBody>
        </p:sp>
        <p:sp>
          <p:nvSpPr>
            <p:cNvPr id="66090" name="Line 1578"/>
            <p:cNvSpPr>
              <a:spLocks noChangeShapeType="1"/>
            </p:cNvSpPr>
            <p:nvPr/>
          </p:nvSpPr>
          <p:spPr bwMode="auto">
            <a:xfrm>
              <a:off x="4353" y="2077"/>
              <a:ext cx="16" cy="1"/>
            </a:xfrm>
            <a:prstGeom prst="line">
              <a:avLst/>
            </a:prstGeom>
            <a:noFill/>
            <a:ln w="12700">
              <a:solidFill>
                <a:schemeClr val="tx2"/>
              </a:solidFill>
              <a:round/>
              <a:headEnd/>
              <a:tailEnd/>
            </a:ln>
            <a:effectLst/>
          </p:spPr>
          <p:txBody>
            <a:bodyPr/>
            <a:lstStyle/>
            <a:p>
              <a:endParaRPr lang="en-US"/>
            </a:p>
          </p:txBody>
        </p:sp>
        <p:sp>
          <p:nvSpPr>
            <p:cNvPr id="66091" name="Line 1579"/>
            <p:cNvSpPr>
              <a:spLocks noChangeShapeType="1"/>
            </p:cNvSpPr>
            <p:nvPr/>
          </p:nvSpPr>
          <p:spPr bwMode="auto">
            <a:xfrm>
              <a:off x="4401" y="2077"/>
              <a:ext cx="16" cy="1"/>
            </a:xfrm>
            <a:prstGeom prst="line">
              <a:avLst/>
            </a:prstGeom>
            <a:noFill/>
            <a:ln w="12700">
              <a:solidFill>
                <a:schemeClr val="tx2"/>
              </a:solidFill>
              <a:round/>
              <a:headEnd/>
              <a:tailEnd/>
            </a:ln>
            <a:effectLst/>
          </p:spPr>
          <p:txBody>
            <a:bodyPr/>
            <a:lstStyle/>
            <a:p>
              <a:endParaRPr lang="en-US"/>
            </a:p>
          </p:txBody>
        </p:sp>
        <p:sp>
          <p:nvSpPr>
            <p:cNvPr id="66092" name="Line 1580"/>
            <p:cNvSpPr>
              <a:spLocks noChangeShapeType="1"/>
            </p:cNvSpPr>
            <p:nvPr/>
          </p:nvSpPr>
          <p:spPr bwMode="auto">
            <a:xfrm>
              <a:off x="4449" y="2077"/>
              <a:ext cx="16" cy="1"/>
            </a:xfrm>
            <a:prstGeom prst="line">
              <a:avLst/>
            </a:prstGeom>
            <a:noFill/>
            <a:ln w="12700">
              <a:solidFill>
                <a:schemeClr val="tx2"/>
              </a:solidFill>
              <a:round/>
              <a:headEnd/>
              <a:tailEnd/>
            </a:ln>
            <a:effectLst/>
          </p:spPr>
          <p:txBody>
            <a:bodyPr/>
            <a:lstStyle/>
            <a:p>
              <a:endParaRPr lang="en-US"/>
            </a:p>
          </p:txBody>
        </p:sp>
        <p:sp>
          <p:nvSpPr>
            <p:cNvPr id="66093" name="Line 1581"/>
            <p:cNvSpPr>
              <a:spLocks noChangeShapeType="1"/>
            </p:cNvSpPr>
            <p:nvPr/>
          </p:nvSpPr>
          <p:spPr bwMode="auto">
            <a:xfrm>
              <a:off x="4497" y="2077"/>
              <a:ext cx="16" cy="1"/>
            </a:xfrm>
            <a:prstGeom prst="line">
              <a:avLst/>
            </a:prstGeom>
            <a:noFill/>
            <a:ln w="12700">
              <a:solidFill>
                <a:schemeClr val="tx2"/>
              </a:solidFill>
              <a:round/>
              <a:headEnd/>
              <a:tailEnd/>
            </a:ln>
            <a:effectLst/>
          </p:spPr>
          <p:txBody>
            <a:bodyPr/>
            <a:lstStyle/>
            <a:p>
              <a:endParaRPr lang="en-US"/>
            </a:p>
          </p:txBody>
        </p:sp>
        <p:sp>
          <p:nvSpPr>
            <p:cNvPr id="66094" name="Line 1582"/>
            <p:cNvSpPr>
              <a:spLocks noChangeShapeType="1"/>
            </p:cNvSpPr>
            <p:nvPr/>
          </p:nvSpPr>
          <p:spPr bwMode="auto">
            <a:xfrm>
              <a:off x="4545" y="2077"/>
              <a:ext cx="16" cy="1"/>
            </a:xfrm>
            <a:prstGeom prst="line">
              <a:avLst/>
            </a:prstGeom>
            <a:noFill/>
            <a:ln w="12700">
              <a:solidFill>
                <a:schemeClr val="tx2"/>
              </a:solidFill>
              <a:round/>
              <a:headEnd/>
              <a:tailEnd/>
            </a:ln>
            <a:effectLst/>
          </p:spPr>
          <p:txBody>
            <a:bodyPr/>
            <a:lstStyle/>
            <a:p>
              <a:endParaRPr lang="en-US"/>
            </a:p>
          </p:txBody>
        </p:sp>
        <p:sp>
          <p:nvSpPr>
            <p:cNvPr id="66095" name="Line 1583"/>
            <p:cNvSpPr>
              <a:spLocks noChangeShapeType="1"/>
            </p:cNvSpPr>
            <p:nvPr/>
          </p:nvSpPr>
          <p:spPr bwMode="auto">
            <a:xfrm>
              <a:off x="4593" y="2077"/>
              <a:ext cx="16" cy="1"/>
            </a:xfrm>
            <a:prstGeom prst="line">
              <a:avLst/>
            </a:prstGeom>
            <a:noFill/>
            <a:ln w="12700">
              <a:solidFill>
                <a:schemeClr val="tx2"/>
              </a:solidFill>
              <a:round/>
              <a:headEnd/>
              <a:tailEnd/>
            </a:ln>
            <a:effectLst/>
          </p:spPr>
          <p:txBody>
            <a:bodyPr/>
            <a:lstStyle/>
            <a:p>
              <a:endParaRPr lang="en-US"/>
            </a:p>
          </p:txBody>
        </p:sp>
        <p:sp>
          <p:nvSpPr>
            <p:cNvPr id="66096" name="Line 1584"/>
            <p:cNvSpPr>
              <a:spLocks noChangeShapeType="1"/>
            </p:cNvSpPr>
            <p:nvPr/>
          </p:nvSpPr>
          <p:spPr bwMode="auto">
            <a:xfrm>
              <a:off x="4641" y="2077"/>
              <a:ext cx="16" cy="1"/>
            </a:xfrm>
            <a:prstGeom prst="line">
              <a:avLst/>
            </a:prstGeom>
            <a:noFill/>
            <a:ln w="12700">
              <a:solidFill>
                <a:schemeClr val="tx2"/>
              </a:solidFill>
              <a:round/>
              <a:headEnd/>
              <a:tailEnd/>
            </a:ln>
            <a:effectLst/>
          </p:spPr>
          <p:txBody>
            <a:bodyPr/>
            <a:lstStyle/>
            <a:p>
              <a:endParaRPr lang="en-US"/>
            </a:p>
          </p:txBody>
        </p:sp>
        <p:sp>
          <p:nvSpPr>
            <p:cNvPr id="66097" name="Line 1585"/>
            <p:cNvSpPr>
              <a:spLocks noChangeShapeType="1"/>
            </p:cNvSpPr>
            <p:nvPr/>
          </p:nvSpPr>
          <p:spPr bwMode="auto">
            <a:xfrm>
              <a:off x="4689" y="2077"/>
              <a:ext cx="16" cy="1"/>
            </a:xfrm>
            <a:prstGeom prst="line">
              <a:avLst/>
            </a:prstGeom>
            <a:noFill/>
            <a:ln w="12700">
              <a:solidFill>
                <a:schemeClr val="tx2"/>
              </a:solidFill>
              <a:round/>
              <a:headEnd/>
              <a:tailEnd/>
            </a:ln>
            <a:effectLst/>
          </p:spPr>
          <p:txBody>
            <a:bodyPr/>
            <a:lstStyle/>
            <a:p>
              <a:endParaRPr lang="en-US"/>
            </a:p>
          </p:txBody>
        </p:sp>
        <p:sp>
          <p:nvSpPr>
            <p:cNvPr id="66098" name="Line 1586"/>
            <p:cNvSpPr>
              <a:spLocks noChangeShapeType="1"/>
            </p:cNvSpPr>
            <p:nvPr/>
          </p:nvSpPr>
          <p:spPr bwMode="auto">
            <a:xfrm>
              <a:off x="4737" y="2077"/>
              <a:ext cx="16" cy="1"/>
            </a:xfrm>
            <a:prstGeom prst="line">
              <a:avLst/>
            </a:prstGeom>
            <a:noFill/>
            <a:ln w="12700">
              <a:solidFill>
                <a:schemeClr val="tx2"/>
              </a:solidFill>
              <a:round/>
              <a:headEnd/>
              <a:tailEnd/>
            </a:ln>
            <a:effectLst/>
          </p:spPr>
          <p:txBody>
            <a:bodyPr/>
            <a:lstStyle/>
            <a:p>
              <a:endParaRPr lang="en-US"/>
            </a:p>
          </p:txBody>
        </p:sp>
        <p:sp>
          <p:nvSpPr>
            <p:cNvPr id="66099" name="Line 1587"/>
            <p:cNvSpPr>
              <a:spLocks noChangeShapeType="1"/>
            </p:cNvSpPr>
            <p:nvPr/>
          </p:nvSpPr>
          <p:spPr bwMode="auto">
            <a:xfrm>
              <a:off x="4785" y="2077"/>
              <a:ext cx="16" cy="1"/>
            </a:xfrm>
            <a:prstGeom prst="line">
              <a:avLst/>
            </a:prstGeom>
            <a:noFill/>
            <a:ln w="12700">
              <a:solidFill>
                <a:schemeClr val="tx2"/>
              </a:solidFill>
              <a:round/>
              <a:headEnd/>
              <a:tailEnd/>
            </a:ln>
            <a:effectLst/>
          </p:spPr>
          <p:txBody>
            <a:bodyPr/>
            <a:lstStyle/>
            <a:p>
              <a:endParaRPr lang="en-US"/>
            </a:p>
          </p:txBody>
        </p:sp>
        <p:sp>
          <p:nvSpPr>
            <p:cNvPr id="66100" name="Line 1588"/>
            <p:cNvSpPr>
              <a:spLocks noChangeShapeType="1"/>
            </p:cNvSpPr>
            <p:nvPr/>
          </p:nvSpPr>
          <p:spPr bwMode="auto">
            <a:xfrm>
              <a:off x="4833" y="2077"/>
              <a:ext cx="16" cy="1"/>
            </a:xfrm>
            <a:prstGeom prst="line">
              <a:avLst/>
            </a:prstGeom>
            <a:noFill/>
            <a:ln w="12700">
              <a:solidFill>
                <a:schemeClr val="tx2"/>
              </a:solidFill>
              <a:round/>
              <a:headEnd/>
              <a:tailEnd/>
            </a:ln>
            <a:effectLst/>
          </p:spPr>
          <p:txBody>
            <a:bodyPr/>
            <a:lstStyle/>
            <a:p>
              <a:endParaRPr lang="en-US"/>
            </a:p>
          </p:txBody>
        </p:sp>
        <p:sp>
          <p:nvSpPr>
            <p:cNvPr id="66101" name="Line 1589"/>
            <p:cNvSpPr>
              <a:spLocks noChangeShapeType="1"/>
            </p:cNvSpPr>
            <p:nvPr/>
          </p:nvSpPr>
          <p:spPr bwMode="auto">
            <a:xfrm>
              <a:off x="4881" y="2077"/>
              <a:ext cx="16" cy="1"/>
            </a:xfrm>
            <a:prstGeom prst="line">
              <a:avLst/>
            </a:prstGeom>
            <a:noFill/>
            <a:ln w="12700">
              <a:solidFill>
                <a:schemeClr val="tx2"/>
              </a:solidFill>
              <a:round/>
              <a:headEnd/>
              <a:tailEnd/>
            </a:ln>
            <a:effectLst/>
          </p:spPr>
          <p:txBody>
            <a:bodyPr/>
            <a:lstStyle/>
            <a:p>
              <a:endParaRPr lang="en-US"/>
            </a:p>
          </p:txBody>
        </p:sp>
        <p:sp>
          <p:nvSpPr>
            <p:cNvPr id="66102" name="Line 1590"/>
            <p:cNvSpPr>
              <a:spLocks noChangeShapeType="1"/>
            </p:cNvSpPr>
            <p:nvPr/>
          </p:nvSpPr>
          <p:spPr bwMode="auto">
            <a:xfrm>
              <a:off x="1143" y="2038"/>
              <a:ext cx="16" cy="1"/>
            </a:xfrm>
            <a:prstGeom prst="line">
              <a:avLst/>
            </a:prstGeom>
            <a:noFill/>
            <a:ln w="12700">
              <a:solidFill>
                <a:schemeClr val="tx2"/>
              </a:solidFill>
              <a:round/>
              <a:headEnd/>
              <a:tailEnd/>
            </a:ln>
            <a:effectLst/>
          </p:spPr>
          <p:txBody>
            <a:bodyPr/>
            <a:lstStyle/>
            <a:p>
              <a:endParaRPr lang="en-US"/>
            </a:p>
          </p:txBody>
        </p:sp>
        <p:sp>
          <p:nvSpPr>
            <p:cNvPr id="66103" name="Line 1591"/>
            <p:cNvSpPr>
              <a:spLocks noChangeShapeType="1"/>
            </p:cNvSpPr>
            <p:nvPr/>
          </p:nvSpPr>
          <p:spPr bwMode="auto">
            <a:xfrm>
              <a:off x="1191" y="2038"/>
              <a:ext cx="16" cy="1"/>
            </a:xfrm>
            <a:prstGeom prst="line">
              <a:avLst/>
            </a:prstGeom>
            <a:noFill/>
            <a:ln w="12700">
              <a:solidFill>
                <a:schemeClr val="tx2"/>
              </a:solidFill>
              <a:round/>
              <a:headEnd/>
              <a:tailEnd/>
            </a:ln>
            <a:effectLst/>
          </p:spPr>
          <p:txBody>
            <a:bodyPr/>
            <a:lstStyle/>
            <a:p>
              <a:endParaRPr lang="en-US"/>
            </a:p>
          </p:txBody>
        </p:sp>
        <p:sp>
          <p:nvSpPr>
            <p:cNvPr id="66104" name="Line 1592"/>
            <p:cNvSpPr>
              <a:spLocks noChangeShapeType="1"/>
            </p:cNvSpPr>
            <p:nvPr/>
          </p:nvSpPr>
          <p:spPr bwMode="auto">
            <a:xfrm>
              <a:off x="1239" y="2038"/>
              <a:ext cx="16" cy="1"/>
            </a:xfrm>
            <a:prstGeom prst="line">
              <a:avLst/>
            </a:prstGeom>
            <a:noFill/>
            <a:ln w="12700">
              <a:solidFill>
                <a:schemeClr val="tx2"/>
              </a:solidFill>
              <a:round/>
              <a:headEnd/>
              <a:tailEnd/>
            </a:ln>
            <a:effectLst/>
          </p:spPr>
          <p:txBody>
            <a:bodyPr/>
            <a:lstStyle/>
            <a:p>
              <a:endParaRPr lang="en-US"/>
            </a:p>
          </p:txBody>
        </p:sp>
        <p:sp>
          <p:nvSpPr>
            <p:cNvPr id="66105" name="Line 1593"/>
            <p:cNvSpPr>
              <a:spLocks noChangeShapeType="1"/>
            </p:cNvSpPr>
            <p:nvPr/>
          </p:nvSpPr>
          <p:spPr bwMode="auto">
            <a:xfrm>
              <a:off x="1287" y="2038"/>
              <a:ext cx="16" cy="1"/>
            </a:xfrm>
            <a:prstGeom prst="line">
              <a:avLst/>
            </a:prstGeom>
            <a:noFill/>
            <a:ln w="12700">
              <a:solidFill>
                <a:schemeClr val="tx2"/>
              </a:solidFill>
              <a:round/>
              <a:headEnd/>
              <a:tailEnd/>
            </a:ln>
            <a:effectLst/>
          </p:spPr>
          <p:txBody>
            <a:bodyPr/>
            <a:lstStyle/>
            <a:p>
              <a:endParaRPr lang="en-US"/>
            </a:p>
          </p:txBody>
        </p:sp>
        <p:sp>
          <p:nvSpPr>
            <p:cNvPr id="66106" name="Line 1594"/>
            <p:cNvSpPr>
              <a:spLocks noChangeShapeType="1"/>
            </p:cNvSpPr>
            <p:nvPr/>
          </p:nvSpPr>
          <p:spPr bwMode="auto">
            <a:xfrm>
              <a:off x="1335" y="2038"/>
              <a:ext cx="16" cy="1"/>
            </a:xfrm>
            <a:prstGeom prst="line">
              <a:avLst/>
            </a:prstGeom>
            <a:noFill/>
            <a:ln w="12700">
              <a:solidFill>
                <a:schemeClr val="tx2"/>
              </a:solidFill>
              <a:round/>
              <a:headEnd/>
              <a:tailEnd/>
            </a:ln>
            <a:effectLst/>
          </p:spPr>
          <p:txBody>
            <a:bodyPr/>
            <a:lstStyle/>
            <a:p>
              <a:endParaRPr lang="en-US"/>
            </a:p>
          </p:txBody>
        </p:sp>
        <p:sp>
          <p:nvSpPr>
            <p:cNvPr id="66107" name="Line 1595"/>
            <p:cNvSpPr>
              <a:spLocks noChangeShapeType="1"/>
            </p:cNvSpPr>
            <p:nvPr/>
          </p:nvSpPr>
          <p:spPr bwMode="auto">
            <a:xfrm>
              <a:off x="1383" y="2038"/>
              <a:ext cx="15" cy="1"/>
            </a:xfrm>
            <a:prstGeom prst="line">
              <a:avLst/>
            </a:prstGeom>
            <a:noFill/>
            <a:ln w="12700">
              <a:solidFill>
                <a:schemeClr val="tx2"/>
              </a:solidFill>
              <a:round/>
              <a:headEnd/>
              <a:tailEnd/>
            </a:ln>
            <a:effectLst/>
          </p:spPr>
          <p:txBody>
            <a:bodyPr/>
            <a:lstStyle/>
            <a:p>
              <a:endParaRPr lang="en-US"/>
            </a:p>
          </p:txBody>
        </p:sp>
        <p:sp>
          <p:nvSpPr>
            <p:cNvPr id="66108" name="Line 1596"/>
            <p:cNvSpPr>
              <a:spLocks noChangeShapeType="1"/>
            </p:cNvSpPr>
            <p:nvPr/>
          </p:nvSpPr>
          <p:spPr bwMode="auto">
            <a:xfrm>
              <a:off x="1430" y="2038"/>
              <a:ext cx="16" cy="1"/>
            </a:xfrm>
            <a:prstGeom prst="line">
              <a:avLst/>
            </a:prstGeom>
            <a:noFill/>
            <a:ln w="12700">
              <a:solidFill>
                <a:schemeClr val="tx2"/>
              </a:solidFill>
              <a:round/>
              <a:headEnd/>
              <a:tailEnd/>
            </a:ln>
            <a:effectLst/>
          </p:spPr>
          <p:txBody>
            <a:bodyPr/>
            <a:lstStyle/>
            <a:p>
              <a:endParaRPr lang="en-US"/>
            </a:p>
          </p:txBody>
        </p:sp>
        <p:sp>
          <p:nvSpPr>
            <p:cNvPr id="66109" name="Line 1597"/>
            <p:cNvSpPr>
              <a:spLocks noChangeShapeType="1"/>
            </p:cNvSpPr>
            <p:nvPr/>
          </p:nvSpPr>
          <p:spPr bwMode="auto">
            <a:xfrm>
              <a:off x="1478" y="2038"/>
              <a:ext cx="16" cy="1"/>
            </a:xfrm>
            <a:prstGeom prst="line">
              <a:avLst/>
            </a:prstGeom>
            <a:noFill/>
            <a:ln w="12700">
              <a:solidFill>
                <a:schemeClr val="tx2"/>
              </a:solidFill>
              <a:round/>
              <a:headEnd/>
              <a:tailEnd/>
            </a:ln>
            <a:effectLst/>
          </p:spPr>
          <p:txBody>
            <a:bodyPr/>
            <a:lstStyle/>
            <a:p>
              <a:endParaRPr lang="en-US"/>
            </a:p>
          </p:txBody>
        </p:sp>
        <p:sp>
          <p:nvSpPr>
            <p:cNvPr id="66110" name="Line 1598"/>
            <p:cNvSpPr>
              <a:spLocks noChangeShapeType="1"/>
            </p:cNvSpPr>
            <p:nvPr/>
          </p:nvSpPr>
          <p:spPr bwMode="auto">
            <a:xfrm>
              <a:off x="1526" y="2038"/>
              <a:ext cx="16" cy="1"/>
            </a:xfrm>
            <a:prstGeom prst="line">
              <a:avLst/>
            </a:prstGeom>
            <a:noFill/>
            <a:ln w="12700">
              <a:solidFill>
                <a:schemeClr val="tx2"/>
              </a:solidFill>
              <a:round/>
              <a:headEnd/>
              <a:tailEnd/>
            </a:ln>
            <a:effectLst/>
          </p:spPr>
          <p:txBody>
            <a:bodyPr/>
            <a:lstStyle/>
            <a:p>
              <a:endParaRPr lang="en-US"/>
            </a:p>
          </p:txBody>
        </p:sp>
        <p:sp>
          <p:nvSpPr>
            <p:cNvPr id="66111" name="Line 1599"/>
            <p:cNvSpPr>
              <a:spLocks noChangeShapeType="1"/>
            </p:cNvSpPr>
            <p:nvPr/>
          </p:nvSpPr>
          <p:spPr bwMode="auto">
            <a:xfrm>
              <a:off x="1574" y="2038"/>
              <a:ext cx="16" cy="1"/>
            </a:xfrm>
            <a:prstGeom prst="line">
              <a:avLst/>
            </a:prstGeom>
            <a:noFill/>
            <a:ln w="12700">
              <a:solidFill>
                <a:schemeClr val="tx2"/>
              </a:solidFill>
              <a:round/>
              <a:headEnd/>
              <a:tailEnd/>
            </a:ln>
            <a:effectLst/>
          </p:spPr>
          <p:txBody>
            <a:bodyPr/>
            <a:lstStyle/>
            <a:p>
              <a:endParaRPr lang="en-US"/>
            </a:p>
          </p:txBody>
        </p:sp>
        <p:sp>
          <p:nvSpPr>
            <p:cNvPr id="66112" name="Line 1600"/>
            <p:cNvSpPr>
              <a:spLocks noChangeShapeType="1"/>
            </p:cNvSpPr>
            <p:nvPr/>
          </p:nvSpPr>
          <p:spPr bwMode="auto">
            <a:xfrm>
              <a:off x="1622" y="2038"/>
              <a:ext cx="16" cy="1"/>
            </a:xfrm>
            <a:prstGeom prst="line">
              <a:avLst/>
            </a:prstGeom>
            <a:noFill/>
            <a:ln w="12700">
              <a:solidFill>
                <a:schemeClr val="tx2"/>
              </a:solidFill>
              <a:round/>
              <a:headEnd/>
              <a:tailEnd/>
            </a:ln>
            <a:effectLst/>
          </p:spPr>
          <p:txBody>
            <a:bodyPr/>
            <a:lstStyle/>
            <a:p>
              <a:endParaRPr lang="en-US"/>
            </a:p>
          </p:txBody>
        </p:sp>
        <p:sp>
          <p:nvSpPr>
            <p:cNvPr id="66113" name="Line 1601"/>
            <p:cNvSpPr>
              <a:spLocks noChangeShapeType="1"/>
            </p:cNvSpPr>
            <p:nvPr/>
          </p:nvSpPr>
          <p:spPr bwMode="auto">
            <a:xfrm>
              <a:off x="1670" y="2038"/>
              <a:ext cx="16" cy="1"/>
            </a:xfrm>
            <a:prstGeom prst="line">
              <a:avLst/>
            </a:prstGeom>
            <a:noFill/>
            <a:ln w="12700">
              <a:solidFill>
                <a:schemeClr val="tx2"/>
              </a:solidFill>
              <a:round/>
              <a:headEnd/>
              <a:tailEnd/>
            </a:ln>
            <a:effectLst/>
          </p:spPr>
          <p:txBody>
            <a:bodyPr/>
            <a:lstStyle/>
            <a:p>
              <a:endParaRPr lang="en-US"/>
            </a:p>
          </p:txBody>
        </p:sp>
        <p:sp>
          <p:nvSpPr>
            <p:cNvPr id="66114" name="Line 1602"/>
            <p:cNvSpPr>
              <a:spLocks noChangeShapeType="1"/>
            </p:cNvSpPr>
            <p:nvPr/>
          </p:nvSpPr>
          <p:spPr bwMode="auto">
            <a:xfrm>
              <a:off x="1718" y="2038"/>
              <a:ext cx="16" cy="1"/>
            </a:xfrm>
            <a:prstGeom prst="line">
              <a:avLst/>
            </a:prstGeom>
            <a:noFill/>
            <a:ln w="12700">
              <a:solidFill>
                <a:schemeClr val="tx2"/>
              </a:solidFill>
              <a:round/>
              <a:headEnd/>
              <a:tailEnd/>
            </a:ln>
            <a:effectLst/>
          </p:spPr>
          <p:txBody>
            <a:bodyPr/>
            <a:lstStyle/>
            <a:p>
              <a:endParaRPr lang="en-US"/>
            </a:p>
          </p:txBody>
        </p:sp>
        <p:sp>
          <p:nvSpPr>
            <p:cNvPr id="66115" name="Line 1603"/>
            <p:cNvSpPr>
              <a:spLocks noChangeShapeType="1"/>
            </p:cNvSpPr>
            <p:nvPr/>
          </p:nvSpPr>
          <p:spPr bwMode="auto">
            <a:xfrm>
              <a:off x="1766" y="2038"/>
              <a:ext cx="16" cy="1"/>
            </a:xfrm>
            <a:prstGeom prst="line">
              <a:avLst/>
            </a:prstGeom>
            <a:noFill/>
            <a:ln w="12700">
              <a:solidFill>
                <a:schemeClr val="tx2"/>
              </a:solidFill>
              <a:round/>
              <a:headEnd/>
              <a:tailEnd/>
            </a:ln>
            <a:effectLst/>
          </p:spPr>
          <p:txBody>
            <a:bodyPr/>
            <a:lstStyle/>
            <a:p>
              <a:endParaRPr lang="en-US"/>
            </a:p>
          </p:txBody>
        </p:sp>
        <p:sp>
          <p:nvSpPr>
            <p:cNvPr id="66116" name="Line 1604"/>
            <p:cNvSpPr>
              <a:spLocks noChangeShapeType="1"/>
            </p:cNvSpPr>
            <p:nvPr/>
          </p:nvSpPr>
          <p:spPr bwMode="auto">
            <a:xfrm>
              <a:off x="1814" y="2038"/>
              <a:ext cx="16" cy="1"/>
            </a:xfrm>
            <a:prstGeom prst="line">
              <a:avLst/>
            </a:prstGeom>
            <a:noFill/>
            <a:ln w="12700">
              <a:solidFill>
                <a:schemeClr val="tx2"/>
              </a:solidFill>
              <a:round/>
              <a:headEnd/>
              <a:tailEnd/>
            </a:ln>
            <a:effectLst/>
          </p:spPr>
          <p:txBody>
            <a:bodyPr/>
            <a:lstStyle/>
            <a:p>
              <a:endParaRPr lang="en-US"/>
            </a:p>
          </p:txBody>
        </p:sp>
        <p:sp>
          <p:nvSpPr>
            <p:cNvPr id="66117" name="Line 1605"/>
            <p:cNvSpPr>
              <a:spLocks noChangeShapeType="1"/>
            </p:cNvSpPr>
            <p:nvPr/>
          </p:nvSpPr>
          <p:spPr bwMode="auto">
            <a:xfrm>
              <a:off x="1862" y="2038"/>
              <a:ext cx="16" cy="1"/>
            </a:xfrm>
            <a:prstGeom prst="line">
              <a:avLst/>
            </a:prstGeom>
            <a:noFill/>
            <a:ln w="12700">
              <a:solidFill>
                <a:schemeClr val="tx2"/>
              </a:solidFill>
              <a:round/>
              <a:headEnd/>
              <a:tailEnd/>
            </a:ln>
            <a:effectLst/>
          </p:spPr>
          <p:txBody>
            <a:bodyPr/>
            <a:lstStyle/>
            <a:p>
              <a:endParaRPr lang="en-US"/>
            </a:p>
          </p:txBody>
        </p:sp>
        <p:sp>
          <p:nvSpPr>
            <p:cNvPr id="66118" name="Line 1606"/>
            <p:cNvSpPr>
              <a:spLocks noChangeShapeType="1"/>
            </p:cNvSpPr>
            <p:nvPr/>
          </p:nvSpPr>
          <p:spPr bwMode="auto">
            <a:xfrm>
              <a:off x="1910" y="2038"/>
              <a:ext cx="16" cy="1"/>
            </a:xfrm>
            <a:prstGeom prst="line">
              <a:avLst/>
            </a:prstGeom>
            <a:noFill/>
            <a:ln w="12700">
              <a:solidFill>
                <a:schemeClr val="tx2"/>
              </a:solidFill>
              <a:round/>
              <a:headEnd/>
              <a:tailEnd/>
            </a:ln>
            <a:effectLst/>
          </p:spPr>
          <p:txBody>
            <a:bodyPr/>
            <a:lstStyle/>
            <a:p>
              <a:endParaRPr lang="en-US"/>
            </a:p>
          </p:txBody>
        </p:sp>
        <p:sp>
          <p:nvSpPr>
            <p:cNvPr id="66119" name="Line 1607"/>
            <p:cNvSpPr>
              <a:spLocks noChangeShapeType="1"/>
            </p:cNvSpPr>
            <p:nvPr/>
          </p:nvSpPr>
          <p:spPr bwMode="auto">
            <a:xfrm>
              <a:off x="1958" y="2038"/>
              <a:ext cx="16" cy="1"/>
            </a:xfrm>
            <a:prstGeom prst="line">
              <a:avLst/>
            </a:prstGeom>
            <a:noFill/>
            <a:ln w="12700">
              <a:solidFill>
                <a:schemeClr val="tx2"/>
              </a:solidFill>
              <a:round/>
              <a:headEnd/>
              <a:tailEnd/>
            </a:ln>
            <a:effectLst/>
          </p:spPr>
          <p:txBody>
            <a:bodyPr/>
            <a:lstStyle/>
            <a:p>
              <a:endParaRPr lang="en-US"/>
            </a:p>
          </p:txBody>
        </p:sp>
        <p:sp>
          <p:nvSpPr>
            <p:cNvPr id="66120" name="Line 1608"/>
            <p:cNvSpPr>
              <a:spLocks noChangeShapeType="1"/>
            </p:cNvSpPr>
            <p:nvPr/>
          </p:nvSpPr>
          <p:spPr bwMode="auto">
            <a:xfrm>
              <a:off x="2005" y="2038"/>
              <a:ext cx="16" cy="1"/>
            </a:xfrm>
            <a:prstGeom prst="line">
              <a:avLst/>
            </a:prstGeom>
            <a:noFill/>
            <a:ln w="12700">
              <a:solidFill>
                <a:schemeClr val="tx2"/>
              </a:solidFill>
              <a:round/>
              <a:headEnd/>
              <a:tailEnd/>
            </a:ln>
            <a:effectLst/>
          </p:spPr>
          <p:txBody>
            <a:bodyPr/>
            <a:lstStyle/>
            <a:p>
              <a:endParaRPr lang="en-US"/>
            </a:p>
          </p:txBody>
        </p:sp>
        <p:sp>
          <p:nvSpPr>
            <p:cNvPr id="66121" name="Line 1609"/>
            <p:cNvSpPr>
              <a:spLocks noChangeShapeType="1"/>
            </p:cNvSpPr>
            <p:nvPr/>
          </p:nvSpPr>
          <p:spPr bwMode="auto">
            <a:xfrm>
              <a:off x="2053" y="2038"/>
              <a:ext cx="16" cy="1"/>
            </a:xfrm>
            <a:prstGeom prst="line">
              <a:avLst/>
            </a:prstGeom>
            <a:noFill/>
            <a:ln w="12700">
              <a:solidFill>
                <a:schemeClr val="tx2"/>
              </a:solidFill>
              <a:round/>
              <a:headEnd/>
              <a:tailEnd/>
            </a:ln>
            <a:effectLst/>
          </p:spPr>
          <p:txBody>
            <a:bodyPr/>
            <a:lstStyle/>
            <a:p>
              <a:endParaRPr lang="en-US"/>
            </a:p>
          </p:txBody>
        </p:sp>
      </p:grpSp>
      <p:grpSp>
        <p:nvGrpSpPr>
          <p:cNvPr id="66122" name="Group 1610"/>
          <p:cNvGrpSpPr>
            <a:grpSpLocks/>
          </p:cNvGrpSpPr>
          <p:nvPr/>
        </p:nvGrpSpPr>
        <p:grpSpPr bwMode="auto">
          <a:xfrm>
            <a:off x="1814513" y="3121025"/>
            <a:ext cx="5959475" cy="115888"/>
            <a:chOff x="1143" y="1966"/>
            <a:chExt cx="3754" cy="73"/>
          </a:xfrm>
        </p:grpSpPr>
        <p:sp>
          <p:nvSpPr>
            <p:cNvPr id="66123" name="Line 1611"/>
            <p:cNvSpPr>
              <a:spLocks noChangeShapeType="1"/>
            </p:cNvSpPr>
            <p:nvPr/>
          </p:nvSpPr>
          <p:spPr bwMode="auto">
            <a:xfrm>
              <a:off x="2101" y="2038"/>
              <a:ext cx="16" cy="1"/>
            </a:xfrm>
            <a:prstGeom prst="line">
              <a:avLst/>
            </a:prstGeom>
            <a:noFill/>
            <a:ln w="12700">
              <a:solidFill>
                <a:schemeClr val="tx2"/>
              </a:solidFill>
              <a:round/>
              <a:headEnd/>
              <a:tailEnd/>
            </a:ln>
            <a:effectLst/>
          </p:spPr>
          <p:txBody>
            <a:bodyPr/>
            <a:lstStyle/>
            <a:p>
              <a:endParaRPr lang="en-US"/>
            </a:p>
          </p:txBody>
        </p:sp>
        <p:sp>
          <p:nvSpPr>
            <p:cNvPr id="66124" name="Line 1612"/>
            <p:cNvSpPr>
              <a:spLocks noChangeShapeType="1"/>
            </p:cNvSpPr>
            <p:nvPr/>
          </p:nvSpPr>
          <p:spPr bwMode="auto">
            <a:xfrm>
              <a:off x="2149" y="2038"/>
              <a:ext cx="16" cy="1"/>
            </a:xfrm>
            <a:prstGeom prst="line">
              <a:avLst/>
            </a:prstGeom>
            <a:noFill/>
            <a:ln w="12700">
              <a:solidFill>
                <a:schemeClr val="tx2"/>
              </a:solidFill>
              <a:round/>
              <a:headEnd/>
              <a:tailEnd/>
            </a:ln>
            <a:effectLst/>
          </p:spPr>
          <p:txBody>
            <a:bodyPr/>
            <a:lstStyle/>
            <a:p>
              <a:endParaRPr lang="en-US"/>
            </a:p>
          </p:txBody>
        </p:sp>
        <p:sp>
          <p:nvSpPr>
            <p:cNvPr id="66125" name="Line 1613"/>
            <p:cNvSpPr>
              <a:spLocks noChangeShapeType="1"/>
            </p:cNvSpPr>
            <p:nvPr/>
          </p:nvSpPr>
          <p:spPr bwMode="auto">
            <a:xfrm>
              <a:off x="2197" y="2038"/>
              <a:ext cx="16" cy="1"/>
            </a:xfrm>
            <a:prstGeom prst="line">
              <a:avLst/>
            </a:prstGeom>
            <a:noFill/>
            <a:ln w="12700">
              <a:solidFill>
                <a:schemeClr val="tx2"/>
              </a:solidFill>
              <a:round/>
              <a:headEnd/>
              <a:tailEnd/>
            </a:ln>
            <a:effectLst/>
          </p:spPr>
          <p:txBody>
            <a:bodyPr/>
            <a:lstStyle/>
            <a:p>
              <a:endParaRPr lang="en-US"/>
            </a:p>
          </p:txBody>
        </p:sp>
        <p:sp>
          <p:nvSpPr>
            <p:cNvPr id="66126" name="Line 1614"/>
            <p:cNvSpPr>
              <a:spLocks noChangeShapeType="1"/>
            </p:cNvSpPr>
            <p:nvPr/>
          </p:nvSpPr>
          <p:spPr bwMode="auto">
            <a:xfrm>
              <a:off x="2245" y="2038"/>
              <a:ext cx="16" cy="1"/>
            </a:xfrm>
            <a:prstGeom prst="line">
              <a:avLst/>
            </a:prstGeom>
            <a:noFill/>
            <a:ln w="12700">
              <a:solidFill>
                <a:schemeClr val="tx2"/>
              </a:solidFill>
              <a:round/>
              <a:headEnd/>
              <a:tailEnd/>
            </a:ln>
            <a:effectLst/>
          </p:spPr>
          <p:txBody>
            <a:bodyPr/>
            <a:lstStyle/>
            <a:p>
              <a:endParaRPr lang="en-US"/>
            </a:p>
          </p:txBody>
        </p:sp>
        <p:sp>
          <p:nvSpPr>
            <p:cNvPr id="66127" name="Line 1615"/>
            <p:cNvSpPr>
              <a:spLocks noChangeShapeType="1"/>
            </p:cNvSpPr>
            <p:nvPr/>
          </p:nvSpPr>
          <p:spPr bwMode="auto">
            <a:xfrm>
              <a:off x="2293" y="2038"/>
              <a:ext cx="16" cy="1"/>
            </a:xfrm>
            <a:prstGeom prst="line">
              <a:avLst/>
            </a:prstGeom>
            <a:noFill/>
            <a:ln w="12700">
              <a:solidFill>
                <a:schemeClr val="tx2"/>
              </a:solidFill>
              <a:round/>
              <a:headEnd/>
              <a:tailEnd/>
            </a:ln>
            <a:effectLst/>
          </p:spPr>
          <p:txBody>
            <a:bodyPr/>
            <a:lstStyle/>
            <a:p>
              <a:endParaRPr lang="en-US"/>
            </a:p>
          </p:txBody>
        </p:sp>
        <p:sp>
          <p:nvSpPr>
            <p:cNvPr id="66128" name="Line 1616"/>
            <p:cNvSpPr>
              <a:spLocks noChangeShapeType="1"/>
            </p:cNvSpPr>
            <p:nvPr/>
          </p:nvSpPr>
          <p:spPr bwMode="auto">
            <a:xfrm>
              <a:off x="2341" y="2038"/>
              <a:ext cx="16" cy="1"/>
            </a:xfrm>
            <a:prstGeom prst="line">
              <a:avLst/>
            </a:prstGeom>
            <a:noFill/>
            <a:ln w="12700">
              <a:solidFill>
                <a:schemeClr val="tx2"/>
              </a:solidFill>
              <a:round/>
              <a:headEnd/>
              <a:tailEnd/>
            </a:ln>
            <a:effectLst/>
          </p:spPr>
          <p:txBody>
            <a:bodyPr/>
            <a:lstStyle/>
            <a:p>
              <a:endParaRPr lang="en-US"/>
            </a:p>
          </p:txBody>
        </p:sp>
        <p:sp>
          <p:nvSpPr>
            <p:cNvPr id="66129" name="Line 1617"/>
            <p:cNvSpPr>
              <a:spLocks noChangeShapeType="1"/>
            </p:cNvSpPr>
            <p:nvPr/>
          </p:nvSpPr>
          <p:spPr bwMode="auto">
            <a:xfrm>
              <a:off x="2389" y="2038"/>
              <a:ext cx="16" cy="1"/>
            </a:xfrm>
            <a:prstGeom prst="line">
              <a:avLst/>
            </a:prstGeom>
            <a:noFill/>
            <a:ln w="12700">
              <a:solidFill>
                <a:schemeClr val="tx2"/>
              </a:solidFill>
              <a:round/>
              <a:headEnd/>
              <a:tailEnd/>
            </a:ln>
            <a:effectLst/>
          </p:spPr>
          <p:txBody>
            <a:bodyPr/>
            <a:lstStyle/>
            <a:p>
              <a:endParaRPr lang="en-US"/>
            </a:p>
          </p:txBody>
        </p:sp>
        <p:sp>
          <p:nvSpPr>
            <p:cNvPr id="66130" name="Line 1618"/>
            <p:cNvSpPr>
              <a:spLocks noChangeShapeType="1"/>
            </p:cNvSpPr>
            <p:nvPr/>
          </p:nvSpPr>
          <p:spPr bwMode="auto">
            <a:xfrm>
              <a:off x="2437" y="2038"/>
              <a:ext cx="16" cy="1"/>
            </a:xfrm>
            <a:prstGeom prst="line">
              <a:avLst/>
            </a:prstGeom>
            <a:noFill/>
            <a:ln w="12700">
              <a:solidFill>
                <a:schemeClr val="tx2"/>
              </a:solidFill>
              <a:round/>
              <a:headEnd/>
              <a:tailEnd/>
            </a:ln>
            <a:effectLst/>
          </p:spPr>
          <p:txBody>
            <a:bodyPr/>
            <a:lstStyle/>
            <a:p>
              <a:endParaRPr lang="en-US"/>
            </a:p>
          </p:txBody>
        </p:sp>
        <p:sp>
          <p:nvSpPr>
            <p:cNvPr id="66131" name="Line 1619"/>
            <p:cNvSpPr>
              <a:spLocks noChangeShapeType="1"/>
            </p:cNvSpPr>
            <p:nvPr/>
          </p:nvSpPr>
          <p:spPr bwMode="auto">
            <a:xfrm>
              <a:off x="2485" y="2038"/>
              <a:ext cx="16" cy="1"/>
            </a:xfrm>
            <a:prstGeom prst="line">
              <a:avLst/>
            </a:prstGeom>
            <a:noFill/>
            <a:ln w="12700">
              <a:solidFill>
                <a:schemeClr val="tx2"/>
              </a:solidFill>
              <a:round/>
              <a:headEnd/>
              <a:tailEnd/>
            </a:ln>
            <a:effectLst/>
          </p:spPr>
          <p:txBody>
            <a:bodyPr/>
            <a:lstStyle/>
            <a:p>
              <a:endParaRPr lang="en-US"/>
            </a:p>
          </p:txBody>
        </p:sp>
        <p:sp>
          <p:nvSpPr>
            <p:cNvPr id="66132" name="Line 1620"/>
            <p:cNvSpPr>
              <a:spLocks noChangeShapeType="1"/>
            </p:cNvSpPr>
            <p:nvPr/>
          </p:nvSpPr>
          <p:spPr bwMode="auto">
            <a:xfrm>
              <a:off x="2533" y="2038"/>
              <a:ext cx="16" cy="1"/>
            </a:xfrm>
            <a:prstGeom prst="line">
              <a:avLst/>
            </a:prstGeom>
            <a:noFill/>
            <a:ln w="12700">
              <a:solidFill>
                <a:schemeClr val="tx2"/>
              </a:solidFill>
              <a:round/>
              <a:headEnd/>
              <a:tailEnd/>
            </a:ln>
            <a:effectLst/>
          </p:spPr>
          <p:txBody>
            <a:bodyPr/>
            <a:lstStyle/>
            <a:p>
              <a:endParaRPr lang="en-US"/>
            </a:p>
          </p:txBody>
        </p:sp>
        <p:sp>
          <p:nvSpPr>
            <p:cNvPr id="66133" name="Line 1621"/>
            <p:cNvSpPr>
              <a:spLocks noChangeShapeType="1"/>
            </p:cNvSpPr>
            <p:nvPr/>
          </p:nvSpPr>
          <p:spPr bwMode="auto">
            <a:xfrm>
              <a:off x="2580" y="2038"/>
              <a:ext cx="16" cy="1"/>
            </a:xfrm>
            <a:prstGeom prst="line">
              <a:avLst/>
            </a:prstGeom>
            <a:noFill/>
            <a:ln w="12700">
              <a:solidFill>
                <a:schemeClr val="tx2"/>
              </a:solidFill>
              <a:round/>
              <a:headEnd/>
              <a:tailEnd/>
            </a:ln>
            <a:effectLst/>
          </p:spPr>
          <p:txBody>
            <a:bodyPr/>
            <a:lstStyle/>
            <a:p>
              <a:endParaRPr lang="en-US"/>
            </a:p>
          </p:txBody>
        </p:sp>
        <p:sp>
          <p:nvSpPr>
            <p:cNvPr id="66134" name="Line 1622"/>
            <p:cNvSpPr>
              <a:spLocks noChangeShapeType="1"/>
            </p:cNvSpPr>
            <p:nvPr/>
          </p:nvSpPr>
          <p:spPr bwMode="auto">
            <a:xfrm>
              <a:off x="2628" y="2038"/>
              <a:ext cx="16" cy="1"/>
            </a:xfrm>
            <a:prstGeom prst="line">
              <a:avLst/>
            </a:prstGeom>
            <a:noFill/>
            <a:ln w="12700">
              <a:solidFill>
                <a:schemeClr val="tx2"/>
              </a:solidFill>
              <a:round/>
              <a:headEnd/>
              <a:tailEnd/>
            </a:ln>
            <a:effectLst/>
          </p:spPr>
          <p:txBody>
            <a:bodyPr/>
            <a:lstStyle/>
            <a:p>
              <a:endParaRPr lang="en-US"/>
            </a:p>
          </p:txBody>
        </p:sp>
        <p:sp>
          <p:nvSpPr>
            <p:cNvPr id="66135" name="Line 1623"/>
            <p:cNvSpPr>
              <a:spLocks noChangeShapeType="1"/>
            </p:cNvSpPr>
            <p:nvPr/>
          </p:nvSpPr>
          <p:spPr bwMode="auto">
            <a:xfrm>
              <a:off x="2676" y="2038"/>
              <a:ext cx="16" cy="1"/>
            </a:xfrm>
            <a:prstGeom prst="line">
              <a:avLst/>
            </a:prstGeom>
            <a:noFill/>
            <a:ln w="12700">
              <a:solidFill>
                <a:schemeClr val="tx2"/>
              </a:solidFill>
              <a:round/>
              <a:headEnd/>
              <a:tailEnd/>
            </a:ln>
            <a:effectLst/>
          </p:spPr>
          <p:txBody>
            <a:bodyPr/>
            <a:lstStyle/>
            <a:p>
              <a:endParaRPr lang="en-US"/>
            </a:p>
          </p:txBody>
        </p:sp>
        <p:sp>
          <p:nvSpPr>
            <p:cNvPr id="66136" name="Line 1624"/>
            <p:cNvSpPr>
              <a:spLocks noChangeShapeType="1"/>
            </p:cNvSpPr>
            <p:nvPr/>
          </p:nvSpPr>
          <p:spPr bwMode="auto">
            <a:xfrm>
              <a:off x="2724" y="2038"/>
              <a:ext cx="16" cy="1"/>
            </a:xfrm>
            <a:prstGeom prst="line">
              <a:avLst/>
            </a:prstGeom>
            <a:noFill/>
            <a:ln w="12700">
              <a:solidFill>
                <a:schemeClr val="tx2"/>
              </a:solidFill>
              <a:round/>
              <a:headEnd/>
              <a:tailEnd/>
            </a:ln>
            <a:effectLst/>
          </p:spPr>
          <p:txBody>
            <a:bodyPr/>
            <a:lstStyle/>
            <a:p>
              <a:endParaRPr lang="en-US"/>
            </a:p>
          </p:txBody>
        </p:sp>
        <p:sp>
          <p:nvSpPr>
            <p:cNvPr id="66137" name="Line 1625"/>
            <p:cNvSpPr>
              <a:spLocks noChangeShapeType="1"/>
            </p:cNvSpPr>
            <p:nvPr/>
          </p:nvSpPr>
          <p:spPr bwMode="auto">
            <a:xfrm>
              <a:off x="2772" y="2038"/>
              <a:ext cx="16" cy="1"/>
            </a:xfrm>
            <a:prstGeom prst="line">
              <a:avLst/>
            </a:prstGeom>
            <a:noFill/>
            <a:ln w="12700">
              <a:solidFill>
                <a:schemeClr val="tx2"/>
              </a:solidFill>
              <a:round/>
              <a:headEnd/>
              <a:tailEnd/>
            </a:ln>
            <a:effectLst/>
          </p:spPr>
          <p:txBody>
            <a:bodyPr/>
            <a:lstStyle/>
            <a:p>
              <a:endParaRPr lang="en-US"/>
            </a:p>
          </p:txBody>
        </p:sp>
        <p:sp>
          <p:nvSpPr>
            <p:cNvPr id="66138" name="Line 1626"/>
            <p:cNvSpPr>
              <a:spLocks noChangeShapeType="1"/>
            </p:cNvSpPr>
            <p:nvPr/>
          </p:nvSpPr>
          <p:spPr bwMode="auto">
            <a:xfrm>
              <a:off x="2820" y="2038"/>
              <a:ext cx="16" cy="1"/>
            </a:xfrm>
            <a:prstGeom prst="line">
              <a:avLst/>
            </a:prstGeom>
            <a:noFill/>
            <a:ln w="12700">
              <a:solidFill>
                <a:schemeClr val="tx2"/>
              </a:solidFill>
              <a:round/>
              <a:headEnd/>
              <a:tailEnd/>
            </a:ln>
            <a:effectLst/>
          </p:spPr>
          <p:txBody>
            <a:bodyPr/>
            <a:lstStyle/>
            <a:p>
              <a:endParaRPr lang="en-US"/>
            </a:p>
          </p:txBody>
        </p:sp>
        <p:sp>
          <p:nvSpPr>
            <p:cNvPr id="66139" name="Line 1627"/>
            <p:cNvSpPr>
              <a:spLocks noChangeShapeType="1"/>
            </p:cNvSpPr>
            <p:nvPr/>
          </p:nvSpPr>
          <p:spPr bwMode="auto">
            <a:xfrm>
              <a:off x="2868" y="2038"/>
              <a:ext cx="16" cy="1"/>
            </a:xfrm>
            <a:prstGeom prst="line">
              <a:avLst/>
            </a:prstGeom>
            <a:noFill/>
            <a:ln w="12700">
              <a:solidFill>
                <a:schemeClr val="tx2"/>
              </a:solidFill>
              <a:round/>
              <a:headEnd/>
              <a:tailEnd/>
            </a:ln>
            <a:effectLst/>
          </p:spPr>
          <p:txBody>
            <a:bodyPr/>
            <a:lstStyle/>
            <a:p>
              <a:endParaRPr lang="en-US"/>
            </a:p>
          </p:txBody>
        </p:sp>
        <p:sp>
          <p:nvSpPr>
            <p:cNvPr id="66140" name="Line 1628"/>
            <p:cNvSpPr>
              <a:spLocks noChangeShapeType="1"/>
            </p:cNvSpPr>
            <p:nvPr/>
          </p:nvSpPr>
          <p:spPr bwMode="auto">
            <a:xfrm>
              <a:off x="2916" y="2038"/>
              <a:ext cx="16" cy="1"/>
            </a:xfrm>
            <a:prstGeom prst="line">
              <a:avLst/>
            </a:prstGeom>
            <a:noFill/>
            <a:ln w="12700">
              <a:solidFill>
                <a:schemeClr val="tx2"/>
              </a:solidFill>
              <a:round/>
              <a:headEnd/>
              <a:tailEnd/>
            </a:ln>
            <a:effectLst/>
          </p:spPr>
          <p:txBody>
            <a:bodyPr/>
            <a:lstStyle/>
            <a:p>
              <a:endParaRPr lang="en-US"/>
            </a:p>
          </p:txBody>
        </p:sp>
        <p:sp>
          <p:nvSpPr>
            <p:cNvPr id="66141" name="Line 1629"/>
            <p:cNvSpPr>
              <a:spLocks noChangeShapeType="1"/>
            </p:cNvSpPr>
            <p:nvPr/>
          </p:nvSpPr>
          <p:spPr bwMode="auto">
            <a:xfrm>
              <a:off x="2964" y="2038"/>
              <a:ext cx="16" cy="1"/>
            </a:xfrm>
            <a:prstGeom prst="line">
              <a:avLst/>
            </a:prstGeom>
            <a:noFill/>
            <a:ln w="12700">
              <a:solidFill>
                <a:schemeClr val="tx2"/>
              </a:solidFill>
              <a:round/>
              <a:headEnd/>
              <a:tailEnd/>
            </a:ln>
            <a:effectLst/>
          </p:spPr>
          <p:txBody>
            <a:bodyPr/>
            <a:lstStyle/>
            <a:p>
              <a:endParaRPr lang="en-US"/>
            </a:p>
          </p:txBody>
        </p:sp>
        <p:sp>
          <p:nvSpPr>
            <p:cNvPr id="66142" name="Line 1630"/>
            <p:cNvSpPr>
              <a:spLocks noChangeShapeType="1"/>
            </p:cNvSpPr>
            <p:nvPr/>
          </p:nvSpPr>
          <p:spPr bwMode="auto">
            <a:xfrm>
              <a:off x="3012" y="2038"/>
              <a:ext cx="16" cy="1"/>
            </a:xfrm>
            <a:prstGeom prst="line">
              <a:avLst/>
            </a:prstGeom>
            <a:noFill/>
            <a:ln w="12700">
              <a:solidFill>
                <a:schemeClr val="tx2"/>
              </a:solidFill>
              <a:round/>
              <a:headEnd/>
              <a:tailEnd/>
            </a:ln>
            <a:effectLst/>
          </p:spPr>
          <p:txBody>
            <a:bodyPr/>
            <a:lstStyle/>
            <a:p>
              <a:endParaRPr lang="en-US"/>
            </a:p>
          </p:txBody>
        </p:sp>
        <p:sp>
          <p:nvSpPr>
            <p:cNvPr id="66143" name="Line 1631"/>
            <p:cNvSpPr>
              <a:spLocks noChangeShapeType="1"/>
            </p:cNvSpPr>
            <p:nvPr/>
          </p:nvSpPr>
          <p:spPr bwMode="auto">
            <a:xfrm>
              <a:off x="3060" y="2038"/>
              <a:ext cx="16" cy="1"/>
            </a:xfrm>
            <a:prstGeom prst="line">
              <a:avLst/>
            </a:prstGeom>
            <a:noFill/>
            <a:ln w="12700">
              <a:solidFill>
                <a:schemeClr val="tx2"/>
              </a:solidFill>
              <a:round/>
              <a:headEnd/>
              <a:tailEnd/>
            </a:ln>
            <a:effectLst/>
          </p:spPr>
          <p:txBody>
            <a:bodyPr/>
            <a:lstStyle/>
            <a:p>
              <a:endParaRPr lang="en-US"/>
            </a:p>
          </p:txBody>
        </p:sp>
        <p:sp>
          <p:nvSpPr>
            <p:cNvPr id="66144" name="Line 1632"/>
            <p:cNvSpPr>
              <a:spLocks noChangeShapeType="1"/>
            </p:cNvSpPr>
            <p:nvPr/>
          </p:nvSpPr>
          <p:spPr bwMode="auto">
            <a:xfrm>
              <a:off x="3108" y="2038"/>
              <a:ext cx="16" cy="1"/>
            </a:xfrm>
            <a:prstGeom prst="line">
              <a:avLst/>
            </a:prstGeom>
            <a:noFill/>
            <a:ln w="12700">
              <a:solidFill>
                <a:schemeClr val="tx2"/>
              </a:solidFill>
              <a:round/>
              <a:headEnd/>
              <a:tailEnd/>
            </a:ln>
            <a:effectLst/>
          </p:spPr>
          <p:txBody>
            <a:bodyPr/>
            <a:lstStyle/>
            <a:p>
              <a:endParaRPr lang="en-US"/>
            </a:p>
          </p:txBody>
        </p:sp>
        <p:sp>
          <p:nvSpPr>
            <p:cNvPr id="66145" name="Line 1633"/>
            <p:cNvSpPr>
              <a:spLocks noChangeShapeType="1"/>
            </p:cNvSpPr>
            <p:nvPr/>
          </p:nvSpPr>
          <p:spPr bwMode="auto">
            <a:xfrm>
              <a:off x="3156" y="2038"/>
              <a:ext cx="15" cy="1"/>
            </a:xfrm>
            <a:prstGeom prst="line">
              <a:avLst/>
            </a:prstGeom>
            <a:noFill/>
            <a:ln w="12700">
              <a:solidFill>
                <a:schemeClr val="tx2"/>
              </a:solidFill>
              <a:round/>
              <a:headEnd/>
              <a:tailEnd/>
            </a:ln>
            <a:effectLst/>
          </p:spPr>
          <p:txBody>
            <a:bodyPr/>
            <a:lstStyle/>
            <a:p>
              <a:endParaRPr lang="en-US"/>
            </a:p>
          </p:txBody>
        </p:sp>
        <p:sp>
          <p:nvSpPr>
            <p:cNvPr id="66146" name="Line 1634"/>
            <p:cNvSpPr>
              <a:spLocks noChangeShapeType="1"/>
            </p:cNvSpPr>
            <p:nvPr/>
          </p:nvSpPr>
          <p:spPr bwMode="auto">
            <a:xfrm>
              <a:off x="3203" y="2038"/>
              <a:ext cx="16" cy="1"/>
            </a:xfrm>
            <a:prstGeom prst="line">
              <a:avLst/>
            </a:prstGeom>
            <a:noFill/>
            <a:ln w="12700">
              <a:solidFill>
                <a:schemeClr val="tx2"/>
              </a:solidFill>
              <a:round/>
              <a:headEnd/>
              <a:tailEnd/>
            </a:ln>
            <a:effectLst/>
          </p:spPr>
          <p:txBody>
            <a:bodyPr/>
            <a:lstStyle/>
            <a:p>
              <a:endParaRPr lang="en-US"/>
            </a:p>
          </p:txBody>
        </p:sp>
        <p:sp>
          <p:nvSpPr>
            <p:cNvPr id="66147" name="Line 1635"/>
            <p:cNvSpPr>
              <a:spLocks noChangeShapeType="1"/>
            </p:cNvSpPr>
            <p:nvPr/>
          </p:nvSpPr>
          <p:spPr bwMode="auto">
            <a:xfrm>
              <a:off x="3251" y="2038"/>
              <a:ext cx="16" cy="1"/>
            </a:xfrm>
            <a:prstGeom prst="line">
              <a:avLst/>
            </a:prstGeom>
            <a:noFill/>
            <a:ln w="12700">
              <a:solidFill>
                <a:schemeClr val="tx2"/>
              </a:solidFill>
              <a:round/>
              <a:headEnd/>
              <a:tailEnd/>
            </a:ln>
            <a:effectLst/>
          </p:spPr>
          <p:txBody>
            <a:bodyPr/>
            <a:lstStyle/>
            <a:p>
              <a:endParaRPr lang="en-US"/>
            </a:p>
          </p:txBody>
        </p:sp>
        <p:sp>
          <p:nvSpPr>
            <p:cNvPr id="66148" name="Line 1636"/>
            <p:cNvSpPr>
              <a:spLocks noChangeShapeType="1"/>
            </p:cNvSpPr>
            <p:nvPr/>
          </p:nvSpPr>
          <p:spPr bwMode="auto">
            <a:xfrm>
              <a:off x="3299" y="2038"/>
              <a:ext cx="16" cy="1"/>
            </a:xfrm>
            <a:prstGeom prst="line">
              <a:avLst/>
            </a:prstGeom>
            <a:noFill/>
            <a:ln w="12700">
              <a:solidFill>
                <a:schemeClr val="tx2"/>
              </a:solidFill>
              <a:round/>
              <a:headEnd/>
              <a:tailEnd/>
            </a:ln>
            <a:effectLst/>
          </p:spPr>
          <p:txBody>
            <a:bodyPr/>
            <a:lstStyle/>
            <a:p>
              <a:endParaRPr lang="en-US"/>
            </a:p>
          </p:txBody>
        </p:sp>
        <p:sp>
          <p:nvSpPr>
            <p:cNvPr id="66149" name="Line 1637"/>
            <p:cNvSpPr>
              <a:spLocks noChangeShapeType="1"/>
            </p:cNvSpPr>
            <p:nvPr/>
          </p:nvSpPr>
          <p:spPr bwMode="auto">
            <a:xfrm>
              <a:off x="3347" y="2038"/>
              <a:ext cx="16" cy="1"/>
            </a:xfrm>
            <a:prstGeom prst="line">
              <a:avLst/>
            </a:prstGeom>
            <a:noFill/>
            <a:ln w="12700">
              <a:solidFill>
                <a:schemeClr val="tx2"/>
              </a:solidFill>
              <a:round/>
              <a:headEnd/>
              <a:tailEnd/>
            </a:ln>
            <a:effectLst/>
          </p:spPr>
          <p:txBody>
            <a:bodyPr/>
            <a:lstStyle/>
            <a:p>
              <a:endParaRPr lang="en-US"/>
            </a:p>
          </p:txBody>
        </p:sp>
        <p:sp>
          <p:nvSpPr>
            <p:cNvPr id="66150" name="Line 1638"/>
            <p:cNvSpPr>
              <a:spLocks noChangeShapeType="1"/>
            </p:cNvSpPr>
            <p:nvPr/>
          </p:nvSpPr>
          <p:spPr bwMode="auto">
            <a:xfrm>
              <a:off x="3395" y="2038"/>
              <a:ext cx="16" cy="1"/>
            </a:xfrm>
            <a:prstGeom prst="line">
              <a:avLst/>
            </a:prstGeom>
            <a:noFill/>
            <a:ln w="12700">
              <a:solidFill>
                <a:schemeClr val="tx2"/>
              </a:solidFill>
              <a:round/>
              <a:headEnd/>
              <a:tailEnd/>
            </a:ln>
            <a:effectLst/>
          </p:spPr>
          <p:txBody>
            <a:bodyPr/>
            <a:lstStyle/>
            <a:p>
              <a:endParaRPr lang="en-US"/>
            </a:p>
          </p:txBody>
        </p:sp>
        <p:sp>
          <p:nvSpPr>
            <p:cNvPr id="66151" name="Line 1639"/>
            <p:cNvSpPr>
              <a:spLocks noChangeShapeType="1"/>
            </p:cNvSpPr>
            <p:nvPr/>
          </p:nvSpPr>
          <p:spPr bwMode="auto">
            <a:xfrm>
              <a:off x="3443" y="2038"/>
              <a:ext cx="16" cy="1"/>
            </a:xfrm>
            <a:prstGeom prst="line">
              <a:avLst/>
            </a:prstGeom>
            <a:noFill/>
            <a:ln w="12700">
              <a:solidFill>
                <a:schemeClr val="tx2"/>
              </a:solidFill>
              <a:round/>
              <a:headEnd/>
              <a:tailEnd/>
            </a:ln>
            <a:effectLst/>
          </p:spPr>
          <p:txBody>
            <a:bodyPr/>
            <a:lstStyle/>
            <a:p>
              <a:endParaRPr lang="en-US"/>
            </a:p>
          </p:txBody>
        </p:sp>
        <p:sp>
          <p:nvSpPr>
            <p:cNvPr id="66152" name="Line 1640"/>
            <p:cNvSpPr>
              <a:spLocks noChangeShapeType="1"/>
            </p:cNvSpPr>
            <p:nvPr/>
          </p:nvSpPr>
          <p:spPr bwMode="auto">
            <a:xfrm>
              <a:off x="3491" y="2038"/>
              <a:ext cx="16" cy="1"/>
            </a:xfrm>
            <a:prstGeom prst="line">
              <a:avLst/>
            </a:prstGeom>
            <a:noFill/>
            <a:ln w="12700">
              <a:solidFill>
                <a:schemeClr val="tx2"/>
              </a:solidFill>
              <a:round/>
              <a:headEnd/>
              <a:tailEnd/>
            </a:ln>
            <a:effectLst/>
          </p:spPr>
          <p:txBody>
            <a:bodyPr/>
            <a:lstStyle/>
            <a:p>
              <a:endParaRPr lang="en-US"/>
            </a:p>
          </p:txBody>
        </p:sp>
        <p:sp>
          <p:nvSpPr>
            <p:cNvPr id="66153" name="Line 1641"/>
            <p:cNvSpPr>
              <a:spLocks noChangeShapeType="1"/>
            </p:cNvSpPr>
            <p:nvPr/>
          </p:nvSpPr>
          <p:spPr bwMode="auto">
            <a:xfrm>
              <a:off x="3539" y="2038"/>
              <a:ext cx="16" cy="1"/>
            </a:xfrm>
            <a:prstGeom prst="line">
              <a:avLst/>
            </a:prstGeom>
            <a:noFill/>
            <a:ln w="12700">
              <a:solidFill>
                <a:schemeClr val="tx2"/>
              </a:solidFill>
              <a:round/>
              <a:headEnd/>
              <a:tailEnd/>
            </a:ln>
            <a:effectLst/>
          </p:spPr>
          <p:txBody>
            <a:bodyPr/>
            <a:lstStyle/>
            <a:p>
              <a:endParaRPr lang="en-US"/>
            </a:p>
          </p:txBody>
        </p:sp>
        <p:sp>
          <p:nvSpPr>
            <p:cNvPr id="66154" name="Line 1642"/>
            <p:cNvSpPr>
              <a:spLocks noChangeShapeType="1"/>
            </p:cNvSpPr>
            <p:nvPr/>
          </p:nvSpPr>
          <p:spPr bwMode="auto">
            <a:xfrm>
              <a:off x="3587" y="2038"/>
              <a:ext cx="16" cy="1"/>
            </a:xfrm>
            <a:prstGeom prst="line">
              <a:avLst/>
            </a:prstGeom>
            <a:noFill/>
            <a:ln w="12700">
              <a:solidFill>
                <a:schemeClr val="tx2"/>
              </a:solidFill>
              <a:round/>
              <a:headEnd/>
              <a:tailEnd/>
            </a:ln>
            <a:effectLst/>
          </p:spPr>
          <p:txBody>
            <a:bodyPr/>
            <a:lstStyle/>
            <a:p>
              <a:endParaRPr lang="en-US"/>
            </a:p>
          </p:txBody>
        </p:sp>
        <p:sp>
          <p:nvSpPr>
            <p:cNvPr id="66155" name="Line 1643"/>
            <p:cNvSpPr>
              <a:spLocks noChangeShapeType="1"/>
            </p:cNvSpPr>
            <p:nvPr/>
          </p:nvSpPr>
          <p:spPr bwMode="auto">
            <a:xfrm>
              <a:off x="3635" y="2038"/>
              <a:ext cx="16" cy="1"/>
            </a:xfrm>
            <a:prstGeom prst="line">
              <a:avLst/>
            </a:prstGeom>
            <a:noFill/>
            <a:ln w="12700">
              <a:solidFill>
                <a:schemeClr val="tx2"/>
              </a:solidFill>
              <a:round/>
              <a:headEnd/>
              <a:tailEnd/>
            </a:ln>
            <a:effectLst/>
          </p:spPr>
          <p:txBody>
            <a:bodyPr/>
            <a:lstStyle/>
            <a:p>
              <a:endParaRPr lang="en-US"/>
            </a:p>
          </p:txBody>
        </p:sp>
        <p:sp>
          <p:nvSpPr>
            <p:cNvPr id="66156" name="Line 1644"/>
            <p:cNvSpPr>
              <a:spLocks noChangeShapeType="1"/>
            </p:cNvSpPr>
            <p:nvPr/>
          </p:nvSpPr>
          <p:spPr bwMode="auto">
            <a:xfrm>
              <a:off x="3683" y="2038"/>
              <a:ext cx="16" cy="1"/>
            </a:xfrm>
            <a:prstGeom prst="line">
              <a:avLst/>
            </a:prstGeom>
            <a:noFill/>
            <a:ln w="12700">
              <a:solidFill>
                <a:schemeClr val="tx2"/>
              </a:solidFill>
              <a:round/>
              <a:headEnd/>
              <a:tailEnd/>
            </a:ln>
            <a:effectLst/>
          </p:spPr>
          <p:txBody>
            <a:bodyPr/>
            <a:lstStyle/>
            <a:p>
              <a:endParaRPr lang="en-US"/>
            </a:p>
          </p:txBody>
        </p:sp>
        <p:sp>
          <p:nvSpPr>
            <p:cNvPr id="66157" name="Line 1645"/>
            <p:cNvSpPr>
              <a:spLocks noChangeShapeType="1"/>
            </p:cNvSpPr>
            <p:nvPr/>
          </p:nvSpPr>
          <p:spPr bwMode="auto">
            <a:xfrm>
              <a:off x="3731" y="2038"/>
              <a:ext cx="16" cy="1"/>
            </a:xfrm>
            <a:prstGeom prst="line">
              <a:avLst/>
            </a:prstGeom>
            <a:noFill/>
            <a:ln w="12700">
              <a:solidFill>
                <a:schemeClr val="tx2"/>
              </a:solidFill>
              <a:round/>
              <a:headEnd/>
              <a:tailEnd/>
            </a:ln>
            <a:effectLst/>
          </p:spPr>
          <p:txBody>
            <a:bodyPr/>
            <a:lstStyle/>
            <a:p>
              <a:endParaRPr lang="en-US"/>
            </a:p>
          </p:txBody>
        </p:sp>
        <p:sp>
          <p:nvSpPr>
            <p:cNvPr id="66158" name="Line 1646"/>
            <p:cNvSpPr>
              <a:spLocks noChangeShapeType="1"/>
            </p:cNvSpPr>
            <p:nvPr/>
          </p:nvSpPr>
          <p:spPr bwMode="auto">
            <a:xfrm>
              <a:off x="3778" y="2038"/>
              <a:ext cx="16" cy="1"/>
            </a:xfrm>
            <a:prstGeom prst="line">
              <a:avLst/>
            </a:prstGeom>
            <a:noFill/>
            <a:ln w="12700">
              <a:solidFill>
                <a:schemeClr val="tx2"/>
              </a:solidFill>
              <a:round/>
              <a:headEnd/>
              <a:tailEnd/>
            </a:ln>
            <a:effectLst/>
          </p:spPr>
          <p:txBody>
            <a:bodyPr/>
            <a:lstStyle/>
            <a:p>
              <a:endParaRPr lang="en-US"/>
            </a:p>
          </p:txBody>
        </p:sp>
        <p:sp>
          <p:nvSpPr>
            <p:cNvPr id="66159" name="Line 1647"/>
            <p:cNvSpPr>
              <a:spLocks noChangeShapeType="1"/>
            </p:cNvSpPr>
            <p:nvPr/>
          </p:nvSpPr>
          <p:spPr bwMode="auto">
            <a:xfrm>
              <a:off x="3826" y="2038"/>
              <a:ext cx="16" cy="1"/>
            </a:xfrm>
            <a:prstGeom prst="line">
              <a:avLst/>
            </a:prstGeom>
            <a:noFill/>
            <a:ln w="12700">
              <a:solidFill>
                <a:schemeClr val="tx2"/>
              </a:solidFill>
              <a:round/>
              <a:headEnd/>
              <a:tailEnd/>
            </a:ln>
            <a:effectLst/>
          </p:spPr>
          <p:txBody>
            <a:bodyPr/>
            <a:lstStyle/>
            <a:p>
              <a:endParaRPr lang="en-US"/>
            </a:p>
          </p:txBody>
        </p:sp>
        <p:sp>
          <p:nvSpPr>
            <p:cNvPr id="66160" name="Line 1648"/>
            <p:cNvSpPr>
              <a:spLocks noChangeShapeType="1"/>
            </p:cNvSpPr>
            <p:nvPr/>
          </p:nvSpPr>
          <p:spPr bwMode="auto">
            <a:xfrm>
              <a:off x="3874" y="2038"/>
              <a:ext cx="16" cy="1"/>
            </a:xfrm>
            <a:prstGeom prst="line">
              <a:avLst/>
            </a:prstGeom>
            <a:noFill/>
            <a:ln w="12700">
              <a:solidFill>
                <a:schemeClr val="tx2"/>
              </a:solidFill>
              <a:round/>
              <a:headEnd/>
              <a:tailEnd/>
            </a:ln>
            <a:effectLst/>
          </p:spPr>
          <p:txBody>
            <a:bodyPr/>
            <a:lstStyle/>
            <a:p>
              <a:endParaRPr lang="en-US"/>
            </a:p>
          </p:txBody>
        </p:sp>
        <p:sp>
          <p:nvSpPr>
            <p:cNvPr id="66161" name="Line 1649"/>
            <p:cNvSpPr>
              <a:spLocks noChangeShapeType="1"/>
            </p:cNvSpPr>
            <p:nvPr/>
          </p:nvSpPr>
          <p:spPr bwMode="auto">
            <a:xfrm>
              <a:off x="3922" y="2038"/>
              <a:ext cx="16" cy="1"/>
            </a:xfrm>
            <a:prstGeom prst="line">
              <a:avLst/>
            </a:prstGeom>
            <a:noFill/>
            <a:ln w="12700">
              <a:solidFill>
                <a:schemeClr val="tx2"/>
              </a:solidFill>
              <a:round/>
              <a:headEnd/>
              <a:tailEnd/>
            </a:ln>
            <a:effectLst/>
          </p:spPr>
          <p:txBody>
            <a:bodyPr/>
            <a:lstStyle/>
            <a:p>
              <a:endParaRPr lang="en-US"/>
            </a:p>
          </p:txBody>
        </p:sp>
        <p:sp>
          <p:nvSpPr>
            <p:cNvPr id="66162" name="Line 1650"/>
            <p:cNvSpPr>
              <a:spLocks noChangeShapeType="1"/>
            </p:cNvSpPr>
            <p:nvPr/>
          </p:nvSpPr>
          <p:spPr bwMode="auto">
            <a:xfrm>
              <a:off x="3970" y="2038"/>
              <a:ext cx="16" cy="1"/>
            </a:xfrm>
            <a:prstGeom prst="line">
              <a:avLst/>
            </a:prstGeom>
            <a:noFill/>
            <a:ln w="12700">
              <a:solidFill>
                <a:schemeClr val="tx2"/>
              </a:solidFill>
              <a:round/>
              <a:headEnd/>
              <a:tailEnd/>
            </a:ln>
            <a:effectLst/>
          </p:spPr>
          <p:txBody>
            <a:bodyPr/>
            <a:lstStyle/>
            <a:p>
              <a:endParaRPr lang="en-US"/>
            </a:p>
          </p:txBody>
        </p:sp>
        <p:sp>
          <p:nvSpPr>
            <p:cNvPr id="66163" name="Line 1651"/>
            <p:cNvSpPr>
              <a:spLocks noChangeShapeType="1"/>
            </p:cNvSpPr>
            <p:nvPr/>
          </p:nvSpPr>
          <p:spPr bwMode="auto">
            <a:xfrm>
              <a:off x="4018" y="2038"/>
              <a:ext cx="16" cy="1"/>
            </a:xfrm>
            <a:prstGeom prst="line">
              <a:avLst/>
            </a:prstGeom>
            <a:noFill/>
            <a:ln w="12700">
              <a:solidFill>
                <a:schemeClr val="tx2"/>
              </a:solidFill>
              <a:round/>
              <a:headEnd/>
              <a:tailEnd/>
            </a:ln>
            <a:effectLst/>
          </p:spPr>
          <p:txBody>
            <a:bodyPr/>
            <a:lstStyle/>
            <a:p>
              <a:endParaRPr lang="en-US"/>
            </a:p>
          </p:txBody>
        </p:sp>
        <p:sp>
          <p:nvSpPr>
            <p:cNvPr id="66164" name="Line 1652"/>
            <p:cNvSpPr>
              <a:spLocks noChangeShapeType="1"/>
            </p:cNvSpPr>
            <p:nvPr/>
          </p:nvSpPr>
          <p:spPr bwMode="auto">
            <a:xfrm>
              <a:off x="4066" y="2038"/>
              <a:ext cx="16" cy="1"/>
            </a:xfrm>
            <a:prstGeom prst="line">
              <a:avLst/>
            </a:prstGeom>
            <a:noFill/>
            <a:ln w="12700">
              <a:solidFill>
                <a:schemeClr val="tx2"/>
              </a:solidFill>
              <a:round/>
              <a:headEnd/>
              <a:tailEnd/>
            </a:ln>
            <a:effectLst/>
          </p:spPr>
          <p:txBody>
            <a:bodyPr/>
            <a:lstStyle/>
            <a:p>
              <a:endParaRPr lang="en-US"/>
            </a:p>
          </p:txBody>
        </p:sp>
        <p:sp>
          <p:nvSpPr>
            <p:cNvPr id="66165" name="Line 1653"/>
            <p:cNvSpPr>
              <a:spLocks noChangeShapeType="1"/>
            </p:cNvSpPr>
            <p:nvPr/>
          </p:nvSpPr>
          <p:spPr bwMode="auto">
            <a:xfrm>
              <a:off x="4114" y="2038"/>
              <a:ext cx="16" cy="1"/>
            </a:xfrm>
            <a:prstGeom prst="line">
              <a:avLst/>
            </a:prstGeom>
            <a:noFill/>
            <a:ln w="12700">
              <a:solidFill>
                <a:schemeClr val="tx2"/>
              </a:solidFill>
              <a:round/>
              <a:headEnd/>
              <a:tailEnd/>
            </a:ln>
            <a:effectLst/>
          </p:spPr>
          <p:txBody>
            <a:bodyPr/>
            <a:lstStyle/>
            <a:p>
              <a:endParaRPr lang="en-US"/>
            </a:p>
          </p:txBody>
        </p:sp>
        <p:sp>
          <p:nvSpPr>
            <p:cNvPr id="66166" name="Line 1654"/>
            <p:cNvSpPr>
              <a:spLocks noChangeShapeType="1"/>
            </p:cNvSpPr>
            <p:nvPr/>
          </p:nvSpPr>
          <p:spPr bwMode="auto">
            <a:xfrm>
              <a:off x="4162" y="2038"/>
              <a:ext cx="16" cy="1"/>
            </a:xfrm>
            <a:prstGeom prst="line">
              <a:avLst/>
            </a:prstGeom>
            <a:noFill/>
            <a:ln w="12700">
              <a:solidFill>
                <a:schemeClr val="tx2"/>
              </a:solidFill>
              <a:round/>
              <a:headEnd/>
              <a:tailEnd/>
            </a:ln>
            <a:effectLst/>
          </p:spPr>
          <p:txBody>
            <a:bodyPr/>
            <a:lstStyle/>
            <a:p>
              <a:endParaRPr lang="en-US"/>
            </a:p>
          </p:txBody>
        </p:sp>
        <p:sp>
          <p:nvSpPr>
            <p:cNvPr id="66167" name="Line 1655"/>
            <p:cNvSpPr>
              <a:spLocks noChangeShapeType="1"/>
            </p:cNvSpPr>
            <p:nvPr/>
          </p:nvSpPr>
          <p:spPr bwMode="auto">
            <a:xfrm>
              <a:off x="4210" y="2038"/>
              <a:ext cx="16" cy="1"/>
            </a:xfrm>
            <a:prstGeom prst="line">
              <a:avLst/>
            </a:prstGeom>
            <a:noFill/>
            <a:ln w="12700">
              <a:solidFill>
                <a:schemeClr val="tx2"/>
              </a:solidFill>
              <a:round/>
              <a:headEnd/>
              <a:tailEnd/>
            </a:ln>
            <a:effectLst/>
          </p:spPr>
          <p:txBody>
            <a:bodyPr/>
            <a:lstStyle/>
            <a:p>
              <a:endParaRPr lang="en-US"/>
            </a:p>
          </p:txBody>
        </p:sp>
        <p:sp>
          <p:nvSpPr>
            <p:cNvPr id="66168" name="Line 1656"/>
            <p:cNvSpPr>
              <a:spLocks noChangeShapeType="1"/>
            </p:cNvSpPr>
            <p:nvPr/>
          </p:nvSpPr>
          <p:spPr bwMode="auto">
            <a:xfrm>
              <a:off x="4258" y="2038"/>
              <a:ext cx="16" cy="1"/>
            </a:xfrm>
            <a:prstGeom prst="line">
              <a:avLst/>
            </a:prstGeom>
            <a:noFill/>
            <a:ln w="12700">
              <a:solidFill>
                <a:schemeClr val="tx2"/>
              </a:solidFill>
              <a:round/>
              <a:headEnd/>
              <a:tailEnd/>
            </a:ln>
            <a:effectLst/>
          </p:spPr>
          <p:txBody>
            <a:bodyPr/>
            <a:lstStyle/>
            <a:p>
              <a:endParaRPr lang="en-US"/>
            </a:p>
          </p:txBody>
        </p:sp>
        <p:sp>
          <p:nvSpPr>
            <p:cNvPr id="66169" name="Line 1657"/>
            <p:cNvSpPr>
              <a:spLocks noChangeShapeType="1"/>
            </p:cNvSpPr>
            <p:nvPr/>
          </p:nvSpPr>
          <p:spPr bwMode="auto">
            <a:xfrm>
              <a:off x="4306" y="2038"/>
              <a:ext cx="16" cy="1"/>
            </a:xfrm>
            <a:prstGeom prst="line">
              <a:avLst/>
            </a:prstGeom>
            <a:noFill/>
            <a:ln w="12700">
              <a:solidFill>
                <a:schemeClr val="tx2"/>
              </a:solidFill>
              <a:round/>
              <a:headEnd/>
              <a:tailEnd/>
            </a:ln>
            <a:effectLst/>
          </p:spPr>
          <p:txBody>
            <a:bodyPr/>
            <a:lstStyle/>
            <a:p>
              <a:endParaRPr lang="en-US"/>
            </a:p>
          </p:txBody>
        </p:sp>
        <p:sp>
          <p:nvSpPr>
            <p:cNvPr id="66170" name="Line 1658"/>
            <p:cNvSpPr>
              <a:spLocks noChangeShapeType="1"/>
            </p:cNvSpPr>
            <p:nvPr/>
          </p:nvSpPr>
          <p:spPr bwMode="auto">
            <a:xfrm>
              <a:off x="4353" y="2038"/>
              <a:ext cx="16" cy="1"/>
            </a:xfrm>
            <a:prstGeom prst="line">
              <a:avLst/>
            </a:prstGeom>
            <a:noFill/>
            <a:ln w="12700">
              <a:solidFill>
                <a:schemeClr val="tx2"/>
              </a:solidFill>
              <a:round/>
              <a:headEnd/>
              <a:tailEnd/>
            </a:ln>
            <a:effectLst/>
          </p:spPr>
          <p:txBody>
            <a:bodyPr/>
            <a:lstStyle/>
            <a:p>
              <a:endParaRPr lang="en-US"/>
            </a:p>
          </p:txBody>
        </p:sp>
        <p:sp>
          <p:nvSpPr>
            <p:cNvPr id="66171" name="Line 1659"/>
            <p:cNvSpPr>
              <a:spLocks noChangeShapeType="1"/>
            </p:cNvSpPr>
            <p:nvPr/>
          </p:nvSpPr>
          <p:spPr bwMode="auto">
            <a:xfrm>
              <a:off x="4401" y="2038"/>
              <a:ext cx="16" cy="1"/>
            </a:xfrm>
            <a:prstGeom prst="line">
              <a:avLst/>
            </a:prstGeom>
            <a:noFill/>
            <a:ln w="12700">
              <a:solidFill>
                <a:schemeClr val="tx2"/>
              </a:solidFill>
              <a:round/>
              <a:headEnd/>
              <a:tailEnd/>
            </a:ln>
            <a:effectLst/>
          </p:spPr>
          <p:txBody>
            <a:bodyPr/>
            <a:lstStyle/>
            <a:p>
              <a:endParaRPr lang="en-US"/>
            </a:p>
          </p:txBody>
        </p:sp>
        <p:sp>
          <p:nvSpPr>
            <p:cNvPr id="66172" name="Line 1660"/>
            <p:cNvSpPr>
              <a:spLocks noChangeShapeType="1"/>
            </p:cNvSpPr>
            <p:nvPr/>
          </p:nvSpPr>
          <p:spPr bwMode="auto">
            <a:xfrm>
              <a:off x="4449" y="2038"/>
              <a:ext cx="16" cy="1"/>
            </a:xfrm>
            <a:prstGeom prst="line">
              <a:avLst/>
            </a:prstGeom>
            <a:noFill/>
            <a:ln w="12700">
              <a:solidFill>
                <a:schemeClr val="tx2"/>
              </a:solidFill>
              <a:round/>
              <a:headEnd/>
              <a:tailEnd/>
            </a:ln>
            <a:effectLst/>
          </p:spPr>
          <p:txBody>
            <a:bodyPr/>
            <a:lstStyle/>
            <a:p>
              <a:endParaRPr lang="en-US"/>
            </a:p>
          </p:txBody>
        </p:sp>
        <p:sp>
          <p:nvSpPr>
            <p:cNvPr id="66173" name="Line 1661"/>
            <p:cNvSpPr>
              <a:spLocks noChangeShapeType="1"/>
            </p:cNvSpPr>
            <p:nvPr/>
          </p:nvSpPr>
          <p:spPr bwMode="auto">
            <a:xfrm>
              <a:off x="4497" y="2038"/>
              <a:ext cx="16" cy="1"/>
            </a:xfrm>
            <a:prstGeom prst="line">
              <a:avLst/>
            </a:prstGeom>
            <a:noFill/>
            <a:ln w="12700">
              <a:solidFill>
                <a:schemeClr val="tx2"/>
              </a:solidFill>
              <a:round/>
              <a:headEnd/>
              <a:tailEnd/>
            </a:ln>
            <a:effectLst/>
          </p:spPr>
          <p:txBody>
            <a:bodyPr/>
            <a:lstStyle/>
            <a:p>
              <a:endParaRPr lang="en-US"/>
            </a:p>
          </p:txBody>
        </p:sp>
        <p:sp>
          <p:nvSpPr>
            <p:cNvPr id="66174" name="Line 1662"/>
            <p:cNvSpPr>
              <a:spLocks noChangeShapeType="1"/>
            </p:cNvSpPr>
            <p:nvPr/>
          </p:nvSpPr>
          <p:spPr bwMode="auto">
            <a:xfrm>
              <a:off x="4545" y="2038"/>
              <a:ext cx="16" cy="1"/>
            </a:xfrm>
            <a:prstGeom prst="line">
              <a:avLst/>
            </a:prstGeom>
            <a:noFill/>
            <a:ln w="12700">
              <a:solidFill>
                <a:schemeClr val="tx2"/>
              </a:solidFill>
              <a:round/>
              <a:headEnd/>
              <a:tailEnd/>
            </a:ln>
            <a:effectLst/>
          </p:spPr>
          <p:txBody>
            <a:bodyPr/>
            <a:lstStyle/>
            <a:p>
              <a:endParaRPr lang="en-US"/>
            </a:p>
          </p:txBody>
        </p:sp>
        <p:sp>
          <p:nvSpPr>
            <p:cNvPr id="66175" name="Line 1663"/>
            <p:cNvSpPr>
              <a:spLocks noChangeShapeType="1"/>
            </p:cNvSpPr>
            <p:nvPr/>
          </p:nvSpPr>
          <p:spPr bwMode="auto">
            <a:xfrm>
              <a:off x="4593" y="2038"/>
              <a:ext cx="16" cy="1"/>
            </a:xfrm>
            <a:prstGeom prst="line">
              <a:avLst/>
            </a:prstGeom>
            <a:noFill/>
            <a:ln w="12700">
              <a:solidFill>
                <a:schemeClr val="tx2"/>
              </a:solidFill>
              <a:round/>
              <a:headEnd/>
              <a:tailEnd/>
            </a:ln>
            <a:effectLst/>
          </p:spPr>
          <p:txBody>
            <a:bodyPr/>
            <a:lstStyle/>
            <a:p>
              <a:endParaRPr lang="en-US"/>
            </a:p>
          </p:txBody>
        </p:sp>
        <p:sp>
          <p:nvSpPr>
            <p:cNvPr id="66176" name="Line 1664"/>
            <p:cNvSpPr>
              <a:spLocks noChangeShapeType="1"/>
            </p:cNvSpPr>
            <p:nvPr/>
          </p:nvSpPr>
          <p:spPr bwMode="auto">
            <a:xfrm>
              <a:off x="4641" y="2038"/>
              <a:ext cx="16" cy="1"/>
            </a:xfrm>
            <a:prstGeom prst="line">
              <a:avLst/>
            </a:prstGeom>
            <a:noFill/>
            <a:ln w="12700">
              <a:solidFill>
                <a:schemeClr val="tx2"/>
              </a:solidFill>
              <a:round/>
              <a:headEnd/>
              <a:tailEnd/>
            </a:ln>
            <a:effectLst/>
          </p:spPr>
          <p:txBody>
            <a:bodyPr/>
            <a:lstStyle/>
            <a:p>
              <a:endParaRPr lang="en-US"/>
            </a:p>
          </p:txBody>
        </p:sp>
        <p:sp>
          <p:nvSpPr>
            <p:cNvPr id="66177" name="Line 1665"/>
            <p:cNvSpPr>
              <a:spLocks noChangeShapeType="1"/>
            </p:cNvSpPr>
            <p:nvPr/>
          </p:nvSpPr>
          <p:spPr bwMode="auto">
            <a:xfrm>
              <a:off x="4689" y="2038"/>
              <a:ext cx="16" cy="1"/>
            </a:xfrm>
            <a:prstGeom prst="line">
              <a:avLst/>
            </a:prstGeom>
            <a:noFill/>
            <a:ln w="12700">
              <a:solidFill>
                <a:schemeClr val="tx2"/>
              </a:solidFill>
              <a:round/>
              <a:headEnd/>
              <a:tailEnd/>
            </a:ln>
            <a:effectLst/>
          </p:spPr>
          <p:txBody>
            <a:bodyPr/>
            <a:lstStyle/>
            <a:p>
              <a:endParaRPr lang="en-US"/>
            </a:p>
          </p:txBody>
        </p:sp>
        <p:sp>
          <p:nvSpPr>
            <p:cNvPr id="66178" name="Line 1666"/>
            <p:cNvSpPr>
              <a:spLocks noChangeShapeType="1"/>
            </p:cNvSpPr>
            <p:nvPr/>
          </p:nvSpPr>
          <p:spPr bwMode="auto">
            <a:xfrm>
              <a:off x="4737" y="2038"/>
              <a:ext cx="16" cy="1"/>
            </a:xfrm>
            <a:prstGeom prst="line">
              <a:avLst/>
            </a:prstGeom>
            <a:noFill/>
            <a:ln w="12700">
              <a:solidFill>
                <a:schemeClr val="tx2"/>
              </a:solidFill>
              <a:round/>
              <a:headEnd/>
              <a:tailEnd/>
            </a:ln>
            <a:effectLst/>
          </p:spPr>
          <p:txBody>
            <a:bodyPr/>
            <a:lstStyle/>
            <a:p>
              <a:endParaRPr lang="en-US"/>
            </a:p>
          </p:txBody>
        </p:sp>
        <p:sp>
          <p:nvSpPr>
            <p:cNvPr id="66179" name="Line 1667"/>
            <p:cNvSpPr>
              <a:spLocks noChangeShapeType="1"/>
            </p:cNvSpPr>
            <p:nvPr/>
          </p:nvSpPr>
          <p:spPr bwMode="auto">
            <a:xfrm>
              <a:off x="4785" y="2038"/>
              <a:ext cx="16" cy="1"/>
            </a:xfrm>
            <a:prstGeom prst="line">
              <a:avLst/>
            </a:prstGeom>
            <a:noFill/>
            <a:ln w="12700">
              <a:solidFill>
                <a:schemeClr val="tx2"/>
              </a:solidFill>
              <a:round/>
              <a:headEnd/>
              <a:tailEnd/>
            </a:ln>
            <a:effectLst/>
          </p:spPr>
          <p:txBody>
            <a:bodyPr/>
            <a:lstStyle/>
            <a:p>
              <a:endParaRPr lang="en-US"/>
            </a:p>
          </p:txBody>
        </p:sp>
        <p:sp>
          <p:nvSpPr>
            <p:cNvPr id="66180" name="Line 1668"/>
            <p:cNvSpPr>
              <a:spLocks noChangeShapeType="1"/>
            </p:cNvSpPr>
            <p:nvPr/>
          </p:nvSpPr>
          <p:spPr bwMode="auto">
            <a:xfrm>
              <a:off x="4833" y="2038"/>
              <a:ext cx="16" cy="1"/>
            </a:xfrm>
            <a:prstGeom prst="line">
              <a:avLst/>
            </a:prstGeom>
            <a:noFill/>
            <a:ln w="12700">
              <a:solidFill>
                <a:schemeClr val="tx2"/>
              </a:solidFill>
              <a:round/>
              <a:headEnd/>
              <a:tailEnd/>
            </a:ln>
            <a:effectLst/>
          </p:spPr>
          <p:txBody>
            <a:bodyPr/>
            <a:lstStyle/>
            <a:p>
              <a:endParaRPr lang="en-US"/>
            </a:p>
          </p:txBody>
        </p:sp>
        <p:sp>
          <p:nvSpPr>
            <p:cNvPr id="66181" name="Line 1669"/>
            <p:cNvSpPr>
              <a:spLocks noChangeShapeType="1"/>
            </p:cNvSpPr>
            <p:nvPr/>
          </p:nvSpPr>
          <p:spPr bwMode="auto">
            <a:xfrm>
              <a:off x="4881" y="2038"/>
              <a:ext cx="16" cy="1"/>
            </a:xfrm>
            <a:prstGeom prst="line">
              <a:avLst/>
            </a:prstGeom>
            <a:noFill/>
            <a:ln w="12700">
              <a:solidFill>
                <a:schemeClr val="tx2"/>
              </a:solidFill>
              <a:round/>
              <a:headEnd/>
              <a:tailEnd/>
            </a:ln>
            <a:effectLst/>
          </p:spPr>
          <p:txBody>
            <a:bodyPr/>
            <a:lstStyle/>
            <a:p>
              <a:endParaRPr lang="en-US"/>
            </a:p>
          </p:txBody>
        </p:sp>
        <p:sp>
          <p:nvSpPr>
            <p:cNvPr id="66182" name="Line 1670"/>
            <p:cNvSpPr>
              <a:spLocks noChangeShapeType="1"/>
            </p:cNvSpPr>
            <p:nvPr/>
          </p:nvSpPr>
          <p:spPr bwMode="auto">
            <a:xfrm>
              <a:off x="1143" y="1998"/>
              <a:ext cx="16" cy="1"/>
            </a:xfrm>
            <a:prstGeom prst="line">
              <a:avLst/>
            </a:prstGeom>
            <a:noFill/>
            <a:ln w="12700">
              <a:solidFill>
                <a:schemeClr val="tx2"/>
              </a:solidFill>
              <a:round/>
              <a:headEnd/>
              <a:tailEnd/>
            </a:ln>
            <a:effectLst/>
          </p:spPr>
          <p:txBody>
            <a:bodyPr/>
            <a:lstStyle/>
            <a:p>
              <a:endParaRPr lang="en-US"/>
            </a:p>
          </p:txBody>
        </p:sp>
        <p:sp>
          <p:nvSpPr>
            <p:cNvPr id="66183" name="Line 1671"/>
            <p:cNvSpPr>
              <a:spLocks noChangeShapeType="1"/>
            </p:cNvSpPr>
            <p:nvPr/>
          </p:nvSpPr>
          <p:spPr bwMode="auto">
            <a:xfrm>
              <a:off x="1191" y="1998"/>
              <a:ext cx="16" cy="1"/>
            </a:xfrm>
            <a:prstGeom prst="line">
              <a:avLst/>
            </a:prstGeom>
            <a:noFill/>
            <a:ln w="12700">
              <a:solidFill>
                <a:schemeClr val="tx2"/>
              </a:solidFill>
              <a:round/>
              <a:headEnd/>
              <a:tailEnd/>
            </a:ln>
            <a:effectLst/>
          </p:spPr>
          <p:txBody>
            <a:bodyPr/>
            <a:lstStyle/>
            <a:p>
              <a:endParaRPr lang="en-US"/>
            </a:p>
          </p:txBody>
        </p:sp>
        <p:sp>
          <p:nvSpPr>
            <p:cNvPr id="66184" name="Line 1672"/>
            <p:cNvSpPr>
              <a:spLocks noChangeShapeType="1"/>
            </p:cNvSpPr>
            <p:nvPr/>
          </p:nvSpPr>
          <p:spPr bwMode="auto">
            <a:xfrm>
              <a:off x="1239" y="1998"/>
              <a:ext cx="16" cy="1"/>
            </a:xfrm>
            <a:prstGeom prst="line">
              <a:avLst/>
            </a:prstGeom>
            <a:noFill/>
            <a:ln w="12700">
              <a:solidFill>
                <a:schemeClr val="tx2"/>
              </a:solidFill>
              <a:round/>
              <a:headEnd/>
              <a:tailEnd/>
            </a:ln>
            <a:effectLst/>
          </p:spPr>
          <p:txBody>
            <a:bodyPr/>
            <a:lstStyle/>
            <a:p>
              <a:endParaRPr lang="en-US"/>
            </a:p>
          </p:txBody>
        </p:sp>
        <p:sp>
          <p:nvSpPr>
            <p:cNvPr id="66185" name="Line 1673"/>
            <p:cNvSpPr>
              <a:spLocks noChangeShapeType="1"/>
            </p:cNvSpPr>
            <p:nvPr/>
          </p:nvSpPr>
          <p:spPr bwMode="auto">
            <a:xfrm>
              <a:off x="1287" y="1998"/>
              <a:ext cx="16" cy="1"/>
            </a:xfrm>
            <a:prstGeom prst="line">
              <a:avLst/>
            </a:prstGeom>
            <a:noFill/>
            <a:ln w="12700">
              <a:solidFill>
                <a:schemeClr val="tx2"/>
              </a:solidFill>
              <a:round/>
              <a:headEnd/>
              <a:tailEnd/>
            </a:ln>
            <a:effectLst/>
          </p:spPr>
          <p:txBody>
            <a:bodyPr/>
            <a:lstStyle/>
            <a:p>
              <a:endParaRPr lang="en-US"/>
            </a:p>
          </p:txBody>
        </p:sp>
        <p:sp>
          <p:nvSpPr>
            <p:cNvPr id="66186" name="Line 1674"/>
            <p:cNvSpPr>
              <a:spLocks noChangeShapeType="1"/>
            </p:cNvSpPr>
            <p:nvPr/>
          </p:nvSpPr>
          <p:spPr bwMode="auto">
            <a:xfrm>
              <a:off x="1335" y="1998"/>
              <a:ext cx="16" cy="1"/>
            </a:xfrm>
            <a:prstGeom prst="line">
              <a:avLst/>
            </a:prstGeom>
            <a:noFill/>
            <a:ln w="12700">
              <a:solidFill>
                <a:schemeClr val="tx2"/>
              </a:solidFill>
              <a:round/>
              <a:headEnd/>
              <a:tailEnd/>
            </a:ln>
            <a:effectLst/>
          </p:spPr>
          <p:txBody>
            <a:bodyPr/>
            <a:lstStyle/>
            <a:p>
              <a:endParaRPr lang="en-US"/>
            </a:p>
          </p:txBody>
        </p:sp>
        <p:sp>
          <p:nvSpPr>
            <p:cNvPr id="66187" name="Line 1675"/>
            <p:cNvSpPr>
              <a:spLocks noChangeShapeType="1"/>
            </p:cNvSpPr>
            <p:nvPr/>
          </p:nvSpPr>
          <p:spPr bwMode="auto">
            <a:xfrm>
              <a:off x="1383" y="1998"/>
              <a:ext cx="15" cy="1"/>
            </a:xfrm>
            <a:prstGeom prst="line">
              <a:avLst/>
            </a:prstGeom>
            <a:noFill/>
            <a:ln w="12700">
              <a:solidFill>
                <a:schemeClr val="tx2"/>
              </a:solidFill>
              <a:round/>
              <a:headEnd/>
              <a:tailEnd/>
            </a:ln>
            <a:effectLst/>
          </p:spPr>
          <p:txBody>
            <a:bodyPr/>
            <a:lstStyle/>
            <a:p>
              <a:endParaRPr lang="en-US"/>
            </a:p>
          </p:txBody>
        </p:sp>
        <p:sp>
          <p:nvSpPr>
            <p:cNvPr id="66188" name="Line 1676"/>
            <p:cNvSpPr>
              <a:spLocks noChangeShapeType="1"/>
            </p:cNvSpPr>
            <p:nvPr/>
          </p:nvSpPr>
          <p:spPr bwMode="auto">
            <a:xfrm>
              <a:off x="1430" y="1998"/>
              <a:ext cx="16" cy="1"/>
            </a:xfrm>
            <a:prstGeom prst="line">
              <a:avLst/>
            </a:prstGeom>
            <a:noFill/>
            <a:ln w="12700">
              <a:solidFill>
                <a:schemeClr val="tx2"/>
              </a:solidFill>
              <a:round/>
              <a:headEnd/>
              <a:tailEnd/>
            </a:ln>
            <a:effectLst/>
          </p:spPr>
          <p:txBody>
            <a:bodyPr/>
            <a:lstStyle/>
            <a:p>
              <a:endParaRPr lang="en-US"/>
            </a:p>
          </p:txBody>
        </p:sp>
        <p:sp>
          <p:nvSpPr>
            <p:cNvPr id="66189" name="Line 1677"/>
            <p:cNvSpPr>
              <a:spLocks noChangeShapeType="1"/>
            </p:cNvSpPr>
            <p:nvPr/>
          </p:nvSpPr>
          <p:spPr bwMode="auto">
            <a:xfrm>
              <a:off x="1478" y="1998"/>
              <a:ext cx="16" cy="1"/>
            </a:xfrm>
            <a:prstGeom prst="line">
              <a:avLst/>
            </a:prstGeom>
            <a:noFill/>
            <a:ln w="12700">
              <a:solidFill>
                <a:schemeClr val="tx2"/>
              </a:solidFill>
              <a:round/>
              <a:headEnd/>
              <a:tailEnd/>
            </a:ln>
            <a:effectLst/>
          </p:spPr>
          <p:txBody>
            <a:bodyPr/>
            <a:lstStyle/>
            <a:p>
              <a:endParaRPr lang="en-US"/>
            </a:p>
          </p:txBody>
        </p:sp>
        <p:sp>
          <p:nvSpPr>
            <p:cNvPr id="66190" name="Line 1678"/>
            <p:cNvSpPr>
              <a:spLocks noChangeShapeType="1"/>
            </p:cNvSpPr>
            <p:nvPr/>
          </p:nvSpPr>
          <p:spPr bwMode="auto">
            <a:xfrm>
              <a:off x="1526" y="1998"/>
              <a:ext cx="16" cy="1"/>
            </a:xfrm>
            <a:prstGeom prst="line">
              <a:avLst/>
            </a:prstGeom>
            <a:noFill/>
            <a:ln w="12700">
              <a:solidFill>
                <a:schemeClr val="tx2"/>
              </a:solidFill>
              <a:round/>
              <a:headEnd/>
              <a:tailEnd/>
            </a:ln>
            <a:effectLst/>
          </p:spPr>
          <p:txBody>
            <a:bodyPr/>
            <a:lstStyle/>
            <a:p>
              <a:endParaRPr lang="en-US"/>
            </a:p>
          </p:txBody>
        </p:sp>
        <p:sp>
          <p:nvSpPr>
            <p:cNvPr id="66191" name="Line 1679"/>
            <p:cNvSpPr>
              <a:spLocks noChangeShapeType="1"/>
            </p:cNvSpPr>
            <p:nvPr/>
          </p:nvSpPr>
          <p:spPr bwMode="auto">
            <a:xfrm>
              <a:off x="1574" y="1998"/>
              <a:ext cx="16" cy="1"/>
            </a:xfrm>
            <a:prstGeom prst="line">
              <a:avLst/>
            </a:prstGeom>
            <a:noFill/>
            <a:ln w="12700">
              <a:solidFill>
                <a:schemeClr val="tx2"/>
              </a:solidFill>
              <a:round/>
              <a:headEnd/>
              <a:tailEnd/>
            </a:ln>
            <a:effectLst/>
          </p:spPr>
          <p:txBody>
            <a:bodyPr/>
            <a:lstStyle/>
            <a:p>
              <a:endParaRPr lang="en-US"/>
            </a:p>
          </p:txBody>
        </p:sp>
        <p:sp>
          <p:nvSpPr>
            <p:cNvPr id="66192" name="Line 1680"/>
            <p:cNvSpPr>
              <a:spLocks noChangeShapeType="1"/>
            </p:cNvSpPr>
            <p:nvPr/>
          </p:nvSpPr>
          <p:spPr bwMode="auto">
            <a:xfrm>
              <a:off x="1622" y="1998"/>
              <a:ext cx="16" cy="1"/>
            </a:xfrm>
            <a:prstGeom prst="line">
              <a:avLst/>
            </a:prstGeom>
            <a:noFill/>
            <a:ln w="12700">
              <a:solidFill>
                <a:schemeClr val="tx2"/>
              </a:solidFill>
              <a:round/>
              <a:headEnd/>
              <a:tailEnd/>
            </a:ln>
            <a:effectLst/>
          </p:spPr>
          <p:txBody>
            <a:bodyPr/>
            <a:lstStyle/>
            <a:p>
              <a:endParaRPr lang="en-US"/>
            </a:p>
          </p:txBody>
        </p:sp>
        <p:sp>
          <p:nvSpPr>
            <p:cNvPr id="66193" name="Line 1681"/>
            <p:cNvSpPr>
              <a:spLocks noChangeShapeType="1"/>
            </p:cNvSpPr>
            <p:nvPr/>
          </p:nvSpPr>
          <p:spPr bwMode="auto">
            <a:xfrm>
              <a:off x="1670" y="1998"/>
              <a:ext cx="16" cy="1"/>
            </a:xfrm>
            <a:prstGeom prst="line">
              <a:avLst/>
            </a:prstGeom>
            <a:noFill/>
            <a:ln w="12700">
              <a:solidFill>
                <a:schemeClr val="tx2"/>
              </a:solidFill>
              <a:round/>
              <a:headEnd/>
              <a:tailEnd/>
            </a:ln>
            <a:effectLst/>
          </p:spPr>
          <p:txBody>
            <a:bodyPr/>
            <a:lstStyle/>
            <a:p>
              <a:endParaRPr lang="en-US"/>
            </a:p>
          </p:txBody>
        </p:sp>
        <p:sp>
          <p:nvSpPr>
            <p:cNvPr id="66194" name="Line 1682"/>
            <p:cNvSpPr>
              <a:spLocks noChangeShapeType="1"/>
            </p:cNvSpPr>
            <p:nvPr/>
          </p:nvSpPr>
          <p:spPr bwMode="auto">
            <a:xfrm>
              <a:off x="1718" y="1998"/>
              <a:ext cx="16" cy="1"/>
            </a:xfrm>
            <a:prstGeom prst="line">
              <a:avLst/>
            </a:prstGeom>
            <a:noFill/>
            <a:ln w="12700">
              <a:solidFill>
                <a:schemeClr val="tx2"/>
              </a:solidFill>
              <a:round/>
              <a:headEnd/>
              <a:tailEnd/>
            </a:ln>
            <a:effectLst/>
          </p:spPr>
          <p:txBody>
            <a:bodyPr/>
            <a:lstStyle/>
            <a:p>
              <a:endParaRPr lang="en-US"/>
            </a:p>
          </p:txBody>
        </p:sp>
        <p:sp>
          <p:nvSpPr>
            <p:cNvPr id="66195" name="Line 1683"/>
            <p:cNvSpPr>
              <a:spLocks noChangeShapeType="1"/>
            </p:cNvSpPr>
            <p:nvPr/>
          </p:nvSpPr>
          <p:spPr bwMode="auto">
            <a:xfrm>
              <a:off x="1766" y="1998"/>
              <a:ext cx="16" cy="1"/>
            </a:xfrm>
            <a:prstGeom prst="line">
              <a:avLst/>
            </a:prstGeom>
            <a:noFill/>
            <a:ln w="12700">
              <a:solidFill>
                <a:schemeClr val="tx2"/>
              </a:solidFill>
              <a:round/>
              <a:headEnd/>
              <a:tailEnd/>
            </a:ln>
            <a:effectLst/>
          </p:spPr>
          <p:txBody>
            <a:bodyPr/>
            <a:lstStyle/>
            <a:p>
              <a:endParaRPr lang="en-US"/>
            </a:p>
          </p:txBody>
        </p:sp>
        <p:sp>
          <p:nvSpPr>
            <p:cNvPr id="66196" name="Line 1684"/>
            <p:cNvSpPr>
              <a:spLocks noChangeShapeType="1"/>
            </p:cNvSpPr>
            <p:nvPr/>
          </p:nvSpPr>
          <p:spPr bwMode="auto">
            <a:xfrm>
              <a:off x="1814" y="1998"/>
              <a:ext cx="16" cy="1"/>
            </a:xfrm>
            <a:prstGeom prst="line">
              <a:avLst/>
            </a:prstGeom>
            <a:noFill/>
            <a:ln w="12700">
              <a:solidFill>
                <a:schemeClr val="tx2"/>
              </a:solidFill>
              <a:round/>
              <a:headEnd/>
              <a:tailEnd/>
            </a:ln>
            <a:effectLst/>
          </p:spPr>
          <p:txBody>
            <a:bodyPr/>
            <a:lstStyle/>
            <a:p>
              <a:endParaRPr lang="en-US"/>
            </a:p>
          </p:txBody>
        </p:sp>
        <p:sp>
          <p:nvSpPr>
            <p:cNvPr id="66197" name="Line 1685"/>
            <p:cNvSpPr>
              <a:spLocks noChangeShapeType="1"/>
            </p:cNvSpPr>
            <p:nvPr/>
          </p:nvSpPr>
          <p:spPr bwMode="auto">
            <a:xfrm>
              <a:off x="1862" y="1998"/>
              <a:ext cx="16" cy="1"/>
            </a:xfrm>
            <a:prstGeom prst="line">
              <a:avLst/>
            </a:prstGeom>
            <a:noFill/>
            <a:ln w="12700">
              <a:solidFill>
                <a:schemeClr val="tx2"/>
              </a:solidFill>
              <a:round/>
              <a:headEnd/>
              <a:tailEnd/>
            </a:ln>
            <a:effectLst/>
          </p:spPr>
          <p:txBody>
            <a:bodyPr/>
            <a:lstStyle/>
            <a:p>
              <a:endParaRPr lang="en-US"/>
            </a:p>
          </p:txBody>
        </p:sp>
        <p:sp>
          <p:nvSpPr>
            <p:cNvPr id="66198" name="Line 1686"/>
            <p:cNvSpPr>
              <a:spLocks noChangeShapeType="1"/>
            </p:cNvSpPr>
            <p:nvPr/>
          </p:nvSpPr>
          <p:spPr bwMode="auto">
            <a:xfrm>
              <a:off x="1910" y="1998"/>
              <a:ext cx="16" cy="1"/>
            </a:xfrm>
            <a:prstGeom prst="line">
              <a:avLst/>
            </a:prstGeom>
            <a:noFill/>
            <a:ln w="12700">
              <a:solidFill>
                <a:schemeClr val="tx2"/>
              </a:solidFill>
              <a:round/>
              <a:headEnd/>
              <a:tailEnd/>
            </a:ln>
            <a:effectLst/>
          </p:spPr>
          <p:txBody>
            <a:bodyPr/>
            <a:lstStyle/>
            <a:p>
              <a:endParaRPr lang="en-US"/>
            </a:p>
          </p:txBody>
        </p:sp>
        <p:sp>
          <p:nvSpPr>
            <p:cNvPr id="66199" name="Line 1687"/>
            <p:cNvSpPr>
              <a:spLocks noChangeShapeType="1"/>
            </p:cNvSpPr>
            <p:nvPr/>
          </p:nvSpPr>
          <p:spPr bwMode="auto">
            <a:xfrm>
              <a:off x="1958" y="1998"/>
              <a:ext cx="16" cy="1"/>
            </a:xfrm>
            <a:prstGeom prst="line">
              <a:avLst/>
            </a:prstGeom>
            <a:noFill/>
            <a:ln w="12700">
              <a:solidFill>
                <a:schemeClr val="tx2"/>
              </a:solidFill>
              <a:round/>
              <a:headEnd/>
              <a:tailEnd/>
            </a:ln>
            <a:effectLst/>
          </p:spPr>
          <p:txBody>
            <a:bodyPr/>
            <a:lstStyle/>
            <a:p>
              <a:endParaRPr lang="en-US"/>
            </a:p>
          </p:txBody>
        </p:sp>
        <p:sp>
          <p:nvSpPr>
            <p:cNvPr id="66200" name="Line 1688"/>
            <p:cNvSpPr>
              <a:spLocks noChangeShapeType="1"/>
            </p:cNvSpPr>
            <p:nvPr/>
          </p:nvSpPr>
          <p:spPr bwMode="auto">
            <a:xfrm>
              <a:off x="2005" y="1998"/>
              <a:ext cx="16" cy="1"/>
            </a:xfrm>
            <a:prstGeom prst="line">
              <a:avLst/>
            </a:prstGeom>
            <a:noFill/>
            <a:ln w="12700">
              <a:solidFill>
                <a:schemeClr val="tx2"/>
              </a:solidFill>
              <a:round/>
              <a:headEnd/>
              <a:tailEnd/>
            </a:ln>
            <a:effectLst/>
          </p:spPr>
          <p:txBody>
            <a:bodyPr/>
            <a:lstStyle/>
            <a:p>
              <a:endParaRPr lang="en-US"/>
            </a:p>
          </p:txBody>
        </p:sp>
        <p:sp>
          <p:nvSpPr>
            <p:cNvPr id="66201" name="Line 1689"/>
            <p:cNvSpPr>
              <a:spLocks noChangeShapeType="1"/>
            </p:cNvSpPr>
            <p:nvPr/>
          </p:nvSpPr>
          <p:spPr bwMode="auto">
            <a:xfrm>
              <a:off x="2053" y="1998"/>
              <a:ext cx="16" cy="1"/>
            </a:xfrm>
            <a:prstGeom prst="line">
              <a:avLst/>
            </a:prstGeom>
            <a:noFill/>
            <a:ln w="12700">
              <a:solidFill>
                <a:schemeClr val="tx2"/>
              </a:solidFill>
              <a:round/>
              <a:headEnd/>
              <a:tailEnd/>
            </a:ln>
            <a:effectLst/>
          </p:spPr>
          <p:txBody>
            <a:bodyPr/>
            <a:lstStyle/>
            <a:p>
              <a:endParaRPr lang="en-US"/>
            </a:p>
          </p:txBody>
        </p:sp>
        <p:sp>
          <p:nvSpPr>
            <p:cNvPr id="66202" name="Line 1690"/>
            <p:cNvSpPr>
              <a:spLocks noChangeShapeType="1"/>
            </p:cNvSpPr>
            <p:nvPr/>
          </p:nvSpPr>
          <p:spPr bwMode="auto">
            <a:xfrm>
              <a:off x="2101" y="1998"/>
              <a:ext cx="16" cy="1"/>
            </a:xfrm>
            <a:prstGeom prst="line">
              <a:avLst/>
            </a:prstGeom>
            <a:noFill/>
            <a:ln w="12700">
              <a:solidFill>
                <a:schemeClr val="tx2"/>
              </a:solidFill>
              <a:round/>
              <a:headEnd/>
              <a:tailEnd/>
            </a:ln>
            <a:effectLst/>
          </p:spPr>
          <p:txBody>
            <a:bodyPr/>
            <a:lstStyle/>
            <a:p>
              <a:endParaRPr lang="en-US"/>
            </a:p>
          </p:txBody>
        </p:sp>
        <p:sp>
          <p:nvSpPr>
            <p:cNvPr id="66203" name="Line 1691"/>
            <p:cNvSpPr>
              <a:spLocks noChangeShapeType="1"/>
            </p:cNvSpPr>
            <p:nvPr/>
          </p:nvSpPr>
          <p:spPr bwMode="auto">
            <a:xfrm>
              <a:off x="2149" y="1998"/>
              <a:ext cx="16" cy="1"/>
            </a:xfrm>
            <a:prstGeom prst="line">
              <a:avLst/>
            </a:prstGeom>
            <a:noFill/>
            <a:ln w="12700">
              <a:solidFill>
                <a:schemeClr val="tx2"/>
              </a:solidFill>
              <a:round/>
              <a:headEnd/>
              <a:tailEnd/>
            </a:ln>
            <a:effectLst/>
          </p:spPr>
          <p:txBody>
            <a:bodyPr/>
            <a:lstStyle/>
            <a:p>
              <a:endParaRPr lang="en-US"/>
            </a:p>
          </p:txBody>
        </p:sp>
        <p:sp>
          <p:nvSpPr>
            <p:cNvPr id="66204" name="Line 1692"/>
            <p:cNvSpPr>
              <a:spLocks noChangeShapeType="1"/>
            </p:cNvSpPr>
            <p:nvPr/>
          </p:nvSpPr>
          <p:spPr bwMode="auto">
            <a:xfrm>
              <a:off x="2197" y="1998"/>
              <a:ext cx="16" cy="1"/>
            </a:xfrm>
            <a:prstGeom prst="line">
              <a:avLst/>
            </a:prstGeom>
            <a:noFill/>
            <a:ln w="12700">
              <a:solidFill>
                <a:schemeClr val="tx2"/>
              </a:solidFill>
              <a:round/>
              <a:headEnd/>
              <a:tailEnd/>
            </a:ln>
            <a:effectLst/>
          </p:spPr>
          <p:txBody>
            <a:bodyPr/>
            <a:lstStyle/>
            <a:p>
              <a:endParaRPr lang="en-US"/>
            </a:p>
          </p:txBody>
        </p:sp>
        <p:sp>
          <p:nvSpPr>
            <p:cNvPr id="66205" name="Line 1693"/>
            <p:cNvSpPr>
              <a:spLocks noChangeShapeType="1"/>
            </p:cNvSpPr>
            <p:nvPr/>
          </p:nvSpPr>
          <p:spPr bwMode="auto">
            <a:xfrm>
              <a:off x="2245" y="1998"/>
              <a:ext cx="16" cy="1"/>
            </a:xfrm>
            <a:prstGeom prst="line">
              <a:avLst/>
            </a:prstGeom>
            <a:noFill/>
            <a:ln w="12700">
              <a:solidFill>
                <a:schemeClr val="tx2"/>
              </a:solidFill>
              <a:round/>
              <a:headEnd/>
              <a:tailEnd/>
            </a:ln>
            <a:effectLst/>
          </p:spPr>
          <p:txBody>
            <a:bodyPr/>
            <a:lstStyle/>
            <a:p>
              <a:endParaRPr lang="en-US"/>
            </a:p>
          </p:txBody>
        </p:sp>
        <p:sp>
          <p:nvSpPr>
            <p:cNvPr id="66206" name="Line 1694"/>
            <p:cNvSpPr>
              <a:spLocks noChangeShapeType="1"/>
            </p:cNvSpPr>
            <p:nvPr/>
          </p:nvSpPr>
          <p:spPr bwMode="auto">
            <a:xfrm>
              <a:off x="2293" y="1998"/>
              <a:ext cx="16" cy="1"/>
            </a:xfrm>
            <a:prstGeom prst="line">
              <a:avLst/>
            </a:prstGeom>
            <a:noFill/>
            <a:ln w="12700">
              <a:solidFill>
                <a:schemeClr val="tx2"/>
              </a:solidFill>
              <a:round/>
              <a:headEnd/>
              <a:tailEnd/>
            </a:ln>
            <a:effectLst/>
          </p:spPr>
          <p:txBody>
            <a:bodyPr/>
            <a:lstStyle/>
            <a:p>
              <a:endParaRPr lang="en-US"/>
            </a:p>
          </p:txBody>
        </p:sp>
        <p:sp>
          <p:nvSpPr>
            <p:cNvPr id="66207" name="Line 1695"/>
            <p:cNvSpPr>
              <a:spLocks noChangeShapeType="1"/>
            </p:cNvSpPr>
            <p:nvPr/>
          </p:nvSpPr>
          <p:spPr bwMode="auto">
            <a:xfrm>
              <a:off x="2341" y="1998"/>
              <a:ext cx="16" cy="1"/>
            </a:xfrm>
            <a:prstGeom prst="line">
              <a:avLst/>
            </a:prstGeom>
            <a:noFill/>
            <a:ln w="12700">
              <a:solidFill>
                <a:schemeClr val="tx2"/>
              </a:solidFill>
              <a:round/>
              <a:headEnd/>
              <a:tailEnd/>
            </a:ln>
            <a:effectLst/>
          </p:spPr>
          <p:txBody>
            <a:bodyPr/>
            <a:lstStyle/>
            <a:p>
              <a:endParaRPr lang="en-US"/>
            </a:p>
          </p:txBody>
        </p:sp>
        <p:sp>
          <p:nvSpPr>
            <p:cNvPr id="66208" name="Line 1696"/>
            <p:cNvSpPr>
              <a:spLocks noChangeShapeType="1"/>
            </p:cNvSpPr>
            <p:nvPr/>
          </p:nvSpPr>
          <p:spPr bwMode="auto">
            <a:xfrm>
              <a:off x="2389" y="1998"/>
              <a:ext cx="16" cy="1"/>
            </a:xfrm>
            <a:prstGeom prst="line">
              <a:avLst/>
            </a:prstGeom>
            <a:noFill/>
            <a:ln w="12700">
              <a:solidFill>
                <a:schemeClr val="tx2"/>
              </a:solidFill>
              <a:round/>
              <a:headEnd/>
              <a:tailEnd/>
            </a:ln>
            <a:effectLst/>
          </p:spPr>
          <p:txBody>
            <a:bodyPr/>
            <a:lstStyle/>
            <a:p>
              <a:endParaRPr lang="en-US"/>
            </a:p>
          </p:txBody>
        </p:sp>
        <p:sp>
          <p:nvSpPr>
            <p:cNvPr id="66209" name="Line 1697"/>
            <p:cNvSpPr>
              <a:spLocks noChangeShapeType="1"/>
            </p:cNvSpPr>
            <p:nvPr/>
          </p:nvSpPr>
          <p:spPr bwMode="auto">
            <a:xfrm>
              <a:off x="2437" y="1998"/>
              <a:ext cx="16" cy="1"/>
            </a:xfrm>
            <a:prstGeom prst="line">
              <a:avLst/>
            </a:prstGeom>
            <a:noFill/>
            <a:ln w="12700">
              <a:solidFill>
                <a:schemeClr val="tx2"/>
              </a:solidFill>
              <a:round/>
              <a:headEnd/>
              <a:tailEnd/>
            </a:ln>
            <a:effectLst/>
          </p:spPr>
          <p:txBody>
            <a:bodyPr/>
            <a:lstStyle/>
            <a:p>
              <a:endParaRPr lang="en-US"/>
            </a:p>
          </p:txBody>
        </p:sp>
        <p:sp>
          <p:nvSpPr>
            <p:cNvPr id="66210" name="Line 1698"/>
            <p:cNvSpPr>
              <a:spLocks noChangeShapeType="1"/>
            </p:cNvSpPr>
            <p:nvPr/>
          </p:nvSpPr>
          <p:spPr bwMode="auto">
            <a:xfrm>
              <a:off x="2485" y="1998"/>
              <a:ext cx="16" cy="1"/>
            </a:xfrm>
            <a:prstGeom prst="line">
              <a:avLst/>
            </a:prstGeom>
            <a:noFill/>
            <a:ln w="12700">
              <a:solidFill>
                <a:schemeClr val="tx2"/>
              </a:solidFill>
              <a:round/>
              <a:headEnd/>
              <a:tailEnd/>
            </a:ln>
            <a:effectLst/>
          </p:spPr>
          <p:txBody>
            <a:bodyPr/>
            <a:lstStyle/>
            <a:p>
              <a:endParaRPr lang="en-US"/>
            </a:p>
          </p:txBody>
        </p:sp>
        <p:sp>
          <p:nvSpPr>
            <p:cNvPr id="66211" name="Line 1699"/>
            <p:cNvSpPr>
              <a:spLocks noChangeShapeType="1"/>
            </p:cNvSpPr>
            <p:nvPr/>
          </p:nvSpPr>
          <p:spPr bwMode="auto">
            <a:xfrm>
              <a:off x="2533" y="1998"/>
              <a:ext cx="16" cy="1"/>
            </a:xfrm>
            <a:prstGeom prst="line">
              <a:avLst/>
            </a:prstGeom>
            <a:noFill/>
            <a:ln w="12700">
              <a:solidFill>
                <a:schemeClr val="tx2"/>
              </a:solidFill>
              <a:round/>
              <a:headEnd/>
              <a:tailEnd/>
            </a:ln>
            <a:effectLst/>
          </p:spPr>
          <p:txBody>
            <a:bodyPr/>
            <a:lstStyle/>
            <a:p>
              <a:endParaRPr lang="en-US"/>
            </a:p>
          </p:txBody>
        </p:sp>
        <p:sp>
          <p:nvSpPr>
            <p:cNvPr id="66212" name="Line 1700"/>
            <p:cNvSpPr>
              <a:spLocks noChangeShapeType="1"/>
            </p:cNvSpPr>
            <p:nvPr/>
          </p:nvSpPr>
          <p:spPr bwMode="auto">
            <a:xfrm>
              <a:off x="2580" y="1998"/>
              <a:ext cx="16" cy="1"/>
            </a:xfrm>
            <a:prstGeom prst="line">
              <a:avLst/>
            </a:prstGeom>
            <a:noFill/>
            <a:ln w="12700">
              <a:solidFill>
                <a:schemeClr val="tx2"/>
              </a:solidFill>
              <a:round/>
              <a:headEnd/>
              <a:tailEnd/>
            </a:ln>
            <a:effectLst/>
          </p:spPr>
          <p:txBody>
            <a:bodyPr/>
            <a:lstStyle/>
            <a:p>
              <a:endParaRPr lang="en-US"/>
            </a:p>
          </p:txBody>
        </p:sp>
        <p:sp>
          <p:nvSpPr>
            <p:cNvPr id="66213" name="Line 1701"/>
            <p:cNvSpPr>
              <a:spLocks noChangeShapeType="1"/>
            </p:cNvSpPr>
            <p:nvPr/>
          </p:nvSpPr>
          <p:spPr bwMode="auto">
            <a:xfrm>
              <a:off x="2628" y="1998"/>
              <a:ext cx="16" cy="1"/>
            </a:xfrm>
            <a:prstGeom prst="line">
              <a:avLst/>
            </a:prstGeom>
            <a:noFill/>
            <a:ln w="12700">
              <a:solidFill>
                <a:schemeClr val="tx2"/>
              </a:solidFill>
              <a:round/>
              <a:headEnd/>
              <a:tailEnd/>
            </a:ln>
            <a:effectLst/>
          </p:spPr>
          <p:txBody>
            <a:bodyPr/>
            <a:lstStyle/>
            <a:p>
              <a:endParaRPr lang="en-US"/>
            </a:p>
          </p:txBody>
        </p:sp>
        <p:sp>
          <p:nvSpPr>
            <p:cNvPr id="66214" name="Line 1702"/>
            <p:cNvSpPr>
              <a:spLocks noChangeShapeType="1"/>
            </p:cNvSpPr>
            <p:nvPr/>
          </p:nvSpPr>
          <p:spPr bwMode="auto">
            <a:xfrm>
              <a:off x="2676" y="1998"/>
              <a:ext cx="16" cy="1"/>
            </a:xfrm>
            <a:prstGeom prst="line">
              <a:avLst/>
            </a:prstGeom>
            <a:noFill/>
            <a:ln w="12700">
              <a:solidFill>
                <a:schemeClr val="tx2"/>
              </a:solidFill>
              <a:round/>
              <a:headEnd/>
              <a:tailEnd/>
            </a:ln>
            <a:effectLst/>
          </p:spPr>
          <p:txBody>
            <a:bodyPr/>
            <a:lstStyle/>
            <a:p>
              <a:endParaRPr lang="en-US"/>
            </a:p>
          </p:txBody>
        </p:sp>
        <p:sp>
          <p:nvSpPr>
            <p:cNvPr id="66215" name="Line 1703"/>
            <p:cNvSpPr>
              <a:spLocks noChangeShapeType="1"/>
            </p:cNvSpPr>
            <p:nvPr/>
          </p:nvSpPr>
          <p:spPr bwMode="auto">
            <a:xfrm>
              <a:off x="2724" y="1998"/>
              <a:ext cx="16" cy="1"/>
            </a:xfrm>
            <a:prstGeom prst="line">
              <a:avLst/>
            </a:prstGeom>
            <a:noFill/>
            <a:ln w="12700">
              <a:solidFill>
                <a:schemeClr val="tx2"/>
              </a:solidFill>
              <a:round/>
              <a:headEnd/>
              <a:tailEnd/>
            </a:ln>
            <a:effectLst/>
          </p:spPr>
          <p:txBody>
            <a:bodyPr/>
            <a:lstStyle/>
            <a:p>
              <a:endParaRPr lang="en-US"/>
            </a:p>
          </p:txBody>
        </p:sp>
        <p:sp>
          <p:nvSpPr>
            <p:cNvPr id="66216" name="Line 1704"/>
            <p:cNvSpPr>
              <a:spLocks noChangeShapeType="1"/>
            </p:cNvSpPr>
            <p:nvPr/>
          </p:nvSpPr>
          <p:spPr bwMode="auto">
            <a:xfrm>
              <a:off x="2772" y="1998"/>
              <a:ext cx="16" cy="1"/>
            </a:xfrm>
            <a:prstGeom prst="line">
              <a:avLst/>
            </a:prstGeom>
            <a:noFill/>
            <a:ln w="12700">
              <a:solidFill>
                <a:schemeClr val="tx2"/>
              </a:solidFill>
              <a:round/>
              <a:headEnd/>
              <a:tailEnd/>
            </a:ln>
            <a:effectLst/>
          </p:spPr>
          <p:txBody>
            <a:bodyPr/>
            <a:lstStyle/>
            <a:p>
              <a:endParaRPr lang="en-US"/>
            </a:p>
          </p:txBody>
        </p:sp>
        <p:sp>
          <p:nvSpPr>
            <p:cNvPr id="66217" name="Line 1705"/>
            <p:cNvSpPr>
              <a:spLocks noChangeShapeType="1"/>
            </p:cNvSpPr>
            <p:nvPr/>
          </p:nvSpPr>
          <p:spPr bwMode="auto">
            <a:xfrm>
              <a:off x="2820" y="1998"/>
              <a:ext cx="16" cy="1"/>
            </a:xfrm>
            <a:prstGeom prst="line">
              <a:avLst/>
            </a:prstGeom>
            <a:noFill/>
            <a:ln w="12700">
              <a:solidFill>
                <a:schemeClr val="tx2"/>
              </a:solidFill>
              <a:round/>
              <a:headEnd/>
              <a:tailEnd/>
            </a:ln>
            <a:effectLst/>
          </p:spPr>
          <p:txBody>
            <a:bodyPr/>
            <a:lstStyle/>
            <a:p>
              <a:endParaRPr lang="en-US"/>
            </a:p>
          </p:txBody>
        </p:sp>
        <p:sp>
          <p:nvSpPr>
            <p:cNvPr id="66218" name="Line 1706"/>
            <p:cNvSpPr>
              <a:spLocks noChangeShapeType="1"/>
            </p:cNvSpPr>
            <p:nvPr/>
          </p:nvSpPr>
          <p:spPr bwMode="auto">
            <a:xfrm>
              <a:off x="2868" y="1998"/>
              <a:ext cx="16" cy="1"/>
            </a:xfrm>
            <a:prstGeom prst="line">
              <a:avLst/>
            </a:prstGeom>
            <a:noFill/>
            <a:ln w="12700">
              <a:solidFill>
                <a:schemeClr val="tx2"/>
              </a:solidFill>
              <a:round/>
              <a:headEnd/>
              <a:tailEnd/>
            </a:ln>
            <a:effectLst/>
          </p:spPr>
          <p:txBody>
            <a:bodyPr/>
            <a:lstStyle/>
            <a:p>
              <a:endParaRPr lang="en-US"/>
            </a:p>
          </p:txBody>
        </p:sp>
        <p:sp>
          <p:nvSpPr>
            <p:cNvPr id="66219" name="Line 1707"/>
            <p:cNvSpPr>
              <a:spLocks noChangeShapeType="1"/>
            </p:cNvSpPr>
            <p:nvPr/>
          </p:nvSpPr>
          <p:spPr bwMode="auto">
            <a:xfrm>
              <a:off x="2916" y="1998"/>
              <a:ext cx="16" cy="1"/>
            </a:xfrm>
            <a:prstGeom prst="line">
              <a:avLst/>
            </a:prstGeom>
            <a:noFill/>
            <a:ln w="12700">
              <a:solidFill>
                <a:schemeClr val="tx2"/>
              </a:solidFill>
              <a:round/>
              <a:headEnd/>
              <a:tailEnd/>
            </a:ln>
            <a:effectLst/>
          </p:spPr>
          <p:txBody>
            <a:bodyPr/>
            <a:lstStyle/>
            <a:p>
              <a:endParaRPr lang="en-US"/>
            </a:p>
          </p:txBody>
        </p:sp>
        <p:sp>
          <p:nvSpPr>
            <p:cNvPr id="66220" name="Line 1708"/>
            <p:cNvSpPr>
              <a:spLocks noChangeShapeType="1"/>
            </p:cNvSpPr>
            <p:nvPr/>
          </p:nvSpPr>
          <p:spPr bwMode="auto">
            <a:xfrm>
              <a:off x="2964" y="1998"/>
              <a:ext cx="16" cy="1"/>
            </a:xfrm>
            <a:prstGeom prst="line">
              <a:avLst/>
            </a:prstGeom>
            <a:noFill/>
            <a:ln w="12700">
              <a:solidFill>
                <a:schemeClr val="tx2"/>
              </a:solidFill>
              <a:round/>
              <a:headEnd/>
              <a:tailEnd/>
            </a:ln>
            <a:effectLst/>
          </p:spPr>
          <p:txBody>
            <a:bodyPr/>
            <a:lstStyle/>
            <a:p>
              <a:endParaRPr lang="en-US"/>
            </a:p>
          </p:txBody>
        </p:sp>
        <p:sp>
          <p:nvSpPr>
            <p:cNvPr id="66221" name="Line 1709"/>
            <p:cNvSpPr>
              <a:spLocks noChangeShapeType="1"/>
            </p:cNvSpPr>
            <p:nvPr/>
          </p:nvSpPr>
          <p:spPr bwMode="auto">
            <a:xfrm>
              <a:off x="3012" y="1998"/>
              <a:ext cx="16" cy="1"/>
            </a:xfrm>
            <a:prstGeom prst="line">
              <a:avLst/>
            </a:prstGeom>
            <a:noFill/>
            <a:ln w="12700">
              <a:solidFill>
                <a:schemeClr val="tx2"/>
              </a:solidFill>
              <a:round/>
              <a:headEnd/>
              <a:tailEnd/>
            </a:ln>
            <a:effectLst/>
          </p:spPr>
          <p:txBody>
            <a:bodyPr/>
            <a:lstStyle/>
            <a:p>
              <a:endParaRPr lang="en-US"/>
            </a:p>
          </p:txBody>
        </p:sp>
        <p:sp>
          <p:nvSpPr>
            <p:cNvPr id="66222" name="Line 1710"/>
            <p:cNvSpPr>
              <a:spLocks noChangeShapeType="1"/>
            </p:cNvSpPr>
            <p:nvPr/>
          </p:nvSpPr>
          <p:spPr bwMode="auto">
            <a:xfrm>
              <a:off x="3060" y="1998"/>
              <a:ext cx="16" cy="1"/>
            </a:xfrm>
            <a:prstGeom prst="line">
              <a:avLst/>
            </a:prstGeom>
            <a:noFill/>
            <a:ln w="12700">
              <a:solidFill>
                <a:schemeClr val="tx2"/>
              </a:solidFill>
              <a:round/>
              <a:headEnd/>
              <a:tailEnd/>
            </a:ln>
            <a:effectLst/>
          </p:spPr>
          <p:txBody>
            <a:bodyPr/>
            <a:lstStyle/>
            <a:p>
              <a:endParaRPr lang="en-US"/>
            </a:p>
          </p:txBody>
        </p:sp>
        <p:sp>
          <p:nvSpPr>
            <p:cNvPr id="66223" name="Line 1711"/>
            <p:cNvSpPr>
              <a:spLocks noChangeShapeType="1"/>
            </p:cNvSpPr>
            <p:nvPr/>
          </p:nvSpPr>
          <p:spPr bwMode="auto">
            <a:xfrm>
              <a:off x="3108" y="1998"/>
              <a:ext cx="16" cy="1"/>
            </a:xfrm>
            <a:prstGeom prst="line">
              <a:avLst/>
            </a:prstGeom>
            <a:noFill/>
            <a:ln w="12700">
              <a:solidFill>
                <a:schemeClr val="tx2"/>
              </a:solidFill>
              <a:round/>
              <a:headEnd/>
              <a:tailEnd/>
            </a:ln>
            <a:effectLst/>
          </p:spPr>
          <p:txBody>
            <a:bodyPr/>
            <a:lstStyle/>
            <a:p>
              <a:endParaRPr lang="en-US"/>
            </a:p>
          </p:txBody>
        </p:sp>
        <p:sp>
          <p:nvSpPr>
            <p:cNvPr id="66224" name="Line 1712"/>
            <p:cNvSpPr>
              <a:spLocks noChangeShapeType="1"/>
            </p:cNvSpPr>
            <p:nvPr/>
          </p:nvSpPr>
          <p:spPr bwMode="auto">
            <a:xfrm>
              <a:off x="3156" y="1998"/>
              <a:ext cx="15" cy="1"/>
            </a:xfrm>
            <a:prstGeom prst="line">
              <a:avLst/>
            </a:prstGeom>
            <a:noFill/>
            <a:ln w="12700">
              <a:solidFill>
                <a:schemeClr val="tx2"/>
              </a:solidFill>
              <a:round/>
              <a:headEnd/>
              <a:tailEnd/>
            </a:ln>
            <a:effectLst/>
          </p:spPr>
          <p:txBody>
            <a:bodyPr/>
            <a:lstStyle/>
            <a:p>
              <a:endParaRPr lang="en-US"/>
            </a:p>
          </p:txBody>
        </p:sp>
        <p:sp>
          <p:nvSpPr>
            <p:cNvPr id="66225" name="Line 1713"/>
            <p:cNvSpPr>
              <a:spLocks noChangeShapeType="1"/>
            </p:cNvSpPr>
            <p:nvPr/>
          </p:nvSpPr>
          <p:spPr bwMode="auto">
            <a:xfrm>
              <a:off x="3203" y="1998"/>
              <a:ext cx="16" cy="1"/>
            </a:xfrm>
            <a:prstGeom prst="line">
              <a:avLst/>
            </a:prstGeom>
            <a:noFill/>
            <a:ln w="12700">
              <a:solidFill>
                <a:schemeClr val="tx2"/>
              </a:solidFill>
              <a:round/>
              <a:headEnd/>
              <a:tailEnd/>
            </a:ln>
            <a:effectLst/>
          </p:spPr>
          <p:txBody>
            <a:bodyPr/>
            <a:lstStyle/>
            <a:p>
              <a:endParaRPr lang="en-US"/>
            </a:p>
          </p:txBody>
        </p:sp>
        <p:sp>
          <p:nvSpPr>
            <p:cNvPr id="66226" name="Line 1714"/>
            <p:cNvSpPr>
              <a:spLocks noChangeShapeType="1"/>
            </p:cNvSpPr>
            <p:nvPr/>
          </p:nvSpPr>
          <p:spPr bwMode="auto">
            <a:xfrm>
              <a:off x="3251" y="1998"/>
              <a:ext cx="16" cy="1"/>
            </a:xfrm>
            <a:prstGeom prst="line">
              <a:avLst/>
            </a:prstGeom>
            <a:noFill/>
            <a:ln w="12700">
              <a:solidFill>
                <a:schemeClr val="tx2"/>
              </a:solidFill>
              <a:round/>
              <a:headEnd/>
              <a:tailEnd/>
            </a:ln>
            <a:effectLst/>
          </p:spPr>
          <p:txBody>
            <a:bodyPr/>
            <a:lstStyle/>
            <a:p>
              <a:endParaRPr lang="en-US"/>
            </a:p>
          </p:txBody>
        </p:sp>
        <p:sp>
          <p:nvSpPr>
            <p:cNvPr id="66227" name="Line 1715"/>
            <p:cNvSpPr>
              <a:spLocks noChangeShapeType="1"/>
            </p:cNvSpPr>
            <p:nvPr/>
          </p:nvSpPr>
          <p:spPr bwMode="auto">
            <a:xfrm>
              <a:off x="3299" y="1998"/>
              <a:ext cx="16" cy="1"/>
            </a:xfrm>
            <a:prstGeom prst="line">
              <a:avLst/>
            </a:prstGeom>
            <a:noFill/>
            <a:ln w="12700">
              <a:solidFill>
                <a:schemeClr val="tx2"/>
              </a:solidFill>
              <a:round/>
              <a:headEnd/>
              <a:tailEnd/>
            </a:ln>
            <a:effectLst/>
          </p:spPr>
          <p:txBody>
            <a:bodyPr/>
            <a:lstStyle/>
            <a:p>
              <a:endParaRPr lang="en-US"/>
            </a:p>
          </p:txBody>
        </p:sp>
        <p:sp>
          <p:nvSpPr>
            <p:cNvPr id="66228" name="Line 1716"/>
            <p:cNvSpPr>
              <a:spLocks noChangeShapeType="1"/>
            </p:cNvSpPr>
            <p:nvPr/>
          </p:nvSpPr>
          <p:spPr bwMode="auto">
            <a:xfrm>
              <a:off x="3347" y="1998"/>
              <a:ext cx="16" cy="1"/>
            </a:xfrm>
            <a:prstGeom prst="line">
              <a:avLst/>
            </a:prstGeom>
            <a:noFill/>
            <a:ln w="12700">
              <a:solidFill>
                <a:schemeClr val="tx2"/>
              </a:solidFill>
              <a:round/>
              <a:headEnd/>
              <a:tailEnd/>
            </a:ln>
            <a:effectLst/>
          </p:spPr>
          <p:txBody>
            <a:bodyPr/>
            <a:lstStyle/>
            <a:p>
              <a:endParaRPr lang="en-US"/>
            </a:p>
          </p:txBody>
        </p:sp>
        <p:sp>
          <p:nvSpPr>
            <p:cNvPr id="66229" name="Line 1717"/>
            <p:cNvSpPr>
              <a:spLocks noChangeShapeType="1"/>
            </p:cNvSpPr>
            <p:nvPr/>
          </p:nvSpPr>
          <p:spPr bwMode="auto">
            <a:xfrm>
              <a:off x="3395" y="1998"/>
              <a:ext cx="16" cy="1"/>
            </a:xfrm>
            <a:prstGeom prst="line">
              <a:avLst/>
            </a:prstGeom>
            <a:noFill/>
            <a:ln w="12700">
              <a:solidFill>
                <a:schemeClr val="tx2"/>
              </a:solidFill>
              <a:round/>
              <a:headEnd/>
              <a:tailEnd/>
            </a:ln>
            <a:effectLst/>
          </p:spPr>
          <p:txBody>
            <a:bodyPr/>
            <a:lstStyle/>
            <a:p>
              <a:endParaRPr lang="en-US"/>
            </a:p>
          </p:txBody>
        </p:sp>
        <p:sp>
          <p:nvSpPr>
            <p:cNvPr id="66230" name="Line 1718"/>
            <p:cNvSpPr>
              <a:spLocks noChangeShapeType="1"/>
            </p:cNvSpPr>
            <p:nvPr/>
          </p:nvSpPr>
          <p:spPr bwMode="auto">
            <a:xfrm>
              <a:off x="3443" y="1998"/>
              <a:ext cx="16" cy="1"/>
            </a:xfrm>
            <a:prstGeom prst="line">
              <a:avLst/>
            </a:prstGeom>
            <a:noFill/>
            <a:ln w="12700">
              <a:solidFill>
                <a:schemeClr val="tx2"/>
              </a:solidFill>
              <a:round/>
              <a:headEnd/>
              <a:tailEnd/>
            </a:ln>
            <a:effectLst/>
          </p:spPr>
          <p:txBody>
            <a:bodyPr/>
            <a:lstStyle/>
            <a:p>
              <a:endParaRPr lang="en-US"/>
            </a:p>
          </p:txBody>
        </p:sp>
        <p:sp>
          <p:nvSpPr>
            <p:cNvPr id="66231" name="Line 1719"/>
            <p:cNvSpPr>
              <a:spLocks noChangeShapeType="1"/>
            </p:cNvSpPr>
            <p:nvPr/>
          </p:nvSpPr>
          <p:spPr bwMode="auto">
            <a:xfrm>
              <a:off x="3491" y="1998"/>
              <a:ext cx="16" cy="1"/>
            </a:xfrm>
            <a:prstGeom prst="line">
              <a:avLst/>
            </a:prstGeom>
            <a:noFill/>
            <a:ln w="12700">
              <a:solidFill>
                <a:schemeClr val="tx2"/>
              </a:solidFill>
              <a:round/>
              <a:headEnd/>
              <a:tailEnd/>
            </a:ln>
            <a:effectLst/>
          </p:spPr>
          <p:txBody>
            <a:bodyPr/>
            <a:lstStyle/>
            <a:p>
              <a:endParaRPr lang="en-US"/>
            </a:p>
          </p:txBody>
        </p:sp>
        <p:sp>
          <p:nvSpPr>
            <p:cNvPr id="66232" name="Line 1720"/>
            <p:cNvSpPr>
              <a:spLocks noChangeShapeType="1"/>
            </p:cNvSpPr>
            <p:nvPr/>
          </p:nvSpPr>
          <p:spPr bwMode="auto">
            <a:xfrm>
              <a:off x="3539" y="1998"/>
              <a:ext cx="16" cy="1"/>
            </a:xfrm>
            <a:prstGeom prst="line">
              <a:avLst/>
            </a:prstGeom>
            <a:noFill/>
            <a:ln w="12700">
              <a:solidFill>
                <a:schemeClr val="tx2"/>
              </a:solidFill>
              <a:round/>
              <a:headEnd/>
              <a:tailEnd/>
            </a:ln>
            <a:effectLst/>
          </p:spPr>
          <p:txBody>
            <a:bodyPr/>
            <a:lstStyle/>
            <a:p>
              <a:endParaRPr lang="en-US"/>
            </a:p>
          </p:txBody>
        </p:sp>
        <p:sp>
          <p:nvSpPr>
            <p:cNvPr id="66233" name="Line 1721"/>
            <p:cNvSpPr>
              <a:spLocks noChangeShapeType="1"/>
            </p:cNvSpPr>
            <p:nvPr/>
          </p:nvSpPr>
          <p:spPr bwMode="auto">
            <a:xfrm>
              <a:off x="3587" y="1998"/>
              <a:ext cx="16" cy="1"/>
            </a:xfrm>
            <a:prstGeom prst="line">
              <a:avLst/>
            </a:prstGeom>
            <a:noFill/>
            <a:ln w="12700">
              <a:solidFill>
                <a:schemeClr val="tx2"/>
              </a:solidFill>
              <a:round/>
              <a:headEnd/>
              <a:tailEnd/>
            </a:ln>
            <a:effectLst/>
          </p:spPr>
          <p:txBody>
            <a:bodyPr/>
            <a:lstStyle/>
            <a:p>
              <a:endParaRPr lang="en-US"/>
            </a:p>
          </p:txBody>
        </p:sp>
        <p:sp>
          <p:nvSpPr>
            <p:cNvPr id="66234" name="Line 1722"/>
            <p:cNvSpPr>
              <a:spLocks noChangeShapeType="1"/>
            </p:cNvSpPr>
            <p:nvPr/>
          </p:nvSpPr>
          <p:spPr bwMode="auto">
            <a:xfrm>
              <a:off x="3635" y="1998"/>
              <a:ext cx="16" cy="1"/>
            </a:xfrm>
            <a:prstGeom prst="line">
              <a:avLst/>
            </a:prstGeom>
            <a:noFill/>
            <a:ln w="12700">
              <a:solidFill>
                <a:schemeClr val="tx2"/>
              </a:solidFill>
              <a:round/>
              <a:headEnd/>
              <a:tailEnd/>
            </a:ln>
            <a:effectLst/>
          </p:spPr>
          <p:txBody>
            <a:bodyPr/>
            <a:lstStyle/>
            <a:p>
              <a:endParaRPr lang="en-US"/>
            </a:p>
          </p:txBody>
        </p:sp>
        <p:sp>
          <p:nvSpPr>
            <p:cNvPr id="66235" name="Line 1723"/>
            <p:cNvSpPr>
              <a:spLocks noChangeShapeType="1"/>
            </p:cNvSpPr>
            <p:nvPr/>
          </p:nvSpPr>
          <p:spPr bwMode="auto">
            <a:xfrm>
              <a:off x="3683" y="1998"/>
              <a:ext cx="16" cy="1"/>
            </a:xfrm>
            <a:prstGeom prst="line">
              <a:avLst/>
            </a:prstGeom>
            <a:noFill/>
            <a:ln w="12700">
              <a:solidFill>
                <a:schemeClr val="tx2"/>
              </a:solidFill>
              <a:round/>
              <a:headEnd/>
              <a:tailEnd/>
            </a:ln>
            <a:effectLst/>
          </p:spPr>
          <p:txBody>
            <a:bodyPr/>
            <a:lstStyle/>
            <a:p>
              <a:endParaRPr lang="en-US"/>
            </a:p>
          </p:txBody>
        </p:sp>
        <p:sp>
          <p:nvSpPr>
            <p:cNvPr id="66236" name="Line 1724"/>
            <p:cNvSpPr>
              <a:spLocks noChangeShapeType="1"/>
            </p:cNvSpPr>
            <p:nvPr/>
          </p:nvSpPr>
          <p:spPr bwMode="auto">
            <a:xfrm>
              <a:off x="3731" y="1998"/>
              <a:ext cx="16" cy="1"/>
            </a:xfrm>
            <a:prstGeom prst="line">
              <a:avLst/>
            </a:prstGeom>
            <a:noFill/>
            <a:ln w="12700">
              <a:solidFill>
                <a:schemeClr val="tx2"/>
              </a:solidFill>
              <a:round/>
              <a:headEnd/>
              <a:tailEnd/>
            </a:ln>
            <a:effectLst/>
          </p:spPr>
          <p:txBody>
            <a:bodyPr/>
            <a:lstStyle/>
            <a:p>
              <a:endParaRPr lang="en-US"/>
            </a:p>
          </p:txBody>
        </p:sp>
        <p:sp>
          <p:nvSpPr>
            <p:cNvPr id="66237" name="Line 1725"/>
            <p:cNvSpPr>
              <a:spLocks noChangeShapeType="1"/>
            </p:cNvSpPr>
            <p:nvPr/>
          </p:nvSpPr>
          <p:spPr bwMode="auto">
            <a:xfrm>
              <a:off x="3778" y="1998"/>
              <a:ext cx="16" cy="1"/>
            </a:xfrm>
            <a:prstGeom prst="line">
              <a:avLst/>
            </a:prstGeom>
            <a:noFill/>
            <a:ln w="12700">
              <a:solidFill>
                <a:schemeClr val="tx2"/>
              </a:solidFill>
              <a:round/>
              <a:headEnd/>
              <a:tailEnd/>
            </a:ln>
            <a:effectLst/>
          </p:spPr>
          <p:txBody>
            <a:bodyPr/>
            <a:lstStyle/>
            <a:p>
              <a:endParaRPr lang="en-US"/>
            </a:p>
          </p:txBody>
        </p:sp>
        <p:sp>
          <p:nvSpPr>
            <p:cNvPr id="66238" name="Line 1726"/>
            <p:cNvSpPr>
              <a:spLocks noChangeShapeType="1"/>
            </p:cNvSpPr>
            <p:nvPr/>
          </p:nvSpPr>
          <p:spPr bwMode="auto">
            <a:xfrm>
              <a:off x="3826" y="1998"/>
              <a:ext cx="16" cy="1"/>
            </a:xfrm>
            <a:prstGeom prst="line">
              <a:avLst/>
            </a:prstGeom>
            <a:noFill/>
            <a:ln w="12700">
              <a:solidFill>
                <a:schemeClr val="tx2"/>
              </a:solidFill>
              <a:round/>
              <a:headEnd/>
              <a:tailEnd/>
            </a:ln>
            <a:effectLst/>
          </p:spPr>
          <p:txBody>
            <a:bodyPr/>
            <a:lstStyle/>
            <a:p>
              <a:endParaRPr lang="en-US"/>
            </a:p>
          </p:txBody>
        </p:sp>
        <p:sp>
          <p:nvSpPr>
            <p:cNvPr id="66239" name="Line 1727"/>
            <p:cNvSpPr>
              <a:spLocks noChangeShapeType="1"/>
            </p:cNvSpPr>
            <p:nvPr/>
          </p:nvSpPr>
          <p:spPr bwMode="auto">
            <a:xfrm>
              <a:off x="3874" y="1998"/>
              <a:ext cx="16" cy="1"/>
            </a:xfrm>
            <a:prstGeom prst="line">
              <a:avLst/>
            </a:prstGeom>
            <a:noFill/>
            <a:ln w="12700">
              <a:solidFill>
                <a:schemeClr val="tx2"/>
              </a:solidFill>
              <a:round/>
              <a:headEnd/>
              <a:tailEnd/>
            </a:ln>
            <a:effectLst/>
          </p:spPr>
          <p:txBody>
            <a:bodyPr/>
            <a:lstStyle/>
            <a:p>
              <a:endParaRPr lang="en-US"/>
            </a:p>
          </p:txBody>
        </p:sp>
        <p:sp>
          <p:nvSpPr>
            <p:cNvPr id="66240" name="Line 1728"/>
            <p:cNvSpPr>
              <a:spLocks noChangeShapeType="1"/>
            </p:cNvSpPr>
            <p:nvPr/>
          </p:nvSpPr>
          <p:spPr bwMode="auto">
            <a:xfrm>
              <a:off x="3922" y="1998"/>
              <a:ext cx="16" cy="1"/>
            </a:xfrm>
            <a:prstGeom prst="line">
              <a:avLst/>
            </a:prstGeom>
            <a:noFill/>
            <a:ln w="12700">
              <a:solidFill>
                <a:schemeClr val="tx2"/>
              </a:solidFill>
              <a:round/>
              <a:headEnd/>
              <a:tailEnd/>
            </a:ln>
            <a:effectLst/>
          </p:spPr>
          <p:txBody>
            <a:bodyPr/>
            <a:lstStyle/>
            <a:p>
              <a:endParaRPr lang="en-US"/>
            </a:p>
          </p:txBody>
        </p:sp>
        <p:sp>
          <p:nvSpPr>
            <p:cNvPr id="66241" name="Line 1729"/>
            <p:cNvSpPr>
              <a:spLocks noChangeShapeType="1"/>
            </p:cNvSpPr>
            <p:nvPr/>
          </p:nvSpPr>
          <p:spPr bwMode="auto">
            <a:xfrm>
              <a:off x="3970" y="1998"/>
              <a:ext cx="16" cy="1"/>
            </a:xfrm>
            <a:prstGeom prst="line">
              <a:avLst/>
            </a:prstGeom>
            <a:noFill/>
            <a:ln w="12700">
              <a:solidFill>
                <a:schemeClr val="tx2"/>
              </a:solidFill>
              <a:round/>
              <a:headEnd/>
              <a:tailEnd/>
            </a:ln>
            <a:effectLst/>
          </p:spPr>
          <p:txBody>
            <a:bodyPr/>
            <a:lstStyle/>
            <a:p>
              <a:endParaRPr lang="en-US"/>
            </a:p>
          </p:txBody>
        </p:sp>
        <p:sp>
          <p:nvSpPr>
            <p:cNvPr id="66242" name="Line 1730"/>
            <p:cNvSpPr>
              <a:spLocks noChangeShapeType="1"/>
            </p:cNvSpPr>
            <p:nvPr/>
          </p:nvSpPr>
          <p:spPr bwMode="auto">
            <a:xfrm>
              <a:off x="4018" y="1998"/>
              <a:ext cx="16" cy="1"/>
            </a:xfrm>
            <a:prstGeom prst="line">
              <a:avLst/>
            </a:prstGeom>
            <a:noFill/>
            <a:ln w="12700">
              <a:solidFill>
                <a:schemeClr val="tx2"/>
              </a:solidFill>
              <a:round/>
              <a:headEnd/>
              <a:tailEnd/>
            </a:ln>
            <a:effectLst/>
          </p:spPr>
          <p:txBody>
            <a:bodyPr/>
            <a:lstStyle/>
            <a:p>
              <a:endParaRPr lang="en-US"/>
            </a:p>
          </p:txBody>
        </p:sp>
        <p:sp>
          <p:nvSpPr>
            <p:cNvPr id="66243" name="Line 1731"/>
            <p:cNvSpPr>
              <a:spLocks noChangeShapeType="1"/>
            </p:cNvSpPr>
            <p:nvPr/>
          </p:nvSpPr>
          <p:spPr bwMode="auto">
            <a:xfrm>
              <a:off x="4066" y="1998"/>
              <a:ext cx="16" cy="1"/>
            </a:xfrm>
            <a:prstGeom prst="line">
              <a:avLst/>
            </a:prstGeom>
            <a:noFill/>
            <a:ln w="12700">
              <a:solidFill>
                <a:schemeClr val="tx2"/>
              </a:solidFill>
              <a:round/>
              <a:headEnd/>
              <a:tailEnd/>
            </a:ln>
            <a:effectLst/>
          </p:spPr>
          <p:txBody>
            <a:bodyPr/>
            <a:lstStyle/>
            <a:p>
              <a:endParaRPr lang="en-US"/>
            </a:p>
          </p:txBody>
        </p:sp>
        <p:sp>
          <p:nvSpPr>
            <p:cNvPr id="66244" name="Line 1732"/>
            <p:cNvSpPr>
              <a:spLocks noChangeShapeType="1"/>
            </p:cNvSpPr>
            <p:nvPr/>
          </p:nvSpPr>
          <p:spPr bwMode="auto">
            <a:xfrm>
              <a:off x="4114" y="1998"/>
              <a:ext cx="16" cy="1"/>
            </a:xfrm>
            <a:prstGeom prst="line">
              <a:avLst/>
            </a:prstGeom>
            <a:noFill/>
            <a:ln w="12700">
              <a:solidFill>
                <a:schemeClr val="tx2"/>
              </a:solidFill>
              <a:round/>
              <a:headEnd/>
              <a:tailEnd/>
            </a:ln>
            <a:effectLst/>
          </p:spPr>
          <p:txBody>
            <a:bodyPr/>
            <a:lstStyle/>
            <a:p>
              <a:endParaRPr lang="en-US"/>
            </a:p>
          </p:txBody>
        </p:sp>
        <p:sp>
          <p:nvSpPr>
            <p:cNvPr id="66245" name="Line 1733"/>
            <p:cNvSpPr>
              <a:spLocks noChangeShapeType="1"/>
            </p:cNvSpPr>
            <p:nvPr/>
          </p:nvSpPr>
          <p:spPr bwMode="auto">
            <a:xfrm>
              <a:off x="4162" y="1998"/>
              <a:ext cx="16" cy="1"/>
            </a:xfrm>
            <a:prstGeom prst="line">
              <a:avLst/>
            </a:prstGeom>
            <a:noFill/>
            <a:ln w="12700">
              <a:solidFill>
                <a:schemeClr val="tx2"/>
              </a:solidFill>
              <a:round/>
              <a:headEnd/>
              <a:tailEnd/>
            </a:ln>
            <a:effectLst/>
          </p:spPr>
          <p:txBody>
            <a:bodyPr/>
            <a:lstStyle/>
            <a:p>
              <a:endParaRPr lang="en-US"/>
            </a:p>
          </p:txBody>
        </p:sp>
        <p:sp>
          <p:nvSpPr>
            <p:cNvPr id="66246" name="Line 1734"/>
            <p:cNvSpPr>
              <a:spLocks noChangeShapeType="1"/>
            </p:cNvSpPr>
            <p:nvPr/>
          </p:nvSpPr>
          <p:spPr bwMode="auto">
            <a:xfrm>
              <a:off x="4210" y="1998"/>
              <a:ext cx="16" cy="1"/>
            </a:xfrm>
            <a:prstGeom prst="line">
              <a:avLst/>
            </a:prstGeom>
            <a:noFill/>
            <a:ln w="12700">
              <a:solidFill>
                <a:schemeClr val="tx2"/>
              </a:solidFill>
              <a:round/>
              <a:headEnd/>
              <a:tailEnd/>
            </a:ln>
            <a:effectLst/>
          </p:spPr>
          <p:txBody>
            <a:bodyPr/>
            <a:lstStyle/>
            <a:p>
              <a:endParaRPr lang="en-US"/>
            </a:p>
          </p:txBody>
        </p:sp>
        <p:sp>
          <p:nvSpPr>
            <p:cNvPr id="66247" name="Line 1735"/>
            <p:cNvSpPr>
              <a:spLocks noChangeShapeType="1"/>
            </p:cNvSpPr>
            <p:nvPr/>
          </p:nvSpPr>
          <p:spPr bwMode="auto">
            <a:xfrm>
              <a:off x="4258" y="1998"/>
              <a:ext cx="16" cy="1"/>
            </a:xfrm>
            <a:prstGeom prst="line">
              <a:avLst/>
            </a:prstGeom>
            <a:noFill/>
            <a:ln w="12700">
              <a:solidFill>
                <a:schemeClr val="tx2"/>
              </a:solidFill>
              <a:round/>
              <a:headEnd/>
              <a:tailEnd/>
            </a:ln>
            <a:effectLst/>
          </p:spPr>
          <p:txBody>
            <a:bodyPr/>
            <a:lstStyle/>
            <a:p>
              <a:endParaRPr lang="en-US"/>
            </a:p>
          </p:txBody>
        </p:sp>
        <p:sp>
          <p:nvSpPr>
            <p:cNvPr id="66248" name="Line 1736"/>
            <p:cNvSpPr>
              <a:spLocks noChangeShapeType="1"/>
            </p:cNvSpPr>
            <p:nvPr/>
          </p:nvSpPr>
          <p:spPr bwMode="auto">
            <a:xfrm>
              <a:off x="4306" y="1998"/>
              <a:ext cx="16" cy="1"/>
            </a:xfrm>
            <a:prstGeom prst="line">
              <a:avLst/>
            </a:prstGeom>
            <a:noFill/>
            <a:ln w="12700">
              <a:solidFill>
                <a:schemeClr val="tx2"/>
              </a:solidFill>
              <a:round/>
              <a:headEnd/>
              <a:tailEnd/>
            </a:ln>
            <a:effectLst/>
          </p:spPr>
          <p:txBody>
            <a:bodyPr/>
            <a:lstStyle/>
            <a:p>
              <a:endParaRPr lang="en-US"/>
            </a:p>
          </p:txBody>
        </p:sp>
        <p:sp>
          <p:nvSpPr>
            <p:cNvPr id="66249" name="Line 1737"/>
            <p:cNvSpPr>
              <a:spLocks noChangeShapeType="1"/>
            </p:cNvSpPr>
            <p:nvPr/>
          </p:nvSpPr>
          <p:spPr bwMode="auto">
            <a:xfrm>
              <a:off x="4353" y="1998"/>
              <a:ext cx="16" cy="1"/>
            </a:xfrm>
            <a:prstGeom prst="line">
              <a:avLst/>
            </a:prstGeom>
            <a:noFill/>
            <a:ln w="12700">
              <a:solidFill>
                <a:schemeClr val="tx2"/>
              </a:solidFill>
              <a:round/>
              <a:headEnd/>
              <a:tailEnd/>
            </a:ln>
            <a:effectLst/>
          </p:spPr>
          <p:txBody>
            <a:bodyPr/>
            <a:lstStyle/>
            <a:p>
              <a:endParaRPr lang="en-US"/>
            </a:p>
          </p:txBody>
        </p:sp>
        <p:sp>
          <p:nvSpPr>
            <p:cNvPr id="66250" name="Line 1738"/>
            <p:cNvSpPr>
              <a:spLocks noChangeShapeType="1"/>
            </p:cNvSpPr>
            <p:nvPr/>
          </p:nvSpPr>
          <p:spPr bwMode="auto">
            <a:xfrm>
              <a:off x="4401" y="1998"/>
              <a:ext cx="16" cy="1"/>
            </a:xfrm>
            <a:prstGeom prst="line">
              <a:avLst/>
            </a:prstGeom>
            <a:noFill/>
            <a:ln w="12700">
              <a:solidFill>
                <a:schemeClr val="tx2"/>
              </a:solidFill>
              <a:round/>
              <a:headEnd/>
              <a:tailEnd/>
            </a:ln>
            <a:effectLst/>
          </p:spPr>
          <p:txBody>
            <a:bodyPr/>
            <a:lstStyle/>
            <a:p>
              <a:endParaRPr lang="en-US"/>
            </a:p>
          </p:txBody>
        </p:sp>
        <p:sp>
          <p:nvSpPr>
            <p:cNvPr id="66251" name="Line 1739"/>
            <p:cNvSpPr>
              <a:spLocks noChangeShapeType="1"/>
            </p:cNvSpPr>
            <p:nvPr/>
          </p:nvSpPr>
          <p:spPr bwMode="auto">
            <a:xfrm>
              <a:off x="4449" y="1998"/>
              <a:ext cx="16" cy="1"/>
            </a:xfrm>
            <a:prstGeom prst="line">
              <a:avLst/>
            </a:prstGeom>
            <a:noFill/>
            <a:ln w="12700">
              <a:solidFill>
                <a:schemeClr val="tx2"/>
              </a:solidFill>
              <a:round/>
              <a:headEnd/>
              <a:tailEnd/>
            </a:ln>
            <a:effectLst/>
          </p:spPr>
          <p:txBody>
            <a:bodyPr/>
            <a:lstStyle/>
            <a:p>
              <a:endParaRPr lang="en-US"/>
            </a:p>
          </p:txBody>
        </p:sp>
        <p:sp>
          <p:nvSpPr>
            <p:cNvPr id="66252" name="Line 1740"/>
            <p:cNvSpPr>
              <a:spLocks noChangeShapeType="1"/>
            </p:cNvSpPr>
            <p:nvPr/>
          </p:nvSpPr>
          <p:spPr bwMode="auto">
            <a:xfrm>
              <a:off x="4497" y="1998"/>
              <a:ext cx="16" cy="1"/>
            </a:xfrm>
            <a:prstGeom prst="line">
              <a:avLst/>
            </a:prstGeom>
            <a:noFill/>
            <a:ln w="12700">
              <a:solidFill>
                <a:schemeClr val="tx2"/>
              </a:solidFill>
              <a:round/>
              <a:headEnd/>
              <a:tailEnd/>
            </a:ln>
            <a:effectLst/>
          </p:spPr>
          <p:txBody>
            <a:bodyPr/>
            <a:lstStyle/>
            <a:p>
              <a:endParaRPr lang="en-US"/>
            </a:p>
          </p:txBody>
        </p:sp>
        <p:sp>
          <p:nvSpPr>
            <p:cNvPr id="66253" name="Line 1741"/>
            <p:cNvSpPr>
              <a:spLocks noChangeShapeType="1"/>
            </p:cNvSpPr>
            <p:nvPr/>
          </p:nvSpPr>
          <p:spPr bwMode="auto">
            <a:xfrm>
              <a:off x="4545" y="1998"/>
              <a:ext cx="16" cy="1"/>
            </a:xfrm>
            <a:prstGeom prst="line">
              <a:avLst/>
            </a:prstGeom>
            <a:noFill/>
            <a:ln w="12700">
              <a:solidFill>
                <a:schemeClr val="tx2"/>
              </a:solidFill>
              <a:round/>
              <a:headEnd/>
              <a:tailEnd/>
            </a:ln>
            <a:effectLst/>
          </p:spPr>
          <p:txBody>
            <a:bodyPr/>
            <a:lstStyle/>
            <a:p>
              <a:endParaRPr lang="en-US"/>
            </a:p>
          </p:txBody>
        </p:sp>
        <p:sp>
          <p:nvSpPr>
            <p:cNvPr id="66254" name="Line 1742"/>
            <p:cNvSpPr>
              <a:spLocks noChangeShapeType="1"/>
            </p:cNvSpPr>
            <p:nvPr/>
          </p:nvSpPr>
          <p:spPr bwMode="auto">
            <a:xfrm>
              <a:off x="4593" y="1998"/>
              <a:ext cx="16" cy="1"/>
            </a:xfrm>
            <a:prstGeom prst="line">
              <a:avLst/>
            </a:prstGeom>
            <a:noFill/>
            <a:ln w="12700">
              <a:solidFill>
                <a:schemeClr val="tx2"/>
              </a:solidFill>
              <a:round/>
              <a:headEnd/>
              <a:tailEnd/>
            </a:ln>
            <a:effectLst/>
          </p:spPr>
          <p:txBody>
            <a:bodyPr/>
            <a:lstStyle/>
            <a:p>
              <a:endParaRPr lang="en-US"/>
            </a:p>
          </p:txBody>
        </p:sp>
        <p:sp>
          <p:nvSpPr>
            <p:cNvPr id="66255" name="Line 1743"/>
            <p:cNvSpPr>
              <a:spLocks noChangeShapeType="1"/>
            </p:cNvSpPr>
            <p:nvPr/>
          </p:nvSpPr>
          <p:spPr bwMode="auto">
            <a:xfrm>
              <a:off x="4641" y="1998"/>
              <a:ext cx="16" cy="1"/>
            </a:xfrm>
            <a:prstGeom prst="line">
              <a:avLst/>
            </a:prstGeom>
            <a:noFill/>
            <a:ln w="12700">
              <a:solidFill>
                <a:schemeClr val="tx2"/>
              </a:solidFill>
              <a:round/>
              <a:headEnd/>
              <a:tailEnd/>
            </a:ln>
            <a:effectLst/>
          </p:spPr>
          <p:txBody>
            <a:bodyPr/>
            <a:lstStyle/>
            <a:p>
              <a:endParaRPr lang="en-US"/>
            </a:p>
          </p:txBody>
        </p:sp>
        <p:sp>
          <p:nvSpPr>
            <p:cNvPr id="66256" name="Line 1744"/>
            <p:cNvSpPr>
              <a:spLocks noChangeShapeType="1"/>
            </p:cNvSpPr>
            <p:nvPr/>
          </p:nvSpPr>
          <p:spPr bwMode="auto">
            <a:xfrm>
              <a:off x="4689" y="1998"/>
              <a:ext cx="16" cy="1"/>
            </a:xfrm>
            <a:prstGeom prst="line">
              <a:avLst/>
            </a:prstGeom>
            <a:noFill/>
            <a:ln w="12700">
              <a:solidFill>
                <a:schemeClr val="tx2"/>
              </a:solidFill>
              <a:round/>
              <a:headEnd/>
              <a:tailEnd/>
            </a:ln>
            <a:effectLst/>
          </p:spPr>
          <p:txBody>
            <a:bodyPr/>
            <a:lstStyle/>
            <a:p>
              <a:endParaRPr lang="en-US"/>
            </a:p>
          </p:txBody>
        </p:sp>
        <p:sp>
          <p:nvSpPr>
            <p:cNvPr id="66257" name="Line 1745"/>
            <p:cNvSpPr>
              <a:spLocks noChangeShapeType="1"/>
            </p:cNvSpPr>
            <p:nvPr/>
          </p:nvSpPr>
          <p:spPr bwMode="auto">
            <a:xfrm>
              <a:off x="4737" y="1998"/>
              <a:ext cx="16" cy="1"/>
            </a:xfrm>
            <a:prstGeom prst="line">
              <a:avLst/>
            </a:prstGeom>
            <a:noFill/>
            <a:ln w="12700">
              <a:solidFill>
                <a:schemeClr val="tx2"/>
              </a:solidFill>
              <a:round/>
              <a:headEnd/>
              <a:tailEnd/>
            </a:ln>
            <a:effectLst/>
          </p:spPr>
          <p:txBody>
            <a:bodyPr/>
            <a:lstStyle/>
            <a:p>
              <a:endParaRPr lang="en-US"/>
            </a:p>
          </p:txBody>
        </p:sp>
        <p:sp>
          <p:nvSpPr>
            <p:cNvPr id="66258" name="Line 1746"/>
            <p:cNvSpPr>
              <a:spLocks noChangeShapeType="1"/>
            </p:cNvSpPr>
            <p:nvPr/>
          </p:nvSpPr>
          <p:spPr bwMode="auto">
            <a:xfrm>
              <a:off x="4785" y="1998"/>
              <a:ext cx="16" cy="1"/>
            </a:xfrm>
            <a:prstGeom prst="line">
              <a:avLst/>
            </a:prstGeom>
            <a:noFill/>
            <a:ln w="12700">
              <a:solidFill>
                <a:schemeClr val="tx2"/>
              </a:solidFill>
              <a:round/>
              <a:headEnd/>
              <a:tailEnd/>
            </a:ln>
            <a:effectLst/>
          </p:spPr>
          <p:txBody>
            <a:bodyPr/>
            <a:lstStyle/>
            <a:p>
              <a:endParaRPr lang="en-US"/>
            </a:p>
          </p:txBody>
        </p:sp>
        <p:sp>
          <p:nvSpPr>
            <p:cNvPr id="66259" name="Line 1747"/>
            <p:cNvSpPr>
              <a:spLocks noChangeShapeType="1"/>
            </p:cNvSpPr>
            <p:nvPr/>
          </p:nvSpPr>
          <p:spPr bwMode="auto">
            <a:xfrm>
              <a:off x="4833" y="1998"/>
              <a:ext cx="16" cy="1"/>
            </a:xfrm>
            <a:prstGeom prst="line">
              <a:avLst/>
            </a:prstGeom>
            <a:noFill/>
            <a:ln w="12700">
              <a:solidFill>
                <a:schemeClr val="tx2"/>
              </a:solidFill>
              <a:round/>
              <a:headEnd/>
              <a:tailEnd/>
            </a:ln>
            <a:effectLst/>
          </p:spPr>
          <p:txBody>
            <a:bodyPr/>
            <a:lstStyle/>
            <a:p>
              <a:endParaRPr lang="en-US"/>
            </a:p>
          </p:txBody>
        </p:sp>
        <p:sp>
          <p:nvSpPr>
            <p:cNvPr id="66260" name="Line 1748"/>
            <p:cNvSpPr>
              <a:spLocks noChangeShapeType="1"/>
            </p:cNvSpPr>
            <p:nvPr/>
          </p:nvSpPr>
          <p:spPr bwMode="auto">
            <a:xfrm>
              <a:off x="4881" y="1998"/>
              <a:ext cx="16" cy="1"/>
            </a:xfrm>
            <a:prstGeom prst="line">
              <a:avLst/>
            </a:prstGeom>
            <a:noFill/>
            <a:ln w="12700">
              <a:solidFill>
                <a:schemeClr val="tx2"/>
              </a:solidFill>
              <a:round/>
              <a:headEnd/>
              <a:tailEnd/>
            </a:ln>
            <a:effectLst/>
          </p:spPr>
          <p:txBody>
            <a:bodyPr/>
            <a:lstStyle/>
            <a:p>
              <a:endParaRPr lang="en-US"/>
            </a:p>
          </p:txBody>
        </p:sp>
        <p:sp>
          <p:nvSpPr>
            <p:cNvPr id="66261" name="Line 1749"/>
            <p:cNvSpPr>
              <a:spLocks noChangeShapeType="1"/>
            </p:cNvSpPr>
            <p:nvPr/>
          </p:nvSpPr>
          <p:spPr bwMode="auto">
            <a:xfrm>
              <a:off x="1143" y="1966"/>
              <a:ext cx="16" cy="1"/>
            </a:xfrm>
            <a:prstGeom prst="line">
              <a:avLst/>
            </a:prstGeom>
            <a:noFill/>
            <a:ln w="12700">
              <a:solidFill>
                <a:schemeClr val="tx2"/>
              </a:solidFill>
              <a:round/>
              <a:headEnd/>
              <a:tailEnd/>
            </a:ln>
            <a:effectLst/>
          </p:spPr>
          <p:txBody>
            <a:bodyPr/>
            <a:lstStyle/>
            <a:p>
              <a:endParaRPr lang="en-US"/>
            </a:p>
          </p:txBody>
        </p:sp>
        <p:sp>
          <p:nvSpPr>
            <p:cNvPr id="66262" name="Line 1750"/>
            <p:cNvSpPr>
              <a:spLocks noChangeShapeType="1"/>
            </p:cNvSpPr>
            <p:nvPr/>
          </p:nvSpPr>
          <p:spPr bwMode="auto">
            <a:xfrm>
              <a:off x="1191" y="1966"/>
              <a:ext cx="16" cy="1"/>
            </a:xfrm>
            <a:prstGeom prst="line">
              <a:avLst/>
            </a:prstGeom>
            <a:noFill/>
            <a:ln w="12700">
              <a:solidFill>
                <a:schemeClr val="tx2"/>
              </a:solidFill>
              <a:round/>
              <a:headEnd/>
              <a:tailEnd/>
            </a:ln>
            <a:effectLst/>
          </p:spPr>
          <p:txBody>
            <a:bodyPr/>
            <a:lstStyle/>
            <a:p>
              <a:endParaRPr lang="en-US"/>
            </a:p>
          </p:txBody>
        </p:sp>
        <p:sp>
          <p:nvSpPr>
            <p:cNvPr id="66263" name="Line 1751"/>
            <p:cNvSpPr>
              <a:spLocks noChangeShapeType="1"/>
            </p:cNvSpPr>
            <p:nvPr/>
          </p:nvSpPr>
          <p:spPr bwMode="auto">
            <a:xfrm>
              <a:off x="1239" y="1966"/>
              <a:ext cx="16" cy="1"/>
            </a:xfrm>
            <a:prstGeom prst="line">
              <a:avLst/>
            </a:prstGeom>
            <a:noFill/>
            <a:ln w="12700">
              <a:solidFill>
                <a:schemeClr val="tx2"/>
              </a:solidFill>
              <a:round/>
              <a:headEnd/>
              <a:tailEnd/>
            </a:ln>
            <a:effectLst/>
          </p:spPr>
          <p:txBody>
            <a:bodyPr/>
            <a:lstStyle/>
            <a:p>
              <a:endParaRPr lang="en-US"/>
            </a:p>
          </p:txBody>
        </p:sp>
        <p:sp>
          <p:nvSpPr>
            <p:cNvPr id="66264" name="Line 1752"/>
            <p:cNvSpPr>
              <a:spLocks noChangeShapeType="1"/>
            </p:cNvSpPr>
            <p:nvPr/>
          </p:nvSpPr>
          <p:spPr bwMode="auto">
            <a:xfrm>
              <a:off x="1287" y="1966"/>
              <a:ext cx="16" cy="1"/>
            </a:xfrm>
            <a:prstGeom prst="line">
              <a:avLst/>
            </a:prstGeom>
            <a:noFill/>
            <a:ln w="12700">
              <a:solidFill>
                <a:schemeClr val="tx2"/>
              </a:solidFill>
              <a:round/>
              <a:headEnd/>
              <a:tailEnd/>
            </a:ln>
            <a:effectLst/>
          </p:spPr>
          <p:txBody>
            <a:bodyPr/>
            <a:lstStyle/>
            <a:p>
              <a:endParaRPr lang="en-US"/>
            </a:p>
          </p:txBody>
        </p:sp>
        <p:sp>
          <p:nvSpPr>
            <p:cNvPr id="66265" name="Line 1753"/>
            <p:cNvSpPr>
              <a:spLocks noChangeShapeType="1"/>
            </p:cNvSpPr>
            <p:nvPr/>
          </p:nvSpPr>
          <p:spPr bwMode="auto">
            <a:xfrm>
              <a:off x="1335" y="1966"/>
              <a:ext cx="16" cy="1"/>
            </a:xfrm>
            <a:prstGeom prst="line">
              <a:avLst/>
            </a:prstGeom>
            <a:noFill/>
            <a:ln w="12700">
              <a:solidFill>
                <a:schemeClr val="tx2"/>
              </a:solidFill>
              <a:round/>
              <a:headEnd/>
              <a:tailEnd/>
            </a:ln>
            <a:effectLst/>
          </p:spPr>
          <p:txBody>
            <a:bodyPr/>
            <a:lstStyle/>
            <a:p>
              <a:endParaRPr lang="en-US"/>
            </a:p>
          </p:txBody>
        </p:sp>
        <p:sp>
          <p:nvSpPr>
            <p:cNvPr id="66266" name="Line 1754"/>
            <p:cNvSpPr>
              <a:spLocks noChangeShapeType="1"/>
            </p:cNvSpPr>
            <p:nvPr/>
          </p:nvSpPr>
          <p:spPr bwMode="auto">
            <a:xfrm>
              <a:off x="1383" y="1966"/>
              <a:ext cx="15" cy="1"/>
            </a:xfrm>
            <a:prstGeom prst="line">
              <a:avLst/>
            </a:prstGeom>
            <a:noFill/>
            <a:ln w="12700">
              <a:solidFill>
                <a:schemeClr val="tx2"/>
              </a:solidFill>
              <a:round/>
              <a:headEnd/>
              <a:tailEnd/>
            </a:ln>
            <a:effectLst/>
          </p:spPr>
          <p:txBody>
            <a:bodyPr/>
            <a:lstStyle/>
            <a:p>
              <a:endParaRPr lang="en-US"/>
            </a:p>
          </p:txBody>
        </p:sp>
        <p:sp>
          <p:nvSpPr>
            <p:cNvPr id="66267" name="Line 1755"/>
            <p:cNvSpPr>
              <a:spLocks noChangeShapeType="1"/>
            </p:cNvSpPr>
            <p:nvPr/>
          </p:nvSpPr>
          <p:spPr bwMode="auto">
            <a:xfrm>
              <a:off x="1430" y="1966"/>
              <a:ext cx="16" cy="1"/>
            </a:xfrm>
            <a:prstGeom prst="line">
              <a:avLst/>
            </a:prstGeom>
            <a:noFill/>
            <a:ln w="12700">
              <a:solidFill>
                <a:schemeClr val="tx2"/>
              </a:solidFill>
              <a:round/>
              <a:headEnd/>
              <a:tailEnd/>
            </a:ln>
            <a:effectLst/>
          </p:spPr>
          <p:txBody>
            <a:bodyPr/>
            <a:lstStyle/>
            <a:p>
              <a:endParaRPr lang="en-US"/>
            </a:p>
          </p:txBody>
        </p:sp>
        <p:sp>
          <p:nvSpPr>
            <p:cNvPr id="66268" name="Line 1756"/>
            <p:cNvSpPr>
              <a:spLocks noChangeShapeType="1"/>
            </p:cNvSpPr>
            <p:nvPr/>
          </p:nvSpPr>
          <p:spPr bwMode="auto">
            <a:xfrm>
              <a:off x="1478" y="1966"/>
              <a:ext cx="16" cy="1"/>
            </a:xfrm>
            <a:prstGeom prst="line">
              <a:avLst/>
            </a:prstGeom>
            <a:noFill/>
            <a:ln w="12700">
              <a:solidFill>
                <a:schemeClr val="tx2"/>
              </a:solidFill>
              <a:round/>
              <a:headEnd/>
              <a:tailEnd/>
            </a:ln>
            <a:effectLst/>
          </p:spPr>
          <p:txBody>
            <a:bodyPr/>
            <a:lstStyle/>
            <a:p>
              <a:endParaRPr lang="en-US"/>
            </a:p>
          </p:txBody>
        </p:sp>
        <p:sp>
          <p:nvSpPr>
            <p:cNvPr id="66269" name="Line 1757"/>
            <p:cNvSpPr>
              <a:spLocks noChangeShapeType="1"/>
            </p:cNvSpPr>
            <p:nvPr/>
          </p:nvSpPr>
          <p:spPr bwMode="auto">
            <a:xfrm>
              <a:off x="1526" y="1966"/>
              <a:ext cx="16" cy="1"/>
            </a:xfrm>
            <a:prstGeom prst="line">
              <a:avLst/>
            </a:prstGeom>
            <a:noFill/>
            <a:ln w="12700">
              <a:solidFill>
                <a:schemeClr val="tx2"/>
              </a:solidFill>
              <a:round/>
              <a:headEnd/>
              <a:tailEnd/>
            </a:ln>
            <a:effectLst/>
          </p:spPr>
          <p:txBody>
            <a:bodyPr/>
            <a:lstStyle/>
            <a:p>
              <a:endParaRPr lang="en-US"/>
            </a:p>
          </p:txBody>
        </p:sp>
        <p:sp>
          <p:nvSpPr>
            <p:cNvPr id="66270" name="Line 1758"/>
            <p:cNvSpPr>
              <a:spLocks noChangeShapeType="1"/>
            </p:cNvSpPr>
            <p:nvPr/>
          </p:nvSpPr>
          <p:spPr bwMode="auto">
            <a:xfrm>
              <a:off x="1574" y="1966"/>
              <a:ext cx="16" cy="1"/>
            </a:xfrm>
            <a:prstGeom prst="line">
              <a:avLst/>
            </a:prstGeom>
            <a:noFill/>
            <a:ln w="12700">
              <a:solidFill>
                <a:schemeClr val="tx2"/>
              </a:solidFill>
              <a:round/>
              <a:headEnd/>
              <a:tailEnd/>
            </a:ln>
            <a:effectLst/>
          </p:spPr>
          <p:txBody>
            <a:bodyPr/>
            <a:lstStyle/>
            <a:p>
              <a:endParaRPr lang="en-US"/>
            </a:p>
          </p:txBody>
        </p:sp>
        <p:sp>
          <p:nvSpPr>
            <p:cNvPr id="66271" name="Line 1759"/>
            <p:cNvSpPr>
              <a:spLocks noChangeShapeType="1"/>
            </p:cNvSpPr>
            <p:nvPr/>
          </p:nvSpPr>
          <p:spPr bwMode="auto">
            <a:xfrm>
              <a:off x="1622" y="1966"/>
              <a:ext cx="16" cy="1"/>
            </a:xfrm>
            <a:prstGeom prst="line">
              <a:avLst/>
            </a:prstGeom>
            <a:noFill/>
            <a:ln w="12700">
              <a:solidFill>
                <a:schemeClr val="tx2"/>
              </a:solidFill>
              <a:round/>
              <a:headEnd/>
              <a:tailEnd/>
            </a:ln>
            <a:effectLst/>
          </p:spPr>
          <p:txBody>
            <a:bodyPr/>
            <a:lstStyle/>
            <a:p>
              <a:endParaRPr lang="en-US"/>
            </a:p>
          </p:txBody>
        </p:sp>
        <p:sp>
          <p:nvSpPr>
            <p:cNvPr id="66272" name="Line 1760"/>
            <p:cNvSpPr>
              <a:spLocks noChangeShapeType="1"/>
            </p:cNvSpPr>
            <p:nvPr/>
          </p:nvSpPr>
          <p:spPr bwMode="auto">
            <a:xfrm>
              <a:off x="1670" y="1966"/>
              <a:ext cx="16" cy="1"/>
            </a:xfrm>
            <a:prstGeom prst="line">
              <a:avLst/>
            </a:prstGeom>
            <a:noFill/>
            <a:ln w="12700">
              <a:solidFill>
                <a:schemeClr val="tx2"/>
              </a:solidFill>
              <a:round/>
              <a:headEnd/>
              <a:tailEnd/>
            </a:ln>
            <a:effectLst/>
          </p:spPr>
          <p:txBody>
            <a:bodyPr/>
            <a:lstStyle/>
            <a:p>
              <a:endParaRPr lang="en-US"/>
            </a:p>
          </p:txBody>
        </p:sp>
        <p:sp>
          <p:nvSpPr>
            <p:cNvPr id="66273" name="Line 1761"/>
            <p:cNvSpPr>
              <a:spLocks noChangeShapeType="1"/>
            </p:cNvSpPr>
            <p:nvPr/>
          </p:nvSpPr>
          <p:spPr bwMode="auto">
            <a:xfrm>
              <a:off x="1718" y="1966"/>
              <a:ext cx="16" cy="1"/>
            </a:xfrm>
            <a:prstGeom prst="line">
              <a:avLst/>
            </a:prstGeom>
            <a:noFill/>
            <a:ln w="12700">
              <a:solidFill>
                <a:schemeClr val="tx2"/>
              </a:solidFill>
              <a:round/>
              <a:headEnd/>
              <a:tailEnd/>
            </a:ln>
            <a:effectLst/>
          </p:spPr>
          <p:txBody>
            <a:bodyPr/>
            <a:lstStyle/>
            <a:p>
              <a:endParaRPr lang="en-US"/>
            </a:p>
          </p:txBody>
        </p:sp>
        <p:sp>
          <p:nvSpPr>
            <p:cNvPr id="66274" name="Line 1762"/>
            <p:cNvSpPr>
              <a:spLocks noChangeShapeType="1"/>
            </p:cNvSpPr>
            <p:nvPr/>
          </p:nvSpPr>
          <p:spPr bwMode="auto">
            <a:xfrm>
              <a:off x="1766" y="1966"/>
              <a:ext cx="16" cy="1"/>
            </a:xfrm>
            <a:prstGeom prst="line">
              <a:avLst/>
            </a:prstGeom>
            <a:noFill/>
            <a:ln w="12700">
              <a:solidFill>
                <a:schemeClr val="tx2"/>
              </a:solidFill>
              <a:round/>
              <a:headEnd/>
              <a:tailEnd/>
            </a:ln>
            <a:effectLst/>
          </p:spPr>
          <p:txBody>
            <a:bodyPr/>
            <a:lstStyle/>
            <a:p>
              <a:endParaRPr lang="en-US"/>
            </a:p>
          </p:txBody>
        </p:sp>
        <p:sp>
          <p:nvSpPr>
            <p:cNvPr id="66275" name="Line 1763"/>
            <p:cNvSpPr>
              <a:spLocks noChangeShapeType="1"/>
            </p:cNvSpPr>
            <p:nvPr/>
          </p:nvSpPr>
          <p:spPr bwMode="auto">
            <a:xfrm>
              <a:off x="1814" y="1966"/>
              <a:ext cx="16" cy="1"/>
            </a:xfrm>
            <a:prstGeom prst="line">
              <a:avLst/>
            </a:prstGeom>
            <a:noFill/>
            <a:ln w="12700">
              <a:solidFill>
                <a:schemeClr val="tx2"/>
              </a:solidFill>
              <a:round/>
              <a:headEnd/>
              <a:tailEnd/>
            </a:ln>
            <a:effectLst/>
          </p:spPr>
          <p:txBody>
            <a:bodyPr/>
            <a:lstStyle/>
            <a:p>
              <a:endParaRPr lang="en-US"/>
            </a:p>
          </p:txBody>
        </p:sp>
        <p:sp>
          <p:nvSpPr>
            <p:cNvPr id="66276" name="Line 1764"/>
            <p:cNvSpPr>
              <a:spLocks noChangeShapeType="1"/>
            </p:cNvSpPr>
            <p:nvPr/>
          </p:nvSpPr>
          <p:spPr bwMode="auto">
            <a:xfrm>
              <a:off x="1862" y="1966"/>
              <a:ext cx="16" cy="1"/>
            </a:xfrm>
            <a:prstGeom prst="line">
              <a:avLst/>
            </a:prstGeom>
            <a:noFill/>
            <a:ln w="12700">
              <a:solidFill>
                <a:schemeClr val="tx2"/>
              </a:solidFill>
              <a:round/>
              <a:headEnd/>
              <a:tailEnd/>
            </a:ln>
            <a:effectLst/>
          </p:spPr>
          <p:txBody>
            <a:bodyPr/>
            <a:lstStyle/>
            <a:p>
              <a:endParaRPr lang="en-US"/>
            </a:p>
          </p:txBody>
        </p:sp>
        <p:sp>
          <p:nvSpPr>
            <p:cNvPr id="66277" name="Line 1765"/>
            <p:cNvSpPr>
              <a:spLocks noChangeShapeType="1"/>
            </p:cNvSpPr>
            <p:nvPr/>
          </p:nvSpPr>
          <p:spPr bwMode="auto">
            <a:xfrm>
              <a:off x="1910" y="1966"/>
              <a:ext cx="16" cy="1"/>
            </a:xfrm>
            <a:prstGeom prst="line">
              <a:avLst/>
            </a:prstGeom>
            <a:noFill/>
            <a:ln w="12700">
              <a:solidFill>
                <a:schemeClr val="tx2"/>
              </a:solidFill>
              <a:round/>
              <a:headEnd/>
              <a:tailEnd/>
            </a:ln>
            <a:effectLst/>
          </p:spPr>
          <p:txBody>
            <a:bodyPr/>
            <a:lstStyle/>
            <a:p>
              <a:endParaRPr lang="en-US"/>
            </a:p>
          </p:txBody>
        </p:sp>
        <p:sp>
          <p:nvSpPr>
            <p:cNvPr id="66278" name="Line 1766"/>
            <p:cNvSpPr>
              <a:spLocks noChangeShapeType="1"/>
            </p:cNvSpPr>
            <p:nvPr/>
          </p:nvSpPr>
          <p:spPr bwMode="auto">
            <a:xfrm>
              <a:off x="1958" y="1966"/>
              <a:ext cx="16" cy="1"/>
            </a:xfrm>
            <a:prstGeom prst="line">
              <a:avLst/>
            </a:prstGeom>
            <a:noFill/>
            <a:ln w="12700">
              <a:solidFill>
                <a:schemeClr val="tx2"/>
              </a:solidFill>
              <a:round/>
              <a:headEnd/>
              <a:tailEnd/>
            </a:ln>
            <a:effectLst/>
          </p:spPr>
          <p:txBody>
            <a:bodyPr/>
            <a:lstStyle/>
            <a:p>
              <a:endParaRPr lang="en-US"/>
            </a:p>
          </p:txBody>
        </p:sp>
        <p:sp>
          <p:nvSpPr>
            <p:cNvPr id="66279" name="Line 1767"/>
            <p:cNvSpPr>
              <a:spLocks noChangeShapeType="1"/>
            </p:cNvSpPr>
            <p:nvPr/>
          </p:nvSpPr>
          <p:spPr bwMode="auto">
            <a:xfrm>
              <a:off x="2005" y="1966"/>
              <a:ext cx="16" cy="1"/>
            </a:xfrm>
            <a:prstGeom prst="line">
              <a:avLst/>
            </a:prstGeom>
            <a:noFill/>
            <a:ln w="12700">
              <a:solidFill>
                <a:schemeClr val="tx2"/>
              </a:solidFill>
              <a:round/>
              <a:headEnd/>
              <a:tailEnd/>
            </a:ln>
            <a:effectLst/>
          </p:spPr>
          <p:txBody>
            <a:bodyPr/>
            <a:lstStyle/>
            <a:p>
              <a:endParaRPr lang="en-US"/>
            </a:p>
          </p:txBody>
        </p:sp>
        <p:sp>
          <p:nvSpPr>
            <p:cNvPr id="66280" name="Line 1768"/>
            <p:cNvSpPr>
              <a:spLocks noChangeShapeType="1"/>
            </p:cNvSpPr>
            <p:nvPr/>
          </p:nvSpPr>
          <p:spPr bwMode="auto">
            <a:xfrm>
              <a:off x="2053" y="1966"/>
              <a:ext cx="16" cy="1"/>
            </a:xfrm>
            <a:prstGeom prst="line">
              <a:avLst/>
            </a:prstGeom>
            <a:noFill/>
            <a:ln w="12700">
              <a:solidFill>
                <a:schemeClr val="tx2"/>
              </a:solidFill>
              <a:round/>
              <a:headEnd/>
              <a:tailEnd/>
            </a:ln>
            <a:effectLst/>
          </p:spPr>
          <p:txBody>
            <a:bodyPr/>
            <a:lstStyle/>
            <a:p>
              <a:endParaRPr lang="en-US"/>
            </a:p>
          </p:txBody>
        </p:sp>
        <p:sp>
          <p:nvSpPr>
            <p:cNvPr id="66281" name="Line 1769"/>
            <p:cNvSpPr>
              <a:spLocks noChangeShapeType="1"/>
            </p:cNvSpPr>
            <p:nvPr/>
          </p:nvSpPr>
          <p:spPr bwMode="auto">
            <a:xfrm>
              <a:off x="2101" y="1966"/>
              <a:ext cx="16" cy="1"/>
            </a:xfrm>
            <a:prstGeom prst="line">
              <a:avLst/>
            </a:prstGeom>
            <a:noFill/>
            <a:ln w="12700">
              <a:solidFill>
                <a:schemeClr val="tx2"/>
              </a:solidFill>
              <a:round/>
              <a:headEnd/>
              <a:tailEnd/>
            </a:ln>
            <a:effectLst/>
          </p:spPr>
          <p:txBody>
            <a:bodyPr/>
            <a:lstStyle/>
            <a:p>
              <a:endParaRPr lang="en-US"/>
            </a:p>
          </p:txBody>
        </p:sp>
        <p:sp>
          <p:nvSpPr>
            <p:cNvPr id="66282" name="Line 1770"/>
            <p:cNvSpPr>
              <a:spLocks noChangeShapeType="1"/>
            </p:cNvSpPr>
            <p:nvPr/>
          </p:nvSpPr>
          <p:spPr bwMode="auto">
            <a:xfrm>
              <a:off x="2149" y="1966"/>
              <a:ext cx="16" cy="1"/>
            </a:xfrm>
            <a:prstGeom prst="line">
              <a:avLst/>
            </a:prstGeom>
            <a:noFill/>
            <a:ln w="12700">
              <a:solidFill>
                <a:schemeClr val="tx2"/>
              </a:solidFill>
              <a:round/>
              <a:headEnd/>
              <a:tailEnd/>
            </a:ln>
            <a:effectLst/>
          </p:spPr>
          <p:txBody>
            <a:bodyPr/>
            <a:lstStyle/>
            <a:p>
              <a:endParaRPr lang="en-US"/>
            </a:p>
          </p:txBody>
        </p:sp>
        <p:sp>
          <p:nvSpPr>
            <p:cNvPr id="66283" name="Line 1771"/>
            <p:cNvSpPr>
              <a:spLocks noChangeShapeType="1"/>
            </p:cNvSpPr>
            <p:nvPr/>
          </p:nvSpPr>
          <p:spPr bwMode="auto">
            <a:xfrm>
              <a:off x="2197" y="1966"/>
              <a:ext cx="16" cy="1"/>
            </a:xfrm>
            <a:prstGeom prst="line">
              <a:avLst/>
            </a:prstGeom>
            <a:noFill/>
            <a:ln w="12700">
              <a:solidFill>
                <a:schemeClr val="tx2"/>
              </a:solidFill>
              <a:round/>
              <a:headEnd/>
              <a:tailEnd/>
            </a:ln>
            <a:effectLst/>
          </p:spPr>
          <p:txBody>
            <a:bodyPr/>
            <a:lstStyle/>
            <a:p>
              <a:endParaRPr lang="en-US"/>
            </a:p>
          </p:txBody>
        </p:sp>
        <p:sp>
          <p:nvSpPr>
            <p:cNvPr id="66284" name="Line 1772"/>
            <p:cNvSpPr>
              <a:spLocks noChangeShapeType="1"/>
            </p:cNvSpPr>
            <p:nvPr/>
          </p:nvSpPr>
          <p:spPr bwMode="auto">
            <a:xfrm>
              <a:off x="2245" y="1966"/>
              <a:ext cx="16" cy="1"/>
            </a:xfrm>
            <a:prstGeom prst="line">
              <a:avLst/>
            </a:prstGeom>
            <a:noFill/>
            <a:ln w="12700">
              <a:solidFill>
                <a:schemeClr val="tx2"/>
              </a:solidFill>
              <a:round/>
              <a:headEnd/>
              <a:tailEnd/>
            </a:ln>
            <a:effectLst/>
          </p:spPr>
          <p:txBody>
            <a:bodyPr/>
            <a:lstStyle/>
            <a:p>
              <a:endParaRPr lang="en-US"/>
            </a:p>
          </p:txBody>
        </p:sp>
        <p:sp>
          <p:nvSpPr>
            <p:cNvPr id="66285" name="Line 1773"/>
            <p:cNvSpPr>
              <a:spLocks noChangeShapeType="1"/>
            </p:cNvSpPr>
            <p:nvPr/>
          </p:nvSpPr>
          <p:spPr bwMode="auto">
            <a:xfrm>
              <a:off x="2293" y="1966"/>
              <a:ext cx="16" cy="1"/>
            </a:xfrm>
            <a:prstGeom prst="line">
              <a:avLst/>
            </a:prstGeom>
            <a:noFill/>
            <a:ln w="12700">
              <a:solidFill>
                <a:schemeClr val="tx2"/>
              </a:solidFill>
              <a:round/>
              <a:headEnd/>
              <a:tailEnd/>
            </a:ln>
            <a:effectLst/>
          </p:spPr>
          <p:txBody>
            <a:bodyPr/>
            <a:lstStyle/>
            <a:p>
              <a:endParaRPr lang="en-US"/>
            </a:p>
          </p:txBody>
        </p:sp>
        <p:sp>
          <p:nvSpPr>
            <p:cNvPr id="66286" name="Line 1774"/>
            <p:cNvSpPr>
              <a:spLocks noChangeShapeType="1"/>
            </p:cNvSpPr>
            <p:nvPr/>
          </p:nvSpPr>
          <p:spPr bwMode="auto">
            <a:xfrm>
              <a:off x="2341" y="1966"/>
              <a:ext cx="16" cy="1"/>
            </a:xfrm>
            <a:prstGeom prst="line">
              <a:avLst/>
            </a:prstGeom>
            <a:noFill/>
            <a:ln w="12700">
              <a:solidFill>
                <a:schemeClr val="tx2"/>
              </a:solidFill>
              <a:round/>
              <a:headEnd/>
              <a:tailEnd/>
            </a:ln>
            <a:effectLst/>
          </p:spPr>
          <p:txBody>
            <a:bodyPr/>
            <a:lstStyle/>
            <a:p>
              <a:endParaRPr lang="en-US"/>
            </a:p>
          </p:txBody>
        </p:sp>
        <p:sp>
          <p:nvSpPr>
            <p:cNvPr id="66287" name="Line 1775"/>
            <p:cNvSpPr>
              <a:spLocks noChangeShapeType="1"/>
            </p:cNvSpPr>
            <p:nvPr/>
          </p:nvSpPr>
          <p:spPr bwMode="auto">
            <a:xfrm>
              <a:off x="2389" y="1966"/>
              <a:ext cx="16" cy="1"/>
            </a:xfrm>
            <a:prstGeom prst="line">
              <a:avLst/>
            </a:prstGeom>
            <a:noFill/>
            <a:ln w="12700">
              <a:solidFill>
                <a:schemeClr val="tx2"/>
              </a:solidFill>
              <a:round/>
              <a:headEnd/>
              <a:tailEnd/>
            </a:ln>
            <a:effectLst/>
          </p:spPr>
          <p:txBody>
            <a:bodyPr/>
            <a:lstStyle/>
            <a:p>
              <a:endParaRPr lang="en-US"/>
            </a:p>
          </p:txBody>
        </p:sp>
        <p:sp>
          <p:nvSpPr>
            <p:cNvPr id="66288" name="Line 1776"/>
            <p:cNvSpPr>
              <a:spLocks noChangeShapeType="1"/>
            </p:cNvSpPr>
            <p:nvPr/>
          </p:nvSpPr>
          <p:spPr bwMode="auto">
            <a:xfrm>
              <a:off x="2437" y="1966"/>
              <a:ext cx="16" cy="1"/>
            </a:xfrm>
            <a:prstGeom prst="line">
              <a:avLst/>
            </a:prstGeom>
            <a:noFill/>
            <a:ln w="12700">
              <a:solidFill>
                <a:schemeClr val="tx2"/>
              </a:solidFill>
              <a:round/>
              <a:headEnd/>
              <a:tailEnd/>
            </a:ln>
            <a:effectLst/>
          </p:spPr>
          <p:txBody>
            <a:bodyPr/>
            <a:lstStyle/>
            <a:p>
              <a:endParaRPr lang="en-US"/>
            </a:p>
          </p:txBody>
        </p:sp>
        <p:sp>
          <p:nvSpPr>
            <p:cNvPr id="66289" name="Line 1777"/>
            <p:cNvSpPr>
              <a:spLocks noChangeShapeType="1"/>
            </p:cNvSpPr>
            <p:nvPr/>
          </p:nvSpPr>
          <p:spPr bwMode="auto">
            <a:xfrm>
              <a:off x="2485" y="1966"/>
              <a:ext cx="16" cy="1"/>
            </a:xfrm>
            <a:prstGeom prst="line">
              <a:avLst/>
            </a:prstGeom>
            <a:noFill/>
            <a:ln w="12700">
              <a:solidFill>
                <a:schemeClr val="tx2"/>
              </a:solidFill>
              <a:round/>
              <a:headEnd/>
              <a:tailEnd/>
            </a:ln>
            <a:effectLst/>
          </p:spPr>
          <p:txBody>
            <a:bodyPr/>
            <a:lstStyle/>
            <a:p>
              <a:endParaRPr lang="en-US"/>
            </a:p>
          </p:txBody>
        </p:sp>
        <p:sp>
          <p:nvSpPr>
            <p:cNvPr id="66290" name="Line 1778"/>
            <p:cNvSpPr>
              <a:spLocks noChangeShapeType="1"/>
            </p:cNvSpPr>
            <p:nvPr/>
          </p:nvSpPr>
          <p:spPr bwMode="auto">
            <a:xfrm>
              <a:off x="2533" y="1966"/>
              <a:ext cx="16" cy="1"/>
            </a:xfrm>
            <a:prstGeom prst="line">
              <a:avLst/>
            </a:prstGeom>
            <a:noFill/>
            <a:ln w="12700">
              <a:solidFill>
                <a:schemeClr val="tx2"/>
              </a:solidFill>
              <a:round/>
              <a:headEnd/>
              <a:tailEnd/>
            </a:ln>
            <a:effectLst/>
          </p:spPr>
          <p:txBody>
            <a:bodyPr/>
            <a:lstStyle/>
            <a:p>
              <a:endParaRPr lang="en-US"/>
            </a:p>
          </p:txBody>
        </p:sp>
        <p:sp>
          <p:nvSpPr>
            <p:cNvPr id="66291" name="Line 1779"/>
            <p:cNvSpPr>
              <a:spLocks noChangeShapeType="1"/>
            </p:cNvSpPr>
            <p:nvPr/>
          </p:nvSpPr>
          <p:spPr bwMode="auto">
            <a:xfrm>
              <a:off x="2580" y="1966"/>
              <a:ext cx="16" cy="1"/>
            </a:xfrm>
            <a:prstGeom prst="line">
              <a:avLst/>
            </a:prstGeom>
            <a:noFill/>
            <a:ln w="12700">
              <a:solidFill>
                <a:schemeClr val="tx2"/>
              </a:solidFill>
              <a:round/>
              <a:headEnd/>
              <a:tailEnd/>
            </a:ln>
            <a:effectLst/>
          </p:spPr>
          <p:txBody>
            <a:bodyPr/>
            <a:lstStyle/>
            <a:p>
              <a:endParaRPr lang="en-US"/>
            </a:p>
          </p:txBody>
        </p:sp>
        <p:sp>
          <p:nvSpPr>
            <p:cNvPr id="66292" name="Line 1780"/>
            <p:cNvSpPr>
              <a:spLocks noChangeShapeType="1"/>
            </p:cNvSpPr>
            <p:nvPr/>
          </p:nvSpPr>
          <p:spPr bwMode="auto">
            <a:xfrm>
              <a:off x="2628" y="1966"/>
              <a:ext cx="16" cy="1"/>
            </a:xfrm>
            <a:prstGeom prst="line">
              <a:avLst/>
            </a:prstGeom>
            <a:noFill/>
            <a:ln w="12700">
              <a:solidFill>
                <a:schemeClr val="tx2"/>
              </a:solidFill>
              <a:round/>
              <a:headEnd/>
              <a:tailEnd/>
            </a:ln>
            <a:effectLst/>
          </p:spPr>
          <p:txBody>
            <a:bodyPr/>
            <a:lstStyle/>
            <a:p>
              <a:endParaRPr lang="en-US"/>
            </a:p>
          </p:txBody>
        </p:sp>
        <p:sp>
          <p:nvSpPr>
            <p:cNvPr id="66293" name="Line 1781"/>
            <p:cNvSpPr>
              <a:spLocks noChangeShapeType="1"/>
            </p:cNvSpPr>
            <p:nvPr/>
          </p:nvSpPr>
          <p:spPr bwMode="auto">
            <a:xfrm>
              <a:off x="2676" y="1966"/>
              <a:ext cx="16" cy="1"/>
            </a:xfrm>
            <a:prstGeom prst="line">
              <a:avLst/>
            </a:prstGeom>
            <a:noFill/>
            <a:ln w="12700">
              <a:solidFill>
                <a:schemeClr val="tx2"/>
              </a:solidFill>
              <a:round/>
              <a:headEnd/>
              <a:tailEnd/>
            </a:ln>
            <a:effectLst/>
          </p:spPr>
          <p:txBody>
            <a:bodyPr/>
            <a:lstStyle/>
            <a:p>
              <a:endParaRPr lang="en-US"/>
            </a:p>
          </p:txBody>
        </p:sp>
        <p:sp>
          <p:nvSpPr>
            <p:cNvPr id="66294" name="Line 1782"/>
            <p:cNvSpPr>
              <a:spLocks noChangeShapeType="1"/>
            </p:cNvSpPr>
            <p:nvPr/>
          </p:nvSpPr>
          <p:spPr bwMode="auto">
            <a:xfrm>
              <a:off x="2724" y="1966"/>
              <a:ext cx="16" cy="1"/>
            </a:xfrm>
            <a:prstGeom prst="line">
              <a:avLst/>
            </a:prstGeom>
            <a:noFill/>
            <a:ln w="12700">
              <a:solidFill>
                <a:schemeClr val="tx2"/>
              </a:solidFill>
              <a:round/>
              <a:headEnd/>
              <a:tailEnd/>
            </a:ln>
            <a:effectLst/>
          </p:spPr>
          <p:txBody>
            <a:bodyPr/>
            <a:lstStyle/>
            <a:p>
              <a:endParaRPr lang="en-US"/>
            </a:p>
          </p:txBody>
        </p:sp>
        <p:sp>
          <p:nvSpPr>
            <p:cNvPr id="66295" name="Line 1783"/>
            <p:cNvSpPr>
              <a:spLocks noChangeShapeType="1"/>
            </p:cNvSpPr>
            <p:nvPr/>
          </p:nvSpPr>
          <p:spPr bwMode="auto">
            <a:xfrm>
              <a:off x="2772" y="1966"/>
              <a:ext cx="16" cy="1"/>
            </a:xfrm>
            <a:prstGeom prst="line">
              <a:avLst/>
            </a:prstGeom>
            <a:noFill/>
            <a:ln w="12700">
              <a:solidFill>
                <a:schemeClr val="tx2"/>
              </a:solidFill>
              <a:round/>
              <a:headEnd/>
              <a:tailEnd/>
            </a:ln>
            <a:effectLst/>
          </p:spPr>
          <p:txBody>
            <a:bodyPr/>
            <a:lstStyle/>
            <a:p>
              <a:endParaRPr lang="en-US"/>
            </a:p>
          </p:txBody>
        </p:sp>
        <p:sp>
          <p:nvSpPr>
            <p:cNvPr id="66296" name="Line 1784"/>
            <p:cNvSpPr>
              <a:spLocks noChangeShapeType="1"/>
            </p:cNvSpPr>
            <p:nvPr/>
          </p:nvSpPr>
          <p:spPr bwMode="auto">
            <a:xfrm>
              <a:off x="2820" y="1966"/>
              <a:ext cx="16" cy="1"/>
            </a:xfrm>
            <a:prstGeom prst="line">
              <a:avLst/>
            </a:prstGeom>
            <a:noFill/>
            <a:ln w="12700">
              <a:solidFill>
                <a:schemeClr val="tx2"/>
              </a:solidFill>
              <a:round/>
              <a:headEnd/>
              <a:tailEnd/>
            </a:ln>
            <a:effectLst/>
          </p:spPr>
          <p:txBody>
            <a:bodyPr/>
            <a:lstStyle/>
            <a:p>
              <a:endParaRPr lang="en-US"/>
            </a:p>
          </p:txBody>
        </p:sp>
        <p:sp>
          <p:nvSpPr>
            <p:cNvPr id="66297" name="Line 1785"/>
            <p:cNvSpPr>
              <a:spLocks noChangeShapeType="1"/>
            </p:cNvSpPr>
            <p:nvPr/>
          </p:nvSpPr>
          <p:spPr bwMode="auto">
            <a:xfrm>
              <a:off x="2868" y="1966"/>
              <a:ext cx="16" cy="1"/>
            </a:xfrm>
            <a:prstGeom prst="line">
              <a:avLst/>
            </a:prstGeom>
            <a:noFill/>
            <a:ln w="12700">
              <a:solidFill>
                <a:schemeClr val="tx2"/>
              </a:solidFill>
              <a:round/>
              <a:headEnd/>
              <a:tailEnd/>
            </a:ln>
            <a:effectLst/>
          </p:spPr>
          <p:txBody>
            <a:bodyPr/>
            <a:lstStyle/>
            <a:p>
              <a:endParaRPr lang="en-US"/>
            </a:p>
          </p:txBody>
        </p:sp>
        <p:sp>
          <p:nvSpPr>
            <p:cNvPr id="66298" name="Line 1786"/>
            <p:cNvSpPr>
              <a:spLocks noChangeShapeType="1"/>
            </p:cNvSpPr>
            <p:nvPr/>
          </p:nvSpPr>
          <p:spPr bwMode="auto">
            <a:xfrm>
              <a:off x="2916" y="1966"/>
              <a:ext cx="16" cy="1"/>
            </a:xfrm>
            <a:prstGeom prst="line">
              <a:avLst/>
            </a:prstGeom>
            <a:noFill/>
            <a:ln w="12700">
              <a:solidFill>
                <a:schemeClr val="tx2"/>
              </a:solidFill>
              <a:round/>
              <a:headEnd/>
              <a:tailEnd/>
            </a:ln>
            <a:effectLst/>
          </p:spPr>
          <p:txBody>
            <a:bodyPr/>
            <a:lstStyle/>
            <a:p>
              <a:endParaRPr lang="en-US"/>
            </a:p>
          </p:txBody>
        </p:sp>
        <p:sp>
          <p:nvSpPr>
            <p:cNvPr id="66299" name="Line 1787"/>
            <p:cNvSpPr>
              <a:spLocks noChangeShapeType="1"/>
            </p:cNvSpPr>
            <p:nvPr/>
          </p:nvSpPr>
          <p:spPr bwMode="auto">
            <a:xfrm>
              <a:off x="2964" y="1966"/>
              <a:ext cx="16" cy="1"/>
            </a:xfrm>
            <a:prstGeom prst="line">
              <a:avLst/>
            </a:prstGeom>
            <a:noFill/>
            <a:ln w="12700">
              <a:solidFill>
                <a:schemeClr val="tx2"/>
              </a:solidFill>
              <a:round/>
              <a:headEnd/>
              <a:tailEnd/>
            </a:ln>
            <a:effectLst/>
          </p:spPr>
          <p:txBody>
            <a:bodyPr/>
            <a:lstStyle/>
            <a:p>
              <a:endParaRPr lang="en-US"/>
            </a:p>
          </p:txBody>
        </p:sp>
        <p:sp>
          <p:nvSpPr>
            <p:cNvPr id="66300" name="Line 1788"/>
            <p:cNvSpPr>
              <a:spLocks noChangeShapeType="1"/>
            </p:cNvSpPr>
            <p:nvPr/>
          </p:nvSpPr>
          <p:spPr bwMode="auto">
            <a:xfrm>
              <a:off x="3012" y="1966"/>
              <a:ext cx="16" cy="1"/>
            </a:xfrm>
            <a:prstGeom prst="line">
              <a:avLst/>
            </a:prstGeom>
            <a:noFill/>
            <a:ln w="12700">
              <a:solidFill>
                <a:schemeClr val="tx2"/>
              </a:solidFill>
              <a:round/>
              <a:headEnd/>
              <a:tailEnd/>
            </a:ln>
            <a:effectLst/>
          </p:spPr>
          <p:txBody>
            <a:bodyPr/>
            <a:lstStyle/>
            <a:p>
              <a:endParaRPr lang="en-US"/>
            </a:p>
          </p:txBody>
        </p:sp>
        <p:sp>
          <p:nvSpPr>
            <p:cNvPr id="66301" name="Line 1789"/>
            <p:cNvSpPr>
              <a:spLocks noChangeShapeType="1"/>
            </p:cNvSpPr>
            <p:nvPr/>
          </p:nvSpPr>
          <p:spPr bwMode="auto">
            <a:xfrm>
              <a:off x="3060" y="1966"/>
              <a:ext cx="16" cy="1"/>
            </a:xfrm>
            <a:prstGeom prst="line">
              <a:avLst/>
            </a:prstGeom>
            <a:noFill/>
            <a:ln w="12700">
              <a:solidFill>
                <a:schemeClr val="tx2"/>
              </a:solidFill>
              <a:round/>
              <a:headEnd/>
              <a:tailEnd/>
            </a:ln>
            <a:effectLst/>
          </p:spPr>
          <p:txBody>
            <a:bodyPr/>
            <a:lstStyle/>
            <a:p>
              <a:endParaRPr lang="en-US"/>
            </a:p>
          </p:txBody>
        </p:sp>
        <p:sp>
          <p:nvSpPr>
            <p:cNvPr id="66302" name="Line 1790"/>
            <p:cNvSpPr>
              <a:spLocks noChangeShapeType="1"/>
            </p:cNvSpPr>
            <p:nvPr/>
          </p:nvSpPr>
          <p:spPr bwMode="auto">
            <a:xfrm>
              <a:off x="3108" y="1966"/>
              <a:ext cx="16" cy="1"/>
            </a:xfrm>
            <a:prstGeom prst="line">
              <a:avLst/>
            </a:prstGeom>
            <a:noFill/>
            <a:ln w="12700">
              <a:solidFill>
                <a:schemeClr val="tx2"/>
              </a:solidFill>
              <a:round/>
              <a:headEnd/>
              <a:tailEnd/>
            </a:ln>
            <a:effectLst/>
          </p:spPr>
          <p:txBody>
            <a:bodyPr/>
            <a:lstStyle/>
            <a:p>
              <a:endParaRPr lang="en-US"/>
            </a:p>
          </p:txBody>
        </p:sp>
        <p:sp>
          <p:nvSpPr>
            <p:cNvPr id="66303" name="Line 1791"/>
            <p:cNvSpPr>
              <a:spLocks noChangeShapeType="1"/>
            </p:cNvSpPr>
            <p:nvPr/>
          </p:nvSpPr>
          <p:spPr bwMode="auto">
            <a:xfrm>
              <a:off x="3156" y="1966"/>
              <a:ext cx="15" cy="1"/>
            </a:xfrm>
            <a:prstGeom prst="line">
              <a:avLst/>
            </a:prstGeom>
            <a:noFill/>
            <a:ln w="12700">
              <a:solidFill>
                <a:schemeClr val="tx2"/>
              </a:solidFill>
              <a:round/>
              <a:headEnd/>
              <a:tailEnd/>
            </a:ln>
            <a:effectLst/>
          </p:spPr>
          <p:txBody>
            <a:bodyPr/>
            <a:lstStyle/>
            <a:p>
              <a:endParaRPr lang="en-US"/>
            </a:p>
          </p:txBody>
        </p:sp>
        <p:sp>
          <p:nvSpPr>
            <p:cNvPr id="66304" name="Line 1792"/>
            <p:cNvSpPr>
              <a:spLocks noChangeShapeType="1"/>
            </p:cNvSpPr>
            <p:nvPr/>
          </p:nvSpPr>
          <p:spPr bwMode="auto">
            <a:xfrm>
              <a:off x="3203" y="1966"/>
              <a:ext cx="16" cy="1"/>
            </a:xfrm>
            <a:prstGeom prst="line">
              <a:avLst/>
            </a:prstGeom>
            <a:noFill/>
            <a:ln w="12700">
              <a:solidFill>
                <a:schemeClr val="tx2"/>
              </a:solidFill>
              <a:round/>
              <a:headEnd/>
              <a:tailEnd/>
            </a:ln>
            <a:effectLst/>
          </p:spPr>
          <p:txBody>
            <a:bodyPr/>
            <a:lstStyle/>
            <a:p>
              <a:endParaRPr lang="en-US"/>
            </a:p>
          </p:txBody>
        </p:sp>
        <p:sp>
          <p:nvSpPr>
            <p:cNvPr id="66305" name="Line 1793"/>
            <p:cNvSpPr>
              <a:spLocks noChangeShapeType="1"/>
            </p:cNvSpPr>
            <p:nvPr/>
          </p:nvSpPr>
          <p:spPr bwMode="auto">
            <a:xfrm>
              <a:off x="3251" y="1966"/>
              <a:ext cx="16" cy="1"/>
            </a:xfrm>
            <a:prstGeom prst="line">
              <a:avLst/>
            </a:prstGeom>
            <a:noFill/>
            <a:ln w="12700">
              <a:solidFill>
                <a:schemeClr val="tx2"/>
              </a:solidFill>
              <a:round/>
              <a:headEnd/>
              <a:tailEnd/>
            </a:ln>
            <a:effectLst/>
          </p:spPr>
          <p:txBody>
            <a:bodyPr/>
            <a:lstStyle/>
            <a:p>
              <a:endParaRPr lang="en-US"/>
            </a:p>
          </p:txBody>
        </p:sp>
        <p:sp>
          <p:nvSpPr>
            <p:cNvPr id="66306" name="Line 1794"/>
            <p:cNvSpPr>
              <a:spLocks noChangeShapeType="1"/>
            </p:cNvSpPr>
            <p:nvPr/>
          </p:nvSpPr>
          <p:spPr bwMode="auto">
            <a:xfrm>
              <a:off x="3299" y="1966"/>
              <a:ext cx="16" cy="1"/>
            </a:xfrm>
            <a:prstGeom prst="line">
              <a:avLst/>
            </a:prstGeom>
            <a:noFill/>
            <a:ln w="12700">
              <a:solidFill>
                <a:schemeClr val="tx2"/>
              </a:solidFill>
              <a:round/>
              <a:headEnd/>
              <a:tailEnd/>
            </a:ln>
            <a:effectLst/>
          </p:spPr>
          <p:txBody>
            <a:bodyPr/>
            <a:lstStyle/>
            <a:p>
              <a:endParaRPr lang="en-US"/>
            </a:p>
          </p:txBody>
        </p:sp>
        <p:sp>
          <p:nvSpPr>
            <p:cNvPr id="66307" name="Line 1795"/>
            <p:cNvSpPr>
              <a:spLocks noChangeShapeType="1"/>
            </p:cNvSpPr>
            <p:nvPr/>
          </p:nvSpPr>
          <p:spPr bwMode="auto">
            <a:xfrm>
              <a:off x="3347" y="1966"/>
              <a:ext cx="16" cy="1"/>
            </a:xfrm>
            <a:prstGeom prst="line">
              <a:avLst/>
            </a:prstGeom>
            <a:noFill/>
            <a:ln w="12700">
              <a:solidFill>
                <a:schemeClr val="tx2"/>
              </a:solidFill>
              <a:round/>
              <a:headEnd/>
              <a:tailEnd/>
            </a:ln>
            <a:effectLst/>
          </p:spPr>
          <p:txBody>
            <a:bodyPr/>
            <a:lstStyle/>
            <a:p>
              <a:endParaRPr lang="en-US"/>
            </a:p>
          </p:txBody>
        </p:sp>
        <p:sp>
          <p:nvSpPr>
            <p:cNvPr id="66308" name="Line 1796"/>
            <p:cNvSpPr>
              <a:spLocks noChangeShapeType="1"/>
            </p:cNvSpPr>
            <p:nvPr/>
          </p:nvSpPr>
          <p:spPr bwMode="auto">
            <a:xfrm>
              <a:off x="3395" y="1966"/>
              <a:ext cx="16" cy="1"/>
            </a:xfrm>
            <a:prstGeom prst="line">
              <a:avLst/>
            </a:prstGeom>
            <a:noFill/>
            <a:ln w="12700">
              <a:solidFill>
                <a:schemeClr val="tx2"/>
              </a:solidFill>
              <a:round/>
              <a:headEnd/>
              <a:tailEnd/>
            </a:ln>
            <a:effectLst/>
          </p:spPr>
          <p:txBody>
            <a:bodyPr/>
            <a:lstStyle/>
            <a:p>
              <a:endParaRPr lang="en-US"/>
            </a:p>
          </p:txBody>
        </p:sp>
        <p:sp>
          <p:nvSpPr>
            <p:cNvPr id="66309" name="Line 1797"/>
            <p:cNvSpPr>
              <a:spLocks noChangeShapeType="1"/>
            </p:cNvSpPr>
            <p:nvPr/>
          </p:nvSpPr>
          <p:spPr bwMode="auto">
            <a:xfrm>
              <a:off x="3443" y="1966"/>
              <a:ext cx="16" cy="1"/>
            </a:xfrm>
            <a:prstGeom prst="line">
              <a:avLst/>
            </a:prstGeom>
            <a:noFill/>
            <a:ln w="12700">
              <a:solidFill>
                <a:schemeClr val="tx2"/>
              </a:solidFill>
              <a:round/>
              <a:headEnd/>
              <a:tailEnd/>
            </a:ln>
            <a:effectLst/>
          </p:spPr>
          <p:txBody>
            <a:bodyPr/>
            <a:lstStyle/>
            <a:p>
              <a:endParaRPr lang="en-US"/>
            </a:p>
          </p:txBody>
        </p:sp>
        <p:sp>
          <p:nvSpPr>
            <p:cNvPr id="66310" name="Line 1798"/>
            <p:cNvSpPr>
              <a:spLocks noChangeShapeType="1"/>
            </p:cNvSpPr>
            <p:nvPr/>
          </p:nvSpPr>
          <p:spPr bwMode="auto">
            <a:xfrm>
              <a:off x="3491" y="1966"/>
              <a:ext cx="16" cy="1"/>
            </a:xfrm>
            <a:prstGeom prst="line">
              <a:avLst/>
            </a:prstGeom>
            <a:noFill/>
            <a:ln w="12700">
              <a:solidFill>
                <a:schemeClr val="tx2"/>
              </a:solidFill>
              <a:round/>
              <a:headEnd/>
              <a:tailEnd/>
            </a:ln>
            <a:effectLst/>
          </p:spPr>
          <p:txBody>
            <a:bodyPr/>
            <a:lstStyle/>
            <a:p>
              <a:endParaRPr lang="en-US"/>
            </a:p>
          </p:txBody>
        </p:sp>
        <p:sp>
          <p:nvSpPr>
            <p:cNvPr id="66311" name="Line 1799"/>
            <p:cNvSpPr>
              <a:spLocks noChangeShapeType="1"/>
            </p:cNvSpPr>
            <p:nvPr/>
          </p:nvSpPr>
          <p:spPr bwMode="auto">
            <a:xfrm>
              <a:off x="3539" y="1966"/>
              <a:ext cx="16" cy="1"/>
            </a:xfrm>
            <a:prstGeom prst="line">
              <a:avLst/>
            </a:prstGeom>
            <a:noFill/>
            <a:ln w="12700">
              <a:solidFill>
                <a:schemeClr val="tx2"/>
              </a:solidFill>
              <a:round/>
              <a:headEnd/>
              <a:tailEnd/>
            </a:ln>
            <a:effectLst/>
          </p:spPr>
          <p:txBody>
            <a:bodyPr/>
            <a:lstStyle/>
            <a:p>
              <a:endParaRPr lang="en-US"/>
            </a:p>
          </p:txBody>
        </p:sp>
        <p:sp>
          <p:nvSpPr>
            <p:cNvPr id="66312" name="Line 1800"/>
            <p:cNvSpPr>
              <a:spLocks noChangeShapeType="1"/>
            </p:cNvSpPr>
            <p:nvPr/>
          </p:nvSpPr>
          <p:spPr bwMode="auto">
            <a:xfrm>
              <a:off x="3587" y="1966"/>
              <a:ext cx="16" cy="1"/>
            </a:xfrm>
            <a:prstGeom prst="line">
              <a:avLst/>
            </a:prstGeom>
            <a:noFill/>
            <a:ln w="12700">
              <a:solidFill>
                <a:schemeClr val="tx2"/>
              </a:solidFill>
              <a:round/>
              <a:headEnd/>
              <a:tailEnd/>
            </a:ln>
            <a:effectLst/>
          </p:spPr>
          <p:txBody>
            <a:bodyPr/>
            <a:lstStyle/>
            <a:p>
              <a:endParaRPr lang="en-US"/>
            </a:p>
          </p:txBody>
        </p:sp>
        <p:sp>
          <p:nvSpPr>
            <p:cNvPr id="66313" name="Line 1801"/>
            <p:cNvSpPr>
              <a:spLocks noChangeShapeType="1"/>
            </p:cNvSpPr>
            <p:nvPr/>
          </p:nvSpPr>
          <p:spPr bwMode="auto">
            <a:xfrm>
              <a:off x="3635" y="1966"/>
              <a:ext cx="16" cy="1"/>
            </a:xfrm>
            <a:prstGeom prst="line">
              <a:avLst/>
            </a:prstGeom>
            <a:noFill/>
            <a:ln w="12700">
              <a:solidFill>
                <a:schemeClr val="tx2"/>
              </a:solidFill>
              <a:round/>
              <a:headEnd/>
              <a:tailEnd/>
            </a:ln>
            <a:effectLst/>
          </p:spPr>
          <p:txBody>
            <a:bodyPr/>
            <a:lstStyle/>
            <a:p>
              <a:endParaRPr lang="en-US"/>
            </a:p>
          </p:txBody>
        </p:sp>
        <p:sp>
          <p:nvSpPr>
            <p:cNvPr id="66314" name="Line 1802"/>
            <p:cNvSpPr>
              <a:spLocks noChangeShapeType="1"/>
            </p:cNvSpPr>
            <p:nvPr/>
          </p:nvSpPr>
          <p:spPr bwMode="auto">
            <a:xfrm>
              <a:off x="3683" y="1966"/>
              <a:ext cx="16" cy="1"/>
            </a:xfrm>
            <a:prstGeom prst="line">
              <a:avLst/>
            </a:prstGeom>
            <a:noFill/>
            <a:ln w="12700">
              <a:solidFill>
                <a:schemeClr val="tx2"/>
              </a:solidFill>
              <a:round/>
              <a:headEnd/>
              <a:tailEnd/>
            </a:ln>
            <a:effectLst/>
          </p:spPr>
          <p:txBody>
            <a:bodyPr/>
            <a:lstStyle/>
            <a:p>
              <a:endParaRPr lang="en-US"/>
            </a:p>
          </p:txBody>
        </p:sp>
        <p:sp>
          <p:nvSpPr>
            <p:cNvPr id="66315" name="Line 1803"/>
            <p:cNvSpPr>
              <a:spLocks noChangeShapeType="1"/>
            </p:cNvSpPr>
            <p:nvPr/>
          </p:nvSpPr>
          <p:spPr bwMode="auto">
            <a:xfrm>
              <a:off x="3731" y="1966"/>
              <a:ext cx="16" cy="1"/>
            </a:xfrm>
            <a:prstGeom prst="line">
              <a:avLst/>
            </a:prstGeom>
            <a:noFill/>
            <a:ln w="12700">
              <a:solidFill>
                <a:schemeClr val="tx2"/>
              </a:solidFill>
              <a:round/>
              <a:headEnd/>
              <a:tailEnd/>
            </a:ln>
            <a:effectLst/>
          </p:spPr>
          <p:txBody>
            <a:bodyPr/>
            <a:lstStyle/>
            <a:p>
              <a:endParaRPr lang="en-US"/>
            </a:p>
          </p:txBody>
        </p:sp>
        <p:sp>
          <p:nvSpPr>
            <p:cNvPr id="66316" name="Line 1804"/>
            <p:cNvSpPr>
              <a:spLocks noChangeShapeType="1"/>
            </p:cNvSpPr>
            <p:nvPr/>
          </p:nvSpPr>
          <p:spPr bwMode="auto">
            <a:xfrm>
              <a:off x="3778" y="1966"/>
              <a:ext cx="16" cy="1"/>
            </a:xfrm>
            <a:prstGeom prst="line">
              <a:avLst/>
            </a:prstGeom>
            <a:noFill/>
            <a:ln w="12700">
              <a:solidFill>
                <a:schemeClr val="tx2"/>
              </a:solidFill>
              <a:round/>
              <a:headEnd/>
              <a:tailEnd/>
            </a:ln>
            <a:effectLst/>
          </p:spPr>
          <p:txBody>
            <a:bodyPr/>
            <a:lstStyle/>
            <a:p>
              <a:endParaRPr lang="en-US"/>
            </a:p>
          </p:txBody>
        </p:sp>
        <p:sp>
          <p:nvSpPr>
            <p:cNvPr id="66317" name="Line 1805"/>
            <p:cNvSpPr>
              <a:spLocks noChangeShapeType="1"/>
            </p:cNvSpPr>
            <p:nvPr/>
          </p:nvSpPr>
          <p:spPr bwMode="auto">
            <a:xfrm>
              <a:off x="3826" y="1966"/>
              <a:ext cx="16" cy="1"/>
            </a:xfrm>
            <a:prstGeom prst="line">
              <a:avLst/>
            </a:prstGeom>
            <a:noFill/>
            <a:ln w="12700">
              <a:solidFill>
                <a:schemeClr val="tx2"/>
              </a:solidFill>
              <a:round/>
              <a:headEnd/>
              <a:tailEnd/>
            </a:ln>
            <a:effectLst/>
          </p:spPr>
          <p:txBody>
            <a:bodyPr/>
            <a:lstStyle/>
            <a:p>
              <a:endParaRPr lang="en-US"/>
            </a:p>
          </p:txBody>
        </p:sp>
        <p:sp>
          <p:nvSpPr>
            <p:cNvPr id="66318" name="Line 1806"/>
            <p:cNvSpPr>
              <a:spLocks noChangeShapeType="1"/>
            </p:cNvSpPr>
            <p:nvPr/>
          </p:nvSpPr>
          <p:spPr bwMode="auto">
            <a:xfrm>
              <a:off x="3874" y="1966"/>
              <a:ext cx="16" cy="1"/>
            </a:xfrm>
            <a:prstGeom prst="line">
              <a:avLst/>
            </a:prstGeom>
            <a:noFill/>
            <a:ln w="12700">
              <a:solidFill>
                <a:schemeClr val="tx2"/>
              </a:solidFill>
              <a:round/>
              <a:headEnd/>
              <a:tailEnd/>
            </a:ln>
            <a:effectLst/>
          </p:spPr>
          <p:txBody>
            <a:bodyPr/>
            <a:lstStyle/>
            <a:p>
              <a:endParaRPr lang="en-US"/>
            </a:p>
          </p:txBody>
        </p:sp>
        <p:sp>
          <p:nvSpPr>
            <p:cNvPr id="66319" name="Line 1807"/>
            <p:cNvSpPr>
              <a:spLocks noChangeShapeType="1"/>
            </p:cNvSpPr>
            <p:nvPr/>
          </p:nvSpPr>
          <p:spPr bwMode="auto">
            <a:xfrm>
              <a:off x="3922" y="1966"/>
              <a:ext cx="16" cy="1"/>
            </a:xfrm>
            <a:prstGeom prst="line">
              <a:avLst/>
            </a:prstGeom>
            <a:noFill/>
            <a:ln w="12700">
              <a:solidFill>
                <a:schemeClr val="tx2"/>
              </a:solidFill>
              <a:round/>
              <a:headEnd/>
              <a:tailEnd/>
            </a:ln>
            <a:effectLst/>
          </p:spPr>
          <p:txBody>
            <a:bodyPr/>
            <a:lstStyle/>
            <a:p>
              <a:endParaRPr lang="en-US"/>
            </a:p>
          </p:txBody>
        </p:sp>
        <p:sp>
          <p:nvSpPr>
            <p:cNvPr id="66320" name="Line 1808"/>
            <p:cNvSpPr>
              <a:spLocks noChangeShapeType="1"/>
            </p:cNvSpPr>
            <p:nvPr/>
          </p:nvSpPr>
          <p:spPr bwMode="auto">
            <a:xfrm>
              <a:off x="3970" y="1966"/>
              <a:ext cx="16" cy="1"/>
            </a:xfrm>
            <a:prstGeom prst="line">
              <a:avLst/>
            </a:prstGeom>
            <a:noFill/>
            <a:ln w="12700">
              <a:solidFill>
                <a:schemeClr val="tx2"/>
              </a:solidFill>
              <a:round/>
              <a:headEnd/>
              <a:tailEnd/>
            </a:ln>
            <a:effectLst/>
          </p:spPr>
          <p:txBody>
            <a:bodyPr/>
            <a:lstStyle/>
            <a:p>
              <a:endParaRPr lang="en-US"/>
            </a:p>
          </p:txBody>
        </p:sp>
        <p:sp>
          <p:nvSpPr>
            <p:cNvPr id="66321" name="Line 1809"/>
            <p:cNvSpPr>
              <a:spLocks noChangeShapeType="1"/>
            </p:cNvSpPr>
            <p:nvPr/>
          </p:nvSpPr>
          <p:spPr bwMode="auto">
            <a:xfrm>
              <a:off x="4018" y="1966"/>
              <a:ext cx="16" cy="1"/>
            </a:xfrm>
            <a:prstGeom prst="line">
              <a:avLst/>
            </a:prstGeom>
            <a:noFill/>
            <a:ln w="12700">
              <a:solidFill>
                <a:schemeClr val="tx2"/>
              </a:solidFill>
              <a:round/>
              <a:headEnd/>
              <a:tailEnd/>
            </a:ln>
            <a:effectLst/>
          </p:spPr>
          <p:txBody>
            <a:bodyPr/>
            <a:lstStyle/>
            <a:p>
              <a:endParaRPr lang="en-US"/>
            </a:p>
          </p:txBody>
        </p:sp>
        <p:sp>
          <p:nvSpPr>
            <p:cNvPr id="66322" name="Line 1810"/>
            <p:cNvSpPr>
              <a:spLocks noChangeShapeType="1"/>
            </p:cNvSpPr>
            <p:nvPr/>
          </p:nvSpPr>
          <p:spPr bwMode="auto">
            <a:xfrm>
              <a:off x="4066" y="1966"/>
              <a:ext cx="16" cy="1"/>
            </a:xfrm>
            <a:prstGeom prst="line">
              <a:avLst/>
            </a:prstGeom>
            <a:noFill/>
            <a:ln w="12700">
              <a:solidFill>
                <a:schemeClr val="tx2"/>
              </a:solidFill>
              <a:round/>
              <a:headEnd/>
              <a:tailEnd/>
            </a:ln>
            <a:effectLst/>
          </p:spPr>
          <p:txBody>
            <a:bodyPr/>
            <a:lstStyle/>
            <a:p>
              <a:endParaRPr lang="en-US"/>
            </a:p>
          </p:txBody>
        </p:sp>
      </p:grpSp>
      <p:grpSp>
        <p:nvGrpSpPr>
          <p:cNvPr id="66323" name="Group 1811"/>
          <p:cNvGrpSpPr>
            <a:grpSpLocks/>
          </p:cNvGrpSpPr>
          <p:nvPr/>
        </p:nvGrpSpPr>
        <p:grpSpPr bwMode="auto">
          <a:xfrm>
            <a:off x="1814513" y="2614613"/>
            <a:ext cx="5959475" cy="508000"/>
            <a:chOff x="1143" y="1647"/>
            <a:chExt cx="3754" cy="320"/>
          </a:xfrm>
        </p:grpSpPr>
        <p:sp>
          <p:nvSpPr>
            <p:cNvPr id="66324" name="Line 1812"/>
            <p:cNvSpPr>
              <a:spLocks noChangeShapeType="1"/>
            </p:cNvSpPr>
            <p:nvPr/>
          </p:nvSpPr>
          <p:spPr bwMode="auto">
            <a:xfrm>
              <a:off x="4114" y="1966"/>
              <a:ext cx="16" cy="1"/>
            </a:xfrm>
            <a:prstGeom prst="line">
              <a:avLst/>
            </a:prstGeom>
            <a:noFill/>
            <a:ln w="12700">
              <a:solidFill>
                <a:schemeClr val="tx2"/>
              </a:solidFill>
              <a:round/>
              <a:headEnd/>
              <a:tailEnd/>
            </a:ln>
            <a:effectLst/>
          </p:spPr>
          <p:txBody>
            <a:bodyPr/>
            <a:lstStyle/>
            <a:p>
              <a:endParaRPr lang="en-US"/>
            </a:p>
          </p:txBody>
        </p:sp>
        <p:sp>
          <p:nvSpPr>
            <p:cNvPr id="66325" name="Line 1813"/>
            <p:cNvSpPr>
              <a:spLocks noChangeShapeType="1"/>
            </p:cNvSpPr>
            <p:nvPr/>
          </p:nvSpPr>
          <p:spPr bwMode="auto">
            <a:xfrm>
              <a:off x="4162" y="1966"/>
              <a:ext cx="16" cy="1"/>
            </a:xfrm>
            <a:prstGeom prst="line">
              <a:avLst/>
            </a:prstGeom>
            <a:noFill/>
            <a:ln w="12700">
              <a:solidFill>
                <a:schemeClr val="tx2"/>
              </a:solidFill>
              <a:round/>
              <a:headEnd/>
              <a:tailEnd/>
            </a:ln>
            <a:effectLst/>
          </p:spPr>
          <p:txBody>
            <a:bodyPr/>
            <a:lstStyle/>
            <a:p>
              <a:endParaRPr lang="en-US"/>
            </a:p>
          </p:txBody>
        </p:sp>
        <p:sp>
          <p:nvSpPr>
            <p:cNvPr id="66326" name="Line 1814"/>
            <p:cNvSpPr>
              <a:spLocks noChangeShapeType="1"/>
            </p:cNvSpPr>
            <p:nvPr/>
          </p:nvSpPr>
          <p:spPr bwMode="auto">
            <a:xfrm>
              <a:off x="4210" y="1966"/>
              <a:ext cx="16" cy="1"/>
            </a:xfrm>
            <a:prstGeom prst="line">
              <a:avLst/>
            </a:prstGeom>
            <a:noFill/>
            <a:ln w="12700">
              <a:solidFill>
                <a:schemeClr val="tx2"/>
              </a:solidFill>
              <a:round/>
              <a:headEnd/>
              <a:tailEnd/>
            </a:ln>
            <a:effectLst/>
          </p:spPr>
          <p:txBody>
            <a:bodyPr/>
            <a:lstStyle/>
            <a:p>
              <a:endParaRPr lang="en-US"/>
            </a:p>
          </p:txBody>
        </p:sp>
        <p:sp>
          <p:nvSpPr>
            <p:cNvPr id="66327" name="Line 1815"/>
            <p:cNvSpPr>
              <a:spLocks noChangeShapeType="1"/>
            </p:cNvSpPr>
            <p:nvPr/>
          </p:nvSpPr>
          <p:spPr bwMode="auto">
            <a:xfrm>
              <a:off x="4258" y="1966"/>
              <a:ext cx="16" cy="1"/>
            </a:xfrm>
            <a:prstGeom prst="line">
              <a:avLst/>
            </a:prstGeom>
            <a:noFill/>
            <a:ln w="12700">
              <a:solidFill>
                <a:schemeClr val="tx2"/>
              </a:solidFill>
              <a:round/>
              <a:headEnd/>
              <a:tailEnd/>
            </a:ln>
            <a:effectLst/>
          </p:spPr>
          <p:txBody>
            <a:bodyPr/>
            <a:lstStyle/>
            <a:p>
              <a:endParaRPr lang="en-US"/>
            </a:p>
          </p:txBody>
        </p:sp>
        <p:sp>
          <p:nvSpPr>
            <p:cNvPr id="66328" name="Line 1816"/>
            <p:cNvSpPr>
              <a:spLocks noChangeShapeType="1"/>
            </p:cNvSpPr>
            <p:nvPr/>
          </p:nvSpPr>
          <p:spPr bwMode="auto">
            <a:xfrm>
              <a:off x="4306" y="1966"/>
              <a:ext cx="16" cy="1"/>
            </a:xfrm>
            <a:prstGeom prst="line">
              <a:avLst/>
            </a:prstGeom>
            <a:noFill/>
            <a:ln w="12700">
              <a:solidFill>
                <a:schemeClr val="tx2"/>
              </a:solidFill>
              <a:round/>
              <a:headEnd/>
              <a:tailEnd/>
            </a:ln>
            <a:effectLst/>
          </p:spPr>
          <p:txBody>
            <a:bodyPr/>
            <a:lstStyle/>
            <a:p>
              <a:endParaRPr lang="en-US"/>
            </a:p>
          </p:txBody>
        </p:sp>
        <p:sp>
          <p:nvSpPr>
            <p:cNvPr id="66329" name="Line 1817"/>
            <p:cNvSpPr>
              <a:spLocks noChangeShapeType="1"/>
            </p:cNvSpPr>
            <p:nvPr/>
          </p:nvSpPr>
          <p:spPr bwMode="auto">
            <a:xfrm>
              <a:off x="4353" y="1966"/>
              <a:ext cx="16" cy="1"/>
            </a:xfrm>
            <a:prstGeom prst="line">
              <a:avLst/>
            </a:prstGeom>
            <a:noFill/>
            <a:ln w="12700">
              <a:solidFill>
                <a:schemeClr val="tx2"/>
              </a:solidFill>
              <a:round/>
              <a:headEnd/>
              <a:tailEnd/>
            </a:ln>
            <a:effectLst/>
          </p:spPr>
          <p:txBody>
            <a:bodyPr/>
            <a:lstStyle/>
            <a:p>
              <a:endParaRPr lang="en-US"/>
            </a:p>
          </p:txBody>
        </p:sp>
        <p:sp>
          <p:nvSpPr>
            <p:cNvPr id="66330" name="Line 1818"/>
            <p:cNvSpPr>
              <a:spLocks noChangeShapeType="1"/>
            </p:cNvSpPr>
            <p:nvPr/>
          </p:nvSpPr>
          <p:spPr bwMode="auto">
            <a:xfrm>
              <a:off x="4401" y="1966"/>
              <a:ext cx="16" cy="1"/>
            </a:xfrm>
            <a:prstGeom prst="line">
              <a:avLst/>
            </a:prstGeom>
            <a:noFill/>
            <a:ln w="12700">
              <a:solidFill>
                <a:schemeClr val="tx2"/>
              </a:solidFill>
              <a:round/>
              <a:headEnd/>
              <a:tailEnd/>
            </a:ln>
            <a:effectLst/>
          </p:spPr>
          <p:txBody>
            <a:bodyPr/>
            <a:lstStyle/>
            <a:p>
              <a:endParaRPr lang="en-US"/>
            </a:p>
          </p:txBody>
        </p:sp>
        <p:sp>
          <p:nvSpPr>
            <p:cNvPr id="66331" name="Line 1819"/>
            <p:cNvSpPr>
              <a:spLocks noChangeShapeType="1"/>
            </p:cNvSpPr>
            <p:nvPr/>
          </p:nvSpPr>
          <p:spPr bwMode="auto">
            <a:xfrm>
              <a:off x="4449" y="1966"/>
              <a:ext cx="16" cy="1"/>
            </a:xfrm>
            <a:prstGeom prst="line">
              <a:avLst/>
            </a:prstGeom>
            <a:noFill/>
            <a:ln w="12700">
              <a:solidFill>
                <a:schemeClr val="tx2"/>
              </a:solidFill>
              <a:round/>
              <a:headEnd/>
              <a:tailEnd/>
            </a:ln>
            <a:effectLst/>
          </p:spPr>
          <p:txBody>
            <a:bodyPr/>
            <a:lstStyle/>
            <a:p>
              <a:endParaRPr lang="en-US"/>
            </a:p>
          </p:txBody>
        </p:sp>
        <p:sp>
          <p:nvSpPr>
            <p:cNvPr id="66332" name="Line 1820"/>
            <p:cNvSpPr>
              <a:spLocks noChangeShapeType="1"/>
            </p:cNvSpPr>
            <p:nvPr/>
          </p:nvSpPr>
          <p:spPr bwMode="auto">
            <a:xfrm>
              <a:off x="4497" y="1966"/>
              <a:ext cx="16" cy="1"/>
            </a:xfrm>
            <a:prstGeom prst="line">
              <a:avLst/>
            </a:prstGeom>
            <a:noFill/>
            <a:ln w="12700">
              <a:solidFill>
                <a:schemeClr val="tx2"/>
              </a:solidFill>
              <a:round/>
              <a:headEnd/>
              <a:tailEnd/>
            </a:ln>
            <a:effectLst/>
          </p:spPr>
          <p:txBody>
            <a:bodyPr/>
            <a:lstStyle/>
            <a:p>
              <a:endParaRPr lang="en-US"/>
            </a:p>
          </p:txBody>
        </p:sp>
        <p:sp>
          <p:nvSpPr>
            <p:cNvPr id="66333" name="Line 1821"/>
            <p:cNvSpPr>
              <a:spLocks noChangeShapeType="1"/>
            </p:cNvSpPr>
            <p:nvPr/>
          </p:nvSpPr>
          <p:spPr bwMode="auto">
            <a:xfrm>
              <a:off x="4545" y="1966"/>
              <a:ext cx="16" cy="1"/>
            </a:xfrm>
            <a:prstGeom prst="line">
              <a:avLst/>
            </a:prstGeom>
            <a:noFill/>
            <a:ln w="12700">
              <a:solidFill>
                <a:schemeClr val="tx2"/>
              </a:solidFill>
              <a:round/>
              <a:headEnd/>
              <a:tailEnd/>
            </a:ln>
            <a:effectLst/>
          </p:spPr>
          <p:txBody>
            <a:bodyPr/>
            <a:lstStyle/>
            <a:p>
              <a:endParaRPr lang="en-US"/>
            </a:p>
          </p:txBody>
        </p:sp>
        <p:sp>
          <p:nvSpPr>
            <p:cNvPr id="66334" name="Line 1822"/>
            <p:cNvSpPr>
              <a:spLocks noChangeShapeType="1"/>
            </p:cNvSpPr>
            <p:nvPr/>
          </p:nvSpPr>
          <p:spPr bwMode="auto">
            <a:xfrm>
              <a:off x="4593" y="1966"/>
              <a:ext cx="16" cy="1"/>
            </a:xfrm>
            <a:prstGeom prst="line">
              <a:avLst/>
            </a:prstGeom>
            <a:noFill/>
            <a:ln w="12700">
              <a:solidFill>
                <a:schemeClr val="tx2"/>
              </a:solidFill>
              <a:round/>
              <a:headEnd/>
              <a:tailEnd/>
            </a:ln>
            <a:effectLst/>
          </p:spPr>
          <p:txBody>
            <a:bodyPr/>
            <a:lstStyle/>
            <a:p>
              <a:endParaRPr lang="en-US"/>
            </a:p>
          </p:txBody>
        </p:sp>
        <p:sp>
          <p:nvSpPr>
            <p:cNvPr id="66335" name="Line 1823"/>
            <p:cNvSpPr>
              <a:spLocks noChangeShapeType="1"/>
            </p:cNvSpPr>
            <p:nvPr/>
          </p:nvSpPr>
          <p:spPr bwMode="auto">
            <a:xfrm>
              <a:off x="4641" y="1966"/>
              <a:ext cx="16" cy="1"/>
            </a:xfrm>
            <a:prstGeom prst="line">
              <a:avLst/>
            </a:prstGeom>
            <a:noFill/>
            <a:ln w="12700">
              <a:solidFill>
                <a:schemeClr val="tx2"/>
              </a:solidFill>
              <a:round/>
              <a:headEnd/>
              <a:tailEnd/>
            </a:ln>
            <a:effectLst/>
          </p:spPr>
          <p:txBody>
            <a:bodyPr/>
            <a:lstStyle/>
            <a:p>
              <a:endParaRPr lang="en-US"/>
            </a:p>
          </p:txBody>
        </p:sp>
        <p:sp>
          <p:nvSpPr>
            <p:cNvPr id="66336" name="Line 1824"/>
            <p:cNvSpPr>
              <a:spLocks noChangeShapeType="1"/>
            </p:cNvSpPr>
            <p:nvPr/>
          </p:nvSpPr>
          <p:spPr bwMode="auto">
            <a:xfrm>
              <a:off x="4689" y="1966"/>
              <a:ext cx="16" cy="1"/>
            </a:xfrm>
            <a:prstGeom prst="line">
              <a:avLst/>
            </a:prstGeom>
            <a:noFill/>
            <a:ln w="12700">
              <a:solidFill>
                <a:schemeClr val="tx2"/>
              </a:solidFill>
              <a:round/>
              <a:headEnd/>
              <a:tailEnd/>
            </a:ln>
            <a:effectLst/>
          </p:spPr>
          <p:txBody>
            <a:bodyPr/>
            <a:lstStyle/>
            <a:p>
              <a:endParaRPr lang="en-US"/>
            </a:p>
          </p:txBody>
        </p:sp>
        <p:sp>
          <p:nvSpPr>
            <p:cNvPr id="66337" name="Line 1825"/>
            <p:cNvSpPr>
              <a:spLocks noChangeShapeType="1"/>
            </p:cNvSpPr>
            <p:nvPr/>
          </p:nvSpPr>
          <p:spPr bwMode="auto">
            <a:xfrm>
              <a:off x="4737" y="1966"/>
              <a:ext cx="16" cy="1"/>
            </a:xfrm>
            <a:prstGeom prst="line">
              <a:avLst/>
            </a:prstGeom>
            <a:noFill/>
            <a:ln w="12700">
              <a:solidFill>
                <a:schemeClr val="tx2"/>
              </a:solidFill>
              <a:round/>
              <a:headEnd/>
              <a:tailEnd/>
            </a:ln>
            <a:effectLst/>
          </p:spPr>
          <p:txBody>
            <a:bodyPr/>
            <a:lstStyle/>
            <a:p>
              <a:endParaRPr lang="en-US"/>
            </a:p>
          </p:txBody>
        </p:sp>
        <p:sp>
          <p:nvSpPr>
            <p:cNvPr id="66338" name="Line 1826"/>
            <p:cNvSpPr>
              <a:spLocks noChangeShapeType="1"/>
            </p:cNvSpPr>
            <p:nvPr/>
          </p:nvSpPr>
          <p:spPr bwMode="auto">
            <a:xfrm>
              <a:off x="4785" y="1966"/>
              <a:ext cx="16" cy="1"/>
            </a:xfrm>
            <a:prstGeom prst="line">
              <a:avLst/>
            </a:prstGeom>
            <a:noFill/>
            <a:ln w="12700">
              <a:solidFill>
                <a:schemeClr val="tx2"/>
              </a:solidFill>
              <a:round/>
              <a:headEnd/>
              <a:tailEnd/>
            </a:ln>
            <a:effectLst/>
          </p:spPr>
          <p:txBody>
            <a:bodyPr/>
            <a:lstStyle/>
            <a:p>
              <a:endParaRPr lang="en-US"/>
            </a:p>
          </p:txBody>
        </p:sp>
        <p:sp>
          <p:nvSpPr>
            <p:cNvPr id="66339" name="Line 1827"/>
            <p:cNvSpPr>
              <a:spLocks noChangeShapeType="1"/>
            </p:cNvSpPr>
            <p:nvPr/>
          </p:nvSpPr>
          <p:spPr bwMode="auto">
            <a:xfrm>
              <a:off x="4833" y="1966"/>
              <a:ext cx="16" cy="1"/>
            </a:xfrm>
            <a:prstGeom prst="line">
              <a:avLst/>
            </a:prstGeom>
            <a:noFill/>
            <a:ln w="12700">
              <a:solidFill>
                <a:schemeClr val="tx2"/>
              </a:solidFill>
              <a:round/>
              <a:headEnd/>
              <a:tailEnd/>
            </a:ln>
            <a:effectLst/>
          </p:spPr>
          <p:txBody>
            <a:bodyPr/>
            <a:lstStyle/>
            <a:p>
              <a:endParaRPr lang="en-US"/>
            </a:p>
          </p:txBody>
        </p:sp>
        <p:sp>
          <p:nvSpPr>
            <p:cNvPr id="66340" name="Line 1828"/>
            <p:cNvSpPr>
              <a:spLocks noChangeShapeType="1"/>
            </p:cNvSpPr>
            <p:nvPr/>
          </p:nvSpPr>
          <p:spPr bwMode="auto">
            <a:xfrm>
              <a:off x="4881" y="1966"/>
              <a:ext cx="16" cy="1"/>
            </a:xfrm>
            <a:prstGeom prst="line">
              <a:avLst/>
            </a:prstGeom>
            <a:noFill/>
            <a:ln w="12700">
              <a:solidFill>
                <a:schemeClr val="tx2"/>
              </a:solidFill>
              <a:round/>
              <a:headEnd/>
              <a:tailEnd/>
            </a:ln>
            <a:effectLst/>
          </p:spPr>
          <p:txBody>
            <a:bodyPr/>
            <a:lstStyle/>
            <a:p>
              <a:endParaRPr lang="en-US"/>
            </a:p>
          </p:txBody>
        </p:sp>
        <p:sp>
          <p:nvSpPr>
            <p:cNvPr id="66341" name="Line 1829"/>
            <p:cNvSpPr>
              <a:spLocks noChangeShapeType="1"/>
            </p:cNvSpPr>
            <p:nvPr/>
          </p:nvSpPr>
          <p:spPr bwMode="auto">
            <a:xfrm>
              <a:off x="1143" y="1934"/>
              <a:ext cx="16" cy="1"/>
            </a:xfrm>
            <a:prstGeom prst="line">
              <a:avLst/>
            </a:prstGeom>
            <a:noFill/>
            <a:ln w="12700">
              <a:solidFill>
                <a:schemeClr val="tx2"/>
              </a:solidFill>
              <a:round/>
              <a:headEnd/>
              <a:tailEnd/>
            </a:ln>
            <a:effectLst/>
          </p:spPr>
          <p:txBody>
            <a:bodyPr/>
            <a:lstStyle/>
            <a:p>
              <a:endParaRPr lang="en-US"/>
            </a:p>
          </p:txBody>
        </p:sp>
        <p:sp>
          <p:nvSpPr>
            <p:cNvPr id="66342" name="Line 1830"/>
            <p:cNvSpPr>
              <a:spLocks noChangeShapeType="1"/>
            </p:cNvSpPr>
            <p:nvPr/>
          </p:nvSpPr>
          <p:spPr bwMode="auto">
            <a:xfrm>
              <a:off x="1191" y="1934"/>
              <a:ext cx="16" cy="1"/>
            </a:xfrm>
            <a:prstGeom prst="line">
              <a:avLst/>
            </a:prstGeom>
            <a:noFill/>
            <a:ln w="12700">
              <a:solidFill>
                <a:schemeClr val="tx2"/>
              </a:solidFill>
              <a:round/>
              <a:headEnd/>
              <a:tailEnd/>
            </a:ln>
            <a:effectLst/>
          </p:spPr>
          <p:txBody>
            <a:bodyPr/>
            <a:lstStyle/>
            <a:p>
              <a:endParaRPr lang="en-US"/>
            </a:p>
          </p:txBody>
        </p:sp>
        <p:sp>
          <p:nvSpPr>
            <p:cNvPr id="66343" name="Line 1831"/>
            <p:cNvSpPr>
              <a:spLocks noChangeShapeType="1"/>
            </p:cNvSpPr>
            <p:nvPr/>
          </p:nvSpPr>
          <p:spPr bwMode="auto">
            <a:xfrm>
              <a:off x="1239" y="1934"/>
              <a:ext cx="16" cy="1"/>
            </a:xfrm>
            <a:prstGeom prst="line">
              <a:avLst/>
            </a:prstGeom>
            <a:noFill/>
            <a:ln w="12700">
              <a:solidFill>
                <a:schemeClr val="tx2"/>
              </a:solidFill>
              <a:round/>
              <a:headEnd/>
              <a:tailEnd/>
            </a:ln>
            <a:effectLst/>
          </p:spPr>
          <p:txBody>
            <a:bodyPr/>
            <a:lstStyle/>
            <a:p>
              <a:endParaRPr lang="en-US"/>
            </a:p>
          </p:txBody>
        </p:sp>
        <p:sp>
          <p:nvSpPr>
            <p:cNvPr id="66344" name="Line 1832"/>
            <p:cNvSpPr>
              <a:spLocks noChangeShapeType="1"/>
            </p:cNvSpPr>
            <p:nvPr/>
          </p:nvSpPr>
          <p:spPr bwMode="auto">
            <a:xfrm>
              <a:off x="1287" y="1934"/>
              <a:ext cx="16" cy="1"/>
            </a:xfrm>
            <a:prstGeom prst="line">
              <a:avLst/>
            </a:prstGeom>
            <a:noFill/>
            <a:ln w="12700">
              <a:solidFill>
                <a:schemeClr val="tx2"/>
              </a:solidFill>
              <a:round/>
              <a:headEnd/>
              <a:tailEnd/>
            </a:ln>
            <a:effectLst/>
          </p:spPr>
          <p:txBody>
            <a:bodyPr/>
            <a:lstStyle/>
            <a:p>
              <a:endParaRPr lang="en-US"/>
            </a:p>
          </p:txBody>
        </p:sp>
        <p:sp>
          <p:nvSpPr>
            <p:cNvPr id="66345" name="Line 1833"/>
            <p:cNvSpPr>
              <a:spLocks noChangeShapeType="1"/>
            </p:cNvSpPr>
            <p:nvPr/>
          </p:nvSpPr>
          <p:spPr bwMode="auto">
            <a:xfrm>
              <a:off x="1335" y="1934"/>
              <a:ext cx="16" cy="1"/>
            </a:xfrm>
            <a:prstGeom prst="line">
              <a:avLst/>
            </a:prstGeom>
            <a:noFill/>
            <a:ln w="12700">
              <a:solidFill>
                <a:schemeClr val="tx2"/>
              </a:solidFill>
              <a:round/>
              <a:headEnd/>
              <a:tailEnd/>
            </a:ln>
            <a:effectLst/>
          </p:spPr>
          <p:txBody>
            <a:bodyPr/>
            <a:lstStyle/>
            <a:p>
              <a:endParaRPr lang="en-US"/>
            </a:p>
          </p:txBody>
        </p:sp>
        <p:sp>
          <p:nvSpPr>
            <p:cNvPr id="66346" name="Line 1834"/>
            <p:cNvSpPr>
              <a:spLocks noChangeShapeType="1"/>
            </p:cNvSpPr>
            <p:nvPr/>
          </p:nvSpPr>
          <p:spPr bwMode="auto">
            <a:xfrm>
              <a:off x="1383" y="1934"/>
              <a:ext cx="15" cy="1"/>
            </a:xfrm>
            <a:prstGeom prst="line">
              <a:avLst/>
            </a:prstGeom>
            <a:noFill/>
            <a:ln w="12700">
              <a:solidFill>
                <a:schemeClr val="tx2"/>
              </a:solidFill>
              <a:round/>
              <a:headEnd/>
              <a:tailEnd/>
            </a:ln>
            <a:effectLst/>
          </p:spPr>
          <p:txBody>
            <a:bodyPr/>
            <a:lstStyle/>
            <a:p>
              <a:endParaRPr lang="en-US"/>
            </a:p>
          </p:txBody>
        </p:sp>
        <p:sp>
          <p:nvSpPr>
            <p:cNvPr id="66347" name="Line 1835"/>
            <p:cNvSpPr>
              <a:spLocks noChangeShapeType="1"/>
            </p:cNvSpPr>
            <p:nvPr/>
          </p:nvSpPr>
          <p:spPr bwMode="auto">
            <a:xfrm>
              <a:off x="1430" y="1934"/>
              <a:ext cx="16" cy="1"/>
            </a:xfrm>
            <a:prstGeom prst="line">
              <a:avLst/>
            </a:prstGeom>
            <a:noFill/>
            <a:ln w="12700">
              <a:solidFill>
                <a:schemeClr val="tx2"/>
              </a:solidFill>
              <a:round/>
              <a:headEnd/>
              <a:tailEnd/>
            </a:ln>
            <a:effectLst/>
          </p:spPr>
          <p:txBody>
            <a:bodyPr/>
            <a:lstStyle/>
            <a:p>
              <a:endParaRPr lang="en-US"/>
            </a:p>
          </p:txBody>
        </p:sp>
        <p:sp>
          <p:nvSpPr>
            <p:cNvPr id="66348" name="Line 1836"/>
            <p:cNvSpPr>
              <a:spLocks noChangeShapeType="1"/>
            </p:cNvSpPr>
            <p:nvPr/>
          </p:nvSpPr>
          <p:spPr bwMode="auto">
            <a:xfrm>
              <a:off x="1478" y="1934"/>
              <a:ext cx="16" cy="1"/>
            </a:xfrm>
            <a:prstGeom prst="line">
              <a:avLst/>
            </a:prstGeom>
            <a:noFill/>
            <a:ln w="12700">
              <a:solidFill>
                <a:schemeClr val="tx2"/>
              </a:solidFill>
              <a:round/>
              <a:headEnd/>
              <a:tailEnd/>
            </a:ln>
            <a:effectLst/>
          </p:spPr>
          <p:txBody>
            <a:bodyPr/>
            <a:lstStyle/>
            <a:p>
              <a:endParaRPr lang="en-US"/>
            </a:p>
          </p:txBody>
        </p:sp>
        <p:sp>
          <p:nvSpPr>
            <p:cNvPr id="66349" name="Line 1837"/>
            <p:cNvSpPr>
              <a:spLocks noChangeShapeType="1"/>
            </p:cNvSpPr>
            <p:nvPr/>
          </p:nvSpPr>
          <p:spPr bwMode="auto">
            <a:xfrm>
              <a:off x="1526" y="1934"/>
              <a:ext cx="16" cy="1"/>
            </a:xfrm>
            <a:prstGeom prst="line">
              <a:avLst/>
            </a:prstGeom>
            <a:noFill/>
            <a:ln w="12700">
              <a:solidFill>
                <a:schemeClr val="tx2"/>
              </a:solidFill>
              <a:round/>
              <a:headEnd/>
              <a:tailEnd/>
            </a:ln>
            <a:effectLst/>
          </p:spPr>
          <p:txBody>
            <a:bodyPr/>
            <a:lstStyle/>
            <a:p>
              <a:endParaRPr lang="en-US"/>
            </a:p>
          </p:txBody>
        </p:sp>
        <p:sp>
          <p:nvSpPr>
            <p:cNvPr id="66350" name="Line 1838"/>
            <p:cNvSpPr>
              <a:spLocks noChangeShapeType="1"/>
            </p:cNvSpPr>
            <p:nvPr/>
          </p:nvSpPr>
          <p:spPr bwMode="auto">
            <a:xfrm>
              <a:off x="1574" y="1934"/>
              <a:ext cx="16" cy="1"/>
            </a:xfrm>
            <a:prstGeom prst="line">
              <a:avLst/>
            </a:prstGeom>
            <a:noFill/>
            <a:ln w="12700">
              <a:solidFill>
                <a:schemeClr val="tx2"/>
              </a:solidFill>
              <a:round/>
              <a:headEnd/>
              <a:tailEnd/>
            </a:ln>
            <a:effectLst/>
          </p:spPr>
          <p:txBody>
            <a:bodyPr/>
            <a:lstStyle/>
            <a:p>
              <a:endParaRPr lang="en-US"/>
            </a:p>
          </p:txBody>
        </p:sp>
        <p:sp>
          <p:nvSpPr>
            <p:cNvPr id="66351" name="Line 1839"/>
            <p:cNvSpPr>
              <a:spLocks noChangeShapeType="1"/>
            </p:cNvSpPr>
            <p:nvPr/>
          </p:nvSpPr>
          <p:spPr bwMode="auto">
            <a:xfrm>
              <a:off x="1622" y="1934"/>
              <a:ext cx="16" cy="1"/>
            </a:xfrm>
            <a:prstGeom prst="line">
              <a:avLst/>
            </a:prstGeom>
            <a:noFill/>
            <a:ln w="12700">
              <a:solidFill>
                <a:schemeClr val="tx2"/>
              </a:solidFill>
              <a:round/>
              <a:headEnd/>
              <a:tailEnd/>
            </a:ln>
            <a:effectLst/>
          </p:spPr>
          <p:txBody>
            <a:bodyPr/>
            <a:lstStyle/>
            <a:p>
              <a:endParaRPr lang="en-US"/>
            </a:p>
          </p:txBody>
        </p:sp>
        <p:sp>
          <p:nvSpPr>
            <p:cNvPr id="66352" name="Line 1840"/>
            <p:cNvSpPr>
              <a:spLocks noChangeShapeType="1"/>
            </p:cNvSpPr>
            <p:nvPr/>
          </p:nvSpPr>
          <p:spPr bwMode="auto">
            <a:xfrm>
              <a:off x="1670" y="1934"/>
              <a:ext cx="16" cy="1"/>
            </a:xfrm>
            <a:prstGeom prst="line">
              <a:avLst/>
            </a:prstGeom>
            <a:noFill/>
            <a:ln w="12700">
              <a:solidFill>
                <a:schemeClr val="tx2"/>
              </a:solidFill>
              <a:round/>
              <a:headEnd/>
              <a:tailEnd/>
            </a:ln>
            <a:effectLst/>
          </p:spPr>
          <p:txBody>
            <a:bodyPr/>
            <a:lstStyle/>
            <a:p>
              <a:endParaRPr lang="en-US"/>
            </a:p>
          </p:txBody>
        </p:sp>
        <p:sp>
          <p:nvSpPr>
            <p:cNvPr id="66353" name="Line 1841"/>
            <p:cNvSpPr>
              <a:spLocks noChangeShapeType="1"/>
            </p:cNvSpPr>
            <p:nvPr/>
          </p:nvSpPr>
          <p:spPr bwMode="auto">
            <a:xfrm>
              <a:off x="1718" y="1934"/>
              <a:ext cx="16" cy="1"/>
            </a:xfrm>
            <a:prstGeom prst="line">
              <a:avLst/>
            </a:prstGeom>
            <a:noFill/>
            <a:ln w="12700">
              <a:solidFill>
                <a:schemeClr val="tx2"/>
              </a:solidFill>
              <a:round/>
              <a:headEnd/>
              <a:tailEnd/>
            </a:ln>
            <a:effectLst/>
          </p:spPr>
          <p:txBody>
            <a:bodyPr/>
            <a:lstStyle/>
            <a:p>
              <a:endParaRPr lang="en-US"/>
            </a:p>
          </p:txBody>
        </p:sp>
        <p:sp>
          <p:nvSpPr>
            <p:cNvPr id="66354" name="Line 1842"/>
            <p:cNvSpPr>
              <a:spLocks noChangeShapeType="1"/>
            </p:cNvSpPr>
            <p:nvPr/>
          </p:nvSpPr>
          <p:spPr bwMode="auto">
            <a:xfrm>
              <a:off x="1766" y="1934"/>
              <a:ext cx="16" cy="1"/>
            </a:xfrm>
            <a:prstGeom prst="line">
              <a:avLst/>
            </a:prstGeom>
            <a:noFill/>
            <a:ln w="12700">
              <a:solidFill>
                <a:schemeClr val="tx2"/>
              </a:solidFill>
              <a:round/>
              <a:headEnd/>
              <a:tailEnd/>
            </a:ln>
            <a:effectLst/>
          </p:spPr>
          <p:txBody>
            <a:bodyPr/>
            <a:lstStyle/>
            <a:p>
              <a:endParaRPr lang="en-US"/>
            </a:p>
          </p:txBody>
        </p:sp>
        <p:sp>
          <p:nvSpPr>
            <p:cNvPr id="66355" name="Line 1843"/>
            <p:cNvSpPr>
              <a:spLocks noChangeShapeType="1"/>
            </p:cNvSpPr>
            <p:nvPr/>
          </p:nvSpPr>
          <p:spPr bwMode="auto">
            <a:xfrm>
              <a:off x="1814" y="1934"/>
              <a:ext cx="16" cy="1"/>
            </a:xfrm>
            <a:prstGeom prst="line">
              <a:avLst/>
            </a:prstGeom>
            <a:noFill/>
            <a:ln w="12700">
              <a:solidFill>
                <a:schemeClr val="tx2"/>
              </a:solidFill>
              <a:round/>
              <a:headEnd/>
              <a:tailEnd/>
            </a:ln>
            <a:effectLst/>
          </p:spPr>
          <p:txBody>
            <a:bodyPr/>
            <a:lstStyle/>
            <a:p>
              <a:endParaRPr lang="en-US"/>
            </a:p>
          </p:txBody>
        </p:sp>
        <p:sp>
          <p:nvSpPr>
            <p:cNvPr id="66356" name="Line 1844"/>
            <p:cNvSpPr>
              <a:spLocks noChangeShapeType="1"/>
            </p:cNvSpPr>
            <p:nvPr/>
          </p:nvSpPr>
          <p:spPr bwMode="auto">
            <a:xfrm>
              <a:off x="1862" y="1934"/>
              <a:ext cx="16" cy="1"/>
            </a:xfrm>
            <a:prstGeom prst="line">
              <a:avLst/>
            </a:prstGeom>
            <a:noFill/>
            <a:ln w="12700">
              <a:solidFill>
                <a:schemeClr val="tx2"/>
              </a:solidFill>
              <a:round/>
              <a:headEnd/>
              <a:tailEnd/>
            </a:ln>
            <a:effectLst/>
          </p:spPr>
          <p:txBody>
            <a:bodyPr/>
            <a:lstStyle/>
            <a:p>
              <a:endParaRPr lang="en-US"/>
            </a:p>
          </p:txBody>
        </p:sp>
        <p:sp>
          <p:nvSpPr>
            <p:cNvPr id="66357" name="Line 1845"/>
            <p:cNvSpPr>
              <a:spLocks noChangeShapeType="1"/>
            </p:cNvSpPr>
            <p:nvPr/>
          </p:nvSpPr>
          <p:spPr bwMode="auto">
            <a:xfrm>
              <a:off x="1910" y="1934"/>
              <a:ext cx="16" cy="1"/>
            </a:xfrm>
            <a:prstGeom prst="line">
              <a:avLst/>
            </a:prstGeom>
            <a:noFill/>
            <a:ln w="12700">
              <a:solidFill>
                <a:schemeClr val="tx2"/>
              </a:solidFill>
              <a:round/>
              <a:headEnd/>
              <a:tailEnd/>
            </a:ln>
            <a:effectLst/>
          </p:spPr>
          <p:txBody>
            <a:bodyPr/>
            <a:lstStyle/>
            <a:p>
              <a:endParaRPr lang="en-US"/>
            </a:p>
          </p:txBody>
        </p:sp>
        <p:sp>
          <p:nvSpPr>
            <p:cNvPr id="66358" name="Line 1846"/>
            <p:cNvSpPr>
              <a:spLocks noChangeShapeType="1"/>
            </p:cNvSpPr>
            <p:nvPr/>
          </p:nvSpPr>
          <p:spPr bwMode="auto">
            <a:xfrm>
              <a:off x="1958" y="1934"/>
              <a:ext cx="16" cy="1"/>
            </a:xfrm>
            <a:prstGeom prst="line">
              <a:avLst/>
            </a:prstGeom>
            <a:noFill/>
            <a:ln w="12700">
              <a:solidFill>
                <a:schemeClr val="tx2"/>
              </a:solidFill>
              <a:round/>
              <a:headEnd/>
              <a:tailEnd/>
            </a:ln>
            <a:effectLst/>
          </p:spPr>
          <p:txBody>
            <a:bodyPr/>
            <a:lstStyle/>
            <a:p>
              <a:endParaRPr lang="en-US"/>
            </a:p>
          </p:txBody>
        </p:sp>
        <p:sp>
          <p:nvSpPr>
            <p:cNvPr id="66359" name="Line 1847"/>
            <p:cNvSpPr>
              <a:spLocks noChangeShapeType="1"/>
            </p:cNvSpPr>
            <p:nvPr/>
          </p:nvSpPr>
          <p:spPr bwMode="auto">
            <a:xfrm>
              <a:off x="2005" y="1934"/>
              <a:ext cx="16" cy="1"/>
            </a:xfrm>
            <a:prstGeom prst="line">
              <a:avLst/>
            </a:prstGeom>
            <a:noFill/>
            <a:ln w="12700">
              <a:solidFill>
                <a:schemeClr val="tx2"/>
              </a:solidFill>
              <a:round/>
              <a:headEnd/>
              <a:tailEnd/>
            </a:ln>
            <a:effectLst/>
          </p:spPr>
          <p:txBody>
            <a:bodyPr/>
            <a:lstStyle/>
            <a:p>
              <a:endParaRPr lang="en-US"/>
            </a:p>
          </p:txBody>
        </p:sp>
        <p:sp>
          <p:nvSpPr>
            <p:cNvPr id="66360" name="Line 1848"/>
            <p:cNvSpPr>
              <a:spLocks noChangeShapeType="1"/>
            </p:cNvSpPr>
            <p:nvPr/>
          </p:nvSpPr>
          <p:spPr bwMode="auto">
            <a:xfrm>
              <a:off x="2053" y="1934"/>
              <a:ext cx="16" cy="1"/>
            </a:xfrm>
            <a:prstGeom prst="line">
              <a:avLst/>
            </a:prstGeom>
            <a:noFill/>
            <a:ln w="12700">
              <a:solidFill>
                <a:schemeClr val="tx2"/>
              </a:solidFill>
              <a:round/>
              <a:headEnd/>
              <a:tailEnd/>
            </a:ln>
            <a:effectLst/>
          </p:spPr>
          <p:txBody>
            <a:bodyPr/>
            <a:lstStyle/>
            <a:p>
              <a:endParaRPr lang="en-US"/>
            </a:p>
          </p:txBody>
        </p:sp>
        <p:sp>
          <p:nvSpPr>
            <p:cNvPr id="66361" name="Line 1849"/>
            <p:cNvSpPr>
              <a:spLocks noChangeShapeType="1"/>
            </p:cNvSpPr>
            <p:nvPr/>
          </p:nvSpPr>
          <p:spPr bwMode="auto">
            <a:xfrm>
              <a:off x="2101" y="1934"/>
              <a:ext cx="16" cy="1"/>
            </a:xfrm>
            <a:prstGeom prst="line">
              <a:avLst/>
            </a:prstGeom>
            <a:noFill/>
            <a:ln w="12700">
              <a:solidFill>
                <a:schemeClr val="tx2"/>
              </a:solidFill>
              <a:round/>
              <a:headEnd/>
              <a:tailEnd/>
            </a:ln>
            <a:effectLst/>
          </p:spPr>
          <p:txBody>
            <a:bodyPr/>
            <a:lstStyle/>
            <a:p>
              <a:endParaRPr lang="en-US"/>
            </a:p>
          </p:txBody>
        </p:sp>
        <p:sp>
          <p:nvSpPr>
            <p:cNvPr id="66362" name="Line 1850"/>
            <p:cNvSpPr>
              <a:spLocks noChangeShapeType="1"/>
            </p:cNvSpPr>
            <p:nvPr/>
          </p:nvSpPr>
          <p:spPr bwMode="auto">
            <a:xfrm>
              <a:off x="2149" y="1934"/>
              <a:ext cx="16" cy="1"/>
            </a:xfrm>
            <a:prstGeom prst="line">
              <a:avLst/>
            </a:prstGeom>
            <a:noFill/>
            <a:ln w="12700">
              <a:solidFill>
                <a:schemeClr val="tx2"/>
              </a:solidFill>
              <a:round/>
              <a:headEnd/>
              <a:tailEnd/>
            </a:ln>
            <a:effectLst/>
          </p:spPr>
          <p:txBody>
            <a:bodyPr/>
            <a:lstStyle/>
            <a:p>
              <a:endParaRPr lang="en-US"/>
            </a:p>
          </p:txBody>
        </p:sp>
        <p:sp>
          <p:nvSpPr>
            <p:cNvPr id="66363" name="Line 1851"/>
            <p:cNvSpPr>
              <a:spLocks noChangeShapeType="1"/>
            </p:cNvSpPr>
            <p:nvPr/>
          </p:nvSpPr>
          <p:spPr bwMode="auto">
            <a:xfrm>
              <a:off x="2197" y="1934"/>
              <a:ext cx="16" cy="1"/>
            </a:xfrm>
            <a:prstGeom prst="line">
              <a:avLst/>
            </a:prstGeom>
            <a:noFill/>
            <a:ln w="12700">
              <a:solidFill>
                <a:schemeClr val="tx2"/>
              </a:solidFill>
              <a:round/>
              <a:headEnd/>
              <a:tailEnd/>
            </a:ln>
            <a:effectLst/>
          </p:spPr>
          <p:txBody>
            <a:bodyPr/>
            <a:lstStyle/>
            <a:p>
              <a:endParaRPr lang="en-US"/>
            </a:p>
          </p:txBody>
        </p:sp>
        <p:sp>
          <p:nvSpPr>
            <p:cNvPr id="66364" name="Line 1852"/>
            <p:cNvSpPr>
              <a:spLocks noChangeShapeType="1"/>
            </p:cNvSpPr>
            <p:nvPr/>
          </p:nvSpPr>
          <p:spPr bwMode="auto">
            <a:xfrm>
              <a:off x="2245" y="1934"/>
              <a:ext cx="16" cy="1"/>
            </a:xfrm>
            <a:prstGeom prst="line">
              <a:avLst/>
            </a:prstGeom>
            <a:noFill/>
            <a:ln w="12700">
              <a:solidFill>
                <a:schemeClr val="tx2"/>
              </a:solidFill>
              <a:round/>
              <a:headEnd/>
              <a:tailEnd/>
            </a:ln>
            <a:effectLst/>
          </p:spPr>
          <p:txBody>
            <a:bodyPr/>
            <a:lstStyle/>
            <a:p>
              <a:endParaRPr lang="en-US"/>
            </a:p>
          </p:txBody>
        </p:sp>
        <p:sp>
          <p:nvSpPr>
            <p:cNvPr id="66365" name="Line 1853"/>
            <p:cNvSpPr>
              <a:spLocks noChangeShapeType="1"/>
            </p:cNvSpPr>
            <p:nvPr/>
          </p:nvSpPr>
          <p:spPr bwMode="auto">
            <a:xfrm>
              <a:off x="2293" y="1934"/>
              <a:ext cx="16" cy="1"/>
            </a:xfrm>
            <a:prstGeom prst="line">
              <a:avLst/>
            </a:prstGeom>
            <a:noFill/>
            <a:ln w="12700">
              <a:solidFill>
                <a:schemeClr val="tx2"/>
              </a:solidFill>
              <a:round/>
              <a:headEnd/>
              <a:tailEnd/>
            </a:ln>
            <a:effectLst/>
          </p:spPr>
          <p:txBody>
            <a:bodyPr/>
            <a:lstStyle/>
            <a:p>
              <a:endParaRPr lang="en-US"/>
            </a:p>
          </p:txBody>
        </p:sp>
        <p:sp>
          <p:nvSpPr>
            <p:cNvPr id="66366" name="Line 1854"/>
            <p:cNvSpPr>
              <a:spLocks noChangeShapeType="1"/>
            </p:cNvSpPr>
            <p:nvPr/>
          </p:nvSpPr>
          <p:spPr bwMode="auto">
            <a:xfrm>
              <a:off x="2341" y="1934"/>
              <a:ext cx="16" cy="1"/>
            </a:xfrm>
            <a:prstGeom prst="line">
              <a:avLst/>
            </a:prstGeom>
            <a:noFill/>
            <a:ln w="12700">
              <a:solidFill>
                <a:schemeClr val="tx2"/>
              </a:solidFill>
              <a:round/>
              <a:headEnd/>
              <a:tailEnd/>
            </a:ln>
            <a:effectLst/>
          </p:spPr>
          <p:txBody>
            <a:bodyPr/>
            <a:lstStyle/>
            <a:p>
              <a:endParaRPr lang="en-US"/>
            </a:p>
          </p:txBody>
        </p:sp>
        <p:sp>
          <p:nvSpPr>
            <p:cNvPr id="66367" name="Line 1855"/>
            <p:cNvSpPr>
              <a:spLocks noChangeShapeType="1"/>
            </p:cNvSpPr>
            <p:nvPr/>
          </p:nvSpPr>
          <p:spPr bwMode="auto">
            <a:xfrm>
              <a:off x="2389" y="1934"/>
              <a:ext cx="16" cy="1"/>
            </a:xfrm>
            <a:prstGeom prst="line">
              <a:avLst/>
            </a:prstGeom>
            <a:noFill/>
            <a:ln w="12700">
              <a:solidFill>
                <a:schemeClr val="tx2"/>
              </a:solidFill>
              <a:round/>
              <a:headEnd/>
              <a:tailEnd/>
            </a:ln>
            <a:effectLst/>
          </p:spPr>
          <p:txBody>
            <a:bodyPr/>
            <a:lstStyle/>
            <a:p>
              <a:endParaRPr lang="en-US"/>
            </a:p>
          </p:txBody>
        </p:sp>
        <p:sp>
          <p:nvSpPr>
            <p:cNvPr id="66368" name="Line 1856"/>
            <p:cNvSpPr>
              <a:spLocks noChangeShapeType="1"/>
            </p:cNvSpPr>
            <p:nvPr/>
          </p:nvSpPr>
          <p:spPr bwMode="auto">
            <a:xfrm>
              <a:off x="2437" y="1934"/>
              <a:ext cx="16" cy="1"/>
            </a:xfrm>
            <a:prstGeom prst="line">
              <a:avLst/>
            </a:prstGeom>
            <a:noFill/>
            <a:ln w="12700">
              <a:solidFill>
                <a:schemeClr val="tx2"/>
              </a:solidFill>
              <a:round/>
              <a:headEnd/>
              <a:tailEnd/>
            </a:ln>
            <a:effectLst/>
          </p:spPr>
          <p:txBody>
            <a:bodyPr/>
            <a:lstStyle/>
            <a:p>
              <a:endParaRPr lang="en-US"/>
            </a:p>
          </p:txBody>
        </p:sp>
        <p:sp>
          <p:nvSpPr>
            <p:cNvPr id="66369" name="Line 1857"/>
            <p:cNvSpPr>
              <a:spLocks noChangeShapeType="1"/>
            </p:cNvSpPr>
            <p:nvPr/>
          </p:nvSpPr>
          <p:spPr bwMode="auto">
            <a:xfrm>
              <a:off x="2485" y="1934"/>
              <a:ext cx="16" cy="1"/>
            </a:xfrm>
            <a:prstGeom prst="line">
              <a:avLst/>
            </a:prstGeom>
            <a:noFill/>
            <a:ln w="12700">
              <a:solidFill>
                <a:schemeClr val="tx2"/>
              </a:solidFill>
              <a:round/>
              <a:headEnd/>
              <a:tailEnd/>
            </a:ln>
            <a:effectLst/>
          </p:spPr>
          <p:txBody>
            <a:bodyPr/>
            <a:lstStyle/>
            <a:p>
              <a:endParaRPr lang="en-US"/>
            </a:p>
          </p:txBody>
        </p:sp>
        <p:sp>
          <p:nvSpPr>
            <p:cNvPr id="66370" name="Line 1858"/>
            <p:cNvSpPr>
              <a:spLocks noChangeShapeType="1"/>
            </p:cNvSpPr>
            <p:nvPr/>
          </p:nvSpPr>
          <p:spPr bwMode="auto">
            <a:xfrm>
              <a:off x="2533" y="1934"/>
              <a:ext cx="16" cy="1"/>
            </a:xfrm>
            <a:prstGeom prst="line">
              <a:avLst/>
            </a:prstGeom>
            <a:noFill/>
            <a:ln w="12700">
              <a:solidFill>
                <a:schemeClr val="tx2"/>
              </a:solidFill>
              <a:round/>
              <a:headEnd/>
              <a:tailEnd/>
            </a:ln>
            <a:effectLst/>
          </p:spPr>
          <p:txBody>
            <a:bodyPr/>
            <a:lstStyle/>
            <a:p>
              <a:endParaRPr lang="en-US"/>
            </a:p>
          </p:txBody>
        </p:sp>
        <p:sp>
          <p:nvSpPr>
            <p:cNvPr id="66371" name="Line 1859"/>
            <p:cNvSpPr>
              <a:spLocks noChangeShapeType="1"/>
            </p:cNvSpPr>
            <p:nvPr/>
          </p:nvSpPr>
          <p:spPr bwMode="auto">
            <a:xfrm>
              <a:off x="2580" y="1934"/>
              <a:ext cx="16" cy="1"/>
            </a:xfrm>
            <a:prstGeom prst="line">
              <a:avLst/>
            </a:prstGeom>
            <a:noFill/>
            <a:ln w="12700">
              <a:solidFill>
                <a:schemeClr val="tx2"/>
              </a:solidFill>
              <a:round/>
              <a:headEnd/>
              <a:tailEnd/>
            </a:ln>
            <a:effectLst/>
          </p:spPr>
          <p:txBody>
            <a:bodyPr/>
            <a:lstStyle/>
            <a:p>
              <a:endParaRPr lang="en-US"/>
            </a:p>
          </p:txBody>
        </p:sp>
        <p:sp>
          <p:nvSpPr>
            <p:cNvPr id="66372" name="Line 1860"/>
            <p:cNvSpPr>
              <a:spLocks noChangeShapeType="1"/>
            </p:cNvSpPr>
            <p:nvPr/>
          </p:nvSpPr>
          <p:spPr bwMode="auto">
            <a:xfrm>
              <a:off x="2628" y="1934"/>
              <a:ext cx="16" cy="1"/>
            </a:xfrm>
            <a:prstGeom prst="line">
              <a:avLst/>
            </a:prstGeom>
            <a:noFill/>
            <a:ln w="12700">
              <a:solidFill>
                <a:schemeClr val="tx2"/>
              </a:solidFill>
              <a:round/>
              <a:headEnd/>
              <a:tailEnd/>
            </a:ln>
            <a:effectLst/>
          </p:spPr>
          <p:txBody>
            <a:bodyPr/>
            <a:lstStyle/>
            <a:p>
              <a:endParaRPr lang="en-US"/>
            </a:p>
          </p:txBody>
        </p:sp>
        <p:sp>
          <p:nvSpPr>
            <p:cNvPr id="66373" name="Line 1861"/>
            <p:cNvSpPr>
              <a:spLocks noChangeShapeType="1"/>
            </p:cNvSpPr>
            <p:nvPr/>
          </p:nvSpPr>
          <p:spPr bwMode="auto">
            <a:xfrm>
              <a:off x="2676" y="1934"/>
              <a:ext cx="16" cy="1"/>
            </a:xfrm>
            <a:prstGeom prst="line">
              <a:avLst/>
            </a:prstGeom>
            <a:noFill/>
            <a:ln w="12700">
              <a:solidFill>
                <a:schemeClr val="tx2"/>
              </a:solidFill>
              <a:round/>
              <a:headEnd/>
              <a:tailEnd/>
            </a:ln>
            <a:effectLst/>
          </p:spPr>
          <p:txBody>
            <a:bodyPr/>
            <a:lstStyle/>
            <a:p>
              <a:endParaRPr lang="en-US"/>
            </a:p>
          </p:txBody>
        </p:sp>
        <p:sp>
          <p:nvSpPr>
            <p:cNvPr id="66374" name="Line 1862"/>
            <p:cNvSpPr>
              <a:spLocks noChangeShapeType="1"/>
            </p:cNvSpPr>
            <p:nvPr/>
          </p:nvSpPr>
          <p:spPr bwMode="auto">
            <a:xfrm>
              <a:off x="2724" y="1934"/>
              <a:ext cx="16" cy="1"/>
            </a:xfrm>
            <a:prstGeom prst="line">
              <a:avLst/>
            </a:prstGeom>
            <a:noFill/>
            <a:ln w="12700">
              <a:solidFill>
                <a:schemeClr val="tx2"/>
              </a:solidFill>
              <a:round/>
              <a:headEnd/>
              <a:tailEnd/>
            </a:ln>
            <a:effectLst/>
          </p:spPr>
          <p:txBody>
            <a:bodyPr/>
            <a:lstStyle/>
            <a:p>
              <a:endParaRPr lang="en-US"/>
            </a:p>
          </p:txBody>
        </p:sp>
        <p:sp>
          <p:nvSpPr>
            <p:cNvPr id="66375" name="Line 1863"/>
            <p:cNvSpPr>
              <a:spLocks noChangeShapeType="1"/>
            </p:cNvSpPr>
            <p:nvPr/>
          </p:nvSpPr>
          <p:spPr bwMode="auto">
            <a:xfrm>
              <a:off x="2772" y="1934"/>
              <a:ext cx="16" cy="1"/>
            </a:xfrm>
            <a:prstGeom prst="line">
              <a:avLst/>
            </a:prstGeom>
            <a:noFill/>
            <a:ln w="12700">
              <a:solidFill>
                <a:schemeClr val="tx2"/>
              </a:solidFill>
              <a:round/>
              <a:headEnd/>
              <a:tailEnd/>
            </a:ln>
            <a:effectLst/>
          </p:spPr>
          <p:txBody>
            <a:bodyPr/>
            <a:lstStyle/>
            <a:p>
              <a:endParaRPr lang="en-US"/>
            </a:p>
          </p:txBody>
        </p:sp>
        <p:sp>
          <p:nvSpPr>
            <p:cNvPr id="66376" name="Line 1864"/>
            <p:cNvSpPr>
              <a:spLocks noChangeShapeType="1"/>
            </p:cNvSpPr>
            <p:nvPr/>
          </p:nvSpPr>
          <p:spPr bwMode="auto">
            <a:xfrm>
              <a:off x="2820" y="1934"/>
              <a:ext cx="16" cy="1"/>
            </a:xfrm>
            <a:prstGeom prst="line">
              <a:avLst/>
            </a:prstGeom>
            <a:noFill/>
            <a:ln w="12700">
              <a:solidFill>
                <a:schemeClr val="tx2"/>
              </a:solidFill>
              <a:round/>
              <a:headEnd/>
              <a:tailEnd/>
            </a:ln>
            <a:effectLst/>
          </p:spPr>
          <p:txBody>
            <a:bodyPr/>
            <a:lstStyle/>
            <a:p>
              <a:endParaRPr lang="en-US"/>
            </a:p>
          </p:txBody>
        </p:sp>
        <p:sp>
          <p:nvSpPr>
            <p:cNvPr id="66377" name="Line 1865"/>
            <p:cNvSpPr>
              <a:spLocks noChangeShapeType="1"/>
            </p:cNvSpPr>
            <p:nvPr/>
          </p:nvSpPr>
          <p:spPr bwMode="auto">
            <a:xfrm>
              <a:off x="2868" y="1934"/>
              <a:ext cx="16" cy="1"/>
            </a:xfrm>
            <a:prstGeom prst="line">
              <a:avLst/>
            </a:prstGeom>
            <a:noFill/>
            <a:ln w="12700">
              <a:solidFill>
                <a:schemeClr val="tx2"/>
              </a:solidFill>
              <a:round/>
              <a:headEnd/>
              <a:tailEnd/>
            </a:ln>
            <a:effectLst/>
          </p:spPr>
          <p:txBody>
            <a:bodyPr/>
            <a:lstStyle/>
            <a:p>
              <a:endParaRPr lang="en-US"/>
            </a:p>
          </p:txBody>
        </p:sp>
        <p:sp>
          <p:nvSpPr>
            <p:cNvPr id="66378" name="Line 1866"/>
            <p:cNvSpPr>
              <a:spLocks noChangeShapeType="1"/>
            </p:cNvSpPr>
            <p:nvPr/>
          </p:nvSpPr>
          <p:spPr bwMode="auto">
            <a:xfrm>
              <a:off x="2916" y="1934"/>
              <a:ext cx="16" cy="1"/>
            </a:xfrm>
            <a:prstGeom prst="line">
              <a:avLst/>
            </a:prstGeom>
            <a:noFill/>
            <a:ln w="12700">
              <a:solidFill>
                <a:schemeClr val="tx2"/>
              </a:solidFill>
              <a:round/>
              <a:headEnd/>
              <a:tailEnd/>
            </a:ln>
            <a:effectLst/>
          </p:spPr>
          <p:txBody>
            <a:bodyPr/>
            <a:lstStyle/>
            <a:p>
              <a:endParaRPr lang="en-US"/>
            </a:p>
          </p:txBody>
        </p:sp>
        <p:sp>
          <p:nvSpPr>
            <p:cNvPr id="66379" name="Line 1867"/>
            <p:cNvSpPr>
              <a:spLocks noChangeShapeType="1"/>
            </p:cNvSpPr>
            <p:nvPr/>
          </p:nvSpPr>
          <p:spPr bwMode="auto">
            <a:xfrm>
              <a:off x="2964" y="1934"/>
              <a:ext cx="16" cy="1"/>
            </a:xfrm>
            <a:prstGeom prst="line">
              <a:avLst/>
            </a:prstGeom>
            <a:noFill/>
            <a:ln w="12700">
              <a:solidFill>
                <a:schemeClr val="tx2"/>
              </a:solidFill>
              <a:round/>
              <a:headEnd/>
              <a:tailEnd/>
            </a:ln>
            <a:effectLst/>
          </p:spPr>
          <p:txBody>
            <a:bodyPr/>
            <a:lstStyle/>
            <a:p>
              <a:endParaRPr lang="en-US"/>
            </a:p>
          </p:txBody>
        </p:sp>
        <p:sp>
          <p:nvSpPr>
            <p:cNvPr id="66380" name="Line 1868"/>
            <p:cNvSpPr>
              <a:spLocks noChangeShapeType="1"/>
            </p:cNvSpPr>
            <p:nvPr/>
          </p:nvSpPr>
          <p:spPr bwMode="auto">
            <a:xfrm>
              <a:off x="3012" y="1934"/>
              <a:ext cx="16" cy="1"/>
            </a:xfrm>
            <a:prstGeom prst="line">
              <a:avLst/>
            </a:prstGeom>
            <a:noFill/>
            <a:ln w="12700">
              <a:solidFill>
                <a:schemeClr val="tx2"/>
              </a:solidFill>
              <a:round/>
              <a:headEnd/>
              <a:tailEnd/>
            </a:ln>
            <a:effectLst/>
          </p:spPr>
          <p:txBody>
            <a:bodyPr/>
            <a:lstStyle/>
            <a:p>
              <a:endParaRPr lang="en-US"/>
            </a:p>
          </p:txBody>
        </p:sp>
        <p:sp>
          <p:nvSpPr>
            <p:cNvPr id="66381" name="Line 1869"/>
            <p:cNvSpPr>
              <a:spLocks noChangeShapeType="1"/>
            </p:cNvSpPr>
            <p:nvPr/>
          </p:nvSpPr>
          <p:spPr bwMode="auto">
            <a:xfrm>
              <a:off x="3060" y="1934"/>
              <a:ext cx="16" cy="1"/>
            </a:xfrm>
            <a:prstGeom prst="line">
              <a:avLst/>
            </a:prstGeom>
            <a:noFill/>
            <a:ln w="12700">
              <a:solidFill>
                <a:schemeClr val="tx2"/>
              </a:solidFill>
              <a:round/>
              <a:headEnd/>
              <a:tailEnd/>
            </a:ln>
            <a:effectLst/>
          </p:spPr>
          <p:txBody>
            <a:bodyPr/>
            <a:lstStyle/>
            <a:p>
              <a:endParaRPr lang="en-US"/>
            </a:p>
          </p:txBody>
        </p:sp>
        <p:sp>
          <p:nvSpPr>
            <p:cNvPr id="66382" name="Line 1870"/>
            <p:cNvSpPr>
              <a:spLocks noChangeShapeType="1"/>
            </p:cNvSpPr>
            <p:nvPr/>
          </p:nvSpPr>
          <p:spPr bwMode="auto">
            <a:xfrm>
              <a:off x="3108" y="1934"/>
              <a:ext cx="16" cy="1"/>
            </a:xfrm>
            <a:prstGeom prst="line">
              <a:avLst/>
            </a:prstGeom>
            <a:noFill/>
            <a:ln w="12700">
              <a:solidFill>
                <a:schemeClr val="tx2"/>
              </a:solidFill>
              <a:round/>
              <a:headEnd/>
              <a:tailEnd/>
            </a:ln>
            <a:effectLst/>
          </p:spPr>
          <p:txBody>
            <a:bodyPr/>
            <a:lstStyle/>
            <a:p>
              <a:endParaRPr lang="en-US"/>
            </a:p>
          </p:txBody>
        </p:sp>
        <p:sp>
          <p:nvSpPr>
            <p:cNvPr id="66383" name="Line 1871"/>
            <p:cNvSpPr>
              <a:spLocks noChangeShapeType="1"/>
            </p:cNvSpPr>
            <p:nvPr/>
          </p:nvSpPr>
          <p:spPr bwMode="auto">
            <a:xfrm>
              <a:off x="3156" y="1934"/>
              <a:ext cx="15" cy="1"/>
            </a:xfrm>
            <a:prstGeom prst="line">
              <a:avLst/>
            </a:prstGeom>
            <a:noFill/>
            <a:ln w="12700">
              <a:solidFill>
                <a:schemeClr val="tx2"/>
              </a:solidFill>
              <a:round/>
              <a:headEnd/>
              <a:tailEnd/>
            </a:ln>
            <a:effectLst/>
          </p:spPr>
          <p:txBody>
            <a:bodyPr/>
            <a:lstStyle/>
            <a:p>
              <a:endParaRPr lang="en-US"/>
            </a:p>
          </p:txBody>
        </p:sp>
        <p:sp>
          <p:nvSpPr>
            <p:cNvPr id="66384" name="Line 1872"/>
            <p:cNvSpPr>
              <a:spLocks noChangeShapeType="1"/>
            </p:cNvSpPr>
            <p:nvPr/>
          </p:nvSpPr>
          <p:spPr bwMode="auto">
            <a:xfrm>
              <a:off x="3203" y="1934"/>
              <a:ext cx="16" cy="1"/>
            </a:xfrm>
            <a:prstGeom prst="line">
              <a:avLst/>
            </a:prstGeom>
            <a:noFill/>
            <a:ln w="12700">
              <a:solidFill>
                <a:schemeClr val="tx2"/>
              </a:solidFill>
              <a:round/>
              <a:headEnd/>
              <a:tailEnd/>
            </a:ln>
            <a:effectLst/>
          </p:spPr>
          <p:txBody>
            <a:bodyPr/>
            <a:lstStyle/>
            <a:p>
              <a:endParaRPr lang="en-US"/>
            </a:p>
          </p:txBody>
        </p:sp>
        <p:sp>
          <p:nvSpPr>
            <p:cNvPr id="66385" name="Line 1873"/>
            <p:cNvSpPr>
              <a:spLocks noChangeShapeType="1"/>
            </p:cNvSpPr>
            <p:nvPr/>
          </p:nvSpPr>
          <p:spPr bwMode="auto">
            <a:xfrm>
              <a:off x="3251" y="1934"/>
              <a:ext cx="16" cy="1"/>
            </a:xfrm>
            <a:prstGeom prst="line">
              <a:avLst/>
            </a:prstGeom>
            <a:noFill/>
            <a:ln w="12700">
              <a:solidFill>
                <a:schemeClr val="tx2"/>
              </a:solidFill>
              <a:round/>
              <a:headEnd/>
              <a:tailEnd/>
            </a:ln>
            <a:effectLst/>
          </p:spPr>
          <p:txBody>
            <a:bodyPr/>
            <a:lstStyle/>
            <a:p>
              <a:endParaRPr lang="en-US"/>
            </a:p>
          </p:txBody>
        </p:sp>
        <p:sp>
          <p:nvSpPr>
            <p:cNvPr id="66386" name="Line 1874"/>
            <p:cNvSpPr>
              <a:spLocks noChangeShapeType="1"/>
            </p:cNvSpPr>
            <p:nvPr/>
          </p:nvSpPr>
          <p:spPr bwMode="auto">
            <a:xfrm>
              <a:off x="3299" y="1934"/>
              <a:ext cx="16" cy="1"/>
            </a:xfrm>
            <a:prstGeom prst="line">
              <a:avLst/>
            </a:prstGeom>
            <a:noFill/>
            <a:ln w="12700">
              <a:solidFill>
                <a:schemeClr val="tx2"/>
              </a:solidFill>
              <a:round/>
              <a:headEnd/>
              <a:tailEnd/>
            </a:ln>
            <a:effectLst/>
          </p:spPr>
          <p:txBody>
            <a:bodyPr/>
            <a:lstStyle/>
            <a:p>
              <a:endParaRPr lang="en-US"/>
            </a:p>
          </p:txBody>
        </p:sp>
        <p:sp>
          <p:nvSpPr>
            <p:cNvPr id="66387" name="Line 1875"/>
            <p:cNvSpPr>
              <a:spLocks noChangeShapeType="1"/>
            </p:cNvSpPr>
            <p:nvPr/>
          </p:nvSpPr>
          <p:spPr bwMode="auto">
            <a:xfrm>
              <a:off x="3347" y="1934"/>
              <a:ext cx="16" cy="1"/>
            </a:xfrm>
            <a:prstGeom prst="line">
              <a:avLst/>
            </a:prstGeom>
            <a:noFill/>
            <a:ln w="12700">
              <a:solidFill>
                <a:schemeClr val="tx2"/>
              </a:solidFill>
              <a:round/>
              <a:headEnd/>
              <a:tailEnd/>
            </a:ln>
            <a:effectLst/>
          </p:spPr>
          <p:txBody>
            <a:bodyPr/>
            <a:lstStyle/>
            <a:p>
              <a:endParaRPr lang="en-US"/>
            </a:p>
          </p:txBody>
        </p:sp>
        <p:sp>
          <p:nvSpPr>
            <p:cNvPr id="66388" name="Line 1876"/>
            <p:cNvSpPr>
              <a:spLocks noChangeShapeType="1"/>
            </p:cNvSpPr>
            <p:nvPr/>
          </p:nvSpPr>
          <p:spPr bwMode="auto">
            <a:xfrm>
              <a:off x="3395" y="1934"/>
              <a:ext cx="16" cy="1"/>
            </a:xfrm>
            <a:prstGeom prst="line">
              <a:avLst/>
            </a:prstGeom>
            <a:noFill/>
            <a:ln w="12700">
              <a:solidFill>
                <a:schemeClr val="tx2"/>
              </a:solidFill>
              <a:round/>
              <a:headEnd/>
              <a:tailEnd/>
            </a:ln>
            <a:effectLst/>
          </p:spPr>
          <p:txBody>
            <a:bodyPr/>
            <a:lstStyle/>
            <a:p>
              <a:endParaRPr lang="en-US"/>
            </a:p>
          </p:txBody>
        </p:sp>
        <p:sp>
          <p:nvSpPr>
            <p:cNvPr id="66389" name="Line 1877"/>
            <p:cNvSpPr>
              <a:spLocks noChangeShapeType="1"/>
            </p:cNvSpPr>
            <p:nvPr/>
          </p:nvSpPr>
          <p:spPr bwMode="auto">
            <a:xfrm>
              <a:off x="3443" y="1934"/>
              <a:ext cx="16" cy="1"/>
            </a:xfrm>
            <a:prstGeom prst="line">
              <a:avLst/>
            </a:prstGeom>
            <a:noFill/>
            <a:ln w="12700">
              <a:solidFill>
                <a:schemeClr val="tx2"/>
              </a:solidFill>
              <a:round/>
              <a:headEnd/>
              <a:tailEnd/>
            </a:ln>
            <a:effectLst/>
          </p:spPr>
          <p:txBody>
            <a:bodyPr/>
            <a:lstStyle/>
            <a:p>
              <a:endParaRPr lang="en-US"/>
            </a:p>
          </p:txBody>
        </p:sp>
        <p:sp>
          <p:nvSpPr>
            <p:cNvPr id="66390" name="Line 1878"/>
            <p:cNvSpPr>
              <a:spLocks noChangeShapeType="1"/>
            </p:cNvSpPr>
            <p:nvPr/>
          </p:nvSpPr>
          <p:spPr bwMode="auto">
            <a:xfrm>
              <a:off x="3491" y="1934"/>
              <a:ext cx="16" cy="1"/>
            </a:xfrm>
            <a:prstGeom prst="line">
              <a:avLst/>
            </a:prstGeom>
            <a:noFill/>
            <a:ln w="12700">
              <a:solidFill>
                <a:schemeClr val="tx2"/>
              </a:solidFill>
              <a:round/>
              <a:headEnd/>
              <a:tailEnd/>
            </a:ln>
            <a:effectLst/>
          </p:spPr>
          <p:txBody>
            <a:bodyPr/>
            <a:lstStyle/>
            <a:p>
              <a:endParaRPr lang="en-US"/>
            </a:p>
          </p:txBody>
        </p:sp>
        <p:sp>
          <p:nvSpPr>
            <p:cNvPr id="66391" name="Line 1879"/>
            <p:cNvSpPr>
              <a:spLocks noChangeShapeType="1"/>
            </p:cNvSpPr>
            <p:nvPr/>
          </p:nvSpPr>
          <p:spPr bwMode="auto">
            <a:xfrm>
              <a:off x="3539" y="1934"/>
              <a:ext cx="16" cy="1"/>
            </a:xfrm>
            <a:prstGeom prst="line">
              <a:avLst/>
            </a:prstGeom>
            <a:noFill/>
            <a:ln w="12700">
              <a:solidFill>
                <a:schemeClr val="tx2"/>
              </a:solidFill>
              <a:round/>
              <a:headEnd/>
              <a:tailEnd/>
            </a:ln>
            <a:effectLst/>
          </p:spPr>
          <p:txBody>
            <a:bodyPr/>
            <a:lstStyle/>
            <a:p>
              <a:endParaRPr lang="en-US"/>
            </a:p>
          </p:txBody>
        </p:sp>
        <p:sp>
          <p:nvSpPr>
            <p:cNvPr id="66392" name="Line 1880"/>
            <p:cNvSpPr>
              <a:spLocks noChangeShapeType="1"/>
            </p:cNvSpPr>
            <p:nvPr/>
          </p:nvSpPr>
          <p:spPr bwMode="auto">
            <a:xfrm>
              <a:off x="3587" y="1934"/>
              <a:ext cx="16" cy="1"/>
            </a:xfrm>
            <a:prstGeom prst="line">
              <a:avLst/>
            </a:prstGeom>
            <a:noFill/>
            <a:ln w="12700">
              <a:solidFill>
                <a:schemeClr val="tx2"/>
              </a:solidFill>
              <a:round/>
              <a:headEnd/>
              <a:tailEnd/>
            </a:ln>
            <a:effectLst/>
          </p:spPr>
          <p:txBody>
            <a:bodyPr/>
            <a:lstStyle/>
            <a:p>
              <a:endParaRPr lang="en-US"/>
            </a:p>
          </p:txBody>
        </p:sp>
        <p:sp>
          <p:nvSpPr>
            <p:cNvPr id="66393" name="Line 1881"/>
            <p:cNvSpPr>
              <a:spLocks noChangeShapeType="1"/>
            </p:cNvSpPr>
            <p:nvPr/>
          </p:nvSpPr>
          <p:spPr bwMode="auto">
            <a:xfrm>
              <a:off x="3635" y="1934"/>
              <a:ext cx="16" cy="1"/>
            </a:xfrm>
            <a:prstGeom prst="line">
              <a:avLst/>
            </a:prstGeom>
            <a:noFill/>
            <a:ln w="12700">
              <a:solidFill>
                <a:schemeClr val="tx2"/>
              </a:solidFill>
              <a:round/>
              <a:headEnd/>
              <a:tailEnd/>
            </a:ln>
            <a:effectLst/>
          </p:spPr>
          <p:txBody>
            <a:bodyPr/>
            <a:lstStyle/>
            <a:p>
              <a:endParaRPr lang="en-US"/>
            </a:p>
          </p:txBody>
        </p:sp>
        <p:sp>
          <p:nvSpPr>
            <p:cNvPr id="66394" name="Line 1882"/>
            <p:cNvSpPr>
              <a:spLocks noChangeShapeType="1"/>
            </p:cNvSpPr>
            <p:nvPr/>
          </p:nvSpPr>
          <p:spPr bwMode="auto">
            <a:xfrm>
              <a:off x="3683" y="1934"/>
              <a:ext cx="16" cy="1"/>
            </a:xfrm>
            <a:prstGeom prst="line">
              <a:avLst/>
            </a:prstGeom>
            <a:noFill/>
            <a:ln w="12700">
              <a:solidFill>
                <a:schemeClr val="tx2"/>
              </a:solidFill>
              <a:round/>
              <a:headEnd/>
              <a:tailEnd/>
            </a:ln>
            <a:effectLst/>
          </p:spPr>
          <p:txBody>
            <a:bodyPr/>
            <a:lstStyle/>
            <a:p>
              <a:endParaRPr lang="en-US"/>
            </a:p>
          </p:txBody>
        </p:sp>
        <p:sp>
          <p:nvSpPr>
            <p:cNvPr id="66395" name="Line 1883"/>
            <p:cNvSpPr>
              <a:spLocks noChangeShapeType="1"/>
            </p:cNvSpPr>
            <p:nvPr/>
          </p:nvSpPr>
          <p:spPr bwMode="auto">
            <a:xfrm>
              <a:off x="3731" y="1934"/>
              <a:ext cx="16" cy="1"/>
            </a:xfrm>
            <a:prstGeom prst="line">
              <a:avLst/>
            </a:prstGeom>
            <a:noFill/>
            <a:ln w="12700">
              <a:solidFill>
                <a:schemeClr val="tx2"/>
              </a:solidFill>
              <a:round/>
              <a:headEnd/>
              <a:tailEnd/>
            </a:ln>
            <a:effectLst/>
          </p:spPr>
          <p:txBody>
            <a:bodyPr/>
            <a:lstStyle/>
            <a:p>
              <a:endParaRPr lang="en-US"/>
            </a:p>
          </p:txBody>
        </p:sp>
        <p:sp>
          <p:nvSpPr>
            <p:cNvPr id="66396" name="Line 1884"/>
            <p:cNvSpPr>
              <a:spLocks noChangeShapeType="1"/>
            </p:cNvSpPr>
            <p:nvPr/>
          </p:nvSpPr>
          <p:spPr bwMode="auto">
            <a:xfrm>
              <a:off x="3778" y="1934"/>
              <a:ext cx="16" cy="1"/>
            </a:xfrm>
            <a:prstGeom prst="line">
              <a:avLst/>
            </a:prstGeom>
            <a:noFill/>
            <a:ln w="12700">
              <a:solidFill>
                <a:schemeClr val="tx2"/>
              </a:solidFill>
              <a:round/>
              <a:headEnd/>
              <a:tailEnd/>
            </a:ln>
            <a:effectLst/>
          </p:spPr>
          <p:txBody>
            <a:bodyPr/>
            <a:lstStyle/>
            <a:p>
              <a:endParaRPr lang="en-US"/>
            </a:p>
          </p:txBody>
        </p:sp>
        <p:sp>
          <p:nvSpPr>
            <p:cNvPr id="66397" name="Line 1885"/>
            <p:cNvSpPr>
              <a:spLocks noChangeShapeType="1"/>
            </p:cNvSpPr>
            <p:nvPr/>
          </p:nvSpPr>
          <p:spPr bwMode="auto">
            <a:xfrm>
              <a:off x="3826" y="1934"/>
              <a:ext cx="16" cy="1"/>
            </a:xfrm>
            <a:prstGeom prst="line">
              <a:avLst/>
            </a:prstGeom>
            <a:noFill/>
            <a:ln w="12700">
              <a:solidFill>
                <a:schemeClr val="tx2"/>
              </a:solidFill>
              <a:round/>
              <a:headEnd/>
              <a:tailEnd/>
            </a:ln>
            <a:effectLst/>
          </p:spPr>
          <p:txBody>
            <a:bodyPr/>
            <a:lstStyle/>
            <a:p>
              <a:endParaRPr lang="en-US"/>
            </a:p>
          </p:txBody>
        </p:sp>
        <p:sp>
          <p:nvSpPr>
            <p:cNvPr id="66398" name="Line 1886"/>
            <p:cNvSpPr>
              <a:spLocks noChangeShapeType="1"/>
            </p:cNvSpPr>
            <p:nvPr/>
          </p:nvSpPr>
          <p:spPr bwMode="auto">
            <a:xfrm>
              <a:off x="3874" y="1934"/>
              <a:ext cx="16" cy="1"/>
            </a:xfrm>
            <a:prstGeom prst="line">
              <a:avLst/>
            </a:prstGeom>
            <a:noFill/>
            <a:ln w="12700">
              <a:solidFill>
                <a:schemeClr val="tx2"/>
              </a:solidFill>
              <a:round/>
              <a:headEnd/>
              <a:tailEnd/>
            </a:ln>
            <a:effectLst/>
          </p:spPr>
          <p:txBody>
            <a:bodyPr/>
            <a:lstStyle/>
            <a:p>
              <a:endParaRPr lang="en-US"/>
            </a:p>
          </p:txBody>
        </p:sp>
        <p:sp>
          <p:nvSpPr>
            <p:cNvPr id="66399" name="Line 1887"/>
            <p:cNvSpPr>
              <a:spLocks noChangeShapeType="1"/>
            </p:cNvSpPr>
            <p:nvPr/>
          </p:nvSpPr>
          <p:spPr bwMode="auto">
            <a:xfrm>
              <a:off x="3922" y="1934"/>
              <a:ext cx="16" cy="1"/>
            </a:xfrm>
            <a:prstGeom prst="line">
              <a:avLst/>
            </a:prstGeom>
            <a:noFill/>
            <a:ln w="12700">
              <a:solidFill>
                <a:schemeClr val="tx2"/>
              </a:solidFill>
              <a:round/>
              <a:headEnd/>
              <a:tailEnd/>
            </a:ln>
            <a:effectLst/>
          </p:spPr>
          <p:txBody>
            <a:bodyPr/>
            <a:lstStyle/>
            <a:p>
              <a:endParaRPr lang="en-US"/>
            </a:p>
          </p:txBody>
        </p:sp>
        <p:sp>
          <p:nvSpPr>
            <p:cNvPr id="66400" name="Line 1888"/>
            <p:cNvSpPr>
              <a:spLocks noChangeShapeType="1"/>
            </p:cNvSpPr>
            <p:nvPr/>
          </p:nvSpPr>
          <p:spPr bwMode="auto">
            <a:xfrm>
              <a:off x="3970" y="1934"/>
              <a:ext cx="16" cy="1"/>
            </a:xfrm>
            <a:prstGeom prst="line">
              <a:avLst/>
            </a:prstGeom>
            <a:noFill/>
            <a:ln w="12700">
              <a:solidFill>
                <a:schemeClr val="tx2"/>
              </a:solidFill>
              <a:round/>
              <a:headEnd/>
              <a:tailEnd/>
            </a:ln>
            <a:effectLst/>
          </p:spPr>
          <p:txBody>
            <a:bodyPr/>
            <a:lstStyle/>
            <a:p>
              <a:endParaRPr lang="en-US"/>
            </a:p>
          </p:txBody>
        </p:sp>
        <p:sp>
          <p:nvSpPr>
            <p:cNvPr id="66401" name="Line 1889"/>
            <p:cNvSpPr>
              <a:spLocks noChangeShapeType="1"/>
            </p:cNvSpPr>
            <p:nvPr/>
          </p:nvSpPr>
          <p:spPr bwMode="auto">
            <a:xfrm>
              <a:off x="4018" y="1934"/>
              <a:ext cx="16" cy="1"/>
            </a:xfrm>
            <a:prstGeom prst="line">
              <a:avLst/>
            </a:prstGeom>
            <a:noFill/>
            <a:ln w="12700">
              <a:solidFill>
                <a:schemeClr val="tx2"/>
              </a:solidFill>
              <a:round/>
              <a:headEnd/>
              <a:tailEnd/>
            </a:ln>
            <a:effectLst/>
          </p:spPr>
          <p:txBody>
            <a:bodyPr/>
            <a:lstStyle/>
            <a:p>
              <a:endParaRPr lang="en-US"/>
            </a:p>
          </p:txBody>
        </p:sp>
        <p:sp>
          <p:nvSpPr>
            <p:cNvPr id="66402" name="Line 1890"/>
            <p:cNvSpPr>
              <a:spLocks noChangeShapeType="1"/>
            </p:cNvSpPr>
            <p:nvPr/>
          </p:nvSpPr>
          <p:spPr bwMode="auto">
            <a:xfrm>
              <a:off x="4066" y="1934"/>
              <a:ext cx="16" cy="1"/>
            </a:xfrm>
            <a:prstGeom prst="line">
              <a:avLst/>
            </a:prstGeom>
            <a:noFill/>
            <a:ln w="12700">
              <a:solidFill>
                <a:schemeClr val="tx2"/>
              </a:solidFill>
              <a:round/>
              <a:headEnd/>
              <a:tailEnd/>
            </a:ln>
            <a:effectLst/>
          </p:spPr>
          <p:txBody>
            <a:bodyPr/>
            <a:lstStyle/>
            <a:p>
              <a:endParaRPr lang="en-US"/>
            </a:p>
          </p:txBody>
        </p:sp>
        <p:sp>
          <p:nvSpPr>
            <p:cNvPr id="66403" name="Line 1891"/>
            <p:cNvSpPr>
              <a:spLocks noChangeShapeType="1"/>
            </p:cNvSpPr>
            <p:nvPr/>
          </p:nvSpPr>
          <p:spPr bwMode="auto">
            <a:xfrm>
              <a:off x="4114" y="1934"/>
              <a:ext cx="16" cy="1"/>
            </a:xfrm>
            <a:prstGeom prst="line">
              <a:avLst/>
            </a:prstGeom>
            <a:noFill/>
            <a:ln w="12700">
              <a:solidFill>
                <a:schemeClr val="tx2"/>
              </a:solidFill>
              <a:round/>
              <a:headEnd/>
              <a:tailEnd/>
            </a:ln>
            <a:effectLst/>
          </p:spPr>
          <p:txBody>
            <a:bodyPr/>
            <a:lstStyle/>
            <a:p>
              <a:endParaRPr lang="en-US"/>
            </a:p>
          </p:txBody>
        </p:sp>
        <p:sp>
          <p:nvSpPr>
            <p:cNvPr id="66404" name="Line 1892"/>
            <p:cNvSpPr>
              <a:spLocks noChangeShapeType="1"/>
            </p:cNvSpPr>
            <p:nvPr/>
          </p:nvSpPr>
          <p:spPr bwMode="auto">
            <a:xfrm>
              <a:off x="4162" y="1934"/>
              <a:ext cx="16" cy="1"/>
            </a:xfrm>
            <a:prstGeom prst="line">
              <a:avLst/>
            </a:prstGeom>
            <a:noFill/>
            <a:ln w="12700">
              <a:solidFill>
                <a:schemeClr val="tx2"/>
              </a:solidFill>
              <a:round/>
              <a:headEnd/>
              <a:tailEnd/>
            </a:ln>
            <a:effectLst/>
          </p:spPr>
          <p:txBody>
            <a:bodyPr/>
            <a:lstStyle/>
            <a:p>
              <a:endParaRPr lang="en-US"/>
            </a:p>
          </p:txBody>
        </p:sp>
        <p:sp>
          <p:nvSpPr>
            <p:cNvPr id="66405" name="Line 1893"/>
            <p:cNvSpPr>
              <a:spLocks noChangeShapeType="1"/>
            </p:cNvSpPr>
            <p:nvPr/>
          </p:nvSpPr>
          <p:spPr bwMode="auto">
            <a:xfrm>
              <a:off x="4210" y="1934"/>
              <a:ext cx="16" cy="1"/>
            </a:xfrm>
            <a:prstGeom prst="line">
              <a:avLst/>
            </a:prstGeom>
            <a:noFill/>
            <a:ln w="12700">
              <a:solidFill>
                <a:schemeClr val="tx2"/>
              </a:solidFill>
              <a:round/>
              <a:headEnd/>
              <a:tailEnd/>
            </a:ln>
            <a:effectLst/>
          </p:spPr>
          <p:txBody>
            <a:bodyPr/>
            <a:lstStyle/>
            <a:p>
              <a:endParaRPr lang="en-US"/>
            </a:p>
          </p:txBody>
        </p:sp>
        <p:sp>
          <p:nvSpPr>
            <p:cNvPr id="66406" name="Line 1894"/>
            <p:cNvSpPr>
              <a:spLocks noChangeShapeType="1"/>
            </p:cNvSpPr>
            <p:nvPr/>
          </p:nvSpPr>
          <p:spPr bwMode="auto">
            <a:xfrm>
              <a:off x="4258" y="1934"/>
              <a:ext cx="16" cy="1"/>
            </a:xfrm>
            <a:prstGeom prst="line">
              <a:avLst/>
            </a:prstGeom>
            <a:noFill/>
            <a:ln w="12700">
              <a:solidFill>
                <a:schemeClr val="tx2"/>
              </a:solidFill>
              <a:round/>
              <a:headEnd/>
              <a:tailEnd/>
            </a:ln>
            <a:effectLst/>
          </p:spPr>
          <p:txBody>
            <a:bodyPr/>
            <a:lstStyle/>
            <a:p>
              <a:endParaRPr lang="en-US"/>
            </a:p>
          </p:txBody>
        </p:sp>
        <p:sp>
          <p:nvSpPr>
            <p:cNvPr id="66407" name="Line 1895"/>
            <p:cNvSpPr>
              <a:spLocks noChangeShapeType="1"/>
            </p:cNvSpPr>
            <p:nvPr/>
          </p:nvSpPr>
          <p:spPr bwMode="auto">
            <a:xfrm>
              <a:off x="4306" y="1934"/>
              <a:ext cx="16" cy="1"/>
            </a:xfrm>
            <a:prstGeom prst="line">
              <a:avLst/>
            </a:prstGeom>
            <a:noFill/>
            <a:ln w="12700">
              <a:solidFill>
                <a:schemeClr val="tx2"/>
              </a:solidFill>
              <a:round/>
              <a:headEnd/>
              <a:tailEnd/>
            </a:ln>
            <a:effectLst/>
          </p:spPr>
          <p:txBody>
            <a:bodyPr/>
            <a:lstStyle/>
            <a:p>
              <a:endParaRPr lang="en-US"/>
            </a:p>
          </p:txBody>
        </p:sp>
        <p:sp>
          <p:nvSpPr>
            <p:cNvPr id="66408" name="Line 1896"/>
            <p:cNvSpPr>
              <a:spLocks noChangeShapeType="1"/>
            </p:cNvSpPr>
            <p:nvPr/>
          </p:nvSpPr>
          <p:spPr bwMode="auto">
            <a:xfrm>
              <a:off x="4353" y="1934"/>
              <a:ext cx="16" cy="1"/>
            </a:xfrm>
            <a:prstGeom prst="line">
              <a:avLst/>
            </a:prstGeom>
            <a:noFill/>
            <a:ln w="12700">
              <a:solidFill>
                <a:schemeClr val="tx2"/>
              </a:solidFill>
              <a:round/>
              <a:headEnd/>
              <a:tailEnd/>
            </a:ln>
            <a:effectLst/>
          </p:spPr>
          <p:txBody>
            <a:bodyPr/>
            <a:lstStyle/>
            <a:p>
              <a:endParaRPr lang="en-US"/>
            </a:p>
          </p:txBody>
        </p:sp>
        <p:sp>
          <p:nvSpPr>
            <p:cNvPr id="66409" name="Line 1897"/>
            <p:cNvSpPr>
              <a:spLocks noChangeShapeType="1"/>
            </p:cNvSpPr>
            <p:nvPr/>
          </p:nvSpPr>
          <p:spPr bwMode="auto">
            <a:xfrm>
              <a:off x="4401" y="1934"/>
              <a:ext cx="16" cy="1"/>
            </a:xfrm>
            <a:prstGeom prst="line">
              <a:avLst/>
            </a:prstGeom>
            <a:noFill/>
            <a:ln w="12700">
              <a:solidFill>
                <a:schemeClr val="tx2"/>
              </a:solidFill>
              <a:round/>
              <a:headEnd/>
              <a:tailEnd/>
            </a:ln>
            <a:effectLst/>
          </p:spPr>
          <p:txBody>
            <a:bodyPr/>
            <a:lstStyle/>
            <a:p>
              <a:endParaRPr lang="en-US"/>
            </a:p>
          </p:txBody>
        </p:sp>
        <p:sp>
          <p:nvSpPr>
            <p:cNvPr id="66410" name="Line 1898"/>
            <p:cNvSpPr>
              <a:spLocks noChangeShapeType="1"/>
            </p:cNvSpPr>
            <p:nvPr/>
          </p:nvSpPr>
          <p:spPr bwMode="auto">
            <a:xfrm>
              <a:off x="4449" y="1934"/>
              <a:ext cx="16" cy="1"/>
            </a:xfrm>
            <a:prstGeom prst="line">
              <a:avLst/>
            </a:prstGeom>
            <a:noFill/>
            <a:ln w="12700">
              <a:solidFill>
                <a:schemeClr val="tx2"/>
              </a:solidFill>
              <a:round/>
              <a:headEnd/>
              <a:tailEnd/>
            </a:ln>
            <a:effectLst/>
          </p:spPr>
          <p:txBody>
            <a:bodyPr/>
            <a:lstStyle/>
            <a:p>
              <a:endParaRPr lang="en-US"/>
            </a:p>
          </p:txBody>
        </p:sp>
        <p:sp>
          <p:nvSpPr>
            <p:cNvPr id="66411" name="Line 1899"/>
            <p:cNvSpPr>
              <a:spLocks noChangeShapeType="1"/>
            </p:cNvSpPr>
            <p:nvPr/>
          </p:nvSpPr>
          <p:spPr bwMode="auto">
            <a:xfrm>
              <a:off x="4497" y="1934"/>
              <a:ext cx="16" cy="1"/>
            </a:xfrm>
            <a:prstGeom prst="line">
              <a:avLst/>
            </a:prstGeom>
            <a:noFill/>
            <a:ln w="12700">
              <a:solidFill>
                <a:schemeClr val="tx2"/>
              </a:solidFill>
              <a:round/>
              <a:headEnd/>
              <a:tailEnd/>
            </a:ln>
            <a:effectLst/>
          </p:spPr>
          <p:txBody>
            <a:bodyPr/>
            <a:lstStyle/>
            <a:p>
              <a:endParaRPr lang="en-US"/>
            </a:p>
          </p:txBody>
        </p:sp>
        <p:sp>
          <p:nvSpPr>
            <p:cNvPr id="66412" name="Line 1900"/>
            <p:cNvSpPr>
              <a:spLocks noChangeShapeType="1"/>
            </p:cNvSpPr>
            <p:nvPr/>
          </p:nvSpPr>
          <p:spPr bwMode="auto">
            <a:xfrm>
              <a:off x="4545" y="1934"/>
              <a:ext cx="16" cy="1"/>
            </a:xfrm>
            <a:prstGeom prst="line">
              <a:avLst/>
            </a:prstGeom>
            <a:noFill/>
            <a:ln w="12700">
              <a:solidFill>
                <a:schemeClr val="tx2"/>
              </a:solidFill>
              <a:round/>
              <a:headEnd/>
              <a:tailEnd/>
            </a:ln>
            <a:effectLst/>
          </p:spPr>
          <p:txBody>
            <a:bodyPr/>
            <a:lstStyle/>
            <a:p>
              <a:endParaRPr lang="en-US"/>
            </a:p>
          </p:txBody>
        </p:sp>
        <p:sp>
          <p:nvSpPr>
            <p:cNvPr id="66413" name="Line 1901"/>
            <p:cNvSpPr>
              <a:spLocks noChangeShapeType="1"/>
            </p:cNvSpPr>
            <p:nvPr/>
          </p:nvSpPr>
          <p:spPr bwMode="auto">
            <a:xfrm>
              <a:off x="4593" y="1934"/>
              <a:ext cx="16" cy="1"/>
            </a:xfrm>
            <a:prstGeom prst="line">
              <a:avLst/>
            </a:prstGeom>
            <a:noFill/>
            <a:ln w="12700">
              <a:solidFill>
                <a:schemeClr val="tx2"/>
              </a:solidFill>
              <a:round/>
              <a:headEnd/>
              <a:tailEnd/>
            </a:ln>
            <a:effectLst/>
          </p:spPr>
          <p:txBody>
            <a:bodyPr/>
            <a:lstStyle/>
            <a:p>
              <a:endParaRPr lang="en-US"/>
            </a:p>
          </p:txBody>
        </p:sp>
        <p:sp>
          <p:nvSpPr>
            <p:cNvPr id="66414" name="Line 1902"/>
            <p:cNvSpPr>
              <a:spLocks noChangeShapeType="1"/>
            </p:cNvSpPr>
            <p:nvPr/>
          </p:nvSpPr>
          <p:spPr bwMode="auto">
            <a:xfrm>
              <a:off x="4641" y="1934"/>
              <a:ext cx="16" cy="1"/>
            </a:xfrm>
            <a:prstGeom prst="line">
              <a:avLst/>
            </a:prstGeom>
            <a:noFill/>
            <a:ln w="12700">
              <a:solidFill>
                <a:schemeClr val="tx2"/>
              </a:solidFill>
              <a:round/>
              <a:headEnd/>
              <a:tailEnd/>
            </a:ln>
            <a:effectLst/>
          </p:spPr>
          <p:txBody>
            <a:bodyPr/>
            <a:lstStyle/>
            <a:p>
              <a:endParaRPr lang="en-US"/>
            </a:p>
          </p:txBody>
        </p:sp>
        <p:sp>
          <p:nvSpPr>
            <p:cNvPr id="66415" name="Line 1903"/>
            <p:cNvSpPr>
              <a:spLocks noChangeShapeType="1"/>
            </p:cNvSpPr>
            <p:nvPr/>
          </p:nvSpPr>
          <p:spPr bwMode="auto">
            <a:xfrm>
              <a:off x="4689" y="1934"/>
              <a:ext cx="16" cy="1"/>
            </a:xfrm>
            <a:prstGeom prst="line">
              <a:avLst/>
            </a:prstGeom>
            <a:noFill/>
            <a:ln w="12700">
              <a:solidFill>
                <a:schemeClr val="tx2"/>
              </a:solidFill>
              <a:round/>
              <a:headEnd/>
              <a:tailEnd/>
            </a:ln>
            <a:effectLst/>
          </p:spPr>
          <p:txBody>
            <a:bodyPr/>
            <a:lstStyle/>
            <a:p>
              <a:endParaRPr lang="en-US"/>
            </a:p>
          </p:txBody>
        </p:sp>
        <p:sp>
          <p:nvSpPr>
            <p:cNvPr id="66416" name="Line 1904"/>
            <p:cNvSpPr>
              <a:spLocks noChangeShapeType="1"/>
            </p:cNvSpPr>
            <p:nvPr/>
          </p:nvSpPr>
          <p:spPr bwMode="auto">
            <a:xfrm>
              <a:off x="4737" y="1934"/>
              <a:ext cx="16" cy="1"/>
            </a:xfrm>
            <a:prstGeom prst="line">
              <a:avLst/>
            </a:prstGeom>
            <a:noFill/>
            <a:ln w="12700">
              <a:solidFill>
                <a:schemeClr val="tx2"/>
              </a:solidFill>
              <a:round/>
              <a:headEnd/>
              <a:tailEnd/>
            </a:ln>
            <a:effectLst/>
          </p:spPr>
          <p:txBody>
            <a:bodyPr/>
            <a:lstStyle/>
            <a:p>
              <a:endParaRPr lang="en-US"/>
            </a:p>
          </p:txBody>
        </p:sp>
        <p:sp>
          <p:nvSpPr>
            <p:cNvPr id="66417" name="Line 1905"/>
            <p:cNvSpPr>
              <a:spLocks noChangeShapeType="1"/>
            </p:cNvSpPr>
            <p:nvPr/>
          </p:nvSpPr>
          <p:spPr bwMode="auto">
            <a:xfrm>
              <a:off x="4785" y="1934"/>
              <a:ext cx="16" cy="1"/>
            </a:xfrm>
            <a:prstGeom prst="line">
              <a:avLst/>
            </a:prstGeom>
            <a:noFill/>
            <a:ln w="12700">
              <a:solidFill>
                <a:schemeClr val="tx2"/>
              </a:solidFill>
              <a:round/>
              <a:headEnd/>
              <a:tailEnd/>
            </a:ln>
            <a:effectLst/>
          </p:spPr>
          <p:txBody>
            <a:bodyPr/>
            <a:lstStyle/>
            <a:p>
              <a:endParaRPr lang="en-US"/>
            </a:p>
          </p:txBody>
        </p:sp>
        <p:sp>
          <p:nvSpPr>
            <p:cNvPr id="66418" name="Line 1906"/>
            <p:cNvSpPr>
              <a:spLocks noChangeShapeType="1"/>
            </p:cNvSpPr>
            <p:nvPr/>
          </p:nvSpPr>
          <p:spPr bwMode="auto">
            <a:xfrm>
              <a:off x="4833" y="1934"/>
              <a:ext cx="16" cy="1"/>
            </a:xfrm>
            <a:prstGeom prst="line">
              <a:avLst/>
            </a:prstGeom>
            <a:noFill/>
            <a:ln w="12700">
              <a:solidFill>
                <a:schemeClr val="tx2"/>
              </a:solidFill>
              <a:round/>
              <a:headEnd/>
              <a:tailEnd/>
            </a:ln>
            <a:effectLst/>
          </p:spPr>
          <p:txBody>
            <a:bodyPr/>
            <a:lstStyle/>
            <a:p>
              <a:endParaRPr lang="en-US"/>
            </a:p>
          </p:txBody>
        </p:sp>
        <p:sp>
          <p:nvSpPr>
            <p:cNvPr id="66419" name="Line 1907"/>
            <p:cNvSpPr>
              <a:spLocks noChangeShapeType="1"/>
            </p:cNvSpPr>
            <p:nvPr/>
          </p:nvSpPr>
          <p:spPr bwMode="auto">
            <a:xfrm>
              <a:off x="4881" y="1934"/>
              <a:ext cx="16" cy="1"/>
            </a:xfrm>
            <a:prstGeom prst="line">
              <a:avLst/>
            </a:prstGeom>
            <a:noFill/>
            <a:ln w="12700">
              <a:solidFill>
                <a:schemeClr val="tx2"/>
              </a:solidFill>
              <a:round/>
              <a:headEnd/>
              <a:tailEnd/>
            </a:ln>
            <a:effectLst/>
          </p:spPr>
          <p:txBody>
            <a:bodyPr/>
            <a:lstStyle/>
            <a:p>
              <a:endParaRPr lang="en-US"/>
            </a:p>
          </p:txBody>
        </p:sp>
        <p:sp>
          <p:nvSpPr>
            <p:cNvPr id="66420" name="Line 1908"/>
            <p:cNvSpPr>
              <a:spLocks noChangeShapeType="1"/>
            </p:cNvSpPr>
            <p:nvPr/>
          </p:nvSpPr>
          <p:spPr bwMode="auto">
            <a:xfrm>
              <a:off x="1143" y="1742"/>
              <a:ext cx="16" cy="1"/>
            </a:xfrm>
            <a:prstGeom prst="line">
              <a:avLst/>
            </a:prstGeom>
            <a:noFill/>
            <a:ln w="12700">
              <a:solidFill>
                <a:schemeClr val="tx2"/>
              </a:solidFill>
              <a:round/>
              <a:headEnd/>
              <a:tailEnd/>
            </a:ln>
            <a:effectLst/>
          </p:spPr>
          <p:txBody>
            <a:bodyPr/>
            <a:lstStyle/>
            <a:p>
              <a:endParaRPr lang="en-US"/>
            </a:p>
          </p:txBody>
        </p:sp>
        <p:sp>
          <p:nvSpPr>
            <p:cNvPr id="66421" name="Line 1909"/>
            <p:cNvSpPr>
              <a:spLocks noChangeShapeType="1"/>
            </p:cNvSpPr>
            <p:nvPr/>
          </p:nvSpPr>
          <p:spPr bwMode="auto">
            <a:xfrm>
              <a:off x="1191" y="1742"/>
              <a:ext cx="16" cy="1"/>
            </a:xfrm>
            <a:prstGeom prst="line">
              <a:avLst/>
            </a:prstGeom>
            <a:noFill/>
            <a:ln w="12700">
              <a:solidFill>
                <a:schemeClr val="tx2"/>
              </a:solidFill>
              <a:round/>
              <a:headEnd/>
              <a:tailEnd/>
            </a:ln>
            <a:effectLst/>
          </p:spPr>
          <p:txBody>
            <a:bodyPr/>
            <a:lstStyle/>
            <a:p>
              <a:endParaRPr lang="en-US"/>
            </a:p>
          </p:txBody>
        </p:sp>
        <p:sp>
          <p:nvSpPr>
            <p:cNvPr id="66422" name="Line 1910"/>
            <p:cNvSpPr>
              <a:spLocks noChangeShapeType="1"/>
            </p:cNvSpPr>
            <p:nvPr/>
          </p:nvSpPr>
          <p:spPr bwMode="auto">
            <a:xfrm>
              <a:off x="1239" y="1742"/>
              <a:ext cx="16" cy="1"/>
            </a:xfrm>
            <a:prstGeom prst="line">
              <a:avLst/>
            </a:prstGeom>
            <a:noFill/>
            <a:ln w="12700">
              <a:solidFill>
                <a:schemeClr val="tx2"/>
              </a:solidFill>
              <a:round/>
              <a:headEnd/>
              <a:tailEnd/>
            </a:ln>
            <a:effectLst/>
          </p:spPr>
          <p:txBody>
            <a:bodyPr/>
            <a:lstStyle/>
            <a:p>
              <a:endParaRPr lang="en-US"/>
            </a:p>
          </p:txBody>
        </p:sp>
        <p:sp>
          <p:nvSpPr>
            <p:cNvPr id="66423" name="Line 1911"/>
            <p:cNvSpPr>
              <a:spLocks noChangeShapeType="1"/>
            </p:cNvSpPr>
            <p:nvPr/>
          </p:nvSpPr>
          <p:spPr bwMode="auto">
            <a:xfrm>
              <a:off x="1287" y="1742"/>
              <a:ext cx="16" cy="1"/>
            </a:xfrm>
            <a:prstGeom prst="line">
              <a:avLst/>
            </a:prstGeom>
            <a:noFill/>
            <a:ln w="12700">
              <a:solidFill>
                <a:schemeClr val="tx2"/>
              </a:solidFill>
              <a:round/>
              <a:headEnd/>
              <a:tailEnd/>
            </a:ln>
            <a:effectLst/>
          </p:spPr>
          <p:txBody>
            <a:bodyPr/>
            <a:lstStyle/>
            <a:p>
              <a:endParaRPr lang="en-US"/>
            </a:p>
          </p:txBody>
        </p:sp>
        <p:sp>
          <p:nvSpPr>
            <p:cNvPr id="66424" name="Line 1912"/>
            <p:cNvSpPr>
              <a:spLocks noChangeShapeType="1"/>
            </p:cNvSpPr>
            <p:nvPr/>
          </p:nvSpPr>
          <p:spPr bwMode="auto">
            <a:xfrm>
              <a:off x="1335" y="1742"/>
              <a:ext cx="16" cy="1"/>
            </a:xfrm>
            <a:prstGeom prst="line">
              <a:avLst/>
            </a:prstGeom>
            <a:noFill/>
            <a:ln w="12700">
              <a:solidFill>
                <a:schemeClr val="tx2"/>
              </a:solidFill>
              <a:round/>
              <a:headEnd/>
              <a:tailEnd/>
            </a:ln>
            <a:effectLst/>
          </p:spPr>
          <p:txBody>
            <a:bodyPr/>
            <a:lstStyle/>
            <a:p>
              <a:endParaRPr lang="en-US"/>
            </a:p>
          </p:txBody>
        </p:sp>
        <p:sp>
          <p:nvSpPr>
            <p:cNvPr id="66425" name="Line 1913"/>
            <p:cNvSpPr>
              <a:spLocks noChangeShapeType="1"/>
            </p:cNvSpPr>
            <p:nvPr/>
          </p:nvSpPr>
          <p:spPr bwMode="auto">
            <a:xfrm>
              <a:off x="1383" y="1742"/>
              <a:ext cx="15" cy="1"/>
            </a:xfrm>
            <a:prstGeom prst="line">
              <a:avLst/>
            </a:prstGeom>
            <a:noFill/>
            <a:ln w="12700">
              <a:solidFill>
                <a:schemeClr val="tx2"/>
              </a:solidFill>
              <a:round/>
              <a:headEnd/>
              <a:tailEnd/>
            </a:ln>
            <a:effectLst/>
          </p:spPr>
          <p:txBody>
            <a:bodyPr/>
            <a:lstStyle/>
            <a:p>
              <a:endParaRPr lang="en-US"/>
            </a:p>
          </p:txBody>
        </p:sp>
        <p:sp>
          <p:nvSpPr>
            <p:cNvPr id="66426" name="Line 1914"/>
            <p:cNvSpPr>
              <a:spLocks noChangeShapeType="1"/>
            </p:cNvSpPr>
            <p:nvPr/>
          </p:nvSpPr>
          <p:spPr bwMode="auto">
            <a:xfrm>
              <a:off x="1430" y="1742"/>
              <a:ext cx="16" cy="1"/>
            </a:xfrm>
            <a:prstGeom prst="line">
              <a:avLst/>
            </a:prstGeom>
            <a:noFill/>
            <a:ln w="12700">
              <a:solidFill>
                <a:schemeClr val="tx2"/>
              </a:solidFill>
              <a:round/>
              <a:headEnd/>
              <a:tailEnd/>
            </a:ln>
            <a:effectLst/>
          </p:spPr>
          <p:txBody>
            <a:bodyPr/>
            <a:lstStyle/>
            <a:p>
              <a:endParaRPr lang="en-US"/>
            </a:p>
          </p:txBody>
        </p:sp>
        <p:sp>
          <p:nvSpPr>
            <p:cNvPr id="66427" name="Line 1915"/>
            <p:cNvSpPr>
              <a:spLocks noChangeShapeType="1"/>
            </p:cNvSpPr>
            <p:nvPr/>
          </p:nvSpPr>
          <p:spPr bwMode="auto">
            <a:xfrm>
              <a:off x="1478" y="1742"/>
              <a:ext cx="16" cy="1"/>
            </a:xfrm>
            <a:prstGeom prst="line">
              <a:avLst/>
            </a:prstGeom>
            <a:noFill/>
            <a:ln w="12700">
              <a:solidFill>
                <a:schemeClr val="tx2"/>
              </a:solidFill>
              <a:round/>
              <a:headEnd/>
              <a:tailEnd/>
            </a:ln>
            <a:effectLst/>
          </p:spPr>
          <p:txBody>
            <a:bodyPr/>
            <a:lstStyle/>
            <a:p>
              <a:endParaRPr lang="en-US"/>
            </a:p>
          </p:txBody>
        </p:sp>
        <p:sp>
          <p:nvSpPr>
            <p:cNvPr id="66428" name="Line 1916"/>
            <p:cNvSpPr>
              <a:spLocks noChangeShapeType="1"/>
            </p:cNvSpPr>
            <p:nvPr/>
          </p:nvSpPr>
          <p:spPr bwMode="auto">
            <a:xfrm>
              <a:off x="1526" y="1742"/>
              <a:ext cx="16" cy="1"/>
            </a:xfrm>
            <a:prstGeom prst="line">
              <a:avLst/>
            </a:prstGeom>
            <a:noFill/>
            <a:ln w="12700">
              <a:solidFill>
                <a:schemeClr val="tx2"/>
              </a:solidFill>
              <a:round/>
              <a:headEnd/>
              <a:tailEnd/>
            </a:ln>
            <a:effectLst/>
          </p:spPr>
          <p:txBody>
            <a:bodyPr/>
            <a:lstStyle/>
            <a:p>
              <a:endParaRPr lang="en-US"/>
            </a:p>
          </p:txBody>
        </p:sp>
        <p:sp>
          <p:nvSpPr>
            <p:cNvPr id="66429" name="Line 1917"/>
            <p:cNvSpPr>
              <a:spLocks noChangeShapeType="1"/>
            </p:cNvSpPr>
            <p:nvPr/>
          </p:nvSpPr>
          <p:spPr bwMode="auto">
            <a:xfrm>
              <a:off x="1574" y="1742"/>
              <a:ext cx="16" cy="1"/>
            </a:xfrm>
            <a:prstGeom prst="line">
              <a:avLst/>
            </a:prstGeom>
            <a:noFill/>
            <a:ln w="12700">
              <a:solidFill>
                <a:schemeClr val="tx2"/>
              </a:solidFill>
              <a:round/>
              <a:headEnd/>
              <a:tailEnd/>
            </a:ln>
            <a:effectLst/>
          </p:spPr>
          <p:txBody>
            <a:bodyPr/>
            <a:lstStyle/>
            <a:p>
              <a:endParaRPr lang="en-US"/>
            </a:p>
          </p:txBody>
        </p:sp>
        <p:sp>
          <p:nvSpPr>
            <p:cNvPr id="66430" name="Line 1918"/>
            <p:cNvSpPr>
              <a:spLocks noChangeShapeType="1"/>
            </p:cNvSpPr>
            <p:nvPr/>
          </p:nvSpPr>
          <p:spPr bwMode="auto">
            <a:xfrm>
              <a:off x="1622" y="1742"/>
              <a:ext cx="16" cy="1"/>
            </a:xfrm>
            <a:prstGeom prst="line">
              <a:avLst/>
            </a:prstGeom>
            <a:noFill/>
            <a:ln w="12700">
              <a:solidFill>
                <a:schemeClr val="tx2"/>
              </a:solidFill>
              <a:round/>
              <a:headEnd/>
              <a:tailEnd/>
            </a:ln>
            <a:effectLst/>
          </p:spPr>
          <p:txBody>
            <a:bodyPr/>
            <a:lstStyle/>
            <a:p>
              <a:endParaRPr lang="en-US"/>
            </a:p>
          </p:txBody>
        </p:sp>
        <p:sp>
          <p:nvSpPr>
            <p:cNvPr id="66431" name="Line 1919"/>
            <p:cNvSpPr>
              <a:spLocks noChangeShapeType="1"/>
            </p:cNvSpPr>
            <p:nvPr/>
          </p:nvSpPr>
          <p:spPr bwMode="auto">
            <a:xfrm>
              <a:off x="1670" y="1742"/>
              <a:ext cx="16" cy="1"/>
            </a:xfrm>
            <a:prstGeom prst="line">
              <a:avLst/>
            </a:prstGeom>
            <a:noFill/>
            <a:ln w="12700">
              <a:solidFill>
                <a:schemeClr val="tx2"/>
              </a:solidFill>
              <a:round/>
              <a:headEnd/>
              <a:tailEnd/>
            </a:ln>
            <a:effectLst/>
          </p:spPr>
          <p:txBody>
            <a:bodyPr/>
            <a:lstStyle/>
            <a:p>
              <a:endParaRPr lang="en-US"/>
            </a:p>
          </p:txBody>
        </p:sp>
        <p:sp>
          <p:nvSpPr>
            <p:cNvPr id="66432" name="Line 1920"/>
            <p:cNvSpPr>
              <a:spLocks noChangeShapeType="1"/>
            </p:cNvSpPr>
            <p:nvPr/>
          </p:nvSpPr>
          <p:spPr bwMode="auto">
            <a:xfrm>
              <a:off x="1718" y="1742"/>
              <a:ext cx="16" cy="1"/>
            </a:xfrm>
            <a:prstGeom prst="line">
              <a:avLst/>
            </a:prstGeom>
            <a:noFill/>
            <a:ln w="12700">
              <a:solidFill>
                <a:schemeClr val="tx2"/>
              </a:solidFill>
              <a:round/>
              <a:headEnd/>
              <a:tailEnd/>
            </a:ln>
            <a:effectLst/>
          </p:spPr>
          <p:txBody>
            <a:bodyPr/>
            <a:lstStyle/>
            <a:p>
              <a:endParaRPr lang="en-US"/>
            </a:p>
          </p:txBody>
        </p:sp>
        <p:sp>
          <p:nvSpPr>
            <p:cNvPr id="66433" name="Line 1921"/>
            <p:cNvSpPr>
              <a:spLocks noChangeShapeType="1"/>
            </p:cNvSpPr>
            <p:nvPr/>
          </p:nvSpPr>
          <p:spPr bwMode="auto">
            <a:xfrm>
              <a:off x="1766" y="1742"/>
              <a:ext cx="16" cy="1"/>
            </a:xfrm>
            <a:prstGeom prst="line">
              <a:avLst/>
            </a:prstGeom>
            <a:noFill/>
            <a:ln w="12700">
              <a:solidFill>
                <a:schemeClr val="tx2"/>
              </a:solidFill>
              <a:round/>
              <a:headEnd/>
              <a:tailEnd/>
            </a:ln>
            <a:effectLst/>
          </p:spPr>
          <p:txBody>
            <a:bodyPr/>
            <a:lstStyle/>
            <a:p>
              <a:endParaRPr lang="en-US"/>
            </a:p>
          </p:txBody>
        </p:sp>
        <p:sp>
          <p:nvSpPr>
            <p:cNvPr id="66434" name="Line 1922"/>
            <p:cNvSpPr>
              <a:spLocks noChangeShapeType="1"/>
            </p:cNvSpPr>
            <p:nvPr/>
          </p:nvSpPr>
          <p:spPr bwMode="auto">
            <a:xfrm>
              <a:off x="1814" y="1742"/>
              <a:ext cx="16" cy="1"/>
            </a:xfrm>
            <a:prstGeom prst="line">
              <a:avLst/>
            </a:prstGeom>
            <a:noFill/>
            <a:ln w="12700">
              <a:solidFill>
                <a:schemeClr val="tx2"/>
              </a:solidFill>
              <a:round/>
              <a:headEnd/>
              <a:tailEnd/>
            </a:ln>
            <a:effectLst/>
          </p:spPr>
          <p:txBody>
            <a:bodyPr/>
            <a:lstStyle/>
            <a:p>
              <a:endParaRPr lang="en-US"/>
            </a:p>
          </p:txBody>
        </p:sp>
        <p:sp>
          <p:nvSpPr>
            <p:cNvPr id="66435" name="Line 1923"/>
            <p:cNvSpPr>
              <a:spLocks noChangeShapeType="1"/>
            </p:cNvSpPr>
            <p:nvPr/>
          </p:nvSpPr>
          <p:spPr bwMode="auto">
            <a:xfrm>
              <a:off x="1862" y="1742"/>
              <a:ext cx="16" cy="1"/>
            </a:xfrm>
            <a:prstGeom prst="line">
              <a:avLst/>
            </a:prstGeom>
            <a:noFill/>
            <a:ln w="12700">
              <a:solidFill>
                <a:schemeClr val="tx2"/>
              </a:solidFill>
              <a:round/>
              <a:headEnd/>
              <a:tailEnd/>
            </a:ln>
            <a:effectLst/>
          </p:spPr>
          <p:txBody>
            <a:bodyPr/>
            <a:lstStyle/>
            <a:p>
              <a:endParaRPr lang="en-US"/>
            </a:p>
          </p:txBody>
        </p:sp>
        <p:sp>
          <p:nvSpPr>
            <p:cNvPr id="66436" name="Line 1924"/>
            <p:cNvSpPr>
              <a:spLocks noChangeShapeType="1"/>
            </p:cNvSpPr>
            <p:nvPr/>
          </p:nvSpPr>
          <p:spPr bwMode="auto">
            <a:xfrm>
              <a:off x="1910" y="1742"/>
              <a:ext cx="16" cy="1"/>
            </a:xfrm>
            <a:prstGeom prst="line">
              <a:avLst/>
            </a:prstGeom>
            <a:noFill/>
            <a:ln w="12700">
              <a:solidFill>
                <a:schemeClr val="tx2"/>
              </a:solidFill>
              <a:round/>
              <a:headEnd/>
              <a:tailEnd/>
            </a:ln>
            <a:effectLst/>
          </p:spPr>
          <p:txBody>
            <a:bodyPr/>
            <a:lstStyle/>
            <a:p>
              <a:endParaRPr lang="en-US"/>
            </a:p>
          </p:txBody>
        </p:sp>
        <p:sp>
          <p:nvSpPr>
            <p:cNvPr id="66437" name="Line 1925"/>
            <p:cNvSpPr>
              <a:spLocks noChangeShapeType="1"/>
            </p:cNvSpPr>
            <p:nvPr/>
          </p:nvSpPr>
          <p:spPr bwMode="auto">
            <a:xfrm>
              <a:off x="1958" y="1742"/>
              <a:ext cx="16" cy="1"/>
            </a:xfrm>
            <a:prstGeom prst="line">
              <a:avLst/>
            </a:prstGeom>
            <a:noFill/>
            <a:ln w="12700">
              <a:solidFill>
                <a:schemeClr val="tx2"/>
              </a:solidFill>
              <a:round/>
              <a:headEnd/>
              <a:tailEnd/>
            </a:ln>
            <a:effectLst/>
          </p:spPr>
          <p:txBody>
            <a:bodyPr/>
            <a:lstStyle/>
            <a:p>
              <a:endParaRPr lang="en-US"/>
            </a:p>
          </p:txBody>
        </p:sp>
        <p:sp>
          <p:nvSpPr>
            <p:cNvPr id="66438" name="Line 1926"/>
            <p:cNvSpPr>
              <a:spLocks noChangeShapeType="1"/>
            </p:cNvSpPr>
            <p:nvPr/>
          </p:nvSpPr>
          <p:spPr bwMode="auto">
            <a:xfrm>
              <a:off x="2005" y="1742"/>
              <a:ext cx="16" cy="1"/>
            </a:xfrm>
            <a:prstGeom prst="line">
              <a:avLst/>
            </a:prstGeom>
            <a:noFill/>
            <a:ln w="12700">
              <a:solidFill>
                <a:schemeClr val="tx2"/>
              </a:solidFill>
              <a:round/>
              <a:headEnd/>
              <a:tailEnd/>
            </a:ln>
            <a:effectLst/>
          </p:spPr>
          <p:txBody>
            <a:bodyPr/>
            <a:lstStyle/>
            <a:p>
              <a:endParaRPr lang="en-US"/>
            </a:p>
          </p:txBody>
        </p:sp>
        <p:sp>
          <p:nvSpPr>
            <p:cNvPr id="66439" name="Line 1927"/>
            <p:cNvSpPr>
              <a:spLocks noChangeShapeType="1"/>
            </p:cNvSpPr>
            <p:nvPr/>
          </p:nvSpPr>
          <p:spPr bwMode="auto">
            <a:xfrm>
              <a:off x="2053" y="1742"/>
              <a:ext cx="16" cy="1"/>
            </a:xfrm>
            <a:prstGeom prst="line">
              <a:avLst/>
            </a:prstGeom>
            <a:noFill/>
            <a:ln w="12700">
              <a:solidFill>
                <a:schemeClr val="tx2"/>
              </a:solidFill>
              <a:round/>
              <a:headEnd/>
              <a:tailEnd/>
            </a:ln>
            <a:effectLst/>
          </p:spPr>
          <p:txBody>
            <a:bodyPr/>
            <a:lstStyle/>
            <a:p>
              <a:endParaRPr lang="en-US"/>
            </a:p>
          </p:txBody>
        </p:sp>
        <p:sp>
          <p:nvSpPr>
            <p:cNvPr id="66440" name="Line 1928"/>
            <p:cNvSpPr>
              <a:spLocks noChangeShapeType="1"/>
            </p:cNvSpPr>
            <p:nvPr/>
          </p:nvSpPr>
          <p:spPr bwMode="auto">
            <a:xfrm>
              <a:off x="2101" y="1742"/>
              <a:ext cx="16" cy="1"/>
            </a:xfrm>
            <a:prstGeom prst="line">
              <a:avLst/>
            </a:prstGeom>
            <a:noFill/>
            <a:ln w="12700">
              <a:solidFill>
                <a:schemeClr val="tx2"/>
              </a:solidFill>
              <a:round/>
              <a:headEnd/>
              <a:tailEnd/>
            </a:ln>
            <a:effectLst/>
          </p:spPr>
          <p:txBody>
            <a:bodyPr/>
            <a:lstStyle/>
            <a:p>
              <a:endParaRPr lang="en-US"/>
            </a:p>
          </p:txBody>
        </p:sp>
        <p:sp>
          <p:nvSpPr>
            <p:cNvPr id="66441" name="Line 1929"/>
            <p:cNvSpPr>
              <a:spLocks noChangeShapeType="1"/>
            </p:cNvSpPr>
            <p:nvPr/>
          </p:nvSpPr>
          <p:spPr bwMode="auto">
            <a:xfrm>
              <a:off x="2149" y="1742"/>
              <a:ext cx="16" cy="1"/>
            </a:xfrm>
            <a:prstGeom prst="line">
              <a:avLst/>
            </a:prstGeom>
            <a:noFill/>
            <a:ln w="12700">
              <a:solidFill>
                <a:schemeClr val="tx2"/>
              </a:solidFill>
              <a:round/>
              <a:headEnd/>
              <a:tailEnd/>
            </a:ln>
            <a:effectLst/>
          </p:spPr>
          <p:txBody>
            <a:bodyPr/>
            <a:lstStyle/>
            <a:p>
              <a:endParaRPr lang="en-US"/>
            </a:p>
          </p:txBody>
        </p:sp>
        <p:sp>
          <p:nvSpPr>
            <p:cNvPr id="66442" name="Line 1930"/>
            <p:cNvSpPr>
              <a:spLocks noChangeShapeType="1"/>
            </p:cNvSpPr>
            <p:nvPr/>
          </p:nvSpPr>
          <p:spPr bwMode="auto">
            <a:xfrm>
              <a:off x="2197" y="1742"/>
              <a:ext cx="16" cy="1"/>
            </a:xfrm>
            <a:prstGeom prst="line">
              <a:avLst/>
            </a:prstGeom>
            <a:noFill/>
            <a:ln w="12700">
              <a:solidFill>
                <a:schemeClr val="tx2"/>
              </a:solidFill>
              <a:round/>
              <a:headEnd/>
              <a:tailEnd/>
            </a:ln>
            <a:effectLst/>
          </p:spPr>
          <p:txBody>
            <a:bodyPr/>
            <a:lstStyle/>
            <a:p>
              <a:endParaRPr lang="en-US"/>
            </a:p>
          </p:txBody>
        </p:sp>
        <p:sp>
          <p:nvSpPr>
            <p:cNvPr id="66443" name="Line 1931"/>
            <p:cNvSpPr>
              <a:spLocks noChangeShapeType="1"/>
            </p:cNvSpPr>
            <p:nvPr/>
          </p:nvSpPr>
          <p:spPr bwMode="auto">
            <a:xfrm>
              <a:off x="2245" y="1742"/>
              <a:ext cx="16" cy="1"/>
            </a:xfrm>
            <a:prstGeom prst="line">
              <a:avLst/>
            </a:prstGeom>
            <a:noFill/>
            <a:ln w="12700">
              <a:solidFill>
                <a:schemeClr val="tx2"/>
              </a:solidFill>
              <a:round/>
              <a:headEnd/>
              <a:tailEnd/>
            </a:ln>
            <a:effectLst/>
          </p:spPr>
          <p:txBody>
            <a:bodyPr/>
            <a:lstStyle/>
            <a:p>
              <a:endParaRPr lang="en-US"/>
            </a:p>
          </p:txBody>
        </p:sp>
        <p:sp>
          <p:nvSpPr>
            <p:cNvPr id="66444" name="Line 1932"/>
            <p:cNvSpPr>
              <a:spLocks noChangeShapeType="1"/>
            </p:cNvSpPr>
            <p:nvPr/>
          </p:nvSpPr>
          <p:spPr bwMode="auto">
            <a:xfrm>
              <a:off x="2293" y="1742"/>
              <a:ext cx="16" cy="1"/>
            </a:xfrm>
            <a:prstGeom prst="line">
              <a:avLst/>
            </a:prstGeom>
            <a:noFill/>
            <a:ln w="12700">
              <a:solidFill>
                <a:schemeClr val="tx2"/>
              </a:solidFill>
              <a:round/>
              <a:headEnd/>
              <a:tailEnd/>
            </a:ln>
            <a:effectLst/>
          </p:spPr>
          <p:txBody>
            <a:bodyPr/>
            <a:lstStyle/>
            <a:p>
              <a:endParaRPr lang="en-US"/>
            </a:p>
          </p:txBody>
        </p:sp>
        <p:sp>
          <p:nvSpPr>
            <p:cNvPr id="66445" name="Line 1933"/>
            <p:cNvSpPr>
              <a:spLocks noChangeShapeType="1"/>
            </p:cNvSpPr>
            <p:nvPr/>
          </p:nvSpPr>
          <p:spPr bwMode="auto">
            <a:xfrm>
              <a:off x="2341" y="1742"/>
              <a:ext cx="16" cy="1"/>
            </a:xfrm>
            <a:prstGeom prst="line">
              <a:avLst/>
            </a:prstGeom>
            <a:noFill/>
            <a:ln w="12700">
              <a:solidFill>
                <a:schemeClr val="tx2"/>
              </a:solidFill>
              <a:round/>
              <a:headEnd/>
              <a:tailEnd/>
            </a:ln>
            <a:effectLst/>
          </p:spPr>
          <p:txBody>
            <a:bodyPr/>
            <a:lstStyle/>
            <a:p>
              <a:endParaRPr lang="en-US"/>
            </a:p>
          </p:txBody>
        </p:sp>
        <p:sp>
          <p:nvSpPr>
            <p:cNvPr id="66446" name="Line 1934"/>
            <p:cNvSpPr>
              <a:spLocks noChangeShapeType="1"/>
            </p:cNvSpPr>
            <p:nvPr/>
          </p:nvSpPr>
          <p:spPr bwMode="auto">
            <a:xfrm>
              <a:off x="2389" y="1742"/>
              <a:ext cx="16" cy="1"/>
            </a:xfrm>
            <a:prstGeom prst="line">
              <a:avLst/>
            </a:prstGeom>
            <a:noFill/>
            <a:ln w="12700">
              <a:solidFill>
                <a:schemeClr val="tx2"/>
              </a:solidFill>
              <a:round/>
              <a:headEnd/>
              <a:tailEnd/>
            </a:ln>
            <a:effectLst/>
          </p:spPr>
          <p:txBody>
            <a:bodyPr/>
            <a:lstStyle/>
            <a:p>
              <a:endParaRPr lang="en-US"/>
            </a:p>
          </p:txBody>
        </p:sp>
        <p:sp>
          <p:nvSpPr>
            <p:cNvPr id="66447" name="Line 1935"/>
            <p:cNvSpPr>
              <a:spLocks noChangeShapeType="1"/>
            </p:cNvSpPr>
            <p:nvPr/>
          </p:nvSpPr>
          <p:spPr bwMode="auto">
            <a:xfrm>
              <a:off x="2437" y="1742"/>
              <a:ext cx="16" cy="1"/>
            </a:xfrm>
            <a:prstGeom prst="line">
              <a:avLst/>
            </a:prstGeom>
            <a:noFill/>
            <a:ln w="12700">
              <a:solidFill>
                <a:schemeClr val="tx2"/>
              </a:solidFill>
              <a:round/>
              <a:headEnd/>
              <a:tailEnd/>
            </a:ln>
            <a:effectLst/>
          </p:spPr>
          <p:txBody>
            <a:bodyPr/>
            <a:lstStyle/>
            <a:p>
              <a:endParaRPr lang="en-US"/>
            </a:p>
          </p:txBody>
        </p:sp>
        <p:sp>
          <p:nvSpPr>
            <p:cNvPr id="66448" name="Line 1936"/>
            <p:cNvSpPr>
              <a:spLocks noChangeShapeType="1"/>
            </p:cNvSpPr>
            <p:nvPr/>
          </p:nvSpPr>
          <p:spPr bwMode="auto">
            <a:xfrm>
              <a:off x="2485" y="1742"/>
              <a:ext cx="16" cy="1"/>
            </a:xfrm>
            <a:prstGeom prst="line">
              <a:avLst/>
            </a:prstGeom>
            <a:noFill/>
            <a:ln w="12700">
              <a:solidFill>
                <a:schemeClr val="tx2"/>
              </a:solidFill>
              <a:round/>
              <a:headEnd/>
              <a:tailEnd/>
            </a:ln>
            <a:effectLst/>
          </p:spPr>
          <p:txBody>
            <a:bodyPr/>
            <a:lstStyle/>
            <a:p>
              <a:endParaRPr lang="en-US"/>
            </a:p>
          </p:txBody>
        </p:sp>
        <p:sp>
          <p:nvSpPr>
            <p:cNvPr id="66449" name="Line 1937"/>
            <p:cNvSpPr>
              <a:spLocks noChangeShapeType="1"/>
            </p:cNvSpPr>
            <p:nvPr/>
          </p:nvSpPr>
          <p:spPr bwMode="auto">
            <a:xfrm>
              <a:off x="2533" y="1742"/>
              <a:ext cx="16" cy="1"/>
            </a:xfrm>
            <a:prstGeom prst="line">
              <a:avLst/>
            </a:prstGeom>
            <a:noFill/>
            <a:ln w="12700">
              <a:solidFill>
                <a:schemeClr val="tx2"/>
              </a:solidFill>
              <a:round/>
              <a:headEnd/>
              <a:tailEnd/>
            </a:ln>
            <a:effectLst/>
          </p:spPr>
          <p:txBody>
            <a:bodyPr/>
            <a:lstStyle/>
            <a:p>
              <a:endParaRPr lang="en-US"/>
            </a:p>
          </p:txBody>
        </p:sp>
        <p:sp>
          <p:nvSpPr>
            <p:cNvPr id="66450" name="Line 1938"/>
            <p:cNvSpPr>
              <a:spLocks noChangeShapeType="1"/>
            </p:cNvSpPr>
            <p:nvPr/>
          </p:nvSpPr>
          <p:spPr bwMode="auto">
            <a:xfrm>
              <a:off x="2580" y="1742"/>
              <a:ext cx="16" cy="1"/>
            </a:xfrm>
            <a:prstGeom prst="line">
              <a:avLst/>
            </a:prstGeom>
            <a:noFill/>
            <a:ln w="12700">
              <a:solidFill>
                <a:schemeClr val="tx2"/>
              </a:solidFill>
              <a:round/>
              <a:headEnd/>
              <a:tailEnd/>
            </a:ln>
            <a:effectLst/>
          </p:spPr>
          <p:txBody>
            <a:bodyPr/>
            <a:lstStyle/>
            <a:p>
              <a:endParaRPr lang="en-US"/>
            </a:p>
          </p:txBody>
        </p:sp>
        <p:sp>
          <p:nvSpPr>
            <p:cNvPr id="66451" name="Line 1939"/>
            <p:cNvSpPr>
              <a:spLocks noChangeShapeType="1"/>
            </p:cNvSpPr>
            <p:nvPr/>
          </p:nvSpPr>
          <p:spPr bwMode="auto">
            <a:xfrm>
              <a:off x="2628" y="1742"/>
              <a:ext cx="16" cy="1"/>
            </a:xfrm>
            <a:prstGeom prst="line">
              <a:avLst/>
            </a:prstGeom>
            <a:noFill/>
            <a:ln w="12700">
              <a:solidFill>
                <a:schemeClr val="tx2"/>
              </a:solidFill>
              <a:round/>
              <a:headEnd/>
              <a:tailEnd/>
            </a:ln>
            <a:effectLst/>
          </p:spPr>
          <p:txBody>
            <a:bodyPr/>
            <a:lstStyle/>
            <a:p>
              <a:endParaRPr lang="en-US"/>
            </a:p>
          </p:txBody>
        </p:sp>
        <p:sp>
          <p:nvSpPr>
            <p:cNvPr id="66452" name="Line 1940"/>
            <p:cNvSpPr>
              <a:spLocks noChangeShapeType="1"/>
            </p:cNvSpPr>
            <p:nvPr/>
          </p:nvSpPr>
          <p:spPr bwMode="auto">
            <a:xfrm>
              <a:off x="2676" y="1742"/>
              <a:ext cx="16" cy="1"/>
            </a:xfrm>
            <a:prstGeom prst="line">
              <a:avLst/>
            </a:prstGeom>
            <a:noFill/>
            <a:ln w="12700">
              <a:solidFill>
                <a:schemeClr val="tx2"/>
              </a:solidFill>
              <a:round/>
              <a:headEnd/>
              <a:tailEnd/>
            </a:ln>
            <a:effectLst/>
          </p:spPr>
          <p:txBody>
            <a:bodyPr/>
            <a:lstStyle/>
            <a:p>
              <a:endParaRPr lang="en-US"/>
            </a:p>
          </p:txBody>
        </p:sp>
        <p:sp>
          <p:nvSpPr>
            <p:cNvPr id="66453" name="Line 1941"/>
            <p:cNvSpPr>
              <a:spLocks noChangeShapeType="1"/>
            </p:cNvSpPr>
            <p:nvPr/>
          </p:nvSpPr>
          <p:spPr bwMode="auto">
            <a:xfrm>
              <a:off x="2724" y="1742"/>
              <a:ext cx="16" cy="1"/>
            </a:xfrm>
            <a:prstGeom prst="line">
              <a:avLst/>
            </a:prstGeom>
            <a:noFill/>
            <a:ln w="12700">
              <a:solidFill>
                <a:schemeClr val="tx2"/>
              </a:solidFill>
              <a:round/>
              <a:headEnd/>
              <a:tailEnd/>
            </a:ln>
            <a:effectLst/>
          </p:spPr>
          <p:txBody>
            <a:bodyPr/>
            <a:lstStyle/>
            <a:p>
              <a:endParaRPr lang="en-US"/>
            </a:p>
          </p:txBody>
        </p:sp>
        <p:sp>
          <p:nvSpPr>
            <p:cNvPr id="66454" name="Line 1942"/>
            <p:cNvSpPr>
              <a:spLocks noChangeShapeType="1"/>
            </p:cNvSpPr>
            <p:nvPr/>
          </p:nvSpPr>
          <p:spPr bwMode="auto">
            <a:xfrm>
              <a:off x="2772" y="1742"/>
              <a:ext cx="16" cy="1"/>
            </a:xfrm>
            <a:prstGeom prst="line">
              <a:avLst/>
            </a:prstGeom>
            <a:noFill/>
            <a:ln w="12700">
              <a:solidFill>
                <a:schemeClr val="tx2"/>
              </a:solidFill>
              <a:round/>
              <a:headEnd/>
              <a:tailEnd/>
            </a:ln>
            <a:effectLst/>
          </p:spPr>
          <p:txBody>
            <a:bodyPr/>
            <a:lstStyle/>
            <a:p>
              <a:endParaRPr lang="en-US"/>
            </a:p>
          </p:txBody>
        </p:sp>
        <p:sp>
          <p:nvSpPr>
            <p:cNvPr id="66455" name="Line 1943"/>
            <p:cNvSpPr>
              <a:spLocks noChangeShapeType="1"/>
            </p:cNvSpPr>
            <p:nvPr/>
          </p:nvSpPr>
          <p:spPr bwMode="auto">
            <a:xfrm>
              <a:off x="2820" y="1742"/>
              <a:ext cx="16" cy="1"/>
            </a:xfrm>
            <a:prstGeom prst="line">
              <a:avLst/>
            </a:prstGeom>
            <a:noFill/>
            <a:ln w="12700">
              <a:solidFill>
                <a:schemeClr val="tx2"/>
              </a:solidFill>
              <a:round/>
              <a:headEnd/>
              <a:tailEnd/>
            </a:ln>
            <a:effectLst/>
          </p:spPr>
          <p:txBody>
            <a:bodyPr/>
            <a:lstStyle/>
            <a:p>
              <a:endParaRPr lang="en-US"/>
            </a:p>
          </p:txBody>
        </p:sp>
        <p:sp>
          <p:nvSpPr>
            <p:cNvPr id="66456" name="Line 1944"/>
            <p:cNvSpPr>
              <a:spLocks noChangeShapeType="1"/>
            </p:cNvSpPr>
            <p:nvPr/>
          </p:nvSpPr>
          <p:spPr bwMode="auto">
            <a:xfrm>
              <a:off x="2868" y="1742"/>
              <a:ext cx="16" cy="1"/>
            </a:xfrm>
            <a:prstGeom prst="line">
              <a:avLst/>
            </a:prstGeom>
            <a:noFill/>
            <a:ln w="12700">
              <a:solidFill>
                <a:schemeClr val="tx2"/>
              </a:solidFill>
              <a:round/>
              <a:headEnd/>
              <a:tailEnd/>
            </a:ln>
            <a:effectLst/>
          </p:spPr>
          <p:txBody>
            <a:bodyPr/>
            <a:lstStyle/>
            <a:p>
              <a:endParaRPr lang="en-US"/>
            </a:p>
          </p:txBody>
        </p:sp>
        <p:sp>
          <p:nvSpPr>
            <p:cNvPr id="66457" name="Line 1945"/>
            <p:cNvSpPr>
              <a:spLocks noChangeShapeType="1"/>
            </p:cNvSpPr>
            <p:nvPr/>
          </p:nvSpPr>
          <p:spPr bwMode="auto">
            <a:xfrm>
              <a:off x="2916" y="1742"/>
              <a:ext cx="16" cy="1"/>
            </a:xfrm>
            <a:prstGeom prst="line">
              <a:avLst/>
            </a:prstGeom>
            <a:noFill/>
            <a:ln w="12700">
              <a:solidFill>
                <a:schemeClr val="tx2"/>
              </a:solidFill>
              <a:round/>
              <a:headEnd/>
              <a:tailEnd/>
            </a:ln>
            <a:effectLst/>
          </p:spPr>
          <p:txBody>
            <a:bodyPr/>
            <a:lstStyle/>
            <a:p>
              <a:endParaRPr lang="en-US"/>
            </a:p>
          </p:txBody>
        </p:sp>
        <p:sp>
          <p:nvSpPr>
            <p:cNvPr id="66458" name="Line 1946"/>
            <p:cNvSpPr>
              <a:spLocks noChangeShapeType="1"/>
            </p:cNvSpPr>
            <p:nvPr/>
          </p:nvSpPr>
          <p:spPr bwMode="auto">
            <a:xfrm>
              <a:off x="2964" y="1742"/>
              <a:ext cx="16" cy="1"/>
            </a:xfrm>
            <a:prstGeom prst="line">
              <a:avLst/>
            </a:prstGeom>
            <a:noFill/>
            <a:ln w="12700">
              <a:solidFill>
                <a:schemeClr val="tx2"/>
              </a:solidFill>
              <a:round/>
              <a:headEnd/>
              <a:tailEnd/>
            </a:ln>
            <a:effectLst/>
          </p:spPr>
          <p:txBody>
            <a:bodyPr/>
            <a:lstStyle/>
            <a:p>
              <a:endParaRPr lang="en-US"/>
            </a:p>
          </p:txBody>
        </p:sp>
        <p:sp>
          <p:nvSpPr>
            <p:cNvPr id="66459" name="Line 1947"/>
            <p:cNvSpPr>
              <a:spLocks noChangeShapeType="1"/>
            </p:cNvSpPr>
            <p:nvPr/>
          </p:nvSpPr>
          <p:spPr bwMode="auto">
            <a:xfrm>
              <a:off x="3012" y="1742"/>
              <a:ext cx="16" cy="1"/>
            </a:xfrm>
            <a:prstGeom prst="line">
              <a:avLst/>
            </a:prstGeom>
            <a:noFill/>
            <a:ln w="12700">
              <a:solidFill>
                <a:schemeClr val="tx2"/>
              </a:solidFill>
              <a:round/>
              <a:headEnd/>
              <a:tailEnd/>
            </a:ln>
            <a:effectLst/>
          </p:spPr>
          <p:txBody>
            <a:bodyPr/>
            <a:lstStyle/>
            <a:p>
              <a:endParaRPr lang="en-US"/>
            </a:p>
          </p:txBody>
        </p:sp>
        <p:sp>
          <p:nvSpPr>
            <p:cNvPr id="66460" name="Line 1948"/>
            <p:cNvSpPr>
              <a:spLocks noChangeShapeType="1"/>
            </p:cNvSpPr>
            <p:nvPr/>
          </p:nvSpPr>
          <p:spPr bwMode="auto">
            <a:xfrm>
              <a:off x="3060" y="1742"/>
              <a:ext cx="16" cy="1"/>
            </a:xfrm>
            <a:prstGeom prst="line">
              <a:avLst/>
            </a:prstGeom>
            <a:noFill/>
            <a:ln w="12700">
              <a:solidFill>
                <a:schemeClr val="tx2"/>
              </a:solidFill>
              <a:round/>
              <a:headEnd/>
              <a:tailEnd/>
            </a:ln>
            <a:effectLst/>
          </p:spPr>
          <p:txBody>
            <a:bodyPr/>
            <a:lstStyle/>
            <a:p>
              <a:endParaRPr lang="en-US"/>
            </a:p>
          </p:txBody>
        </p:sp>
        <p:sp>
          <p:nvSpPr>
            <p:cNvPr id="66461" name="Line 1949"/>
            <p:cNvSpPr>
              <a:spLocks noChangeShapeType="1"/>
            </p:cNvSpPr>
            <p:nvPr/>
          </p:nvSpPr>
          <p:spPr bwMode="auto">
            <a:xfrm>
              <a:off x="3108" y="1742"/>
              <a:ext cx="16" cy="1"/>
            </a:xfrm>
            <a:prstGeom prst="line">
              <a:avLst/>
            </a:prstGeom>
            <a:noFill/>
            <a:ln w="12700">
              <a:solidFill>
                <a:schemeClr val="tx2"/>
              </a:solidFill>
              <a:round/>
              <a:headEnd/>
              <a:tailEnd/>
            </a:ln>
            <a:effectLst/>
          </p:spPr>
          <p:txBody>
            <a:bodyPr/>
            <a:lstStyle/>
            <a:p>
              <a:endParaRPr lang="en-US"/>
            </a:p>
          </p:txBody>
        </p:sp>
        <p:sp>
          <p:nvSpPr>
            <p:cNvPr id="66462" name="Line 1950"/>
            <p:cNvSpPr>
              <a:spLocks noChangeShapeType="1"/>
            </p:cNvSpPr>
            <p:nvPr/>
          </p:nvSpPr>
          <p:spPr bwMode="auto">
            <a:xfrm>
              <a:off x="3156" y="1742"/>
              <a:ext cx="15" cy="1"/>
            </a:xfrm>
            <a:prstGeom prst="line">
              <a:avLst/>
            </a:prstGeom>
            <a:noFill/>
            <a:ln w="12700">
              <a:solidFill>
                <a:schemeClr val="tx2"/>
              </a:solidFill>
              <a:round/>
              <a:headEnd/>
              <a:tailEnd/>
            </a:ln>
            <a:effectLst/>
          </p:spPr>
          <p:txBody>
            <a:bodyPr/>
            <a:lstStyle/>
            <a:p>
              <a:endParaRPr lang="en-US"/>
            </a:p>
          </p:txBody>
        </p:sp>
        <p:sp>
          <p:nvSpPr>
            <p:cNvPr id="66463" name="Line 1951"/>
            <p:cNvSpPr>
              <a:spLocks noChangeShapeType="1"/>
            </p:cNvSpPr>
            <p:nvPr/>
          </p:nvSpPr>
          <p:spPr bwMode="auto">
            <a:xfrm>
              <a:off x="3203" y="1742"/>
              <a:ext cx="16" cy="1"/>
            </a:xfrm>
            <a:prstGeom prst="line">
              <a:avLst/>
            </a:prstGeom>
            <a:noFill/>
            <a:ln w="12700">
              <a:solidFill>
                <a:schemeClr val="tx2"/>
              </a:solidFill>
              <a:round/>
              <a:headEnd/>
              <a:tailEnd/>
            </a:ln>
            <a:effectLst/>
          </p:spPr>
          <p:txBody>
            <a:bodyPr/>
            <a:lstStyle/>
            <a:p>
              <a:endParaRPr lang="en-US"/>
            </a:p>
          </p:txBody>
        </p:sp>
        <p:sp>
          <p:nvSpPr>
            <p:cNvPr id="66464" name="Line 1952"/>
            <p:cNvSpPr>
              <a:spLocks noChangeShapeType="1"/>
            </p:cNvSpPr>
            <p:nvPr/>
          </p:nvSpPr>
          <p:spPr bwMode="auto">
            <a:xfrm>
              <a:off x="3251" y="1742"/>
              <a:ext cx="16" cy="1"/>
            </a:xfrm>
            <a:prstGeom prst="line">
              <a:avLst/>
            </a:prstGeom>
            <a:noFill/>
            <a:ln w="12700">
              <a:solidFill>
                <a:schemeClr val="tx2"/>
              </a:solidFill>
              <a:round/>
              <a:headEnd/>
              <a:tailEnd/>
            </a:ln>
            <a:effectLst/>
          </p:spPr>
          <p:txBody>
            <a:bodyPr/>
            <a:lstStyle/>
            <a:p>
              <a:endParaRPr lang="en-US"/>
            </a:p>
          </p:txBody>
        </p:sp>
        <p:sp>
          <p:nvSpPr>
            <p:cNvPr id="66465" name="Line 1953"/>
            <p:cNvSpPr>
              <a:spLocks noChangeShapeType="1"/>
            </p:cNvSpPr>
            <p:nvPr/>
          </p:nvSpPr>
          <p:spPr bwMode="auto">
            <a:xfrm>
              <a:off x="3299" y="1742"/>
              <a:ext cx="16" cy="1"/>
            </a:xfrm>
            <a:prstGeom prst="line">
              <a:avLst/>
            </a:prstGeom>
            <a:noFill/>
            <a:ln w="12700">
              <a:solidFill>
                <a:schemeClr val="tx2"/>
              </a:solidFill>
              <a:round/>
              <a:headEnd/>
              <a:tailEnd/>
            </a:ln>
            <a:effectLst/>
          </p:spPr>
          <p:txBody>
            <a:bodyPr/>
            <a:lstStyle/>
            <a:p>
              <a:endParaRPr lang="en-US"/>
            </a:p>
          </p:txBody>
        </p:sp>
        <p:sp>
          <p:nvSpPr>
            <p:cNvPr id="66466" name="Line 1954"/>
            <p:cNvSpPr>
              <a:spLocks noChangeShapeType="1"/>
            </p:cNvSpPr>
            <p:nvPr/>
          </p:nvSpPr>
          <p:spPr bwMode="auto">
            <a:xfrm>
              <a:off x="3347" y="1742"/>
              <a:ext cx="16" cy="1"/>
            </a:xfrm>
            <a:prstGeom prst="line">
              <a:avLst/>
            </a:prstGeom>
            <a:noFill/>
            <a:ln w="12700">
              <a:solidFill>
                <a:schemeClr val="tx2"/>
              </a:solidFill>
              <a:round/>
              <a:headEnd/>
              <a:tailEnd/>
            </a:ln>
            <a:effectLst/>
          </p:spPr>
          <p:txBody>
            <a:bodyPr/>
            <a:lstStyle/>
            <a:p>
              <a:endParaRPr lang="en-US"/>
            </a:p>
          </p:txBody>
        </p:sp>
        <p:sp>
          <p:nvSpPr>
            <p:cNvPr id="66467" name="Line 1955"/>
            <p:cNvSpPr>
              <a:spLocks noChangeShapeType="1"/>
            </p:cNvSpPr>
            <p:nvPr/>
          </p:nvSpPr>
          <p:spPr bwMode="auto">
            <a:xfrm>
              <a:off x="3395" y="1742"/>
              <a:ext cx="16" cy="1"/>
            </a:xfrm>
            <a:prstGeom prst="line">
              <a:avLst/>
            </a:prstGeom>
            <a:noFill/>
            <a:ln w="12700">
              <a:solidFill>
                <a:schemeClr val="tx2"/>
              </a:solidFill>
              <a:round/>
              <a:headEnd/>
              <a:tailEnd/>
            </a:ln>
            <a:effectLst/>
          </p:spPr>
          <p:txBody>
            <a:bodyPr/>
            <a:lstStyle/>
            <a:p>
              <a:endParaRPr lang="en-US"/>
            </a:p>
          </p:txBody>
        </p:sp>
        <p:sp>
          <p:nvSpPr>
            <p:cNvPr id="66468" name="Line 1956"/>
            <p:cNvSpPr>
              <a:spLocks noChangeShapeType="1"/>
            </p:cNvSpPr>
            <p:nvPr/>
          </p:nvSpPr>
          <p:spPr bwMode="auto">
            <a:xfrm>
              <a:off x="3443" y="1742"/>
              <a:ext cx="16" cy="1"/>
            </a:xfrm>
            <a:prstGeom prst="line">
              <a:avLst/>
            </a:prstGeom>
            <a:noFill/>
            <a:ln w="12700">
              <a:solidFill>
                <a:schemeClr val="tx2"/>
              </a:solidFill>
              <a:round/>
              <a:headEnd/>
              <a:tailEnd/>
            </a:ln>
            <a:effectLst/>
          </p:spPr>
          <p:txBody>
            <a:bodyPr/>
            <a:lstStyle/>
            <a:p>
              <a:endParaRPr lang="en-US"/>
            </a:p>
          </p:txBody>
        </p:sp>
        <p:sp>
          <p:nvSpPr>
            <p:cNvPr id="66469" name="Line 1957"/>
            <p:cNvSpPr>
              <a:spLocks noChangeShapeType="1"/>
            </p:cNvSpPr>
            <p:nvPr/>
          </p:nvSpPr>
          <p:spPr bwMode="auto">
            <a:xfrm>
              <a:off x="3491" y="1742"/>
              <a:ext cx="16" cy="1"/>
            </a:xfrm>
            <a:prstGeom prst="line">
              <a:avLst/>
            </a:prstGeom>
            <a:noFill/>
            <a:ln w="12700">
              <a:solidFill>
                <a:schemeClr val="tx2"/>
              </a:solidFill>
              <a:round/>
              <a:headEnd/>
              <a:tailEnd/>
            </a:ln>
            <a:effectLst/>
          </p:spPr>
          <p:txBody>
            <a:bodyPr/>
            <a:lstStyle/>
            <a:p>
              <a:endParaRPr lang="en-US"/>
            </a:p>
          </p:txBody>
        </p:sp>
        <p:sp>
          <p:nvSpPr>
            <p:cNvPr id="66470" name="Line 1958"/>
            <p:cNvSpPr>
              <a:spLocks noChangeShapeType="1"/>
            </p:cNvSpPr>
            <p:nvPr/>
          </p:nvSpPr>
          <p:spPr bwMode="auto">
            <a:xfrm>
              <a:off x="3539" y="1742"/>
              <a:ext cx="16" cy="1"/>
            </a:xfrm>
            <a:prstGeom prst="line">
              <a:avLst/>
            </a:prstGeom>
            <a:noFill/>
            <a:ln w="12700">
              <a:solidFill>
                <a:schemeClr val="tx2"/>
              </a:solidFill>
              <a:round/>
              <a:headEnd/>
              <a:tailEnd/>
            </a:ln>
            <a:effectLst/>
          </p:spPr>
          <p:txBody>
            <a:bodyPr/>
            <a:lstStyle/>
            <a:p>
              <a:endParaRPr lang="en-US"/>
            </a:p>
          </p:txBody>
        </p:sp>
        <p:sp>
          <p:nvSpPr>
            <p:cNvPr id="66471" name="Line 1959"/>
            <p:cNvSpPr>
              <a:spLocks noChangeShapeType="1"/>
            </p:cNvSpPr>
            <p:nvPr/>
          </p:nvSpPr>
          <p:spPr bwMode="auto">
            <a:xfrm>
              <a:off x="3587" y="1742"/>
              <a:ext cx="16" cy="1"/>
            </a:xfrm>
            <a:prstGeom prst="line">
              <a:avLst/>
            </a:prstGeom>
            <a:noFill/>
            <a:ln w="12700">
              <a:solidFill>
                <a:schemeClr val="tx2"/>
              </a:solidFill>
              <a:round/>
              <a:headEnd/>
              <a:tailEnd/>
            </a:ln>
            <a:effectLst/>
          </p:spPr>
          <p:txBody>
            <a:bodyPr/>
            <a:lstStyle/>
            <a:p>
              <a:endParaRPr lang="en-US"/>
            </a:p>
          </p:txBody>
        </p:sp>
        <p:sp>
          <p:nvSpPr>
            <p:cNvPr id="66472" name="Line 1960"/>
            <p:cNvSpPr>
              <a:spLocks noChangeShapeType="1"/>
            </p:cNvSpPr>
            <p:nvPr/>
          </p:nvSpPr>
          <p:spPr bwMode="auto">
            <a:xfrm>
              <a:off x="3635" y="1742"/>
              <a:ext cx="16" cy="1"/>
            </a:xfrm>
            <a:prstGeom prst="line">
              <a:avLst/>
            </a:prstGeom>
            <a:noFill/>
            <a:ln w="12700">
              <a:solidFill>
                <a:schemeClr val="tx2"/>
              </a:solidFill>
              <a:round/>
              <a:headEnd/>
              <a:tailEnd/>
            </a:ln>
            <a:effectLst/>
          </p:spPr>
          <p:txBody>
            <a:bodyPr/>
            <a:lstStyle/>
            <a:p>
              <a:endParaRPr lang="en-US"/>
            </a:p>
          </p:txBody>
        </p:sp>
        <p:sp>
          <p:nvSpPr>
            <p:cNvPr id="66473" name="Line 1961"/>
            <p:cNvSpPr>
              <a:spLocks noChangeShapeType="1"/>
            </p:cNvSpPr>
            <p:nvPr/>
          </p:nvSpPr>
          <p:spPr bwMode="auto">
            <a:xfrm>
              <a:off x="3683" y="1742"/>
              <a:ext cx="16" cy="1"/>
            </a:xfrm>
            <a:prstGeom prst="line">
              <a:avLst/>
            </a:prstGeom>
            <a:noFill/>
            <a:ln w="12700">
              <a:solidFill>
                <a:schemeClr val="tx2"/>
              </a:solidFill>
              <a:round/>
              <a:headEnd/>
              <a:tailEnd/>
            </a:ln>
            <a:effectLst/>
          </p:spPr>
          <p:txBody>
            <a:bodyPr/>
            <a:lstStyle/>
            <a:p>
              <a:endParaRPr lang="en-US"/>
            </a:p>
          </p:txBody>
        </p:sp>
        <p:sp>
          <p:nvSpPr>
            <p:cNvPr id="66474" name="Line 1962"/>
            <p:cNvSpPr>
              <a:spLocks noChangeShapeType="1"/>
            </p:cNvSpPr>
            <p:nvPr/>
          </p:nvSpPr>
          <p:spPr bwMode="auto">
            <a:xfrm>
              <a:off x="3731" y="1742"/>
              <a:ext cx="16" cy="1"/>
            </a:xfrm>
            <a:prstGeom prst="line">
              <a:avLst/>
            </a:prstGeom>
            <a:noFill/>
            <a:ln w="12700">
              <a:solidFill>
                <a:schemeClr val="tx2"/>
              </a:solidFill>
              <a:round/>
              <a:headEnd/>
              <a:tailEnd/>
            </a:ln>
            <a:effectLst/>
          </p:spPr>
          <p:txBody>
            <a:bodyPr/>
            <a:lstStyle/>
            <a:p>
              <a:endParaRPr lang="en-US"/>
            </a:p>
          </p:txBody>
        </p:sp>
        <p:sp>
          <p:nvSpPr>
            <p:cNvPr id="66475" name="Line 1963"/>
            <p:cNvSpPr>
              <a:spLocks noChangeShapeType="1"/>
            </p:cNvSpPr>
            <p:nvPr/>
          </p:nvSpPr>
          <p:spPr bwMode="auto">
            <a:xfrm>
              <a:off x="3778" y="1742"/>
              <a:ext cx="16" cy="1"/>
            </a:xfrm>
            <a:prstGeom prst="line">
              <a:avLst/>
            </a:prstGeom>
            <a:noFill/>
            <a:ln w="12700">
              <a:solidFill>
                <a:schemeClr val="tx2"/>
              </a:solidFill>
              <a:round/>
              <a:headEnd/>
              <a:tailEnd/>
            </a:ln>
            <a:effectLst/>
          </p:spPr>
          <p:txBody>
            <a:bodyPr/>
            <a:lstStyle/>
            <a:p>
              <a:endParaRPr lang="en-US"/>
            </a:p>
          </p:txBody>
        </p:sp>
        <p:sp>
          <p:nvSpPr>
            <p:cNvPr id="66476" name="Line 1964"/>
            <p:cNvSpPr>
              <a:spLocks noChangeShapeType="1"/>
            </p:cNvSpPr>
            <p:nvPr/>
          </p:nvSpPr>
          <p:spPr bwMode="auto">
            <a:xfrm>
              <a:off x="3826" y="1742"/>
              <a:ext cx="16" cy="1"/>
            </a:xfrm>
            <a:prstGeom prst="line">
              <a:avLst/>
            </a:prstGeom>
            <a:noFill/>
            <a:ln w="12700">
              <a:solidFill>
                <a:schemeClr val="tx2"/>
              </a:solidFill>
              <a:round/>
              <a:headEnd/>
              <a:tailEnd/>
            </a:ln>
            <a:effectLst/>
          </p:spPr>
          <p:txBody>
            <a:bodyPr/>
            <a:lstStyle/>
            <a:p>
              <a:endParaRPr lang="en-US"/>
            </a:p>
          </p:txBody>
        </p:sp>
        <p:sp>
          <p:nvSpPr>
            <p:cNvPr id="66477" name="Line 1965"/>
            <p:cNvSpPr>
              <a:spLocks noChangeShapeType="1"/>
            </p:cNvSpPr>
            <p:nvPr/>
          </p:nvSpPr>
          <p:spPr bwMode="auto">
            <a:xfrm>
              <a:off x="3874" y="1742"/>
              <a:ext cx="16" cy="1"/>
            </a:xfrm>
            <a:prstGeom prst="line">
              <a:avLst/>
            </a:prstGeom>
            <a:noFill/>
            <a:ln w="12700">
              <a:solidFill>
                <a:schemeClr val="tx2"/>
              </a:solidFill>
              <a:round/>
              <a:headEnd/>
              <a:tailEnd/>
            </a:ln>
            <a:effectLst/>
          </p:spPr>
          <p:txBody>
            <a:bodyPr/>
            <a:lstStyle/>
            <a:p>
              <a:endParaRPr lang="en-US"/>
            </a:p>
          </p:txBody>
        </p:sp>
        <p:sp>
          <p:nvSpPr>
            <p:cNvPr id="66478" name="Line 1966"/>
            <p:cNvSpPr>
              <a:spLocks noChangeShapeType="1"/>
            </p:cNvSpPr>
            <p:nvPr/>
          </p:nvSpPr>
          <p:spPr bwMode="auto">
            <a:xfrm>
              <a:off x="3922" y="1742"/>
              <a:ext cx="16" cy="1"/>
            </a:xfrm>
            <a:prstGeom prst="line">
              <a:avLst/>
            </a:prstGeom>
            <a:noFill/>
            <a:ln w="12700">
              <a:solidFill>
                <a:schemeClr val="tx2"/>
              </a:solidFill>
              <a:round/>
              <a:headEnd/>
              <a:tailEnd/>
            </a:ln>
            <a:effectLst/>
          </p:spPr>
          <p:txBody>
            <a:bodyPr/>
            <a:lstStyle/>
            <a:p>
              <a:endParaRPr lang="en-US"/>
            </a:p>
          </p:txBody>
        </p:sp>
        <p:sp>
          <p:nvSpPr>
            <p:cNvPr id="66479" name="Line 1967"/>
            <p:cNvSpPr>
              <a:spLocks noChangeShapeType="1"/>
            </p:cNvSpPr>
            <p:nvPr/>
          </p:nvSpPr>
          <p:spPr bwMode="auto">
            <a:xfrm>
              <a:off x="3970" y="1742"/>
              <a:ext cx="16" cy="1"/>
            </a:xfrm>
            <a:prstGeom prst="line">
              <a:avLst/>
            </a:prstGeom>
            <a:noFill/>
            <a:ln w="12700">
              <a:solidFill>
                <a:schemeClr val="tx2"/>
              </a:solidFill>
              <a:round/>
              <a:headEnd/>
              <a:tailEnd/>
            </a:ln>
            <a:effectLst/>
          </p:spPr>
          <p:txBody>
            <a:bodyPr/>
            <a:lstStyle/>
            <a:p>
              <a:endParaRPr lang="en-US"/>
            </a:p>
          </p:txBody>
        </p:sp>
        <p:sp>
          <p:nvSpPr>
            <p:cNvPr id="66480" name="Line 1968"/>
            <p:cNvSpPr>
              <a:spLocks noChangeShapeType="1"/>
            </p:cNvSpPr>
            <p:nvPr/>
          </p:nvSpPr>
          <p:spPr bwMode="auto">
            <a:xfrm>
              <a:off x="4018" y="1742"/>
              <a:ext cx="16" cy="1"/>
            </a:xfrm>
            <a:prstGeom prst="line">
              <a:avLst/>
            </a:prstGeom>
            <a:noFill/>
            <a:ln w="12700">
              <a:solidFill>
                <a:schemeClr val="tx2"/>
              </a:solidFill>
              <a:round/>
              <a:headEnd/>
              <a:tailEnd/>
            </a:ln>
            <a:effectLst/>
          </p:spPr>
          <p:txBody>
            <a:bodyPr/>
            <a:lstStyle/>
            <a:p>
              <a:endParaRPr lang="en-US"/>
            </a:p>
          </p:txBody>
        </p:sp>
        <p:sp>
          <p:nvSpPr>
            <p:cNvPr id="66481" name="Line 1969"/>
            <p:cNvSpPr>
              <a:spLocks noChangeShapeType="1"/>
            </p:cNvSpPr>
            <p:nvPr/>
          </p:nvSpPr>
          <p:spPr bwMode="auto">
            <a:xfrm>
              <a:off x="4066" y="1742"/>
              <a:ext cx="16" cy="1"/>
            </a:xfrm>
            <a:prstGeom prst="line">
              <a:avLst/>
            </a:prstGeom>
            <a:noFill/>
            <a:ln w="12700">
              <a:solidFill>
                <a:schemeClr val="tx2"/>
              </a:solidFill>
              <a:round/>
              <a:headEnd/>
              <a:tailEnd/>
            </a:ln>
            <a:effectLst/>
          </p:spPr>
          <p:txBody>
            <a:bodyPr/>
            <a:lstStyle/>
            <a:p>
              <a:endParaRPr lang="en-US"/>
            </a:p>
          </p:txBody>
        </p:sp>
        <p:sp>
          <p:nvSpPr>
            <p:cNvPr id="66482" name="Line 1970"/>
            <p:cNvSpPr>
              <a:spLocks noChangeShapeType="1"/>
            </p:cNvSpPr>
            <p:nvPr/>
          </p:nvSpPr>
          <p:spPr bwMode="auto">
            <a:xfrm>
              <a:off x="4114" y="1742"/>
              <a:ext cx="16" cy="1"/>
            </a:xfrm>
            <a:prstGeom prst="line">
              <a:avLst/>
            </a:prstGeom>
            <a:noFill/>
            <a:ln w="12700">
              <a:solidFill>
                <a:schemeClr val="tx2"/>
              </a:solidFill>
              <a:round/>
              <a:headEnd/>
              <a:tailEnd/>
            </a:ln>
            <a:effectLst/>
          </p:spPr>
          <p:txBody>
            <a:bodyPr/>
            <a:lstStyle/>
            <a:p>
              <a:endParaRPr lang="en-US"/>
            </a:p>
          </p:txBody>
        </p:sp>
        <p:sp>
          <p:nvSpPr>
            <p:cNvPr id="66483" name="Line 1971"/>
            <p:cNvSpPr>
              <a:spLocks noChangeShapeType="1"/>
            </p:cNvSpPr>
            <p:nvPr/>
          </p:nvSpPr>
          <p:spPr bwMode="auto">
            <a:xfrm>
              <a:off x="4162" y="1742"/>
              <a:ext cx="16" cy="1"/>
            </a:xfrm>
            <a:prstGeom prst="line">
              <a:avLst/>
            </a:prstGeom>
            <a:noFill/>
            <a:ln w="12700">
              <a:solidFill>
                <a:schemeClr val="tx2"/>
              </a:solidFill>
              <a:round/>
              <a:headEnd/>
              <a:tailEnd/>
            </a:ln>
            <a:effectLst/>
          </p:spPr>
          <p:txBody>
            <a:bodyPr/>
            <a:lstStyle/>
            <a:p>
              <a:endParaRPr lang="en-US"/>
            </a:p>
          </p:txBody>
        </p:sp>
        <p:sp>
          <p:nvSpPr>
            <p:cNvPr id="66484" name="Line 1972"/>
            <p:cNvSpPr>
              <a:spLocks noChangeShapeType="1"/>
            </p:cNvSpPr>
            <p:nvPr/>
          </p:nvSpPr>
          <p:spPr bwMode="auto">
            <a:xfrm>
              <a:off x="4210" y="1742"/>
              <a:ext cx="16" cy="1"/>
            </a:xfrm>
            <a:prstGeom prst="line">
              <a:avLst/>
            </a:prstGeom>
            <a:noFill/>
            <a:ln w="12700">
              <a:solidFill>
                <a:schemeClr val="tx2"/>
              </a:solidFill>
              <a:round/>
              <a:headEnd/>
              <a:tailEnd/>
            </a:ln>
            <a:effectLst/>
          </p:spPr>
          <p:txBody>
            <a:bodyPr/>
            <a:lstStyle/>
            <a:p>
              <a:endParaRPr lang="en-US"/>
            </a:p>
          </p:txBody>
        </p:sp>
        <p:sp>
          <p:nvSpPr>
            <p:cNvPr id="66485" name="Line 1973"/>
            <p:cNvSpPr>
              <a:spLocks noChangeShapeType="1"/>
            </p:cNvSpPr>
            <p:nvPr/>
          </p:nvSpPr>
          <p:spPr bwMode="auto">
            <a:xfrm>
              <a:off x="4258" y="1742"/>
              <a:ext cx="16" cy="1"/>
            </a:xfrm>
            <a:prstGeom prst="line">
              <a:avLst/>
            </a:prstGeom>
            <a:noFill/>
            <a:ln w="12700">
              <a:solidFill>
                <a:schemeClr val="tx2"/>
              </a:solidFill>
              <a:round/>
              <a:headEnd/>
              <a:tailEnd/>
            </a:ln>
            <a:effectLst/>
          </p:spPr>
          <p:txBody>
            <a:bodyPr/>
            <a:lstStyle/>
            <a:p>
              <a:endParaRPr lang="en-US"/>
            </a:p>
          </p:txBody>
        </p:sp>
        <p:sp>
          <p:nvSpPr>
            <p:cNvPr id="66486" name="Line 1974"/>
            <p:cNvSpPr>
              <a:spLocks noChangeShapeType="1"/>
            </p:cNvSpPr>
            <p:nvPr/>
          </p:nvSpPr>
          <p:spPr bwMode="auto">
            <a:xfrm>
              <a:off x="4306" y="1742"/>
              <a:ext cx="16" cy="1"/>
            </a:xfrm>
            <a:prstGeom prst="line">
              <a:avLst/>
            </a:prstGeom>
            <a:noFill/>
            <a:ln w="12700">
              <a:solidFill>
                <a:schemeClr val="tx2"/>
              </a:solidFill>
              <a:round/>
              <a:headEnd/>
              <a:tailEnd/>
            </a:ln>
            <a:effectLst/>
          </p:spPr>
          <p:txBody>
            <a:bodyPr/>
            <a:lstStyle/>
            <a:p>
              <a:endParaRPr lang="en-US"/>
            </a:p>
          </p:txBody>
        </p:sp>
        <p:sp>
          <p:nvSpPr>
            <p:cNvPr id="66487" name="Line 1975"/>
            <p:cNvSpPr>
              <a:spLocks noChangeShapeType="1"/>
            </p:cNvSpPr>
            <p:nvPr/>
          </p:nvSpPr>
          <p:spPr bwMode="auto">
            <a:xfrm>
              <a:off x="4353" y="1742"/>
              <a:ext cx="16" cy="1"/>
            </a:xfrm>
            <a:prstGeom prst="line">
              <a:avLst/>
            </a:prstGeom>
            <a:noFill/>
            <a:ln w="12700">
              <a:solidFill>
                <a:schemeClr val="tx2"/>
              </a:solidFill>
              <a:round/>
              <a:headEnd/>
              <a:tailEnd/>
            </a:ln>
            <a:effectLst/>
          </p:spPr>
          <p:txBody>
            <a:bodyPr/>
            <a:lstStyle/>
            <a:p>
              <a:endParaRPr lang="en-US"/>
            </a:p>
          </p:txBody>
        </p:sp>
        <p:sp>
          <p:nvSpPr>
            <p:cNvPr id="66488" name="Line 1976"/>
            <p:cNvSpPr>
              <a:spLocks noChangeShapeType="1"/>
            </p:cNvSpPr>
            <p:nvPr/>
          </p:nvSpPr>
          <p:spPr bwMode="auto">
            <a:xfrm>
              <a:off x="4401" y="1742"/>
              <a:ext cx="16" cy="1"/>
            </a:xfrm>
            <a:prstGeom prst="line">
              <a:avLst/>
            </a:prstGeom>
            <a:noFill/>
            <a:ln w="12700">
              <a:solidFill>
                <a:schemeClr val="tx2"/>
              </a:solidFill>
              <a:round/>
              <a:headEnd/>
              <a:tailEnd/>
            </a:ln>
            <a:effectLst/>
          </p:spPr>
          <p:txBody>
            <a:bodyPr/>
            <a:lstStyle/>
            <a:p>
              <a:endParaRPr lang="en-US"/>
            </a:p>
          </p:txBody>
        </p:sp>
        <p:sp>
          <p:nvSpPr>
            <p:cNvPr id="66489" name="Line 1977"/>
            <p:cNvSpPr>
              <a:spLocks noChangeShapeType="1"/>
            </p:cNvSpPr>
            <p:nvPr/>
          </p:nvSpPr>
          <p:spPr bwMode="auto">
            <a:xfrm>
              <a:off x="4449" y="1742"/>
              <a:ext cx="16" cy="1"/>
            </a:xfrm>
            <a:prstGeom prst="line">
              <a:avLst/>
            </a:prstGeom>
            <a:noFill/>
            <a:ln w="12700">
              <a:solidFill>
                <a:schemeClr val="tx2"/>
              </a:solidFill>
              <a:round/>
              <a:headEnd/>
              <a:tailEnd/>
            </a:ln>
            <a:effectLst/>
          </p:spPr>
          <p:txBody>
            <a:bodyPr/>
            <a:lstStyle/>
            <a:p>
              <a:endParaRPr lang="en-US"/>
            </a:p>
          </p:txBody>
        </p:sp>
        <p:sp>
          <p:nvSpPr>
            <p:cNvPr id="66490" name="Line 1978"/>
            <p:cNvSpPr>
              <a:spLocks noChangeShapeType="1"/>
            </p:cNvSpPr>
            <p:nvPr/>
          </p:nvSpPr>
          <p:spPr bwMode="auto">
            <a:xfrm>
              <a:off x="4497" y="1742"/>
              <a:ext cx="16" cy="1"/>
            </a:xfrm>
            <a:prstGeom prst="line">
              <a:avLst/>
            </a:prstGeom>
            <a:noFill/>
            <a:ln w="12700">
              <a:solidFill>
                <a:schemeClr val="tx2"/>
              </a:solidFill>
              <a:round/>
              <a:headEnd/>
              <a:tailEnd/>
            </a:ln>
            <a:effectLst/>
          </p:spPr>
          <p:txBody>
            <a:bodyPr/>
            <a:lstStyle/>
            <a:p>
              <a:endParaRPr lang="en-US"/>
            </a:p>
          </p:txBody>
        </p:sp>
        <p:sp>
          <p:nvSpPr>
            <p:cNvPr id="66491" name="Line 1979"/>
            <p:cNvSpPr>
              <a:spLocks noChangeShapeType="1"/>
            </p:cNvSpPr>
            <p:nvPr/>
          </p:nvSpPr>
          <p:spPr bwMode="auto">
            <a:xfrm>
              <a:off x="4545" y="1742"/>
              <a:ext cx="16" cy="1"/>
            </a:xfrm>
            <a:prstGeom prst="line">
              <a:avLst/>
            </a:prstGeom>
            <a:noFill/>
            <a:ln w="12700">
              <a:solidFill>
                <a:schemeClr val="tx2"/>
              </a:solidFill>
              <a:round/>
              <a:headEnd/>
              <a:tailEnd/>
            </a:ln>
            <a:effectLst/>
          </p:spPr>
          <p:txBody>
            <a:bodyPr/>
            <a:lstStyle/>
            <a:p>
              <a:endParaRPr lang="en-US"/>
            </a:p>
          </p:txBody>
        </p:sp>
        <p:sp>
          <p:nvSpPr>
            <p:cNvPr id="66492" name="Line 1980"/>
            <p:cNvSpPr>
              <a:spLocks noChangeShapeType="1"/>
            </p:cNvSpPr>
            <p:nvPr/>
          </p:nvSpPr>
          <p:spPr bwMode="auto">
            <a:xfrm>
              <a:off x="4593" y="1742"/>
              <a:ext cx="16" cy="1"/>
            </a:xfrm>
            <a:prstGeom prst="line">
              <a:avLst/>
            </a:prstGeom>
            <a:noFill/>
            <a:ln w="12700">
              <a:solidFill>
                <a:schemeClr val="tx2"/>
              </a:solidFill>
              <a:round/>
              <a:headEnd/>
              <a:tailEnd/>
            </a:ln>
            <a:effectLst/>
          </p:spPr>
          <p:txBody>
            <a:bodyPr/>
            <a:lstStyle/>
            <a:p>
              <a:endParaRPr lang="en-US"/>
            </a:p>
          </p:txBody>
        </p:sp>
        <p:sp>
          <p:nvSpPr>
            <p:cNvPr id="66493" name="Line 1981"/>
            <p:cNvSpPr>
              <a:spLocks noChangeShapeType="1"/>
            </p:cNvSpPr>
            <p:nvPr/>
          </p:nvSpPr>
          <p:spPr bwMode="auto">
            <a:xfrm>
              <a:off x="4641" y="1742"/>
              <a:ext cx="16" cy="1"/>
            </a:xfrm>
            <a:prstGeom prst="line">
              <a:avLst/>
            </a:prstGeom>
            <a:noFill/>
            <a:ln w="12700">
              <a:solidFill>
                <a:schemeClr val="tx2"/>
              </a:solidFill>
              <a:round/>
              <a:headEnd/>
              <a:tailEnd/>
            </a:ln>
            <a:effectLst/>
          </p:spPr>
          <p:txBody>
            <a:bodyPr/>
            <a:lstStyle/>
            <a:p>
              <a:endParaRPr lang="en-US"/>
            </a:p>
          </p:txBody>
        </p:sp>
        <p:sp>
          <p:nvSpPr>
            <p:cNvPr id="66494" name="Line 1982"/>
            <p:cNvSpPr>
              <a:spLocks noChangeShapeType="1"/>
            </p:cNvSpPr>
            <p:nvPr/>
          </p:nvSpPr>
          <p:spPr bwMode="auto">
            <a:xfrm>
              <a:off x="4689" y="1742"/>
              <a:ext cx="16" cy="1"/>
            </a:xfrm>
            <a:prstGeom prst="line">
              <a:avLst/>
            </a:prstGeom>
            <a:noFill/>
            <a:ln w="12700">
              <a:solidFill>
                <a:schemeClr val="tx2"/>
              </a:solidFill>
              <a:round/>
              <a:headEnd/>
              <a:tailEnd/>
            </a:ln>
            <a:effectLst/>
          </p:spPr>
          <p:txBody>
            <a:bodyPr/>
            <a:lstStyle/>
            <a:p>
              <a:endParaRPr lang="en-US"/>
            </a:p>
          </p:txBody>
        </p:sp>
        <p:sp>
          <p:nvSpPr>
            <p:cNvPr id="66495" name="Line 1983"/>
            <p:cNvSpPr>
              <a:spLocks noChangeShapeType="1"/>
            </p:cNvSpPr>
            <p:nvPr/>
          </p:nvSpPr>
          <p:spPr bwMode="auto">
            <a:xfrm>
              <a:off x="4737" y="1742"/>
              <a:ext cx="16" cy="1"/>
            </a:xfrm>
            <a:prstGeom prst="line">
              <a:avLst/>
            </a:prstGeom>
            <a:noFill/>
            <a:ln w="12700">
              <a:solidFill>
                <a:schemeClr val="tx2"/>
              </a:solidFill>
              <a:round/>
              <a:headEnd/>
              <a:tailEnd/>
            </a:ln>
            <a:effectLst/>
          </p:spPr>
          <p:txBody>
            <a:bodyPr/>
            <a:lstStyle/>
            <a:p>
              <a:endParaRPr lang="en-US"/>
            </a:p>
          </p:txBody>
        </p:sp>
        <p:sp>
          <p:nvSpPr>
            <p:cNvPr id="66496" name="Line 1984"/>
            <p:cNvSpPr>
              <a:spLocks noChangeShapeType="1"/>
            </p:cNvSpPr>
            <p:nvPr/>
          </p:nvSpPr>
          <p:spPr bwMode="auto">
            <a:xfrm>
              <a:off x="4785" y="1742"/>
              <a:ext cx="16" cy="1"/>
            </a:xfrm>
            <a:prstGeom prst="line">
              <a:avLst/>
            </a:prstGeom>
            <a:noFill/>
            <a:ln w="12700">
              <a:solidFill>
                <a:schemeClr val="tx2"/>
              </a:solidFill>
              <a:round/>
              <a:headEnd/>
              <a:tailEnd/>
            </a:ln>
            <a:effectLst/>
          </p:spPr>
          <p:txBody>
            <a:bodyPr/>
            <a:lstStyle/>
            <a:p>
              <a:endParaRPr lang="en-US"/>
            </a:p>
          </p:txBody>
        </p:sp>
        <p:sp>
          <p:nvSpPr>
            <p:cNvPr id="66497" name="Line 1985"/>
            <p:cNvSpPr>
              <a:spLocks noChangeShapeType="1"/>
            </p:cNvSpPr>
            <p:nvPr/>
          </p:nvSpPr>
          <p:spPr bwMode="auto">
            <a:xfrm>
              <a:off x="4833" y="1742"/>
              <a:ext cx="16" cy="1"/>
            </a:xfrm>
            <a:prstGeom prst="line">
              <a:avLst/>
            </a:prstGeom>
            <a:noFill/>
            <a:ln w="12700">
              <a:solidFill>
                <a:schemeClr val="tx2"/>
              </a:solidFill>
              <a:round/>
              <a:headEnd/>
              <a:tailEnd/>
            </a:ln>
            <a:effectLst/>
          </p:spPr>
          <p:txBody>
            <a:bodyPr/>
            <a:lstStyle/>
            <a:p>
              <a:endParaRPr lang="en-US"/>
            </a:p>
          </p:txBody>
        </p:sp>
        <p:sp>
          <p:nvSpPr>
            <p:cNvPr id="66498" name="Line 1986"/>
            <p:cNvSpPr>
              <a:spLocks noChangeShapeType="1"/>
            </p:cNvSpPr>
            <p:nvPr/>
          </p:nvSpPr>
          <p:spPr bwMode="auto">
            <a:xfrm>
              <a:off x="4881" y="1742"/>
              <a:ext cx="16" cy="1"/>
            </a:xfrm>
            <a:prstGeom prst="line">
              <a:avLst/>
            </a:prstGeom>
            <a:noFill/>
            <a:ln w="12700">
              <a:solidFill>
                <a:schemeClr val="tx2"/>
              </a:solidFill>
              <a:round/>
              <a:headEnd/>
              <a:tailEnd/>
            </a:ln>
            <a:effectLst/>
          </p:spPr>
          <p:txBody>
            <a:bodyPr/>
            <a:lstStyle/>
            <a:p>
              <a:endParaRPr lang="en-US"/>
            </a:p>
          </p:txBody>
        </p:sp>
        <p:sp>
          <p:nvSpPr>
            <p:cNvPr id="66499" name="Line 1987"/>
            <p:cNvSpPr>
              <a:spLocks noChangeShapeType="1"/>
            </p:cNvSpPr>
            <p:nvPr/>
          </p:nvSpPr>
          <p:spPr bwMode="auto">
            <a:xfrm>
              <a:off x="1143" y="1647"/>
              <a:ext cx="16" cy="1"/>
            </a:xfrm>
            <a:prstGeom prst="line">
              <a:avLst/>
            </a:prstGeom>
            <a:noFill/>
            <a:ln w="12700">
              <a:solidFill>
                <a:schemeClr val="tx2"/>
              </a:solidFill>
              <a:round/>
              <a:headEnd/>
              <a:tailEnd/>
            </a:ln>
            <a:effectLst/>
          </p:spPr>
          <p:txBody>
            <a:bodyPr/>
            <a:lstStyle/>
            <a:p>
              <a:endParaRPr lang="en-US"/>
            </a:p>
          </p:txBody>
        </p:sp>
        <p:sp>
          <p:nvSpPr>
            <p:cNvPr id="66500" name="Line 1988"/>
            <p:cNvSpPr>
              <a:spLocks noChangeShapeType="1"/>
            </p:cNvSpPr>
            <p:nvPr/>
          </p:nvSpPr>
          <p:spPr bwMode="auto">
            <a:xfrm>
              <a:off x="1191" y="1647"/>
              <a:ext cx="16" cy="1"/>
            </a:xfrm>
            <a:prstGeom prst="line">
              <a:avLst/>
            </a:prstGeom>
            <a:noFill/>
            <a:ln w="12700">
              <a:solidFill>
                <a:schemeClr val="tx2"/>
              </a:solidFill>
              <a:round/>
              <a:headEnd/>
              <a:tailEnd/>
            </a:ln>
            <a:effectLst/>
          </p:spPr>
          <p:txBody>
            <a:bodyPr/>
            <a:lstStyle/>
            <a:p>
              <a:endParaRPr lang="en-US"/>
            </a:p>
          </p:txBody>
        </p:sp>
        <p:sp>
          <p:nvSpPr>
            <p:cNvPr id="66501" name="Line 1989"/>
            <p:cNvSpPr>
              <a:spLocks noChangeShapeType="1"/>
            </p:cNvSpPr>
            <p:nvPr/>
          </p:nvSpPr>
          <p:spPr bwMode="auto">
            <a:xfrm>
              <a:off x="1239" y="1647"/>
              <a:ext cx="16" cy="1"/>
            </a:xfrm>
            <a:prstGeom prst="line">
              <a:avLst/>
            </a:prstGeom>
            <a:noFill/>
            <a:ln w="12700">
              <a:solidFill>
                <a:schemeClr val="tx2"/>
              </a:solidFill>
              <a:round/>
              <a:headEnd/>
              <a:tailEnd/>
            </a:ln>
            <a:effectLst/>
          </p:spPr>
          <p:txBody>
            <a:bodyPr/>
            <a:lstStyle/>
            <a:p>
              <a:endParaRPr lang="en-US"/>
            </a:p>
          </p:txBody>
        </p:sp>
        <p:sp>
          <p:nvSpPr>
            <p:cNvPr id="66502" name="Line 1990"/>
            <p:cNvSpPr>
              <a:spLocks noChangeShapeType="1"/>
            </p:cNvSpPr>
            <p:nvPr/>
          </p:nvSpPr>
          <p:spPr bwMode="auto">
            <a:xfrm>
              <a:off x="1287" y="1647"/>
              <a:ext cx="16" cy="1"/>
            </a:xfrm>
            <a:prstGeom prst="line">
              <a:avLst/>
            </a:prstGeom>
            <a:noFill/>
            <a:ln w="12700">
              <a:solidFill>
                <a:schemeClr val="tx2"/>
              </a:solidFill>
              <a:round/>
              <a:headEnd/>
              <a:tailEnd/>
            </a:ln>
            <a:effectLst/>
          </p:spPr>
          <p:txBody>
            <a:bodyPr/>
            <a:lstStyle/>
            <a:p>
              <a:endParaRPr lang="en-US"/>
            </a:p>
          </p:txBody>
        </p:sp>
        <p:sp>
          <p:nvSpPr>
            <p:cNvPr id="66503" name="Line 1991"/>
            <p:cNvSpPr>
              <a:spLocks noChangeShapeType="1"/>
            </p:cNvSpPr>
            <p:nvPr/>
          </p:nvSpPr>
          <p:spPr bwMode="auto">
            <a:xfrm>
              <a:off x="1335" y="1647"/>
              <a:ext cx="16" cy="1"/>
            </a:xfrm>
            <a:prstGeom prst="line">
              <a:avLst/>
            </a:prstGeom>
            <a:noFill/>
            <a:ln w="12700">
              <a:solidFill>
                <a:schemeClr val="tx2"/>
              </a:solidFill>
              <a:round/>
              <a:headEnd/>
              <a:tailEnd/>
            </a:ln>
            <a:effectLst/>
          </p:spPr>
          <p:txBody>
            <a:bodyPr/>
            <a:lstStyle/>
            <a:p>
              <a:endParaRPr lang="en-US"/>
            </a:p>
          </p:txBody>
        </p:sp>
        <p:sp>
          <p:nvSpPr>
            <p:cNvPr id="66504" name="Line 1992"/>
            <p:cNvSpPr>
              <a:spLocks noChangeShapeType="1"/>
            </p:cNvSpPr>
            <p:nvPr/>
          </p:nvSpPr>
          <p:spPr bwMode="auto">
            <a:xfrm>
              <a:off x="1383" y="1647"/>
              <a:ext cx="15" cy="1"/>
            </a:xfrm>
            <a:prstGeom prst="line">
              <a:avLst/>
            </a:prstGeom>
            <a:noFill/>
            <a:ln w="12700">
              <a:solidFill>
                <a:schemeClr val="tx2"/>
              </a:solidFill>
              <a:round/>
              <a:headEnd/>
              <a:tailEnd/>
            </a:ln>
            <a:effectLst/>
          </p:spPr>
          <p:txBody>
            <a:bodyPr/>
            <a:lstStyle/>
            <a:p>
              <a:endParaRPr lang="en-US"/>
            </a:p>
          </p:txBody>
        </p:sp>
        <p:sp>
          <p:nvSpPr>
            <p:cNvPr id="66505" name="Line 1993"/>
            <p:cNvSpPr>
              <a:spLocks noChangeShapeType="1"/>
            </p:cNvSpPr>
            <p:nvPr/>
          </p:nvSpPr>
          <p:spPr bwMode="auto">
            <a:xfrm>
              <a:off x="1430" y="1647"/>
              <a:ext cx="16" cy="1"/>
            </a:xfrm>
            <a:prstGeom prst="line">
              <a:avLst/>
            </a:prstGeom>
            <a:noFill/>
            <a:ln w="12700">
              <a:solidFill>
                <a:schemeClr val="tx2"/>
              </a:solidFill>
              <a:round/>
              <a:headEnd/>
              <a:tailEnd/>
            </a:ln>
            <a:effectLst/>
          </p:spPr>
          <p:txBody>
            <a:bodyPr/>
            <a:lstStyle/>
            <a:p>
              <a:endParaRPr lang="en-US"/>
            </a:p>
          </p:txBody>
        </p:sp>
        <p:sp>
          <p:nvSpPr>
            <p:cNvPr id="66506" name="Line 1994"/>
            <p:cNvSpPr>
              <a:spLocks noChangeShapeType="1"/>
            </p:cNvSpPr>
            <p:nvPr/>
          </p:nvSpPr>
          <p:spPr bwMode="auto">
            <a:xfrm>
              <a:off x="1478" y="1647"/>
              <a:ext cx="16" cy="1"/>
            </a:xfrm>
            <a:prstGeom prst="line">
              <a:avLst/>
            </a:prstGeom>
            <a:noFill/>
            <a:ln w="12700">
              <a:solidFill>
                <a:schemeClr val="tx2"/>
              </a:solidFill>
              <a:round/>
              <a:headEnd/>
              <a:tailEnd/>
            </a:ln>
            <a:effectLst/>
          </p:spPr>
          <p:txBody>
            <a:bodyPr/>
            <a:lstStyle/>
            <a:p>
              <a:endParaRPr lang="en-US"/>
            </a:p>
          </p:txBody>
        </p:sp>
        <p:sp>
          <p:nvSpPr>
            <p:cNvPr id="66507" name="Line 1995"/>
            <p:cNvSpPr>
              <a:spLocks noChangeShapeType="1"/>
            </p:cNvSpPr>
            <p:nvPr/>
          </p:nvSpPr>
          <p:spPr bwMode="auto">
            <a:xfrm>
              <a:off x="1526" y="1647"/>
              <a:ext cx="16" cy="1"/>
            </a:xfrm>
            <a:prstGeom prst="line">
              <a:avLst/>
            </a:prstGeom>
            <a:noFill/>
            <a:ln w="12700">
              <a:solidFill>
                <a:schemeClr val="tx2"/>
              </a:solidFill>
              <a:round/>
              <a:headEnd/>
              <a:tailEnd/>
            </a:ln>
            <a:effectLst/>
          </p:spPr>
          <p:txBody>
            <a:bodyPr/>
            <a:lstStyle/>
            <a:p>
              <a:endParaRPr lang="en-US"/>
            </a:p>
          </p:txBody>
        </p:sp>
        <p:sp>
          <p:nvSpPr>
            <p:cNvPr id="66508" name="Line 1996"/>
            <p:cNvSpPr>
              <a:spLocks noChangeShapeType="1"/>
            </p:cNvSpPr>
            <p:nvPr/>
          </p:nvSpPr>
          <p:spPr bwMode="auto">
            <a:xfrm>
              <a:off x="1574" y="1647"/>
              <a:ext cx="16" cy="1"/>
            </a:xfrm>
            <a:prstGeom prst="line">
              <a:avLst/>
            </a:prstGeom>
            <a:noFill/>
            <a:ln w="12700">
              <a:solidFill>
                <a:schemeClr val="tx2"/>
              </a:solidFill>
              <a:round/>
              <a:headEnd/>
              <a:tailEnd/>
            </a:ln>
            <a:effectLst/>
          </p:spPr>
          <p:txBody>
            <a:bodyPr/>
            <a:lstStyle/>
            <a:p>
              <a:endParaRPr lang="en-US"/>
            </a:p>
          </p:txBody>
        </p:sp>
        <p:sp>
          <p:nvSpPr>
            <p:cNvPr id="66509" name="Line 1997"/>
            <p:cNvSpPr>
              <a:spLocks noChangeShapeType="1"/>
            </p:cNvSpPr>
            <p:nvPr/>
          </p:nvSpPr>
          <p:spPr bwMode="auto">
            <a:xfrm>
              <a:off x="1622" y="1647"/>
              <a:ext cx="16" cy="1"/>
            </a:xfrm>
            <a:prstGeom prst="line">
              <a:avLst/>
            </a:prstGeom>
            <a:noFill/>
            <a:ln w="12700">
              <a:solidFill>
                <a:schemeClr val="tx2"/>
              </a:solidFill>
              <a:round/>
              <a:headEnd/>
              <a:tailEnd/>
            </a:ln>
            <a:effectLst/>
          </p:spPr>
          <p:txBody>
            <a:bodyPr/>
            <a:lstStyle/>
            <a:p>
              <a:endParaRPr lang="en-US"/>
            </a:p>
          </p:txBody>
        </p:sp>
        <p:sp>
          <p:nvSpPr>
            <p:cNvPr id="66510" name="Line 1998"/>
            <p:cNvSpPr>
              <a:spLocks noChangeShapeType="1"/>
            </p:cNvSpPr>
            <p:nvPr/>
          </p:nvSpPr>
          <p:spPr bwMode="auto">
            <a:xfrm>
              <a:off x="1670" y="1647"/>
              <a:ext cx="16" cy="1"/>
            </a:xfrm>
            <a:prstGeom prst="line">
              <a:avLst/>
            </a:prstGeom>
            <a:noFill/>
            <a:ln w="12700">
              <a:solidFill>
                <a:schemeClr val="tx2"/>
              </a:solidFill>
              <a:round/>
              <a:headEnd/>
              <a:tailEnd/>
            </a:ln>
            <a:effectLst/>
          </p:spPr>
          <p:txBody>
            <a:bodyPr/>
            <a:lstStyle/>
            <a:p>
              <a:endParaRPr lang="en-US"/>
            </a:p>
          </p:txBody>
        </p:sp>
        <p:sp>
          <p:nvSpPr>
            <p:cNvPr id="66511" name="Line 1999"/>
            <p:cNvSpPr>
              <a:spLocks noChangeShapeType="1"/>
            </p:cNvSpPr>
            <p:nvPr/>
          </p:nvSpPr>
          <p:spPr bwMode="auto">
            <a:xfrm>
              <a:off x="1718" y="1647"/>
              <a:ext cx="16" cy="1"/>
            </a:xfrm>
            <a:prstGeom prst="line">
              <a:avLst/>
            </a:prstGeom>
            <a:noFill/>
            <a:ln w="12700">
              <a:solidFill>
                <a:schemeClr val="tx2"/>
              </a:solidFill>
              <a:round/>
              <a:headEnd/>
              <a:tailEnd/>
            </a:ln>
            <a:effectLst/>
          </p:spPr>
          <p:txBody>
            <a:bodyPr/>
            <a:lstStyle/>
            <a:p>
              <a:endParaRPr lang="en-US"/>
            </a:p>
          </p:txBody>
        </p:sp>
        <p:sp>
          <p:nvSpPr>
            <p:cNvPr id="66512" name="Line 2000"/>
            <p:cNvSpPr>
              <a:spLocks noChangeShapeType="1"/>
            </p:cNvSpPr>
            <p:nvPr/>
          </p:nvSpPr>
          <p:spPr bwMode="auto">
            <a:xfrm>
              <a:off x="1766" y="1647"/>
              <a:ext cx="16" cy="1"/>
            </a:xfrm>
            <a:prstGeom prst="line">
              <a:avLst/>
            </a:prstGeom>
            <a:noFill/>
            <a:ln w="12700">
              <a:solidFill>
                <a:schemeClr val="tx2"/>
              </a:solidFill>
              <a:round/>
              <a:headEnd/>
              <a:tailEnd/>
            </a:ln>
            <a:effectLst/>
          </p:spPr>
          <p:txBody>
            <a:bodyPr/>
            <a:lstStyle/>
            <a:p>
              <a:endParaRPr lang="en-US"/>
            </a:p>
          </p:txBody>
        </p:sp>
        <p:sp>
          <p:nvSpPr>
            <p:cNvPr id="66513" name="Line 2001"/>
            <p:cNvSpPr>
              <a:spLocks noChangeShapeType="1"/>
            </p:cNvSpPr>
            <p:nvPr/>
          </p:nvSpPr>
          <p:spPr bwMode="auto">
            <a:xfrm>
              <a:off x="1814" y="1647"/>
              <a:ext cx="16" cy="1"/>
            </a:xfrm>
            <a:prstGeom prst="line">
              <a:avLst/>
            </a:prstGeom>
            <a:noFill/>
            <a:ln w="12700">
              <a:solidFill>
                <a:schemeClr val="tx2"/>
              </a:solidFill>
              <a:round/>
              <a:headEnd/>
              <a:tailEnd/>
            </a:ln>
            <a:effectLst/>
          </p:spPr>
          <p:txBody>
            <a:bodyPr/>
            <a:lstStyle/>
            <a:p>
              <a:endParaRPr lang="en-US"/>
            </a:p>
          </p:txBody>
        </p:sp>
        <p:sp>
          <p:nvSpPr>
            <p:cNvPr id="66514" name="Line 2002"/>
            <p:cNvSpPr>
              <a:spLocks noChangeShapeType="1"/>
            </p:cNvSpPr>
            <p:nvPr/>
          </p:nvSpPr>
          <p:spPr bwMode="auto">
            <a:xfrm>
              <a:off x="1862" y="1647"/>
              <a:ext cx="16" cy="1"/>
            </a:xfrm>
            <a:prstGeom prst="line">
              <a:avLst/>
            </a:prstGeom>
            <a:noFill/>
            <a:ln w="12700">
              <a:solidFill>
                <a:schemeClr val="tx2"/>
              </a:solidFill>
              <a:round/>
              <a:headEnd/>
              <a:tailEnd/>
            </a:ln>
            <a:effectLst/>
          </p:spPr>
          <p:txBody>
            <a:bodyPr/>
            <a:lstStyle/>
            <a:p>
              <a:endParaRPr lang="en-US"/>
            </a:p>
          </p:txBody>
        </p:sp>
        <p:sp>
          <p:nvSpPr>
            <p:cNvPr id="66515" name="Line 2003"/>
            <p:cNvSpPr>
              <a:spLocks noChangeShapeType="1"/>
            </p:cNvSpPr>
            <p:nvPr/>
          </p:nvSpPr>
          <p:spPr bwMode="auto">
            <a:xfrm>
              <a:off x="1910" y="1647"/>
              <a:ext cx="16" cy="1"/>
            </a:xfrm>
            <a:prstGeom prst="line">
              <a:avLst/>
            </a:prstGeom>
            <a:noFill/>
            <a:ln w="12700">
              <a:solidFill>
                <a:schemeClr val="tx2"/>
              </a:solidFill>
              <a:round/>
              <a:headEnd/>
              <a:tailEnd/>
            </a:ln>
            <a:effectLst/>
          </p:spPr>
          <p:txBody>
            <a:bodyPr/>
            <a:lstStyle/>
            <a:p>
              <a:endParaRPr lang="en-US"/>
            </a:p>
          </p:txBody>
        </p:sp>
        <p:sp>
          <p:nvSpPr>
            <p:cNvPr id="66516" name="Line 2004"/>
            <p:cNvSpPr>
              <a:spLocks noChangeShapeType="1"/>
            </p:cNvSpPr>
            <p:nvPr/>
          </p:nvSpPr>
          <p:spPr bwMode="auto">
            <a:xfrm>
              <a:off x="1958" y="1647"/>
              <a:ext cx="16" cy="1"/>
            </a:xfrm>
            <a:prstGeom prst="line">
              <a:avLst/>
            </a:prstGeom>
            <a:noFill/>
            <a:ln w="12700">
              <a:solidFill>
                <a:schemeClr val="tx2"/>
              </a:solidFill>
              <a:round/>
              <a:headEnd/>
              <a:tailEnd/>
            </a:ln>
            <a:effectLst/>
          </p:spPr>
          <p:txBody>
            <a:bodyPr/>
            <a:lstStyle/>
            <a:p>
              <a:endParaRPr lang="en-US"/>
            </a:p>
          </p:txBody>
        </p:sp>
        <p:sp>
          <p:nvSpPr>
            <p:cNvPr id="66517" name="Line 2005"/>
            <p:cNvSpPr>
              <a:spLocks noChangeShapeType="1"/>
            </p:cNvSpPr>
            <p:nvPr/>
          </p:nvSpPr>
          <p:spPr bwMode="auto">
            <a:xfrm>
              <a:off x="2005" y="1647"/>
              <a:ext cx="16" cy="1"/>
            </a:xfrm>
            <a:prstGeom prst="line">
              <a:avLst/>
            </a:prstGeom>
            <a:noFill/>
            <a:ln w="12700">
              <a:solidFill>
                <a:schemeClr val="tx2"/>
              </a:solidFill>
              <a:round/>
              <a:headEnd/>
              <a:tailEnd/>
            </a:ln>
            <a:effectLst/>
          </p:spPr>
          <p:txBody>
            <a:bodyPr/>
            <a:lstStyle/>
            <a:p>
              <a:endParaRPr lang="en-US"/>
            </a:p>
          </p:txBody>
        </p:sp>
        <p:sp>
          <p:nvSpPr>
            <p:cNvPr id="66518" name="Line 2006"/>
            <p:cNvSpPr>
              <a:spLocks noChangeShapeType="1"/>
            </p:cNvSpPr>
            <p:nvPr/>
          </p:nvSpPr>
          <p:spPr bwMode="auto">
            <a:xfrm>
              <a:off x="2053" y="1647"/>
              <a:ext cx="16" cy="1"/>
            </a:xfrm>
            <a:prstGeom prst="line">
              <a:avLst/>
            </a:prstGeom>
            <a:noFill/>
            <a:ln w="12700">
              <a:solidFill>
                <a:schemeClr val="tx2"/>
              </a:solidFill>
              <a:round/>
              <a:headEnd/>
              <a:tailEnd/>
            </a:ln>
            <a:effectLst/>
          </p:spPr>
          <p:txBody>
            <a:bodyPr/>
            <a:lstStyle/>
            <a:p>
              <a:endParaRPr lang="en-US"/>
            </a:p>
          </p:txBody>
        </p:sp>
        <p:sp>
          <p:nvSpPr>
            <p:cNvPr id="66519" name="Line 2007"/>
            <p:cNvSpPr>
              <a:spLocks noChangeShapeType="1"/>
            </p:cNvSpPr>
            <p:nvPr/>
          </p:nvSpPr>
          <p:spPr bwMode="auto">
            <a:xfrm>
              <a:off x="2101" y="1647"/>
              <a:ext cx="16" cy="1"/>
            </a:xfrm>
            <a:prstGeom prst="line">
              <a:avLst/>
            </a:prstGeom>
            <a:noFill/>
            <a:ln w="12700">
              <a:solidFill>
                <a:schemeClr val="tx2"/>
              </a:solidFill>
              <a:round/>
              <a:headEnd/>
              <a:tailEnd/>
            </a:ln>
            <a:effectLst/>
          </p:spPr>
          <p:txBody>
            <a:bodyPr/>
            <a:lstStyle/>
            <a:p>
              <a:endParaRPr lang="en-US"/>
            </a:p>
          </p:txBody>
        </p:sp>
        <p:sp>
          <p:nvSpPr>
            <p:cNvPr id="66520" name="Line 2008"/>
            <p:cNvSpPr>
              <a:spLocks noChangeShapeType="1"/>
            </p:cNvSpPr>
            <p:nvPr/>
          </p:nvSpPr>
          <p:spPr bwMode="auto">
            <a:xfrm>
              <a:off x="2149" y="1647"/>
              <a:ext cx="16" cy="1"/>
            </a:xfrm>
            <a:prstGeom prst="line">
              <a:avLst/>
            </a:prstGeom>
            <a:noFill/>
            <a:ln w="12700">
              <a:solidFill>
                <a:schemeClr val="tx2"/>
              </a:solidFill>
              <a:round/>
              <a:headEnd/>
              <a:tailEnd/>
            </a:ln>
            <a:effectLst/>
          </p:spPr>
          <p:txBody>
            <a:bodyPr/>
            <a:lstStyle/>
            <a:p>
              <a:endParaRPr lang="en-US"/>
            </a:p>
          </p:txBody>
        </p:sp>
        <p:sp>
          <p:nvSpPr>
            <p:cNvPr id="66521" name="Line 2009"/>
            <p:cNvSpPr>
              <a:spLocks noChangeShapeType="1"/>
            </p:cNvSpPr>
            <p:nvPr/>
          </p:nvSpPr>
          <p:spPr bwMode="auto">
            <a:xfrm>
              <a:off x="2197" y="1647"/>
              <a:ext cx="16" cy="1"/>
            </a:xfrm>
            <a:prstGeom prst="line">
              <a:avLst/>
            </a:prstGeom>
            <a:noFill/>
            <a:ln w="12700">
              <a:solidFill>
                <a:schemeClr val="tx2"/>
              </a:solidFill>
              <a:round/>
              <a:headEnd/>
              <a:tailEnd/>
            </a:ln>
            <a:effectLst/>
          </p:spPr>
          <p:txBody>
            <a:bodyPr/>
            <a:lstStyle/>
            <a:p>
              <a:endParaRPr lang="en-US"/>
            </a:p>
          </p:txBody>
        </p:sp>
        <p:sp>
          <p:nvSpPr>
            <p:cNvPr id="66522" name="Line 2010"/>
            <p:cNvSpPr>
              <a:spLocks noChangeShapeType="1"/>
            </p:cNvSpPr>
            <p:nvPr/>
          </p:nvSpPr>
          <p:spPr bwMode="auto">
            <a:xfrm>
              <a:off x="2245" y="1647"/>
              <a:ext cx="16" cy="1"/>
            </a:xfrm>
            <a:prstGeom prst="line">
              <a:avLst/>
            </a:prstGeom>
            <a:noFill/>
            <a:ln w="12700">
              <a:solidFill>
                <a:schemeClr val="tx2"/>
              </a:solidFill>
              <a:round/>
              <a:headEnd/>
              <a:tailEnd/>
            </a:ln>
            <a:effectLst/>
          </p:spPr>
          <p:txBody>
            <a:bodyPr/>
            <a:lstStyle/>
            <a:p>
              <a:endParaRPr lang="en-US"/>
            </a:p>
          </p:txBody>
        </p:sp>
        <p:sp>
          <p:nvSpPr>
            <p:cNvPr id="66523" name="Line 2011"/>
            <p:cNvSpPr>
              <a:spLocks noChangeShapeType="1"/>
            </p:cNvSpPr>
            <p:nvPr/>
          </p:nvSpPr>
          <p:spPr bwMode="auto">
            <a:xfrm>
              <a:off x="2293" y="1647"/>
              <a:ext cx="16" cy="1"/>
            </a:xfrm>
            <a:prstGeom prst="line">
              <a:avLst/>
            </a:prstGeom>
            <a:noFill/>
            <a:ln w="12700">
              <a:solidFill>
                <a:schemeClr val="tx2"/>
              </a:solidFill>
              <a:round/>
              <a:headEnd/>
              <a:tailEnd/>
            </a:ln>
            <a:effectLst/>
          </p:spPr>
          <p:txBody>
            <a:bodyPr/>
            <a:lstStyle/>
            <a:p>
              <a:endParaRPr lang="en-US"/>
            </a:p>
          </p:txBody>
        </p:sp>
      </p:grpSp>
      <p:grpSp>
        <p:nvGrpSpPr>
          <p:cNvPr id="66524" name="Group 2012"/>
          <p:cNvGrpSpPr>
            <a:grpSpLocks/>
          </p:cNvGrpSpPr>
          <p:nvPr/>
        </p:nvGrpSpPr>
        <p:grpSpPr bwMode="auto">
          <a:xfrm>
            <a:off x="1814513" y="2411413"/>
            <a:ext cx="5959475" cy="204787"/>
            <a:chOff x="1143" y="1519"/>
            <a:chExt cx="3754" cy="129"/>
          </a:xfrm>
        </p:grpSpPr>
        <p:sp>
          <p:nvSpPr>
            <p:cNvPr id="66525" name="Line 2013"/>
            <p:cNvSpPr>
              <a:spLocks noChangeShapeType="1"/>
            </p:cNvSpPr>
            <p:nvPr/>
          </p:nvSpPr>
          <p:spPr bwMode="auto">
            <a:xfrm>
              <a:off x="2341" y="1647"/>
              <a:ext cx="16" cy="1"/>
            </a:xfrm>
            <a:prstGeom prst="line">
              <a:avLst/>
            </a:prstGeom>
            <a:noFill/>
            <a:ln w="12700">
              <a:solidFill>
                <a:schemeClr val="tx2"/>
              </a:solidFill>
              <a:round/>
              <a:headEnd/>
              <a:tailEnd/>
            </a:ln>
            <a:effectLst/>
          </p:spPr>
          <p:txBody>
            <a:bodyPr/>
            <a:lstStyle/>
            <a:p>
              <a:endParaRPr lang="en-US"/>
            </a:p>
          </p:txBody>
        </p:sp>
        <p:sp>
          <p:nvSpPr>
            <p:cNvPr id="66526" name="Line 2014"/>
            <p:cNvSpPr>
              <a:spLocks noChangeShapeType="1"/>
            </p:cNvSpPr>
            <p:nvPr/>
          </p:nvSpPr>
          <p:spPr bwMode="auto">
            <a:xfrm>
              <a:off x="2389" y="1647"/>
              <a:ext cx="16" cy="1"/>
            </a:xfrm>
            <a:prstGeom prst="line">
              <a:avLst/>
            </a:prstGeom>
            <a:noFill/>
            <a:ln w="12700">
              <a:solidFill>
                <a:schemeClr val="tx2"/>
              </a:solidFill>
              <a:round/>
              <a:headEnd/>
              <a:tailEnd/>
            </a:ln>
            <a:effectLst/>
          </p:spPr>
          <p:txBody>
            <a:bodyPr/>
            <a:lstStyle/>
            <a:p>
              <a:endParaRPr lang="en-US"/>
            </a:p>
          </p:txBody>
        </p:sp>
        <p:sp>
          <p:nvSpPr>
            <p:cNvPr id="66527" name="Line 2015"/>
            <p:cNvSpPr>
              <a:spLocks noChangeShapeType="1"/>
            </p:cNvSpPr>
            <p:nvPr/>
          </p:nvSpPr>
          <p:spPr bwMode="auto">
            <a:xfrm>
              <a:off x="2437" y="1647"/>
              <a:ext cx="16" cy="1"/>
            </a:xfrm>
            <a:prstGeom prst="line">
              <a:avLst/>
            </a:prstGeom>
            <a:noFill/>
            <a:ln w="12700">
              <a:solidFill>
                <a:schemeClr val="tx2"/>
              </a:solidFill>
              <a:round/>
              <a:headEnd/>
              <a:tailEnd/>
            </a:ln>
            <a:effectLst/>
          </p:spPr>
          <p:txBody>
            <a:bodyPr/>
            <a:lstStyle/>
            <a:p>
              <a:endParaRPr lang="en-US"/>
            </a:p>
          </p:txBody>
        </p:sp>
        <p:sp>
          <p:nvSpPr>
            <p:cNvPr id="66528" name="Line 2016"/>
            <p:cNvSpPr>
              <a:spLocks noChangeShapeType="1"/>
            </p:cNvSpPr>
            <p:nvPr/>
          </p:nvSpPr>
          <p:spPr bwMode="auto">
            <a:xfrm>
              <a:off x="2485" y="1647"/>
              <a:ext cx="16" cy="1"/>
            </a:xfrm>
            <a:prstGeom prst="line">
              <a:avLst/>
            </a:prstGeom>
            <a:noFill/>
            <a:ln w="12700">
              <a:solidFill>
                <a:schemeClr val="tx2"/>
              </a:solidFill>
              <a:round/>
              <a:headEnd/>
              <a:tailEnd/>
            </a:ln>
            <a:effectLst/>
          </p:spPr>
          <p:txBody>
            <a:bodyPr/>
            <a:lstStyle/>
            <a:p>
              <a:endParaRPr lang="en-US"/>
            </a:p>
          </p:txBody>
        </p:sp>
        <p:sp>
          <p:nvSpPr>
            <p:cNvPr id="66529" name="Line 2017"/>
            <p:cNvSpPr>
              <a:spLocks noChangeShapeType="1"/>
            </p:cNvSpPr>
            <p:nvPr/>
          </p:nvSpPr>
          <p:spPr bwMode="auto">
            <a:xfrm>
              <a:off x="2533" y="1647"/>
              <a:ext cx="16" cy="1"/>
            </a:xfrm>
            <a:prstGeom prst="line">
              <a:avLst/>
            </a:prstGeom>
            <a:noFill/>
            <a:ln w="12700">
              <a:solidFill>
                <a:schemeClr val="tx2"/>
              </a:solidFill>
              <a:round/>
              <a:headEnd/>
              <a:tailEnd/>
            </a:ln>
            <a:effectLst/>
          </p:spPr>
          <p:txBody>
            <a:bodyPr/>
            <a:lstStyle/>
            <a:p>
              <a:endParaRPr lang="en-US"/>
            </a:p>
          </p:txBody>
        </p:sp>
        <p:sp>
          <p:nvSpPr>
            <p:cNvPr id="66530" name="Line 2018"/>
            <p:cNvSpPr>
              <a:spLocks noChangeShapeType="1"/>
            </p:cNvSpPr>
            <p:nvPr/>
          </p:nvSpPr>
          <p:spPr bwMode="auto">
            <a:xfrm>
              <a:off x="2580" y="1647"/>
              <a:ext cx="16" cy="1"/>
            </a:xfrm>
            <a:prstGeom prst="line">
              <a:avLst/>
            </a:prstGeom>
            <a:noFill/>
            <a:ln w="12700">
              <a:solidFill>
                <a:schemeClr val="tx2"/>
              </a:solidFill>
              <a:round/>
              <a:headEnd/>
              <a:tailEnd/>
            </a:ln>
            <a:effectLst/>
          </p:spPr>
          <p:txBody>
            <a:bodyPr/>
            <a:lstStyle/>
            <a:p>
              <a:endParaRPr lang="en-US"/>
            </a:p>
          </p:txBody>
        </p:sp>
        <p:sp>
          <p:nvSpPr>
            <p:cNvPr id="66531" name="Line 2019"/>
            <p:cNvSpPr>
              <a:spLocks noChangeShapeType="1"/>
            </p:cNvSpPr>
            <p:nvPr/>
          </p:nvSpPr>
          <p:spPr bwMode="auto">
            <a:xfrm>
              <a:off x="2628" y="1647"/>
              <a:ext cx="16" cy="1"/>
            </a:xfrm>
            <a:prstGeom prst="line">
              <a:avLst/>
            </a:prstGeom>
            <a:noFill/>
            <a:ln w="12700">
              <a:solidFill>
                <a:schemeClr val="tx2"/>
              </a:solidFill>
              <a:round/>
              <a:headEnd/>
              <a:tailEnd/>
            </a:ln>
            <a:effectLst/>
          </p:spPr>
          <p:txBody>
            <a:bodyPr/>
            <a:lstStyle/>
            <a:p>
              <a:endParaRPr lang="en-US"/>
            </a:p>
          </p:txBody>
        </p:sp>
        <p:sp>
          <p:nvSpPr>
            <p:cNvPr id="66532" name="Line 2020"/>
            <p:cNvSpPr>
              <a:spLocks noChangeShapeType="1"/>
            </p:cNvSpPr>
            <p:nvPr/>
          </p:nvSpPr>
          <p:spPr bwMode="auto">
            <a:xfrm>
              <a:off x="2676" y="1647"/>
              <a:ext cx="16" cy="1"/>
            </a:xfrm>
            <a:prstGeom prst="line">
              <a:avLst/>
            </a:prstGeom>
            <a:noFill/>
            <a:ln w="12700">
              <a:solidFill>
                <a:schemeClr val="tx2"/>
              </a:solidFill>
              <a:round/>
              <a:headEnd/>
              <a:tailEnd/>
            </a:ln>
            <a:effectLst/>
          </p:spPr>
          <p:txBody>
            <a:bodyPr/>
            <a:lstStyle/>
            <a:p>
              <a:endParaRPr lang="en-US"/>
            </a:p>
          </p:txBody>
        </p:sp>
        <p:sp>
          <p:nvSpPr>
            <p:cNvPr id="66533" name="Line 2021"/>
            <p:cNvSpPr>
              <a:spLocks noChangeShapeType="1"/>
            </p:cNvSpPr>
            <p:nvPr/>
          </p:nvSpPr>
          <p:spPr bwMode="auto">
            <a:xfrm>
              <a:off x="2724" y="1647"/>
              <a:ext cx="16" cy="1"/>
            </a:xfrm>
            <a:prstGeom prst="line">
              <a:avLst/>
            </a:prstGeom>
            <a:noFill/>
            <a:ln w="12700">
              <a:solidFill>
                <a:schemeClr val="tx2"/>
              </a:solidFill>
              <a:round/>
              <a:headEnd/>
              <a:tailEnd/>
            </a:ln>
            <a:effectLst/>
          </p:spPr>
          <p:txBody>
            <a:bodyPr/>
            <a:lstStyle/>
            <a:p>
              <a:endParaRPr lang="en-US"/>
            </a:p>
          </p:txBody>
        </p:sp>
        <p:sp>
          <p:nvSpPr>
            <p:cNvPr id="66534" name="Line 2022"/>
            <p:cNvSpPr>
              <a:spLocks noChangeShapeType="1"/>
            </p:cNvSpPr>
            <p:nvPr/>
          </p:nvSpPr>
          <p:spPr bwMode="auto">
            <a:xfrm>
              <a:off x="2772" y="1647"/>
              <a:ext cx="16" cy="1"/>
            </a:xfrm>
            <a:prstGeom prst="line">
              <a:avLst/>
            </a:prstGeom>
            <a:noFill/>
            <a:ln w="12700">
              <a:solidFill>
                <a:schemeClr val="tx2"/>
              </a:solidFill>
              <a:round/>
              <a:headEnd/>
              <a:tailEnd/>
            </a:ln>
            <a:effectLst/>
          </p:spPr>
          <p:txBody>
            <a:bodyPr/>
            <a:lstStyle/>
            <a:p>
              <a:endParaRPr lang="en-US"/>
            </a:p>
          </p:txBody>
        </p:sp>
        <p:sp>
          <p:nvSpPr>
            <p:cNvPr id="66535" name="Line 2023"/>
            <p:cNvSpPr>
              <a:spLocks noChangeShapeType="1"/>
            </p:cNvSpPr>
            <p:nvPr/>
          </p:nvSpPr>
          <p:spPr bwMode="auto">
            <a:xfrm>
              <a:off x="2820" y="1647"/>
              <a:ext cx="16" cy="1"/>
            </a:xfrm>
            <a:prstGeom prst="line">
              <a:avLst/>
            </a:prstGeom>
            <a:noFill/>
            <a:ln w="12700">
              <a:solidFill>
                <a:schemeClr val="tx2"/>
              </a:solidFill>
              <a:round/>
              <a:headEnd/>
              <a:tailEnd/>
            </a:ln>
            <a:effectLst/>
          </p:spPr>
          <p:txBody>
            <a:bodyPr/>
            <a:lstStyle/>
            <a:p>
              <a:endParaRPr lang="en-US"/>
            </a:p>
          </p:txBody>
        </p:sp>
        <p:sp>
          <p:nvSpPr>
            <p:cNvPr id="66536" name="Line 2024"/>
            <p:cNvSpPr>
              <a:spLocks noChangeShapeType="1"/>
            </p:cNvSpPr>
            <p:nvPr/>
          </p:nvSpPr>
          <p:spPr bwMode="auto">
            <a:xfrm>
              <a:off x="2868" y="1647"/>
              <a:ext cx="16" cy="1"/>
            </a:xfrm>
            <a:prstGeom prst="line">
              <a:avLst/>
            </a:prstGeom>
            <a:noFill/>
            <a:ln w="12700">
              <a:solidFill>
                <a:schemeClr val="tx2"/>
              </a:solidFill>
              <a:round/>
              <a:headEnd/>
              <a:tailEnd/>
            </a:ln>
            <a:effectLst/>
          </p:spPr>
          <p:txBody>
            <a:bodyPr/>
            <a:lstStyle/>
            <a:p>
              <a:endParaRPr lang="en-US"/>
            </a:p>
          </p:txBody>
        </p:sp>
        <p:sp>
          <p:nvSpPr>
            <p:cNvPr id="66537" name="Line 2025"/>
            <p:cNvSpPr>
              <a:spLocks noChangeShapeType="1"/>
            </p:cNvSpPr>
            <p:nvPr/>
          </p:nvSpPr>
          <p:spPr bwMode="auto">
            <a:xfrm>
              <a:off x="2916" y="1647"/>
              <a:ext cx="16" cy="1"/>
            </a:xfrm>
            <a:prstGeom prst="line">
              <a:avLst/>
            </a:prstGeom>
            <a:noFill/>
            <a:ln w="12700">
              <a:solidFill>
                <a:schemeClr val="tx2"/>
              </a:solidFill>
              <a:round/>
              <a:headEnd/>
              <a:tailEnd/>
            </a:ln>
            <a:effectLst/>
          </p:spPr>
          <p:txBody>
            <a:bodyPr/>
            <a:lstStyle/>
            <a:p>
              <a:endParaRPr lang="en-US"/>
            </a:p>
          </p:txBody>
        </p:sp>
        <p:sp>
          <p:nvSpPr>
            <p:cNvPr id="66538" name="Line 2026"/>
            <p:cNvSpPr>
              <a:spLocks noChangeShapeType="1"/>
            </p:cNvSpPr>
            <p:nvPr/>
          </p:nvSpPr>
          <p:spPr bwMode="auto">
            <a:xfrm>
              <a:off x="2964" y="1647"/>
              <a:ext cx="16" cy="1"/>
            </a:xfrm>
            <a:prstGeom prst="line">
              <a:avLst/>
            </a:prstGeom>
            <a:noFill/>
            <a:ln w="12700">
              <a:solidFill>
                <a:schemeClr val="tx2"/>
              </a:solidFill>
              <a:round/>
              <a:headEnd/>
              <a:tailEnd/>
            </a:ln>
            <a:effectLst/>
          </p:spPr>
          <p:txBody>
            <a:bodyPr/>
            <a:lstStyle/>
            <a:p>
              <a:endParaRPr lang="en-US"/>
            </a:p>
          </p:txBody>
        </p:sp>
        <p:sp>
          <p:nvSpPr>
            <p:cNvPr id="66539" name="Line 2027"/>
            <p:cNvSpPr>
              <a:spLocks noChangeShapeType="1"/>
            </p:cNvSpPr>
            <p:nvPr/>
          </p:nvSpPr>
          <p:spPr bwMode="auto">
            <a:xfrm>
              <a:off x="3012" y="1647"/>
              <a:ext cx="16" cy="1"/>
            </a:xfrm>
            <a:prstGeom prst="line">
              <a:avLst/>
            </a:prstGeom>
            <a:noFill/>
            <a:ln w="12700">
              <a:solidFill>
                <a:schemeClr val="tx2"/>
              </a:solidFill>
              <a:round/>
              <a:headEnd/>
              <a:tailEnd/>
            </a:ln>
            <a:effectLst/>
          </p:spPr>
          <p:txBody>
            <a:bodyPr/>
            <a:lstStyle/>
            <a:p>
              <a:endParaRPr lang="en-US"/>
            </a:p>
          </p:txBody>
        </p:sp>
        <p:sp>
          <p:nvSpPr>
            <p:cNvPr id="66540" name="Line 2028"/>
            <p:cNvSpPr>
              <a:spLocks noChangeShapeType="1"/>
            </p:cNvSpPr>
            <p:nvPr/>
          </p:nvSpPr>
          <p:spPr bwMode="auto">
            <a:xfrm>
              <a:off x="3060" y="1647"/>
              <a:ext cx="16" cy="1"/>
            </a:xfrm>
            <a:prstGeom prst="line">
              <a:avLst/>
            </a:prstGeom>
            <a:noFill/>
            <a:ln w="12700">
              <a:solidFill>
                <a:schemeClr val="tx2"/>
              </a:solidFill>
              <a:round/>
              <a:headEnd/>
              <a:tailEnd/>
            </a:ln>
            <a:effectLst/>
          </p:spPr>
          <p:txBody>
            <a:bodyPr/>
            <a:lstStyle/>
            <a:p>
              <a:endParaRPr lang="en-US"/>
            </a:p>
          </p:txBody>
        </p:sp>
        <p:sp>
          <p:nvSpPr>
            <p:cNvPr id="66541" name="Line 2029"/>
            <p:cNvSpPr>
              <a:spLocks noChangeShapeType="1"/>
            </p:cNvSpPr>
            <p:nvPr/>
          </p:nvSpPr>
          <p:spPr bwMode="auto">
            <a:xfrm>
              <a:off x="3108" y="1647"/>
              <a:ext cx="16" cy="1"/>
            </a:xfrm>
            <a:prstGeom prst="line">
              <a:avLst/>
            </a:prstGeom>
            <a:noFill/>
            <a:ln w="12700">
              <a:solidFill>
                <a:schemeClr val="tx2"/>
              </a:solidFill>
              <a:round/>
              <a:headEnd/>
              <a:tailEnd/>
            </a:ln>
            <a:effectLst/>
          </p:spPr>
          <p:txBody>
            <a:bodyPr/>
            <a:lstStyle/>
            <a:p>
              <a:endParaRPr lang="en-US"/>
            </a:p>
          </p:txBody>
        </p:sp>
        <p:sp>
          <p:nvSpPr>
            <p:cNvPr id="66542" name="Line 2030"/>
            <p:cNvSpPr>
              <a:spLocks noChangeShapeType="1"/>
            </p:cNvSpPr>
            <p:nvPr/>
          </p:nvSpPr>
          <p:spPr bwMode="auto">
            <a:xfrm>
              <a:off x="3156" y="1647"/>
              <a:ext cx="15" cy="1"/>
            </a:xfrm>
            <a:prstGeom prst="line">
              <a:avLst/>
            </a:prstGeom>
            <a:noFill/>
            <a:ln w="12700">
              <a:solidFill>
                <a:schemeClr val="tx2"/>
              </a:solidFill>
              <a:round/>
              <a:headEnd/>
              <a:tailEnd/>
            </a:ln>
            <a:effectLst/>
          </p:spPr>
          <p:txBody>
            <a:bodyPr/>
            <a:lstStyle/>
            <a:p>
              <a:endParaRPr lang="en-US"/>
            </a:p>
          </p:txBody>
        </p:sp>
        <p:sp>
          <p:nvSpPr>
            <p:cNvPr id="66543" name="Line 2031"/>
            <p:cNvSpPr>
              <a:spLocks noChangeShapeType="1"/>
            </p:cNvSpPr>
            <p:nvPr/>
          </p:nvSpPr>
          <p:spPr bwMode="auto">
            <a:xfrm>
              <a:off x="3203" y="1647"/>
              <a:ext cx="16" cy="1"/>
            </a:xfrm>
            <a:prstGeom prst="line">
              <a:avLst/>
            </a:prstGeom>
            <a:noFill/>
            <a:ln w="12700">
              <a:solidFill>
                <a:schemeClr val="tx2"/>
              </a:solidFill>
              <a:round/>
              <a:headEnd/>
              <a:tailEnd/>
            </a:ln>
            <a:effectLst/>
          </p:spPr>
          <p:txBody>
            <a:bodyPr/>
            <a:lstStyle/>
            <a:p>
              <a:endParaRPr lang="en-US"/>
            </a:p>
          </p:txBody>
        </p:sp>
        <p:sp>
          <p:nvSpPr>
            <p:cNvPr id="66544" name="Line 2032"/>
            <p:cNvSpPr>
              <a:spLocks noChangeShapeType="1"/>
            </p:cNvSpPr>
            <p:nvPr/>
          </p:nvSpPr>
          <p:spPr bwMode="auto">
            <a:xfrm>
              <a:off x="3251" y="1647"/>
              <a:ext cx="16" cy="1"/>
            </a:xfrm>
            <a:prstGeom prst="line">
              <a:avLst/>
            </a:prstGeom>
            <a:noFill/>
            <a:ln w="12700">
              <a:solidFill>
                <a:schemeClr val="tx2"/>
              </a:solidFill>
              <a:round/>
              <a:headEnd/>
              <a:tailEnd/>
            </a:ln>
            <a:effectLst/>
          </p:spPr>
          <p:txBody>
            <a:bodyPr/>
            <a:lstStyle/>
            <a:p>
              <a:endParaRPr lang="en-US"/>
            </a:p>
          </p:txBody>
        </p:sp>
        <p:sp>
          <p:nvSpPr>
            <p:cNvPr id="66545" name="Line 2033"/>
            <p:cNvSpPr>
              <a:spLocks noChangeShapeType="1"/>
            </p:cNvSpPr>
            <p:nvPr/>
          </p:nvSpPr>
          <p:spPr bwMode="auto">
            <a:xfrm>
              <a:off x="3299" y="1647"/>
              <a:ext cx="16" cy="1"/>
            </a:xfrm>
            <a:prstGeom prst="line">
              <a:avLst/>
            </a:prstGeom>
            <a:noFill/>
            <a:ln w="12700">
              <a:solidFill>
                <a:schemeClr val="tx2"/>
              </a:solidFill>
              <a:round/>
              <a:headEnd/>
              <a:tailEnd/>
            </a:ln>
            <a:effectLst/>
          </p:spPr>
          <p:txBody>
            <a:bodyPr/>
            <a:lstStyle/>
            <a:p>
              <a:endParaRPr lang="en-US"/>
            </a:p>
          </p:txBody>
        </p:sp>
        <p:sp>
          <p:nvSpPr>
            <p:cNvPr id="66546" name="Line 2034"/>
            <p:cNvSpPr>
              <a:spLocks noChangeShapeType="1"/>
            </p:cNvSpPr>
            <p:nvPr/>
          </p:nvSpPr>
          <p:spPr bwMode="auto">
            <a:xfrm>
              <a:off x="3347" y="1647"/>
              <a:ext cx="16" cy="1"/>
            </a:xfrm>
            <a:prstGeom prst="line">
              <a:avLst/>
            </a:prstGeom>
            <a:noFill/>
            <a:ln w="12700">
              <a:solidFill>
                <a:schemeClr val="tx2"/>
              </a:solidFill>
              <a:round/>
              <a:headEnd/>
              <a:tailEnd/>
            </a:ln>
            <a:effectLst/>
          </p:spPr>
          <p:txBody>
            <a:bodyPr/>
            <a:lstStyle/>
            <a:p>
              <a:endParaRPr lang="en-US"/>
            </a:p>
          </p:txBody>
        </p:sp>
        <p:sp>
          <p:nvSpPr>
            <p:cNvPr id="66547" name="Line 2035"/>
            <p:cNvSpPr>
              <a:spLocks noChangeShapeType="1"/>
            </p:cNvSpPr>
            <p:nvPr/>
          </p:nvSpPr>
          <p:spPr bwMode="auto">
            <a:xfrm>
              <a:off x="3395" y="1647"/>
              <a:ext cx="16" cy="1"/>
            </a:xfrm>
            <a:prstGeom prst="line">
              <a:avLst/>
            </a:prstGeom>
            <a:noFill/>
            <a:ln w="12700">
              <a:solidFill>
                <a:schemeClr val="tx2"/>
              </a:solidFill>
              <a:round/>
              <a:headEnd/>
              <a:tailEnd/>
            </a:ln>
            <a:effectLst/>
          </p:spPr>
          <p:txBody>
            <a:bodyPr/>
            <a:lstStyle/>
            <a:p>
              <a:endParaRPr lang="en-US"/>
            </a:p>
          </p:txBody>
        </p:sp>
        <p:sp>
          <p:nvSpPr>
            <p:cNvPr id="66548" name="Line 2036"/>
            <p:cNvSpPr>
              <a:spLocks noChangeShapeType="1"/>
            </p:cNvSpPr>
            <p:nvPr/>
          </p:nvSpPr>
          <p:spPr bwMode="auto">
            <a:xfrm>
              <a:off x="3443" y="1647"/>
              <a:ext cx="16" cy="1"/>
            </a:xfrm>
            <a:prstGeom prst="line">
              <a:avLst/>
            </a:prstGeom>
            <a:noFill/>
            <a:ln w="12700">
              <a:solidFill>
                <a:schemeClr val="tx2"/>
              </a:solidFill>
              <a:round/>
              <a:headEnd/>
              <a:tailEnd/>
            </a:ln>
            <a:effectLst/>
          </p:spPr>
          <p:txBody>
            <a:bodyPr/>
            <a:lstStyle/>
            <a:p>
              <a:endParaRPr lang="en-US"/>
            </a:p>
          </p:txBody>
        </p:sp>
        <p:sp>
          <p:nvSpPr>
            <p:cNvPr id="66549" name="Line 2037"/>
            <p:cNvSpPr>
              <a:spLocks noChangeShapeType="1"/>
            </p:cNvSpPr>
            <p:nvPr/>
          </p:nvSpPr>
          <p:spPr bwMode="auto">
            <a:xfrm>
              <a:off x="3491" y="1647"/>
              <a:ext cx="16" cy="1"/>
            </a:xfrm>
            <a:prstGeom prst="line">
              <a:avLst/>
            </a:prstGeom>
            <a:noFill/>
            <a:ln w="12700">
              <a:solidFill>
                <a:schemeClr val="tx2"/>
              </a:solidFill>
              <a:round/>
              <a:headEnd/>
              <a:tailEnd/>
            </a:ln>
            <a:effectLst/>
          </p:spPr>
          <p:txBody>
            <a:bodyPr/>
            <a:lstStyle/>
            <a:p>
              <a:endParaRPr lang="en-US"/>
            </a:p>
          </p:txBody>
        </p:sp>
        <p:sp>
          <p:nvSpPr>
            <p:cNvPr id="66550" name="Line 2038"/>
            <p:cNvSpPr>
              <a:spLocks noChangeShapeType="1"/>
            </p:cNvSpPr>
            <p:nvPr/>
          </p:nvSpPr>
          <p:spPr bwMode="auto">
            <a:xfrm>
              <a:off x="3539" y="1647"/>
              <a:ext cx="16" cy="1"/>
            </a:xfrm>
            <a:prstGeom prst="line">
              <a:avLst/>
            </a:prstGeom>
            <a:noFill/>
            <a:ln w="12700">
              <a:solidFill>
                <a:schemeClr val="tx2"/>
              </a:solidFill>
              <a:round/>
              <a:headEnd/>
              <a:tailEnd/>
            </a:ln>
            <a:effectLst/>
          </p:spPr>
          <p:txBody>
            <a:bodyPr/>
            <a:lstStyle/>
            <a:p>
              <a:endParaRPr lang="en-US"/>
            </a:p>
          </p:txBody>
        </p:sp>
        <p:sp>
          <p:nvSpPr>
            <p:cNvPr id="66551" name="Line 2039"/>
            <p:cNvSpPr>
              <a:spLocks noChangeShapeType="1"/>
            </p:cNvSpPr>
            <p:nvPr/>
          </p:nvSpPr>
          <p:spPr bwMode="auto">
            <a:xfrm>
              <a:off x="3587" y="1647"/>
              <a:ext cx="16" cy="1"/>
            </a:xfrm>
            <a:prstGeom prst="line">
              <a:avLst/>
            </a:prstGeom>
            <a:noFill/>
            <a:ln w="12700">
              <a:solidFill>
                <a:schemeClr val="tx2"/>
              </a:solidFill>
              <a:round/>
              <a:headEnd/>
              <a:tailEnd/>
            </a:ln>
            <a:effectLst/>
          </p:spPr>
          <p:txBody>
            <a:bodyPr/>
            <a:lstStyle/>
            <a:p>
              <a:endParaRPr lang="en-US"/>
            </a:p>
          </p:txBody>
        </p:sp>
        <p:sp>
          <p:nvSpPr>
            <p:cNvPr id="66552" name="Line 2040"/>
            <p:cNvSpPr>
              <a:spLocks noChangeShapeType="1"/>
            </p:cNvSpPr>
            <p:nvPr/>
          </p:nvSpPr>
          <p:spPr bwMode="auto">
            <a:xfrm>
              <a:off x="3635" y="1647"/>
              <a:ext cx="16" cy="1"/>
            </a:xfrm>
            <a:prstGeom prst="line">
              <a:avLst/>
            </a:prstGeom>
            <a:noFill/>
            <a:ln w="12700">
              <a:solidFill>
                <a:schemeClr val="tx2"/>
              </a:solidFill>
              <a:round/>
              <a:headEnd/>
              <a:tailEnd/>
            </a:ln>
            <a:effectLst/>
          </p:spPr>
          <p:txBody>
            <a:bodyPr/>
            <a:lstStyle/>
            <a:p>
              <a:endParaRPr lang="en-US"/>
            </a:p>
          </p:txBody>
        </p:sp>
        <p:sp>
          <p:nvSpPr>
            <p:cNvPr id="66553" name="Line 2041"/>
            <p:cNvSpPr>
              <a:spLocks noChangeShapeType="1"/>
            </p:cNvSpPr>
            <p:nvPr/>
          </p:nvSpPr>
          <p:spPr bwMode="auto">
            <a:xfrm>
              <a:off x="3683" y="1647"/>
              <a:ext cx="16" cy="1"/>
            </a:xfrm>
            <a:prstGeom prst="line">
              <a:avLst/>
            </a:prstGeom>
            <a:noFill/>
            <a:ln w="12700">
              <a:solidFill>
                <a:schemeClr val="tx2"/>
              </a:solidFill>
              <a:round/>
              <a:headEnd/>
              <a:tailEnd/>
            </a:ln>
            <a:effectLst/>
          </p:spPr>
          <p:txBody>
            <a:bodyPr/>
            <a:lstStyle/>
            <a:p>
              <a:endParaRPr lang="en-US"/>
            </a:p>
          </p:txBody>
        </p:sp>
        <p:sp>
          <p:nvSpPr>
            <p:cNvPr id="66554" name="Line 2042"/>
            <p:cNvSpPr>
              <a:spLocks noChangeShapeType="1"/>
            </p:cNvSpPr>
            <p:nvPr/>
          </p:nvSpPr>
          <p:spPr bwMode="auto">
            <a:xfrm>
              <a:off x="3731" y="1647"/>
              <a:ext cx="16" cy="1"/>
            </a:xfrm>
            <a:prstGeom prst="line">
              <a:avLst/>
            </a:prstGeom>
            <a:noFill/>
            <a:ln w="12700">
              <a:solidFill>
                <a:schemeClr val="tx2"/>
              </a:solidFill>
              <a:round/>
              <a:headEnd/>
              <a:tailEnd/>
            </a:ln>
            <a:effectLst/>
          </p:spPr>
          <p:txBody>
            <a:bodyPr/>
            <a:lstStyle/>
            <a:p>
              <a:endParaRPr lang="en-US"/>
            </a:p>
          </p:txBody>
        </p:sp>
        <p:sp>
          <p:nvSpPr>
            <p:cNvPr id="66555" name="Line 2043"/>
            <p:cNvSpPr>
              <a:spLocks noChangeShapeType="1"/>
            </p:cNvSpPr>
            <p:nvPr/>
          </p:nvSpPr>
          <p:spPr bwMode="auto">
            <a:xfrm>
              <a:off x="3778" y="1647"/>
              <a:ext cx="16" cy="1"/>
            </a:xfrm>
            <a:prstGeom prst="line">
              <a:avLst/>
            </a:prstGeom>
            <a:noFill/>
            <a:ln w="12700">
              <a:solidFill>
                <a:schemeClr val="tx2"/>
              </a:solidFill>
              <a:round/>
              <a:headEnd/>
              <a:tailEnd/>
            </a:ln>
            <a:effectLst/>
          </p:spPr>
          <p:txBody>
            <a:bodyPr/>
            <a:lstStyle/>
            <a:p>
              <a:endParaRPr lang="en-US"/>
            </a:p>
          </p:txBody>
        </p:sp>
        <p:sp>
          <p:nvSpPr>
            <p:cNvPr id="66556" name="Line 2044"/>
            <p:cNvSpPr>
              <a:spLocks noChangeShapeType="1"/>
            </p:cNvSpPr>
            <p:nvPr/>
          </p:nvSpPr>
          <p:spPr bwMode="auto">
            <a:xfrm>
              <a:off x="3826" y="1647"/>
              <a:ext cx="16" cy="1"/>
            </a:xfrm>
            <a:prstGeom prst="line">
              <a:avLst/>
            </a:prstGeom>
            <a:noFill/>
            <a:ln w="12700">
              <a:solidFill>
                <a:schemeClr val="tx2"/>
              </a:solidFill>
              <a:round/>
              <a:headEnd/>
              <a:tailEnd/>
            </a:ln>
            <a:effectLst/>
          </p:spPr>
          <p:txBody>
            <a:bodyPr/>
            <a:lstStyle/>
            <a:p>
              <a:endParaRPr lang="en-US"/>
            </a:p>
          </p:txBody>
        </p:sp>
        <p:sp>
          <p:nvSpPr>
            <p:cNvPr id="66557" name="Line 2045"/>
            <p:cNvSpPr>
              <a:spLocks noChangeShapeType="1"/>
            </p:cNvSpPr>
            <p:nvPr/>
          </p:nvSpPr>
          <p:spPr bwMode="auto">
            <a:xfrm>
              <a:off x="3874" y="1647"/>
              <a:ext cx="16" cy="1"/>
            </a:xfrm>
            <a:prstGeom prst="line">
              <a:avLst/>
            </a:prstGeom>
            <a:noFill/>
            <a:ln w="12700">
              <a:solidFill>
                <a:schemeClr val="tx2"/>
              </a:solidFill>
              <a:round/>
              <a:headEnd/>
              <a:tailEnd/>
            </a:ln>
            <a:effectLst/>
          </p:spPr>
          <p:txBody>
            <a:bodyPr/>
            <a:lstStyle/>
            <a:p>
              <a:endParaRPr lang="en-US"/>
            </a:p>
          </p:txBody>
        </p:sp>
        <p:sp>
          <p:nvSpPr>
            <p:cNvPr id="66558" name="Line 2046"/>
            <p:cNvSpPr>
              <a:spLocks noChangeShapeType="1"/>
            </p:cNvSpPr>
            <p:nvPr/>
          </p:nvSpPr>
          <p:spPr bwMode="auto">
            <a:xfrm>
              <a:off x="3922" y="1647"/>
              <a:ext cx="16" cy="1"/>
            </a:xfrm>
            <a:prstGeom prst="line">
              <a:avLst/>
            </a:prstGeom>
            <a:noFill/>
            <a:ln w="12700">
              <a:solidFill>
                <a:schemeClr val="tx2"/>
              </a:solidFill>
              <a:round/>
              <a:headEnd/>
              <a:tailEnd/>
            </a:ln>
            <a:effectLst/>
          </p:spPr>
          <p:txBody>
            <a:bodyPr/>
            <a:lstStyle/>
            <a:p>
              <a:endParaRPr lang="en-US"/>
            </a:p>
          </p:txBody>
        </p:sp>
        <p:sp>
          <p:nvSpPr>
            <p:cNvPr id="66559" name="Line 2047"/>
            <p:cNvSpPr>
              <a:spLocks noChangeShapeType="1"/>
            </p:cNvSpPr>
            <p:nvPr/>
          </p:nvSpPr>
          <p:spPr bwMode="auto">
            <a:xfrm>
              <a:off x="3970" y="1647"/>
              <a:ext cx="16" cy="1"/>
            </a:xfrm>
            <a:prstGeom prst="line">
              <a:avLst/>
            </a:prstGeom>
            <a:noFill/>
            <a:ln w="12700">
              <a:solidFill>
                <a:schemeClr val="tx2"/>
              </a:solidFill>
              <a:round/>
              <a:headEnd/>
              <a:tailEnd/>
            </a:ln>
            <a:effectLst/>
          </p:spPr>
          <p:txBody>
            <a:bodyPr/>
            <a:lstStyle/>
            <a:p>
              <a:endParaRPr lang="en-US"/>
            </a:p>
          </p:txBody>
        </p:sp>
        <p:sp>
          <p:nvSpPr>
            <p:cNvPr id="66560" name="Line 2048"/>
            <p:cNvSpPr>
              <a:spLocks noChangeShapeType="1"/>
            </p:cNvSpPr>
            <p:nvPr/>
          </p:nvSpPr>
          <p:spPr bwMode="auto">
            <a:xfrm>
              <a:off x="4018" y="1647"/>
              <a:ext cx="16" cy="1"/>
            </a:xfrm>
            <a:prstGeom prst="line">
              <a:avLst/>
            </a:prstGeom>
            <a:noFill/>
            <a:ln w="12700">
              <a:solidFill>
                <a:schemeClr val="tx2"/>
              </a:solidFill>
              <a:round/>
              <a:headEnd/>
              <a:tailEnd/>
            </a:ln>
            <a:effectLst/>
          </p:spPr>
          <p:txBody>
            <a:bodyPr/>
            <a:lstStyle/>
            <a:p>
              <a:endParaRPr lang="en-US"/>
            </a:p>
          </p:txBody>
        </p:sp>
        <p:sp>
          <p:nvSpPr>
            <p:cNvPr id="66561" name="Line 2049"/>
            <p:cNvSpPr>
              <a:spLocks noChangeShapeType="1"/>
            </p:cNvSpPr>
            <p:nvPr/>
          </p:nvSpPr>
          <p:spPr bwMode="auto">
            <a:xfrm>
              <a:off x="4066" y="1647"/>
              <a:ext cx="16" cy="1"/>
            </a:xfrm>
            <a:prstGeom prst="line">
              <a:avLst/>
            </a:prstGeom>
            <a:noFill/>
            <a:ln w="12700">
              <a:solidFill>
                <a:schemeClr val="tx2"/>
              </a:solidFill>
              <a:round/>
              <a:headEnd/>
              <a:tailEnd/>
            </a:ln>
            <a:effectLst/>
          </p:spPr>
          <p:txBody>
            <a:bodyPr/>
            <a:lstStyle/>
            <a:p>
              <a:endParaRPr lang="en-US"/>
            </a:p>
          </p:txBody>
        </p:sp>
        <p:sp>
          <p:nvSpPr>
            <p:cNvPr id="66562" name="Line 2050"/>
            <p:cNvSpPr>
              <a:spLocks noChangeShapeType="1"/>
            </p:cNvSpPr>
            <p:nvPr/>
          </p:nvSpPr>
          <p:spPr bwMode="auto">
            <a:xfrm>
              <a:off x="4114" y="1647"/>
              <a:ext cx="16" cy="1"/>
            </a:xfrm>
            <a:prstGeom prst="line">
              <a:avLst/>
            </a:prstGeom>
            <a:noFill/>
            <a:ln w="12700">
              <a:solidFill>
                <a:schemeClr val="tx2"/>
              </a:solidFill>
              <a:round/>
              <a:headEnd/>
              <a:tailEnd/>
            </a:ln>
            <a:effectLst/>
          </p:spPr>
          <p:txBody>
            <a:bodyPr/>
            <a:lstStyle/>
            <a:p>
              <a:endParaRPr lang="en-US"/>
            </a:p>
          </p:txBody>
        </p:sp>
        <p:sp>
          <p:nvSpPr>
            <p:cNvPr id="66563" name="Line 2051"/>
            <p:cNvSpPr>
              <a:spLocks noChangeShapeType="1"/>
            </p:cNvSpPr>
            <p:nvPr/>
          </p:nvSpPr>
          <p:spPr bwMode="auto">
            <a:xfrm>
              <a:off x="4162" y="1647"/>
              <a:ext cx="16" cy="1"/>
            </a:xfrm>
            <a:prstGeom prst="line">
              <a:avLst/>
            </a:prstGeom>
            <a:noFill/>
            <a:ln w="12700">
              <a:solidFill>
                <a:schemeClr val="tx2"/>
              </a:solidFill>
              <a:round/>
              <a:headEnd/>
              <a:tailEnd/>
            </a:ln>
            <a:effectLst/>
          </p:spPr>
          <p:txBody>
            <a:bodyPr/>
            <a:lstStyle/>
            <a:p>
              <a:endParaRPr lang="en-US"/>
            </a:p>
          </p:txBody>
        </p:sp>
        <p:sp>
          <p:nvSpPr>
            <p:cNvPr id="66564" name="Line 2052"/>
            <p:cNvSpPr>
              <a:spLocks noChangeShapeType="1"/>
            </p:cNvSpPr>
            <p:nvPr/>
          </p:nvSpPr>
          <p:spPr bwMode="auto">
            <a:xfrm>
              <a:off x="4210" y="1647"/>
              <a:ext cx="16" cy="1"/>
            </a:xfrm>
            <a:prstGeom prst="line">
              <a:avLst/>
            </a:prstGeom>
            <a:noFill/>
            <a:ln w="12700">
              <a:solidFill>
                <a:schemeClr val="tx2"/>
              </a:solidFill>
              <a:round/>
              <a:headEnd/>
              <a:tailEnd/>
            </a:ln>
            <a:effectLst/>
          </p:spPr>
          <p:txBody>
            <a:bodyPr/>
            <a:lstStyle/>
            <a:p>
              <a:endParaRPr lang="en-US"/>
            </a:p>
          </p:txBody>
        </p:sp>
        <p:sp>
          <p:nvSpPr>
            <p:cNvPr id="66565" name="Line 2053"/>
            <p:cNvSpPr>
              <a:spLocks noChangeShapeType="1"/>
            </p:cNvSpPr>
            <p:nvPr/>
          </p:nvSpPr>
          <p:spPr bwMode="auto">
            <a:xfrm>
              <a:off x="4258" y="1647"/>
              <a:ext cx="16" cy="1"/>
            </a:xfrm>
            <a:prstGeom prst="line">
              <a:avLst/>
            </a:prstGeom>
            <a:noFill/>
            <a:ln w="12700">
              <a:solidFill>
                <a:schemeClr val="tx2"/>
              </a:solidFill>
              <a:round/>
              <a:headEnd/>
              <a:tailEnd/>
            </a:ln>
            <a:effectLst/>
          </p:spPr>
          <p:txBody>
            <a:bodyPr/>
            <a:lstStyle/>
            <a:p>
              <a:endParaRPr lang="en-US"/>
            </a:p>
          </p:txBody>
        </p:sp>
        <p:sp>
          <p:nvSpPr>
            <p:cNvPr id="66566" name="Line 2054"/>
            <p:cNvSpPr>
              <a:spLocks noChangeShapeType="1"/>
            </p:cNvSpPr>
            <p:nvPr/>
          </p:nvSpPr>
          <p:spPr bwMode="auto">
            <a:xfrm>
              <a:off x="4306" y="1647"/>
              <a:ext cx="16" cy="1"/>
            </a:xfrm>
            <a:prstGeom prst="line">
              <a:avLst/>
            </a:prstGeom>
            <a:noFill/>
            <a:ln w="12700">
              <a:solidFill>
                <a:schemeClr val="tx2"/>
              </a:solidFill>
              <a:round/>
              <a:headEnd/>
              <a:tailEnd/>
            </a:ln>
            <a:effectLst/>
          </p:spPr>
          <p:txBody>
            <a:bodyPr/>
            <a:lstStyle/>
            <a:p>
              <a:endParaRPr lang="en-US"/>
            </a:p>
          </p:txBody>
        </p:sp>
        <p:sp>
          <p:nvSpPr>
            <p:cNvPr id="66567" name="Line 2055"/>
            <p:cNvSpPr>
              <a:spLocks noChangeShapeType="1"/>
            </p:cNvSpPr>
            <p:nvPr/>
          </p:nvSpPr>
          <p:spPr bwMode="auto">
            <a:xfrm>
              <a:off x="4353" y="1647"/>
              <a:ext cx="16" cy="1"/>
            </a:xfrm>
            <a:prstGeom prst="line">
              <a:avLst/>
            </a:prstGeom>
            <a:noFill/>
            <a:ln w="12700">
              <a:solidFill>
                <a:schemeClr val="tx2"/>
              </a:solidFill>
              <a:round/>
              <a:headEnd/>
              <a:tailEnd/>
            </a:ln>
            <a:effectLst/>
          </p:spPr>
          <p:txBody>
            <a:bodyPr/>
            <a:lstStyle/>
            <a:p>
              <a:endParaRPr lang="en-US"/>
            </a:p>
          </p:txBody>
        </p:sp>
        <p:sp>
          <p:nvSpPr>
            <p:cNvPr id="66568" name="Line 2056"/>
            <p:cNvSpPr>
              <a:spLocks noChangeShapeType="1"/>
            </p:cNvSpPr>
            <p:nvPr/>
          </p:nvSpPr>
          <p:spPr bwMode="auto">
            <a:xfrm>
              <a:off x="4401" y="1647"/>
              <a:ext cx="16" cy="1"/>
            </a:xfrm>
            <a:prstGeom prst="line">
              <a:avLst/>
            </a:prstGeom>
            <a:noFill/>
            <a:ln w="12700">
              <a:solidFill>
                <a:schemeClr val="tx2"/>
              </a:solidFill>
              <a:round/>
              <a:headEnd/>
              <a:tailEnd/>
            </a:ln>
            <a:effectLst/>
          </p:spPr>
          <p:txBody>
            <a:bodyPr/>
            <a:lstStyle/>
            <a:p>
              <a:endParaRPr lang="en-US"/>
            </a:p>
          </p:txBody>
        </p:sp>
        <p:sp>
          <p:nvSpPr>
            <p:cNvPr id="66569" name="Line 2057"/>
            <p:cNvSpPr>
              <a:spLocks noChangeShapeType="1"/>
            </p:cNvSpPr>
            <p:nvPr/>
          </p:nvSpPr>
          <p:spPr bwMode="auto">
            <a:xfrm>
              <a:off x="4449" y="1647"/>
              <a:ext cx="16" cy="1"/>
            </a:xfrm>
            <a:prstGeom prst="line">
              <a:avLst/>
            </a:prstGeom>
            <a:noFill/>
            <a:ln w="12700">
              <a:solidFill>
                <a:schemeClr val="tx2"/>
              </a:solidFill>
              <a:round/>
              <a:headEnd/>
              <a:tailEnd/>
            </a:ln>
            <a:effectLst/>
          </p:spPr>
          <p:txBody>
            <a:bodyPr/>
            <a:lstStyle/>
            <a:p>
              <a:endParaRPr lang="en-US"/>
            </a:p>
          </p:txBody>
        </p:sp>
        <p:sp>
          <p:nvSpPr>
            <p:cNvPr id="66570" name="Line 2058"/>
            <p:cNvSpPr>
              <a:spLocks noChangeShapeType="1"/>
            </p:cNvSpPr>
            <p:nvPr/>
          </p:nvSpPr>
          <p:spPr bwMode="auto">
            <a:xfrm>
              <a:off x="4497" y="1647"/>
              <a:ext cx="16" cy="1"/>
            </a:xfrm>
            <a:prstGeom prst="line">
              <a:avLst/>
            </a:prstGeom>
            <a:noFill/>
            <a:ln w="12700">
              <a:solidFill>
                <a:schemeClr val="tx2"/>
              </a:solidFill>
              <a:round/>
              <a:headEnd/>
              <a:tailEnd/>
            </a:ln>
            <a:effectLst/>
          </p:spPr>
          <p:txBody>
            <a:bodyPr/>
            <a:lstStyle/>
            <a:p>
              <a:endParaRPr lang="en-US"/>
            </a:p>
          </p:txBody>
        </p:sp>
        <p:sp>
          <p:nvSpPr>
            <p:cNvPr id="66571" name="Line 2059"/>
            <p:cNvSpPr>
              <a:spLocks noChangeShapeType="1"/>
            </p:cNvSpPr>
            <p:nvPr/>
          </p:nvSpPr>
          <p:spPr bwMode="auto">
            <a:xfrm>
              <a:off x="4545" y="1647"/>
              <a:ext cx="16" cy="1"/>
            </a:xfrm>
            <a:prstGeom prst="line">
              <a:avLst/>
            </a:prstGeom>
            <a:noFill/>
            <a:ln w="12700">
              <a:solidFill>
                <a:schemeClr val="tx2"/>
              </a:solidFill>
              <a:round/>
              <a:headEnd/>
              <a:tailEnd/>
            </a:ln>
            <a:effectLst/>
          </p:spPr>
          <p:txBody>
            <a:bodyPr/>
            <a:lstStyle/>
            <a:p>
              <a:endParaRPr lang="en-US"/>
            </a:p>
          </p:txBody>
        </p:sp>
        <p:sp>
          <p:nvSpPr>
            <p:cNvPr id="66572" name="Line 2060"/>
            <p:cNvSpPr>
              <a:spLocks noChangeShapeType="1"/>
            </p:cNvSpPr>
            <p:nvPr/>
          </p:nvSpPr>
          <p:spPr bwMode="auto">
            <a:xfrm>
              <a:off x="4593" y="1647"/>
              <a:ext cx="16" cy="1"/>
            </a:xfrm>
            <a:prstGeom prst="line">
              <a:avLst/>
            </a:prstGeom>
            <a:noFill/>
            <a:ln w="12700">
              <a:solidFill>
                <a:schemeClr val="tx2"/>
              </a:solidFill>
              <a:round/>
              <a:headEnd/>
              <a:tailEnd/>
            </a:ln>
            <a:effectLst/>
          </p:spPr>
          <p:txBody>
            <a:bodyPr/>
            <a:lstStyle/>
            <a:p>
              <a:endParaRPr lang="en-US"/>
            </a:p>
          </p:txBody>
        </p:sp>
        <p:sp>
          <p:nvSpPr>
            <p:cNvPr id="66573" name="Line 2061"/>
            <p:cNvSpPr>
              <a:spLocks noChangeShapeType="1"/>
            </p:cNvSpPr>
            <p:nvPr/>
          </p:nvSpPr>
          <p:spPr bwMode="auto">
            <a:xfrm>
              <a:off x="4641" y="1647"/>
              <a:ext cx="16" cy="1"/>
            </a:xfrm>
            <a:prstGeom prst="line">
              <a:avLst/>
            </a:prstGeom>
            <a:noFill/>
            <a:ln w="12700">
              <a:solidFill>
                <a:schemeClr val="tx2"/>
              </a:solidFill>
              <a:round/>
              <a:headEnd/>
              <a:tailEnd/>
            </a:ln>
            <a:effectLst/>
          </p:spPr>
          <p:txBody>
            <a:bodyPr/>
            <a:lstStyle/>
            <a:p>
              <a:endParaRPr lang="en-US"/>
            </a:p>
          </p:txBody>
        </p:sp>
        <p:sp>
          <p:nvSpPr>
            <p:cNvPr id="66574" name="Line 2062"/>
            <p:cNvSpPr>
              <a:spLocks noChangeShapeType="1"/>
            </p:cNvSpPr>
            <p:nvPr/>
          </p:nvSpPr>
          <p:spPr bwMode="auto">
            <a:xfrm>
              <a:off x="4689" y="1647"/>
              <a:ext cx="16" cy="1"/>
            </a:xfrm>
            <a:prstGeom prst="line">
              <a:avLst/>
            </a:prstGeom>
            <a:noFill/>
            <a:ln w="12700">
              <a:solidFill>
                <a:schemeClr val="tx2"/>
              </a:solidFill>
              <a:round/>
              <a:headEnd/>
              <a:tailEnd/>
            </a:ln>
            <a:effectLst/>
          </p:spPr>
          <p:txBody>
            <a:bodyPr/>
            <a:lstStyle/>
            <a:p>
              <a:endParaRPr lang="en-US"/>
            </a:p>
          </p:txBody>
        </p:sp>
        <p:sp>
          <p:nvSpPr>
            <p:cNvPr id="66575" name="Line 2063"/>
            <p:cNvSpPr>
              <a:spLocks noChangeShapeType="1"/>
            </p:cNvSpPr>
            <p:nvPr/>
          </p:nvSpPr>
          <p:spPr bwMode="auto">
            <a:xfrm>
              <a:off x="4737" y="1647"/>
              <a:ext cx="16" cy="1"/>
            </a:xfrm>
            <a:prstGeom prst="line">
              <a:avLst/>
            </a:prstGeom>
            <a:noFill/>
            <a:ln w="12700">
              <a:solidFill>
                <a:schemeClr val="tx2"/>
              </a:solidFill>
              <a:round/>
              <a:headEnd/>
              <a:tailEnd/>
            </a:ln>
            <a:effectLst/>
          </p:spPr>
          <p:txBody>
            <a:bodyPr/>
            <a:lstStyle/>
            <a:p>
              <a:endParaRPr lang="en-US"/>
            </a:p>
          </p:txBody>
        </p:sp>
        <p:sp>
          <p:nvSpPr>
            <p:cNvPr id="66576" name="Line 2064"/>
            <p:cNvSpPr>
              <a:spLocks noChangeShapeType="1"/>
            </p:cNvSpPr>
            <p:nvPr/>
          </p:nvSpPr>
          <p:spPr bwMode="auto">
            <a:xfrm>
              <a:off x="4785" y="1647"/>
              <a:ext cx="16" cy="1"/>
            </a:xfrm>
            <a:prstGeom prst="line">
              <a:avLst/>
            </a:prstGeom>
            <a:noFill/>
            <a:ln w="12700">
              <a:solidFill>
                <a:schemeClr val="tx2"/>
              </a:solidFill>
              <a:round/>
              <a:headEnd/>
              <a:tailEnd/>
            </a:ln>
            <a:effectLst/>
          </p:spPr>
          <p:txBody>
            <a:bodyPr/>
            <a:lstStyle/>
            <a:p>
              <a:endParaRPr lang="en-US"/>
            </a:p>
          </p:txBody>
        </p:sp>
        <p:sp>
          <p:nvSpPr>
            <p:cNvPr id="66577" name="Line 2065"/>
            <p:cNvSpPr>
              <a:spLocks noChangeShapeType="1"/>
            </p:cNvSpPr>
            <p:nvPr/>
          </p:nvSpPr>
          <p:spPr bwMode="auto">
            <a:xfrm>
              <a:off x="4833" y="1647"/>
              <a:ext cx="16" cy="1"/>
            </a:xfrm>
            <a:prstGeom prst="line">
              <a:avLst/>
            </a:prstGeom>
            <a:noFill/>
            <a:ln w="12700">
              <a:solidFill>
                <a:schemeClr val="tx2"/>
              </a:solidFill>
              <a:round/>
              <a:headEnd/>
              <a:tailEnd/>
            </a:ln>
            <a:effectLst/>
          </p:spPr>
          <p:txBody>
            <a:bodyPr/>
            <a:lstStyle/>
            <a:p>
              <a:endParaRPr lang="en-US"/>
            </a:p>
          </p:txBody>
        </p:sp>
        <p:sp>
          <p:nvSpPr>
            <p:cNvPr id="66578" name="Line 2066"/>
            <p:cNvSpPr>
              <a:spLocks noChangeShapeType="1"/>
            </p:cNvSpPr>
            <p:nvPr/>
          </p:nvSpPr>
          <p:spPr bwMode="auto">
            <a:xfrm>
              <a:off x="4881" y="1647"/>
              <a:ext cx="16" cy="1"/>
            </a:xfrm>
            <a:prstGeom prst="line">
              <a:avLst/>
            </a:prstGeom>
            <a:noFill/>
            <a:ln w="12700">
              <a:solidFill>
                <a:schemeClr val="tx2"/>
              </a:solidFill>
              <a:round/>
              <a:headEnd/>
              <a:tailEnd/>
            </a:ln>
            <a:effectLst/>
          </p:spPr>
          <p:txBody>
            <a:bodyPr/>
            <a:lstStyle/>
            <a:p>
              <a:endParaRPr lang="en-US"/>
            </a:p>
          </p:txBody>
        </p:sp>
        <p:sp>
          <p:nvSpPr>
            <p:cNvPr id="66579" name="Line 2067"/>
            <p:cNvSpPr>
              <a:spLocks noChangeShapeType="1"/>
            </p:cNvSpPr>
            <p:nvPr/>
          </p:nvSpPr>
          <p:spPr bwMode="auto">
            <a:xfrm>
              <a:off x="1143" y="1575"/>
              <a:ext cx="16" cy="1"/>
            </a:xfrm>
            <a:prstGeom prst="line">
              <a:avLst/>
            </a:prstGeom>
            <a:noFill/>
            <a:ln w="12700">
              <a:solidFill>
                <a:schemeClr val="tx2"/>
              </a:solidFill>
              <a:round/>
              <a:headEnd/>
              <a:tailEnd/>
            </a:ln>
            <a:effectLst/>
          </p:spPr>
          <p:txBody>
            <a:bodyPr/>
            <a:lstStyle/>
            <a:p>
              <a:endParaRPr lang="en-US"/>
            </a:p>
          </p:txBody>
        </p:sp>
        <p:sp>
          <p:nvSpPr>
            <p:cNvPr id="66580" name="Line 2068"/>
            <p:cNvSpPr>
              <a:spLocks noChangeShapeType="1"/>
            </p:cNvSpPr>
            <p:nvPr/>
          </p:nvSpPr>
          <p:spPr bwMode="auto">
            <a:xfrm>
              <a:off x="1191" y="1575"/>
              <a:ext cx="16" cy="1"/>
            </a:xfrm>
            <a:prstGeom prst="line">
              <a:avLst/>
            </a:prstGeom>
            <a:noFill/>
            <a:ln w="12700">
              <a:solidFill>
                <a:schemeClr val="tx2"/>
              </a:solidFill>
              <a:round/>
              <a:headEnd/>
              <a:tailEnd/>
            </a:ln>
            <a:effectLst/>
          </p:spPr>
          <p:txBody>
            <a:bodyPr/>
            <a:lstStyle/>
            <a:p>
              <a:endParaRPr lang="en-US"/>
            </a:p>
          </p:txBody>
        </p:sp>
        <p:sp>
          <p:nvSpPr>
            <p:cNvPr id="66581" name="Line 2069"/>
            <p:cNvSpPr>
              <a:spLocks noChangeShapeType="1"/>
            </p:cNvSpPr>
            <p:nvPr/>
          </p:nvSpPr>
          <p:spPr bwMode="auto">
            <a:xfrm>
              <a:off x="1239" y="1575"/>
              <a:ext cx="16" cy="1"/>
            </a:xfrm>
            <a:prstGeom prst="line">
              <a:avLst/>
            </a:prstGeom>
            <a:noFill/>
            <a:ln w="12700">
              <a:solidFill>
                <a:schemeClr val="tx2"/>
              </a:solidFill>
              <a:round/>
              <a:headEnd/>
              <a:tailEnd/>
            </a:ln>
            <a:effectLst/>
          </p:spPr>
          <p:txBody>
            <a:bodyPr/>
            <a:lstStyle/>
            <a:p>
              <a:endParaRPr lang="en-US"/>
            </a:p>
          </p:txBody>
        </p:sp>
        <p:sp>
          <p:nvSpPr>
            <p:cNvPr id="66582" name="Line 2070"/>
            <p:cNvSpPr>
              <a:spLocks noChangeShapeType="1"/>
            </p:cNvSpPr>
            <p:nvPr/>
          </p:nvSpPr>
          <p:spPr bwMode="auto">
            <a:xfrm>
              <a:off x="1287" y="1575"/>
              <a:ext cx="16" cy="1"/>
            </a:xfrm>
            <a:prstGeom prst="line">
              <a:avLst/>
            </a:prstGeom>
            <a:noFill/>
            <a:ln w="12700">
              <a:solidFill>
                <a:schemeClr val="tx2"/>
              </a:solidFill>
              <a:round/>
              <a:headEnd/>
              <a:tailEnd/>
            </a:ln>
            <a:effectLst/>
          </p:spPr>
          <p:txBody>
            <a:bodyPr/>
            <a:lstStyle/>
            <a:p>
              <a:endParaRPr lang="en-US"/>
            </a:p>
          </p:txBody>
        </p:sp>
        <p:sp>
          <p:nvSpPr>
            <p:cNvPr id="66583" name="Line 2071"/>
            <p:cNvSpPr>
              <a:spLocks noChangeShapeType="1"/>
            </p:cNvSpPr>
            <p:nvPr/>
          </p:nvSpPr>
          <p:spPr bwMode="auto">
            <a:xfrm>
              <a:off x="1335" y="1575"/>
              <a:ext cx="16" cy="1"/>
            </a:xfrm>
            <a:prstGeom prst="line">
              <a:avLst/>
            </a:prstGeom>
            <a:noFill/>
            <a:ln w="12700">
              <a:solidFill>
                <a:schemeClr val="tx2"/>
              </a:solidFill>
              <a:round/>
              <a:headEnd/>
              <a:tailEnd/>
            </a:ln>
            <a:effectLst/>
          </p:spPr>
          <p:txBody>
            <a:bodyPr/>
            <a:lstStyle/>
            <a:p>
              <a:endParaRPr lang="en-US"/>
            </a:p>
          </p:txBody>
        </p:sp>
        <p:sp>
          <p:nvSpPr>
            <p:cNvPr id="66584" name="Line 2072"/>
            <p:cNvSpPr>
              <a:spLocks noChangeShapeType="1"/>
            </p:cNvSpPr>
            <p:nvPr/>
          </p:nvSpPr>
          <p:spPr bwMode="auto">
            <a:xfrm>
              <a:off x="1383" y="1575"/>
              <a:ext cx="15" cy="1"/>
            </a:xfrm>
            <a:prstGeom prst="line">
              <a:avLst/>
            </a:prstGeom>
            <a:noFill/>
            <a:ln w="12700">
              <a:solidFill>
                <a:schemeClr val="tx2"/>
              </a:solidFill>
              <a:round/>
              <a:headEnd/>
              <a:tailEnd/>
            </a:ln>
            <a:effectLst/>
          </p:spPr>
          <p:txBody>
            <a:bodyPr/>
            <a:lstStyle/>
            <a:p>
              <a:endParaRPr lang="en-US"/>
            </a:p>
          </p:txBody>
        </p:sp>
        <p:sp>
          <p:nvSpPr>
            <p:cNvPr id="66585" name="Line 2073"/>
            <p:cNvSpPr>
              <a:spLocks noChangeShapeType="1"/>
            </p:cNvSpPr>
            <p:nvPr/>
          </p:nvSpPr>
          <p:spPr bwMode="auto">
            <a:xfrm>
              <a:off x="1430" y="1575"/>
              <a:ext cx="16" cy="1"/>
            </a:xfrm>
            <a:prstGeom prst="line">
              <a:avLst/>
            </a:prstGeom>
            <a:noFill/>
            <a:ln w="12700">
              <a:solidFill>
                <a:schemeClr val="tx2"/>
              </a:solidFill>
              <a:round/>
              <a:headEnd/>
              <a:tailEnd/>
            </a:ln>
            <a:effectLst/>
          </p:spPr>
          <p:txBody>
            <a:bodyPr/>
            <a:lstStyle/>
            <a:p>
              <a:endParaRPr lang="en-US"/>
            </a:p>
          </p:txBody>
        </p:sp>
        <p:sp>
          <p:nvSpPr>
            <p:cNvPr id="66586" name="Line 2074"/>
            <p:cNvSpPr>
              <a:spLocks noChangeShapeType="1"/>
            </p:cNvSpPr>
            <p:nvPr/>
          </p:nvSpPr>
          <p:spPr bwMode="auto">
            <a:xfrm>
              <a:off x="1478" y="1575"/>
              <a:ext cx="16" cy="1"/>
            </a:xfrm>
            <a:prstGeom prst="line">
              <a:avLst/>
            </a:prstGeom>
            <a:noFill/>
            <a:ln w="12700">
              <a:solidFill>
                <a:schemeClr val="tx2"/>
              </a:solidFill>
              <a:round/>
              <a:headEnd/>
              <a:tailEnd/>
            </a:ln>
            <a:effectLst/>
          </p:spPr>
          <p:txBody>
            <a:bodyPr/>
            <a:lstStyle/>
            <a:p>
              <a:endParaRPr lang="en-US"/>
            </a:p>
          </p:txBody>
        </p:sp>
        <p:sp>
          <p:nvSpPr>
            <p:cNvPr id="66587" name="Line 2075"/>
            <p:cNvSpPr>
              <a:spLocks noChangeShapeType="1"/>
            </p:cNvSpPr>
            <p:nvPr/>
          </p:nvSpPr>
          <p:spPr bwMode="auto">
            <a:xfrm>
              <a:off x="1526" y="1575"/>
              <a:ext cx="16" cy="1"/>
            </a:xfrm>
            <a:prstGeom prst="line">
              <a:avLst/>
            </a:prstGeom>
            <a:noFill/>
            <a:ln w="12700">
              <a:solidFill>
                <a:schemeClr val="tx2"/>
              </a:solidFill>
              <a:round/>
              <a:headEnd/>
              <a:tailEnd/>
            </a:ln>
            <a:effectLst/>
          </p:spPr>
          <p:txBody>
            <a:bodyPr/>
            <a:lstStyle/>
            <a:p>
              <a:endParaRPr lang="en-US"/>
            </a:p>
          </p:txBody>
        </p:sp>
        <p:sp>
          <p:nvSpPr>
            <p:cNvPr id="66588" name="Line 2076"/>
            <p:cNvSpPr>
              <a:spLocks noChangeShapeType="1"/>
            </p:cNvSpPr>
            <p:nvPr/>
          </p:nvSpPr>
          <p:spPr bwMode="auto">
            <a:xfrm>
              <a:off x="1574" y="1575"/>
              <a:ext cx="16" cy="1"/>
            </a:xfrm>
            <a:prstGeom prst="line">
              <a:avLst/>
            </a:prstGeom>
            <a:noFill/>
            <a:ln w="12700">
              <a:solidFill>
                <a:schemeClr val="tx2"/>
              </a:solidFill>
              <a:round/>
              <a:headEnd/>
              <a:tailEnd/>
            </a:ln>
            <a:effectLst/>
          </p:spPr>
          <p:txBody>
            <a:bodyPr/>
            <a:lstStyle/>
            <a:p>
              <a:endParaRPr lang="en-US"/>
            </a:p>
          </p:txBody>
        </p:sp>
        <p:sp>
          <p:nvSpPr>
            <p:cNvPr id="66589" name="Line 2077"/>
            <p:cNvSpPr>
              <a:spLocks noChangeShapeType="1"/>
            </p:cNvSpPr>
            <p:nvPr/>
          </p:nvSpPr>
          <p:spPr bwMode="auto">
            <a:xfrm>
              <a:off x="1622" y="1575"/>
              <a:ext cx="16" cy="1"/>
            </a:xfrm>
            <a:prstGeom prst="line">
              <a:avLst/>
            </a:prstGeom>
            <a:noFill/>
            <a:ln w="12700">
              <a:solidFill>
                <a:schemeClr val="tx2"/>
              </a:solidFill>
              <a:round/>
              <a:headEnd/>
              <a:tailEnd/>
            </a:ln>
            <a:effectLst/>
          </p:spPr>
          <p:txBody>
            <a:bodyPr/>
            <a:lstStyle/>
            <a:p>
              <a:endParaRPr lang="en-US"/>
            </a:p>
          </p:txBody>
        </p:sp>
        <p:sp>
          <p:nvSpPr>
            <p:cNvPr id="66590" name="Line 2078"/>
            <p:cNvSpPr>
              <a:spLocks noChangeShapeType="1"/>
            </p:cNvSpPr>
            <p:nvPr/>
          </p:nvSpPr>
          <p:spPr bwMode="auto">
            <a:xfrm>
              <a:off x="1670" y="1575"/>
              <a:ext cx="16" cy="1"/>
            </a:xfrm>
            <a:prstGeom prst="line">
              <a:avLst/>
            </a:prstGeom>
            <a:noFill/>
            <a:ln w="12700">
              <a:solidFill>
                <a:schemeClr val="tx2"/>
              </a:solidFill>
              <a:round/>
              <a:headEnd/>
              <a:tailEnd/>
            </a:ln>
            <a:effectLst/>
          </p:spPr>
          <p:txBody>
            <a:bodyPr/>
            <a:lstStyle/>
            <a:p>
              <a:endParaRPr lang="en-US"/>
            </a:p>
          </p:txBody>
        </p:sp>
        <p:sp>
          <p:nvSpPr>
            <p:cNvPr id="66591" name="Line 2079"/>
            <p:cNvSpPr>
              <a:spLocks noChangeShapeType="1"/>
            </p:cNvSpPr>
            <p:nvPr/>
          </p:nvSpPr>
          <p:spPr bwMode="auto">
            <a:xfrm>
              <a:off x="1718" y="1575"/>
              <a:ext cx="16" cy="1"/>
            </a:xfrm>
            <a:prstGeom prst="line">
              <a:avLst/>
            </a:prstGeom>
            <a:noFill/>
            <a:ln w="12700">
              <a:solidFill>
                <a:schemeClr val="tx2"/>
              </a:solidFill>
              <a:round/>
              <a:headEnd/>
              <a:tailEnd/>
            </a:ln>
            <a:effectLst/>
          </p:spPr>
          <p:txBody>
            <a:bodyPr/>
            <a:lstStyle/>
            <a:p>
              <a:endParaRPr lang="en-US"/>
            </a:p>
          </p:txBody>
        </p:sp>
        <p:sp>
          <p:nvSpPr>
            <p:cNvPr id="66592" name="Line 2080"/>
            <p:cNvSpPr>
              <a:spLocks noChangeShapeType="1"/>
            </p:cNvSpPr>
            <p:nvPr/>
          </p:nvSpPr>
          <p:spPr bwMode="auto">
            <a:xfrm>
              <a:off x="1766" y="1575"/>
              <a:ext cx="16" cy="1"/>
            </a:xfrm>
            <a:prstGeom prst="line">
              <a:avLst/>
            </a:prstGeom>
            <a:noFill/>
            <a:ln w="12700">
              <a:solidFill>
                <a:schemeClr val="tx2"/>
              </a:solidFill>
              <a:round/>
              <a:headEnd/>
              <a:tailEnd/>
            </a:ln>
            <a:effectLst/>
          </p:spPr>
          <p:txBody>
            <a:bodyPr/>
            <a:lstStyle/>
            <a:p>
              <a:endParaRPr lang="en-US"/>
            </a:p>
          </p:txBody>
        </p:sp>
        <p:sp>
          <p:nvSpPr>
            <p:cNvPr id="66593" name="Line 2081"/>
            <p:cNvSpPr>
              <a:spLocks noChangeShapeType="1"/>
            </p:cNvSpPr>
            <p:nvPr/>
          </p:nvSpPr>
          <p:spPr bwMode="auto">
            <a:xfrm>
              <a:off x="1814" y="1575"/>
              <a:ext cx="16" cy="1"/>
            </a:xfrm>
            <a:prstGeom prst="line">
              <a:avLst/>
            </a:prstGeom>
            <a:noFill/>
            <a:ln w="12700">
              <a:solidFill>
                <a:schemeClr val="tx2"/>
              </a:solidFill>
              <a:round/>
              <a:headEnd/>
              <a:tailEnd/>
            </a:ln>
            <a:effectLst/>
          </p:spPr>
          <p:txBody>
            <a:bodyPr/>
            <a:lstStyle/>
            <a:p>
              <a:endParaRPr lang="en-US"/>
            </a:p>
          </p:txBody>
        </p:sp>
        <p:sp>
          <p:nvSpPr>
            <p:cNvPr id="66594" name="Line 2082"/>
            <p:cNvSpPr>
              <a:spLocks noChangeShapeType="1"/>
            </p:cNvSpPr>
            <p:nvPr/>
          </p:nvSpPr>
          <p:spPr bwMode="auto">
            <a:xfrm>
              <a:off x="1862" y="1575"/>
              <a:ext cx="16" cy="1"/>
            </a:xfrm>
            <a:prstGeom prst="line">
              <a:avLst/>
            </a:prstGeom>
            <a:noFill/>
            <a:ln w="12700">
              <a:solidFill>
                <a:schemeClr val="tx2"/>
              </a:solidFill>
              <a:round/>
              <a:headEnd/>
              <a:tailEnd/>
            </a:ln>
            <a:effectLst/>
          </p:spPr>
          <p:txBody>
            <a:bodyPr/>
            <a:lstStyle/>
            <a:p>
              <a:endParaRPr lang="en-US"/>
            </a:p>
          </p:txBody>
        </p:sp>
        <p:sp>
          <p:nvSpPr>
            <p:cNvPr id="66595" name="Line 2083"/>
            <p:cNvSpPr>
              <a:spLocks noChangeShapeType="1"/>
            </p:cNvSpPr>
            <p:nvPr/>
          </p:nvSpPr>
          <p:spPr bwMode="auto">
            <a:xfrm>
              <a:off x="1910" y="1575"/>
              <a:ext cx="16" cy="1"/>
            </a:xfrm>
            <a:prstGeom prst="line">
              <a:avLst/>
            </a:prstGeom>
            <a:noFill/>
            <a:ln w="12700">
              <a:solidFill>
                <a:schemeClr val="tx2"/>
              </a:solidFill>
              <a:round/>
              <a:headEnd/>
              <a:tailEnd/>
            </a:ln>
            <a:effectLst/>
          </p:spPr>
          <p:txBody>
            <a:bodyPr/>
            <a:lstStyle/>
            <a:p>
              <a:endParaRPr lang="en-US"/>
            </a:p>
          </p:txBody>
        </p:sp>
        <p:sp>
          <p:nvSpPr>
            <p:cNvPr id="66596" name="Line 2084"/>
            <p:cNvSpPr>
              <a:spLocks noChangeShapeType="1"/>
            </p:cNvSpPr>
            <p:nvPr/>
          </p:nvSpPr>
          <p:spPr bwMode="auto">
            <a:xfrm>
              <a:off x="1958" y="1575"/>
              <a:ext cx="16" cy="1"/>
            </a:xfrm>
            <a:prstGeom prst="line">
              <a:avLst/>
            </a:prstGeom>
            <a:noFill/>
            <a:ln w="12700">
              <a:solidFill>
                <a:schemeClr val="tx2"/>
              </a:solidFill>
              <a:round/>
              <a:headEnd/>
              <a:tailEnd/>
            </a:ln>
            <a:effectLst/>
          </p:spPr>
          <p:txBody>
            <a:bodyPr/>
            <a:lstStyle/>
            <a:p>
              <a:endParaRPr lang="en-US"/>
            </a:p>
          </p:txBody>
        </p:sp>
        <p:sp>
          <p:nvSpPr>
            <p:cNvPr id="66597" name="Line 2085"/>
            <p:cNvSpPr>
              <a:spLocks noChangeShapeType="1"/>
            </p:cNvSpPr>
            <p:nvPr/>
          </p:nvSpPr>
          <p:spPr bwMode="auto">
            <a:xfrm>
              <a:off x="2005" y="1575"/>
              <a:ext cx="16" cy="1"/>
            </a:xfrm>
            <a:prstGeom prst="line">
              <a:avLst/>
            </a:prstGeom>
            <a:noFill/>
            <a:ln w="12700">
              <a:solidFill>
                <a:schemeClr val="tx2"/>
              </a:solidFill>
              <a:round/>
              <a:headEnd/>
              <a:tailEnd/>
            </a:ln>
            <a:effectLst/>
          </p:spPr>
          <p:txBody>
            <a:bodyPr/>
            <a:lstStyle/>
            <a:p>
              <a:endParaRPr lang="en-US"/>
            </a:p>
          </p:txBody>
        </p:sp>
        <p:sp>
          <p:nvSpPr>
            <p:cNvPr id="66598" name="Line 2086"/>
            <p:cNvSpPr>
              <a:spLocks noChangeShapeType="1"/>
            </p:cNvSpPr>
            <p:nvPr/>
          </p:nvSpPr>
          <p:spPr bwMode="auto">
            <a:xfrm>
              <a:off x="2053" y="1575"/>
              <a:ext cx="16" cy="1"/>
            </a:xfrm>
            <a:prstGeom prst="line">
              <a:avLst/>
            </a:prstGeom>
            <a:noFill/>
            <a:ln w="12700">
              <a:solidFill>
                <a:schemeClr val="tx2"/>
              </a:solidFill>
              <a:round/>
              <a:headEnd/>
              <a:tailEnd/>
            </a:ln>
            <a:effectLst/>
          </p:spPr>
          <p:txBody>
            <a:bodyPr/>
            <a:lstStyle/>
            <a:p>
              <a:endParaRPr lang="en-US"/>
            </a:p>
          </p:txBody>
        </p:sp>
        <p:sp>
          <p:nvSpPr>
            <p:cNvPr id="66599" name="Line 2087"/>
            <p:cNvSpPr>
              <a:spLocks noChangeShapeType="1"/>
            </p:cNvSpPr>
            <p:nvPr/>
          </p:nvSpPr>
          <p:spPr bwMode="auto">
            <a:xfrm>
              <a:off x="2101" y="1575"/>
              <a:ext cx="16" cy="1"/>
            </a:xfrm>
            <a:prstGeom prst="line">
              <a:avLst/>
            </a:prstGeom>
            <a:noFill/>
            <a:ln w="12700">
              <a:solidFill>
                <a:schemeClr val="tx2"/>
              </a:solidFill>
              <a:round/>
              <a:headEnd/>
              <a:tailEnd/>
            </a:ln>
            <a:effectLst/>
          </p:spPr>
          <p:txBody>
            <a:bodyPr/>
            <a:lstStyle/>
            <a:p>
              <a:endParaRPr lang="en-US"/>
            </a:p>
          </p:txBody>
        </p:sp>
        <p:sp>
          <p:nvSpPr>
            <p:cNvPr id="66600" name="Line 2088"/>
            <p:cNvSpPr>
              <a:spLocks noChangeShapeType="1"/>
            </p:cNvSpPr>
            <p:nvPr/>
          </p:nvSpPr>
          <p:spPr bwMode="auto">
            <a:xfrm>
              <a:off x="2149" y="1575"/>
              <a:ext cx="16" cy="1"/>
            </a:xfrm>
            <a:prstGeom prst="line">
              <a:avLst/>
            </a:prstGeom>
            <a:noFill/>
            <a:ln w="12700">
              <a:solidFill>
                <a:schemeClr val="tx2"/>
              </a:solidFill>
              <a:round/>
              <a:headEnd/>
              <a:tailEnd/>
            </a:ln>
            <a:effectLst/>
          </p:spPr>
          <p:txBody>
            <a:bodyPr/>
            <a:lstStyle/>
            <a:p>
              <a:endParaRPr lang="en-US"/>
            </a:p>
          </p:txBody>
        </p:sp>
        <p:sp>
          <p:nvSpPr>
            <p:cNvPr id="66601" name="Line 2089"/>
            <p:cNvSpPr>
              <a:spLocks noChangeShapeType="1"/>
            </p:cNvSpPr>
            <p:nvPr/>
          </p:nvSpPr>
          <p:spPr bwMode="auto">
            <a:xfrm>
              <a:off x="2197" y="1575"/>
              <a:ext cx="16" cy="1"/>
            </a:xfrm>
            <a:prstGeom prst="line">
              <a:avLst/>
            </a:prstGeom>
            <a:noFill/>
            <a:ln w="12700">
              <a:solidFill>
                <a:schemeClr val="tx2"/>
              </a:solidFill>
              <a:round/>
              <a:headEnd/>
              <a:tailEnd/>
            </a:ln>
            <a:effectLst/>
          </p:spPr>
          <p:txBody>
            <a:bodyPr/>
            <a:lstStyle/>
            <a:p>
              <a:endParaRPr lang="en-US"/>
            </a:p>
          </p:txBody>
        </p:sp>
        <p:sp>
          <p:nvSpPr>
            <p:cNvPr id="66602" name="Line 2090"/>
            <p:cNvSpPr>
              <a:spLocks noChangeShapeType="1"/>
            </p:cNvSpPr>
            <p:nvPr/>
          </p:nvSpPr>
          <p:spPr bwMode="auto">
            <a:xfrm>
              <a:off x="2245" y="1575"/>
              <a:ext cx="16" cy="1"/>
            </a:xfrm>
            <a:prstGeom prst="line">
              <a:avLst/>
            </a:prstGeom>
            <a:noFill/>
            <a:ln w="12700">
              <a:solidFill>
                <a:schemeClr val="tx2"/>
              </a:solidFill>
              <a:round/>
              <a:headEnd/>
              <a:tailEnd/>
            </a:ln>
            <a:effectLst/>
          </p:spPr>
          <p:txBody>
            <a:bodyPr/>
            <a:lstStyle/>
            <a:p>
              <a:endParaRPr lang="en-US"/>
            </a:p>
          </p:txBody>
        </p:sp>
        <p:sp>
          <p:nvSpPr>
            <p:cNvPr id="66603" name="Line 2091"/>
            <p:cNvSpPr>
              <a:spLocks noChangeShapeType="1"/>
            </p:cNvSpPr>
            <p:nvPr/>
          </p:nvSpPr>
          <p:spPr bwMode="auto">
            <a:xfrm>
              <a:off x="2293" y="1575"/>
              <a:ext cx="16" cy="1"/>
            </a:xfrm>
            <a:prstGeom prst="line">
              <a:avLst/>
            </a:prstGeom>
            <a:noFill/>
            <a:ln w="12700">
              <a:solidFill>
                <a:schemeClr val="tx2"/>
              </a:solidFill>
              <a:round/>
              <a:headEnd/>
              <a:tailEnd/>
            </a:ln>
            <a:effectLst/>
          </p:spPr>
          <p:txBody>
            <a:bodyPr/>
            <a:lstStyle/>
            <a:p>
              <a:endParaRPr lang="en-US"/>
            </a:p>
          </p:txBody>
        </p:sp>
        <p:sp>
          <p:nvSpPr>
            <p:cNvPr id="66604" name="Line 2092"/>
            <p:cNvSpPr>
              <a:spLocks noChangeShapeType="1"/>
            </p:cNvSpPr>
            <p:nvPr/>
          </p:nvSpPr>
          <p:spPr bwMode="auto">
            <a:xfrm>
              <a:off x="2341" y="1575"/>
              <a:ext cx="16" cy="1"/>
            </a:xfrm>
            <a:prstGeom prst="line">
              <a:avLst/>
            </a:prstGeom>
            <a:noFill/>
            <a:ln w="12700">
              <a:solidFill>
                <a:schemeClr val="tx2"/>
              </a:solidFill>
              <a:round/>
              <a:headEnd/>
              <a:tailEnd/>
            </a:ln>
            <a:effectLst/>
          </p:spPr>
          <p:txBody>
            <a:bodyPr/>
            <a:lstStyle/>
            <a:p>
              <a:endParaRPr lang="en-US"/>
            </a:p>
          </p:txBody>
        </p:sp>
        <p:sp>
          <p:nvSpPr>
            <p:cNvPr id="66605" name="Line 2093"/>
            <p:cNvSpPr>
              <a:spLocks noChangeShapeType="1"/>
            </p:cNvSpPr>
            <p:nvPr/>
          </p:nvSpPr>
          <p:spPr bwMode="auto">
            <a:xfrm>
              <a:off x="2389" y="1575"/>
              <a:ext cx="16" cy="1"/>
            </a:xfrm>
            <a:prstGeom prst="line">
              <a:avLst/>
            </a:prstGeom>
            <a:noFill/>
            <a:ln w="12700">
              <a:solidFill>
                <a:schemeClr val="tx2"/>
              </a:solidFill>
              <a:round/>
              <a:headEnd/>
              <a:tailEnd/>
            </a:ln>
            <a:effectLst/>
          </p:spPr>
          <p:txBody>
            <a:bodyPr/>
            <a:lstStyle/>
            <a:p>
              <a:endParaRPr lang="en-US"/>
            </a:p>
          </p:txBody>
        </p:sp>
        <p:sp>
          <p:nvSpPr>
            <p:cNvPr id="66606" name="Line 2094"/>
            <p:cNvSpPr>
              <a:spLocks noChangeShapeType="1"/>
            </p:cNvSpPr>
            <p:nvPr/>
          </p:nvSpPr>
          <p:spPr bwMode="auto">
            <a:xfrm>
              <a:off x="2437" y="1575"/>
              <a:ext cx="16" cy="1"/>
            </a:xfrm>
            <a:prstGeom prst="line">
              <a:avLst/>
            </a:prstGeom>
            <a:noFill/>
            <a:ln w="12700">
              <a:solidFill>
                <a:schemeClr val="tx2"/>
              </a:solidFill>
              <a:round/>
              <a:headEnd/>
              <a:tailEnd/>
            </a:ln>
            <a:effectLst/>
          </p:spPr>
          <p:txBody>
            <a:bodyPr/>
            <a:lstStyle/>
            <a:p>
              <a:endParaRPr lang="en-US"/>
            </a:p>
          </p:txBody>
        </p:sp>
        <p:sp>
          <p:nvSpPr>
            <p:cNvPr id="66607" name="Line 2095"/>
            <p:cNvSpPr>
              <a:spLocks noChangeShapeType="1"/>
            </p:cNvSpPr>
            <p:nvPr/>
          </p:nvSpPr>
          <p:spPr bwMode="auto">
            <a:xfrm>
              <a:off x="2485" y="1575"/>
              <a:ext cx="16" cy="1"/>
            </a:xfrm>
            <a:prstGeom prst="line">
              <a:avLst/>
            </a:prstGeom>
            <a:noFill/>
            <a:ln w="12700">
              <a:solidFill>
                <a:schemeClr val="tx2"/>
              </a:solidFill>
              <a:round/>
              <a:headEnd/>
              <a:tailEnd/>
            </a:ln>
            <a:effectLst/>
          </p:spPr>
          <p:txBody>
            <a:bodyPr/>
            <a:lstStyle/>
            <a:p>
              <a:endParaRPr lang="en-US"/>
            </a:p>
          </p:txBody>
        </p:sp>
        <p:sp>
          <p:nvSpPr>
            <p:cNvPr id="66608" name="Line 2096"/>
            <p:cNvSpPr>
              <a:spLocks noChangeShapeType="1"/>
            </p:cNvSpPr>
            <p:nvPr/>
          </p:nvSpPr>
          <p:spPr bwMode="auto">
            <a:xfrm>
              <a:off x="2533" y="1575"/>
              <a:ext cx="16" cy="1"/>
            </a:xfrm>
            <a:prstGeom prst="line">
              <a:avLst/>
            </a:prstGeom>
            <a:noFill/>
            <a:ln w="12700">
              <a:solidFill>
                <a:schemeClr val="tx2"/>
              </a:solidFill>
              <a:round/>
              <a:headEnd/>
              <a:tailEnd/>
            </a:ln>
            <a:effectLst/>
          </p:spPr>
          <p:txBody>
            <a:bodyPr/>
            <a:lstStyle/>
            <a:p>
              <a:endParaRPr lang="en-US"/>
            </a:p>
          </p:txBody>
        </p:sp>
        <p:sp>
          <p:nvSpPr>
            <p:cNvPr id="66609" name="Line 2097"/>
            <p:cNvSpPr>
              <a:spLocks noChangeShapeType="1"/>
            </p:cNvSpPr>
            <p:nvPr/>
          </p:nvSpPr>
          <p:spPr bwMode="auto">
            <a:xfrm>
              <a:off x="2580" y="1575"/>
              <a:ext cx="16" cy="1"/>
            </a:xfrm>
            <a:prstGeom prst="line">
              <a:avLst/>
            </a:prstGeom>
            <a:noFill/>
            <a:ln w="12700">
              <a:solidFill>
                <a:schemeClr val="tx2"/>
              </a:solidFill>
              <a:round/>
              <a:headEnd/>
              <a:tailEnd/>
            </a:ln>
            <a:effectLst/>
          </p:spPr>
          <p:txBody>
            <a:bodyPr/>
            <a:lstStyle/>
            <a:p>
              <a:endParaRPr lang="en-US"/>
            </a:p>
          </p:txBody>
        </p:sp>
        <p:sp>
          <p:nvSpPr>
            <p:cNvPr id="66610" name="Line 2098"/>
            <p:cNvSpPr>
              <a:spLocks noChangeShapeType="1"/>
            </p:cNvSpPr>
            <p:nvPr/>
          </p:nvSpPr>
          <p:spPr bwMode="auto">
            <a:xfrm>
              <a:off x="2628" y="1575"/>
              <a:ext cx="16" cy="1"/>
            </a:xfrm>
            <a:prstGeom prst="line">
              <a:avLst/>
            </a:prstGeom>
            <a:noFill/>
            <a:ln w="12700">
              <a:solidFill>
                <a:schemeClr val="tx2"/>
              </a:solidFill>
              <a:round/>
              <a:headEnd/>
              <a:tailEnd/>
            </a:ln>
            <a:effectLst/>
          </p:spPr>
          <p:txBody>
            <a:bodyPr/>
            <a:lstStyle/>
            <a:p>
              <a:endParaRPr lang="en-US"/>
            </a:p>
          </p:txBody>
        </p:sp>
        <p:sp>
          <p:nvSpPr>
            <p:cNvPr id="66611" name="Line 2099"/>
            <p:cNvSpPr>
              <a:spLocks noChangeShapeType="1"/>
            </p:cNvSpPr>
            <p:nvPr/>
          </p:nvSpPr>
          <p:spPr bwMode="auto">
            <a:xfrm>
              <a:off x="2676" y="1575"/>
              <a:ext cx="16" cy="1"/>
            </a:xfrm>
            <a:prstGeom prst="line">
              <a:avLst/>
            </a:prstGeom>
            <a:noFill/>
            <a:ln w="12700">
              <a:solidFill>
                <a:schemeClr val="tx2"/>
              </a:solidFill>
              <a:round/>
              <a:headEnd/>
              <a:tailEnd/>
            </a:ln>
            <a:effectLst/>
          </p:spPr>
          <p:txBody>
            <a:bodyPr/>
            <a:lstStyle/>
            <a:p>
              <a:endParaRPr lang="en-US"/>
            </a:p>
          </p:txBody>
        </p:sp>
        <p:sp>
          <p:nvSpPr>
            <p:cNvPr id="66612" name="Line 2100"/>
            <p:cNvSpPr>
              <a:spLocks noChangeShapeType="1"/>
            </p:cNvSpPr>
            <p:nvPr/>
          </p:nvSpPr>
          <p:spPr bwMode="auto">
            <a:xfrm>
              <a:off x="2724" y="1575"/>
              <a:ext cx="16" cy="1"/>
            </a:xfrm>
            <a:prstGeom prst="line">
              <a:avLst/>
            </a:prstGeom>
            <a:noFill/>
            <a:ln w="12700">
              <a:solidFill>
                <a:schemeClr val="tx2"/>
              </a:solidFill>
              <a:round/>
              <a:headEnd/>
              <a:tailEnd/>
            </a:ln>
            <a:effectLst/>
          </p:spPr>
          <p:txBody>
            <a:bodyPr/>
            <a:lstStyle/>
            <a:p>
              <a:endParaRPr lang="en-US"/>
            </a:p>
          </p:txBody>
        </p:sp>
        <p:sp>
          <p:nvSpPr>
            <p:cNvPr id="66613" name="Line 2101"/>
            <p:cNvSpPr>
              <a:spLocks noChangeShapeType="1"/>
            </p:cNvSpPr>
            <p:nvPr/>
          </p:nvSpPr>
          <p:spPr bwMode="auto">
            <a:xfrm>
              <a:off x="2772" y="1575"/>
              <a:ext cx="16" cy="1"/>
            </a:xfrm>
            <a:prstGeom prst="line">
              <a:avLst/>
            </a:prstGeom>
            <a:noFill/>
            <a:ln w="12700">
              <a:solidFill>
                <a:schemeClr val="tx2"/>
              </a:solidFill>
              <a:round/>
              <a:headEnd/>
              <a:tailEnd/>
            </a:ln>
            <a:effectLst/>
          </p:spPr>
          <p:txBody>
            <a:bodyPr/>
            <a:lstStyle/>
            <a:p>
              <a:endParaRPr lang="en-US"/>
            </a:p>
          </p:txBody>
        </p:sp>
        <p:sp>
          <p:nvSpPr>
            <p:cNvPr id="66614" name="Line 2102"/>
            <p:cNvSpPr>
              <a:spLocks noChangeShapeType="1"/>
            </p:cNvSpPr>
            <p:nvPr/>
          </p:nvSpPr>
          <p:spPr bwMode="auto">
            <a:xfrm>
              <a:off x="2820" y="1575"/>
              <a:ext cx="16" cy="1"/>
            </a:xfrm>
            <a:prstGeom prst="line">
              <a:avLst/>
            </a:prstGeom>
            <a:noFill/>
            <a:ln w="12700">
              <a:solidFill>
                <a:schemeClr val="tx2"/>
              </a:solidFill>
              <a:round/>
              <a:headEnd/>
              <a:tailEnd/>
            </a:ln>
            <a:effectLst/>
          </p:spPr>
          <p:txBody>
            <a:bodyPr/>
            <a:lstStyle/>
            <a:p>
              <a:endParaRPr lang="en-US"/>
            </a:p>
          </p:txBody>
        </p:sp>
        <p:sp>
          <p:nvSpPr>
            <p:cNvPr id="66615" name="Line 2103"/>
            <p:cNvSpPr>
              <a:spLocks noChangeShapeType="1"/>
            </p:cNvSpPr>
            <p:nvPr/>
          </p:nvSpPr>
          <p:spPr bwMode="auto">
            <a:xfrm>
              <a:off x="2868" y="1575"/>
              <a:ext cx="16" cy="1"/>
            </a:xfrm>
            <a:prstGeom prst="line">
              <a:avLst/>
            </a:prstGeom>
            <a:noFill/>
            <a:ln w="12700">
              <a:solidFill>
                <a:schemeClr val="tx2"/>
              </a:solidFill>
              <a:round/>
              <a:headEnd/>
              <a:tailEnd/>
            </a:ln>
            <a:effectLst/>
          </p:spPr>
          <p:txBody>
            <a:bodyPr/>
            <a:lstStyle/>
            <a:p>
              <a:endParaRPr lang="en-US"/>
            </a:p>
          </p:txBody>
        </p:sp>
        <p:sp>
          <p:nvSpPr>
            <p:cNvPr id="66616" name="Line 2104"/>
            <p:cNvSpPr>
              <a:spLocks noChangeShapeType="1"/>
            </p:cNvSpPr>
            <p:nvPr/>
          </p:nvSpPr>
          <p:spPr bwMode="auto">
            <a:xfrm>
              <a:off x="2916" y="1575"/>
              <a:ext cx="16" cy="1"/>
            </a:xfrm>
            <a:prstGeom prst="line">
              <a:avLst/>
            </a:prstGeom>
            <a:noFill/>
            <a:ln w="12700">
              <a:solidFill>
                <a:schemeClr val="tx2"/>
              </a:solidFill>
              <a:round/>
              <a:headEnd/>
              <a:tailEnd/>
            </a:ln>
            <a:effectLst/>
          </p:spPr>
          <p:txBody>
            <a:bodyPr/>
            <a:lstStyle/>
            <a:p>
              <a:endParaRPr lang="en-US"/>
            </a:p>
          </p:txBody>
        </p:sp>
        <p:sp>
          <p:nvSpPr>
            <p:cNvPr id="66617" name="Line 2105"/>
            <p:cNvSpPr>
              <a:spLocks noChangeShapeType="1"/>
            </p:cNvSpPr>
            <p:nvPr/>
          </p:nvSpPr>
          <p:spPr bwMode="auto">
            <a:xfrm>
              <a:off x="2964" y="1575"/>
              <a:ext cx="16" cy="1"/>
            </a:xfrm>
            <a:prstGeom prst="line">
              <a:avLst/>
            </a:prstGeom>
            <a:noFill/>
            <a:ln w="12700">
              <a:solidFill>
                <a:schemeClr val="tx2"/>
              </a:solidFill>
              <a:round/>
              <a:headEnd/>
              <a:tailEnd/>
            </a:ln>
            <a:effectLst/>
          </p:spPr>
          <p:txBody>
            <a:bodyPr/>
            <a:lstStyle/>
            <a:p>
              <a:endParaRPr lang="en-US"/>
            </a:p>
          </p:txBody>
        </p:sp>
        <p:sp>
          <p:nvSpPr>
            <p:cNvPr id="66618" name="Line 2106"/>
            <p:cNvSpPr>
              <a:spLocks noChangeShapeType="1"/>
            </p:cNvSpPr>
            <p:nvPr/>
          </p:nvSpPr>
          <p:spPr bwMode="auto">
            <a:xfrm>
              <a:off x="3012" y="1575"/>
              <a:ext cx="16" cy="1"/>
            </a:xfrm>
            <a:prstGeom prst="line">
              <a:avLst/>
            </a:prstGeom>
            <a:noFill/>
            <a:ln w="12700">
              <a:solidFill>
                <a:schemeClr val="tx2"/>
              </a:solidFill>
              <a:round/>
              <a:headEnd/>
              <a:tailEnd/>
            </a:ln>
            <a:effectLst/>
          </p:spPr>
          <p:txBody>
            <a:bodyPr/>
            <a:lstStyle/>
            <a:p>
              <a:endParaRPr lang="en-US"/>
            </a:p>
          </p:txBody>
        </p:sp>
        <p:sp>
          <p:nvSpPr>
            <p:cNvPr id="66619" name="Line 2107"/>
            <p:cNvSpPr>
              <a:spLocks noChangeShapeType="1"/>
            </p:cNvSpPr>
            <p:nvPr/>
          </p:nvSpPr>
          <p:spPr bwMode="auto">
            <a:xfrm>
              <a:off x="3060" y="1575"/>
              <a:ext cx="16" cy="1"/>
            </a:xfrm>
            <a:prstGeom prst="line">
              <a:avLst/>
            </a:prstGeom>
            <a:noFill/>
            <a:ln w="12700">
              <a:solidFill>
                <a:schemeClr val="tx2"/>
              </a:solidFill>
              <a:round/>
              <a:headEnd/>
              <a:tailEnd/>
            </a:ln>
            <a:effectLst/>
          </p:spPr>
          <p:txBody>
            <a:bodyPr/>
            <a:lstStyle/>
            <a:p>
              <a:endParaRPr lang="en-US"/>
            </a:p>
          </p:txBody>
        </p:sp>
        <p:sp>
          <p:nvSpPr>
            <p:cNvPr id="66620" name="Line 2108"/>
            <p:cNvSpPr>
              <a:spLocks noChangeShapeType="1"/>
            </p:cNvSpPr>
            <p:nvPr/>
          </p:nvSpPr>
          <p:spPr bwMode="auto">
            <a:xfrm>
              <a:off x="3108" y="1575"/>
              <a:ext cx="16" cy="1"/>
            </a:xfrm>
            <a:prstGeom prst="line">
              <a:avLst/>
            </a:prstGeom>
            <a:noFill/>
            <a:ln w="12700">
              <a:solidFill>
                <a:schemeClr val="tx2"/>
              </a:solidFill>
              <a:round/>
              <a:headEnd/>
              <a:tailEnd/>
            </a:ln>
            <a:effectLst/>
          </p:spPr>
          <p:txBody>
            <a:bodyPr/>
            <a:lstStyle/>
            <a:p>
              <a:endParaRPr lang="en-US"/>
            </a:p>
          </p:txBody>
        </p:sp>
        <p:sp>
          <p:nvSpPr>
            <p:cNvPr id="66621" name="Line 2109"/>
            <p:cNvSpPr>
              <a:spLocks noChangeShapeType="1"/>
            </p:cNvSpPr>
            <p:nvPr/>
          </p:nvSpPr>
          <p:spPr bwMode="auto">
            <a:xfrm>
              <a:off x="3156" y="1575"/>
              <a:ext cx="15" cy="1"/>
            </a:xfrm>
            <a:prstGeom prst="line">
              <a:avLst/>
            </a:prstGeom>
            <a:noFill/>
            <a:ln w="12700">
              <a:solidFill>
                <a:schemeClr val="tx2"/>
              </a:solidFill>
              <a:round/>
              <a:headEnd/>
              <a:tailEnd/>
            </a:ln>
            <a:effectLst/>
          </p:spPr>
          <p:txBody>
            <a:bodyPr/>
            <a:lstStyle/>
            <a:p>
              <a:endParaRPr lang="en-US"/>
            </a:p>
          </p:txBody>
        </p:sp>
        <p:sp>
          <p:nvSpPr>
            <p:cNvPr id="66622" name="Line 2110"/>
            <p:cNvSpPr>
              <a:spLocks noChangeShapeType="1"/>
            </p:cNvSpPr>
            <p:nvPr/>
          </p:nvSpPr>
          <p:spPr bwMode="auto">
            <a:xfrm>
              <a:off x="3203" y="1575"/>
              <a:ext cx="16" cy="1"/>
            </a:xfrm>
            <a:prstGeom prst="line">
              <a:avLst/>
            </a:prstGeom>
            <a:noFill/>
            <a:ln w="12700">
              <a:solidFill>
                <a:schemeClr val="tx2"/>
              </a:solidFill>
              <a:round/>
              <a:headEnd/>
              <a:tailEnd/>
            </a:ln>
            <a:effectLst/>
          </p:spPr>
          <p:txBody>
            <a:bodyPr/>
            <a:lstStyle/>
            <a:p>
              <a:endParaRPr lang="en-US"/>
            </a:p>
          </p:txBody>
        </p:sp>
        <p:sp>
          <p:nvSpPr>
            <p:cNvPr id="66623" name="Line 2111"/>
            <p:cNvSpPr>
              <a:spLocks noChangeShapeType="1"/>
            </p:cNvSpPr>
            <p:nvPr/>
          </p:nvSpPr>
          <p:spPr bwMode="auto">
            <a:xfrm>
              <a:off x="3251" y="1575"/>
              <a:ext cx="16" cy="1"/>
            </a:xfrm>
            <a:prstGeom prst="line">
              <a:avLst/>
            </a:prstGeom>
            <a:noFill/>
            <a:ln w="12700">
              <a:solidFill>
                <a:schemeClr val="tx2"/>
              </a:solidFill>
              <a:round/>
              <a:headEnd/>
              <a:tailEnd/>
            </a:ln>
            <a:effectLst/>
          </p:spPr>
          <p:txBody>
            <a:bodyPr/>
            <a:lstStyle/>
            <a:p>
              <a:endParaRPr lang="en-US"/>
            </a:p>
          </p:txBody>
        </p:sp>
        <p:sp>
          <p:nvSpPr>
            <p:cNvPr id="66624" name="Line 2112"/>
            <p:cNvSpPr>
              <a:spLocks noChangeShapeType="1"/>
            </p:cNvSpPr>
            <p:nvPr/>
          </p:nvSpPr>
          <p:spPr bwMode="auto">
            <a:xfrm>
              <a:off x="3299" y="1575"/>
              <a:ext cx="16" cy="1"/>
            </a:xfrm>
            <a:prstGeom prst="line">
              <a:avLst/>
            </a:prstGeom>
            <a:noFill/>
            <a:ln w="12700">
              <a:solidFill>
                <a:schemeClr val="tx2"/>
              </a:solidFill>
              <a:round/>
              <a:headEnd/>
              <a:tailEnd/>
            </a:ln>
            <a:effectLst/>
          </p:spPr>
          <p:txBody>
            <a:bodyPr/>
            <a:lstStyle/>
            <a:p>
              <a:endParaRPr lang="en-US"/>
            </a:p>
          </p:txBody>
        </p:sp>
        <p:sp>
          <p:nvSpPr>
            <p:cNvPr id="66625" name="Line 2113"/>
            <p:cNvSpPr>
              <a:spLocks noChangeShapeType="1"/>
            </p:cNvSpPr>
            <p:nvPr/>
          </p:nvSpPr>
          <p:spPr bwMode="auto">
            <a:xfrm>
              <a:off x="3347" y="1575"/>
              <a:ext cx="16" cy="1"/>
            </a:xfrm>
            <a:prstGeom prst="line">
              <a:avLst/>
            </a:prstGeom>
            <a:noFill/>
            <a:ln w="12700">
              <a:solidFill>
                <a:schemeClr val="tx2"/>
              </a:solidFill>
              <a:round/>
              <a:headEnd/>
              <a:tailEnd/>
            </a:ln>
            <a:effectLst/>
          </p:spPr>
          <p:txBody>
            <a:bodyPr/>
            <a:lstStyle/>
            <a:p>
              <a:endParaRPr lang="en-US"/>
            </a:p>
          </p:txBody>
        </p:sp>
        <p:sp>
          <p:nvSpPr>
            <p:cNvPr id="66626" name="Line 2114"/>
            <p:cNvSpPr>
              <a:spLocks noChangeShapeType="1"/>
            </p:cNvSpPr>
            <p:nvPr/>
          </p:nvSpPr>
          <p:spPr bwMode="auto">
            <a:xfrm>
              <a:off x="3395" y="1575"/>
              <a:ext cx="16" cy="1"/>
            </a:xfrm>
            <a:prstGeom prst="line">
              <a:avLst/>
            </a:prstGeom>
            <a:noFill/>
            <a:ln w="12700">
              <a:solidFill>
                <a:schemeClr val="tx2"/>
              </a:solidFill>
              <a:round/>
              <a:headEnd/>
              <a:tailEnd/>
            </a:ln>
            <a:effectLst/>
          </p:spPr>
          <p:txBody>
            <a:bodyPr/>
            <a:lstStyle/>
            <a:p>
              <a:endParaRPr lang="en-US"/>
            </a:p>
          </p:txBody>
        </p:sp>
        <p:sp>
          <p:nvSpPr>
            <p:cNvPr id="66627" name="Line 2115"/>
            <p:cNvSpPr>
              <a:spLocks noChangeShapeType="1"/>
            </p:cNvSpPr>
            <p:nvPr/>
          </p:nvSpPr>
          <p:spPr bwMode="auto">
            <a:xfrm>
              <a:off x="3443" y="1575"/>
              <a:ext cx="16" cy="1"/>
            </a:xfrm>
            <a:prstGeom prst="line">
              <a:avLst/>
            </a:prstGeom>
            <a:noFill/>
            <a:ln w="12700">
              <a:solidFill>
                <a:schemeClr val="tx2"/>
              </a:solidFill>
              <a:round/>
              <a:headEnd/>
              <a:tailEnd/>
            </a:ln>
            <a:effectLst/>
          </p:spPr>
          <p:txBody>
            <a:bodyPr/>
            <a:lstStyle/>
            <a:p>
              <a:endParaRPr lang="en-US"/>
            </a:p>
          </p:txBody>
        </p:sp>
        <p:sp>
          <p:nvSpPr>
            <p:cNvPr id="66628" name="Line 2116"/>
            <p:cNvSpPr>
              <a:spLocks noChangeShapeType="1"/>
            </p:cNvSpPr>
            <p:nvPr/>
          </p:nvSpPr>
          <p:spPr bwMode="auto">
            <a:xfrm>
              <a:off x="3491" y="1575"/>
              <a:ext cx="16" cy="1"/>
            </a:xfrm>
            <a:prstGeom prst="line">
              <a:avLst/>
            </a:prstGeom>
            <a:noFill/>
            <a:ln w="12700">
              <a:solidFill>
                <a:schemeClr val="tx2"/>
              </a:solidFill>
              <a:round/>
              <a:headEnd/>
              <a:tailEnd/>
            </a:ln>
            <a:effectLst/>
          </p:spPr>
          <p:txBody>
            <a:bodyPr/>
            <a:lstStyle/>
            <a:p>
              <a:endParaRPr lang="en-US"/>
            </a:p>
          </p:txBody>
        </p:sp>
        <p:sp>
          <p:nvSpPr>
            <p:cNvPr id="66629" name="Line 2117"/>
            <p:cNvSpPr>
              <a:spLocks noChangeShapeType="1"/>
            </p:cNvSpPr>
            <p:nvPr/>
          </p:nvSpPr>
          <p:spPr bwMode="auto">
            <a:xfrm>
              <a:off x="3539" y="1575"/>
              <a:ext cx="16" cy="1"/>
            </a:xfrm>
            <a:prstGeom prst="line">
              <a:avLst/>
            </a:prstGeom>
            <a:noFill/>
            <a:ln w="12700">
              <a:solidFill>
                <a:schemeClr val="tx2"/>
              </a:solidFill>
              <a:round/>
              <a:headEnd/>
              <a:tailEnd/>
            </a:ln>
            <a:effectLst/>
          </p:spPr>
          <p:txBody>
            <a:bodyPr/>
            <a:lstStyle/>
            <a:p>
              <a:endParaRPr lang="en-US"/>
            </a:p>
          </p:txBody>
        </p:sp>
        <p:sp>
          <p:nvSpPr>
            <p:cNvPr id="66630" name="Line 2118"/>
            <p:cNvSpPr>
              <a:spLocks noChangeShapeType="1"/>
            </p:cNvSpPr>
            <p:nvPr/>
          </p:nvSpPr>
          <p:spPr bwMode="auto">
            <a:xfrm>
              <a:off x="3587" y="1575"/>
              <a:ext cx="16" cy="1"/>
            </a:xfrm>
            <a:prstGeom prst="line">
              <a:avLst/>
            </a:prstGeom>
            <a:noFill/>
            <a:ln w="12700">
              <a:solidFill>
                <a:schemeClr val="tx2"/>
              </a:solidFill>
              <a:round/>
              <a:headEnd/>
              <a:tailEnd/>
            </a:ln>
            <a:effectLst/>
          </p:spPr>
          <p:txBody>
            <a:bodyPr/>
            <a:lstStyle/>
            <a:p>
              <a:endParaRPr lang="en-US"/>
            </a:p>
          </p:txBody>
        </p:sp>
        <p:sp>
          <p:nvSpPr>
            <p:cNvPr id="66631" name="Line 2119"/>
            <p:cNvSpPr>
              <a:spLocks noChangeShapeType="1"/>
            </p:cNvSpPr>
            <p:nvPr/>
          </p:nvSpPr>
          <p:spPr bwMode="auto">
            <a:xfrm>
              <a:off x="3635" y="1575"/>
              <a:ext cx="16" cy="1"/>
            </a:xfrm>
            <a:prstGeom prst="line">
              <a:avLst/>
            </a:prstGeom>
            <a:noFill/>
            <a:ln w="12700">
              <a:solidFill>
                <a:schemeClr val="tx2"/>
              </a:solidFill>
              <a:round/>
              <a:headEnd/>
              <a:tailEnd/>
            </a:ln>
            <a:effectLst/>
          </p:spPr>
          <p:txBody>
            <a:bodyPr/>
            <a:lstStyle/>
            <a:p>
              <a:endParaRPr lang="en-US"/>
            </a:p>
          </p:txBody>
        </p:sp>
        <p:sp>
          <p:nvSpPr>
            <p:cNvPr id="66632" name="Line 2120"/>
            <p:cNvSpPr>
              <a:spLocks noChangeShapeType="1"/>
            </p:cNvSpPr>
            <p:nvPr/>
          </p:nvSpPr>
          <p:spPr bwMode="auto">
            <a:xfrm>
              <a:off x="3683" y="1575"/>
              <a:ext cx="16" cy="1"/>
            </a:xfrm>
            <a:prstGeom prst="line">
              <a:avLst/>
            </a:prstGeom>
            <a:noFill/>
            <a:ln w="12700">
              <a:solidFill>
                <a:schemeClr val="tx2"/>
              </a:solidFill>
              <a:round/>
              <a:headEnd/>
              <a:tailEnd/>
            </a:ln>
            <a:effectLst/>
          </p:spPr>
          <p:txBody>
            <a:bodyPr/>
            <a:lstStyle/>
            <a:p>
              <a:endParaRPr lang="en-US"/>
            </a:p>
          </p:txBody>
        </p:sp>
        <p:sp>
          <p:nvSpPr>
            <p:cNvPr id="66633" name="Line 2121"/>
            <p:cNvSpPr>
              <a:spLocks noChangeShapeType="1"/>
            </p:cNvSpPr>
            <p:nvPr/>
          </p:nvSpPr>
          <p:spPr bwMode="auto">
            <a:xfrm>
              <a:off x="3731" y="1575"/>
              <a:ext cx="16" cy="1"/>
            </a:xfrm>
            <a:prstGeom prst="line">
              <a:avLst/>
            </a:prstGeom>
            <a:noFill/>
            <a:ln w="12700">
              <a:solidFill>
                <a:schemeClr val="tx2"/>
              </a:solidFill>
              <a:round/>
              <a:headEnd/>
              <a:tailEnd/>
            </a:ln>
            <a:effectLst/>
          </p:spPr>
          <p:txBody>
            <a:bodyPr/>
            <a:lstStyle/>
            <a:p>
              <a:endParaRPr lang="en-US"/>
            </a:p>
          </p:txBody>
        </p:sp>
        <p:sp>
          <p:nvSpPr>
            <p:cNvPr id="66634" name="Line 2122"/>
            <p:cNvSpPr>
              <a:spLocks noChangeShapeType="1"/>
            </p:cNvSpPr>
            <p:nvPr/>
          </p:nvSpPr>
          <p:spPr bwMode="auto">
            <a:xfrm>
              <a:off x="3778" y="1575"/>
              <a:ext cx="16" cy="1"/>
            </a:xfrm>
            <a:prstGeom prst="line">
              <a:avLst/>
            </a:prstGeom>
            <a:noFill/>
            <a:ln w="12700">
              <a:solidFill>
                <a:schemeClr val="tx2"/>
              </a:solidFill>
              <a:round/>
              <a:headEnd/>
              <a:tailEnd/>
            </a:ln>
            <a:effectLst/>
          </p:spPr>
          <p:txBody>
            <a:bodyPr/>
            <a:lstStyle/>
            <a:p>
              <a:endParaRPr lang="en-US"/>
            </a:p>
          </p:txBody>
        </p:sp>
        <p:sp>
          <p:nvSpPr>
            <p:cNvPr id="66635" name="Line 2123"/>
            <p:cNvSpPr>
              <a:spLocks noChangeShapeType="1"/>
            </p:cNvSpPr>
            <p:nvPr/>
          </p:nvSpPr>
          <p:spPr bwMode="auto">
            <a:xfrm>
              <a:off x="3826" y="1575"/>
              <a:ext cx="16" cy="1"/>
            </a:xfrm>
            <a:prstGeom prst="line">
              <a:avLst/>
            </a:prstGeom>
            <a:noFill/>
            <a:ln w="12700">
              <a:solidFill>
                <a:schemeClr val="tx2"/>
              </a:solidFill>
              <a:round/>
              <a:headEnd/>
              <a:tailEnd/>
            </a:ln>
            <a:effectLst/>
          </p:spPr>
          <p:txBody>
            <a:bodyPr/>
            <a:lstStyle/>
            <a:p>
              <a:endParaRPr lang="en-US"/>
            </a:p>
          </p:txBody>
        </p:sp>
        <p:sp>
          <p:nvSpPr>
            <p:cNvPr id="66636" name="Line 2124"/>
            <p:cNvSpPr>
              <a:spLocks noChangeShapeType="1"/>
            </p:cNvSpPr>
            <p:nvPr/>
          </p:nvSpPr>
          <p:spPr bwMode="auto">
            <a:xfrm>
              <a:off x="3874" y="1575"/>
              <a:ext cx="16" cy="1"/>
            </a:xfrm>
            <a:prstGeom prst="line">
              <a:avLst/>
            </a:prstGeom>
            <a:noFill/>
            <a:ln w="12700">
              <a:solidFill>
                <a:schemeClr val="tx2"/>
              </a:solidFill>
              <a:round/>
              <a:headEnd/>
              <a:tailEnd/>
            </a:ln>
            <a:effectLst/>
          </p:spPr>
          <p:txBody>
            <a:bodyPr/>
            <a:lstStyle/>
            <a:p>
              <a:endParaRPr lang="en-US"/>
            </a:p>
          </p:txBody>
        </p:sp>
        <p:sp>
          <p:nvSpPr>
            <p:cNvPr id="66637" name="Line 2125"/>
            <p:cNvSpPr>
              <a:spLocks noChangeShapeType="1"/>
            </p:cNvSpPr>
            <p:nvPr/>
          </p:nvSpPr>
          <p:spPr bwMode="auto">
            <a:xfrm>
              <a:off x="3922" y="1575"/>
              <a:ext cx="16" cy="1"/>
            </a:xfrm>
            <a:prstGeom prst="line">
              <a:avLst/>
            </a:prstGeom>
            <a:noFill/>
            <a:ln w="12700">
              <a:solidFill>
                <a:schemeClr val="tx2"/>
              </a:solidFill>
              <a:round/>
              <a:headEnd/>
              <a:tailEnd/>
            </a:ln>
            <a:effectLst/>
          </p:spPr>
          <p:txBody>
            <a:bodyPr/>
            <a:lstStyle/>
            <a:p>
              <a:endParaRPr lang="en-US"/>
            </a:p>
          </p:txBody>
        </p:sp>
        <p:sp>
          <p:nvSpPr>
            <p:cNvPr id="66638" name="Line 2126"/>
            <p:cNvSpPr>
              <a:spLocks noChangeShapeType="1"/>
            </p:cNvSpPr>
            <p:nvPr/>
          </p:nvSpPr>
          <p:spPr bwMode="auto">
            <a:xfrm>
              <a:off x="3970" y="1575"/>
              <a:ext cx="16" cy="1"/>
            </a:xfrm>
            <a:prstGeom prst="line">
              <a:avLst/>
            </a:prstGeom>
            <a:noFill/>
            <a:ln w="12700">
              <a:solidFill>
                <a:schemeClr val="tx2"/>
              </a:solidFill>
              <a:round/>
              <a:headEnd/>
              <a:tailEnd/>
            </a:ln>
            <a:effectLst/>
          </p:spPr>
          <p:txBody>
            <a:bodyPr/>
            <a:lstStyle/>
            <a:p>
              <a:endParaRPr lang="en-US"/>
            </a:p>
          </p:txBody>
        </p:sp>
        <p:sp>
          <p:nvSpPr>
            <p:cNvPr id="66639" name="Line 2127"/>
            <p:cNvSpPr>
              <a:spLocks noChangeShapeType="1"/>
            </p:cNvSpPr>
            <p:nvPr/>
          </p:nvSpPr>
          <p:spPr bwMode="auto">
            <a:xfrm>
              <a:off x="4018" y="1575"/>
              <a:ext cx="16" cy="1"/>
            </a:xfrm>
            <a:prstGeom prst="line">
              <a:avLst/>
            </a:prstGeom>
            <a:noFill/>
            <a:ln w="12700">
              <a:solidFill>
                <a:schemeClr val="tx2"/>
              </a:solidFill>
              <a:round/>
              <a:headEnd/>
              <a:tailEnd/>
            </a:ln>
            <a:effectLst/>
          </p:spPr>
          <p:txBody>
            <a:bodyPr/>
            <a:lstStyle/>
            <a:p>
              <a:endParaRPr lang="en-US"/>
            </a:p>
          </p:txBody>
        </p:sp>
        <p:sp>
          <p:nvSpPr>
            <p:cNvPr id="66640" name="Line 2128"/>
            <p:cNvSpPr>
              <a:spLocks noChangeShapeType="1"/>
            </p:cNvSpPr>
            <p:nvPr/>
          </p:nvSpPr>
          <p:spPr bwMode="auto">
            <a:xfrm>
              <a:off x="4066" y="1575"/>
              <a:ext cx="16" cy="1"/>
            </a:xfrm>
            <a:prstGeom prst="line">
              <a:avLst/>
            </a:prstGeom>
            <a:noFill/>
            <a:ln w="12700">
              <a:solidFill>
                <a:schemeClr val="tx2"/>
              </a:solidFill>
              <a:round/>
              <a:headEnd/>
              <a:tailEnd/>
            </a:ln>
            <a:effectLst/>
          </p:spPr>
          <p:txBody>
            <a:bodyPr/>
            <a:lstStyle/>
            <a:p>
              <a:endParaRPr lang="en-US"/>
            </a:p>
          </p:txBody>
        </p:sp>
        <p:sp>
          <p:nvSpPr>
            <p:cNvPr id="66641" name="Line 2129"/>
            <p:cNvSpPr>
              <a:spLocks noChangeShapeType="1"/>
            </p:cNvSpPr>
            <p:nvPr/>
          </p:nvSpPr>
          <p:spPr bwMode="auto">
            <a:xfrm>
              <a:off x="4114" y="1575"/>
              <a:ext cx="16" cy="1"/>
            </a:xfrm>
            <a:prstGeom prst="line">
              <a:avLst/>
            </a:prstGeom>
            <a:noFill/>
            <a:ln w="12700">
              <a:solidFill>
                <a:schemeClr val="tx2"/>
              </a:solidFill>
              <a:round/>
              <a:headEnd/>
              <a:tailEnd/>
            </a:ln>
            <a:effectLst/>
          </p:spPr>
          <p:txBody>
            <a:bodyPr/>
            <a:lstStyle/>
            <a:p>
              <a:endParaRPr lang="en-US"/>
            </a:p>
          </p:txBody>
        </p:sp>
        <p:sp>
          <p:nvSpPr>
            <p:cNvPr id="66642" name="Line 2130"/>
            <p:cNvSpPr>
              <a:spLocks noChangeShapeType="1"/>
            </p:cNvSpPr>
            <p:nvPr/>
          </p:nvSpPr>
          <p:spPr bwMode="auto">
            <a:xfrm>
              <a:off x="4162" y="1575"/>
              <a:ext cx="16" cy="1"/>
            </a:xfrm>
            <a:prstGeom prst="line">
              <a:avLst/>
            </a:prstGeom>
            <a:noFill/>
            <a:ln w="12700">
              <a:solidFill>
                <a:schemeClr val="tx2"/>
              </a:solidFill>
              <a:round/>
              <a:headEnd/>
              <a:tailEnd/>
            </a:ln>
            <a:effectLst/>
          </p:spPr>
          <p:txBody>
            <a:bodyPr/>
            <a:lstStyle/>
            <a:p>
              <a:endParaRPr lang="en-US"/>
            </a:p>
          </p:txBody>
        </p:sp>
        <p:sp>
          <p:nvSpPr>
            <p:cNvPr id="66643" name="Line 2131"/>
            <p:cNvSpPr>
              <a:spLocks noChangeShapeType="1"/>
            </p:cNvSpPr>
            <p:nvPr/>
          </p:nvSpPr>
          <p:spPr bwMode="auto">
            <a:xfrm>
              <a:off x="4210" y="1575"/>
              <a:ext cx="16" cy="1"/>
            </a:xfrm>
            <a:prstGeom prst="line">
              <a:avLst/>
            </a:prstGeom>
            <a:noFill/>
            <a:ln w="12700">
              <a:solidFill>
                <a:schemeClr val="tx2"/>
              </a:solidFill>
              <a:round/>
              <a:headEnd/>
              <a:tailEnd/>
            </a:ln>
            <a:effectLst/>
          </p:spPr>
          <p:txBody>
            <a:bodyPr/>
            <a:lstStyle/>
            <a:p>
              <a:endParaRPr lang="en-US"/>
            </a:p>
          </p:txBody>
        </p:sp>
        <p:sp>
          <p:nvSpPr>
            <p:cNvPr id="66644" name="Line 2132"/>
            <p:cNvSpPr>
              <a:spLocks noChangeShapeType="1"/>
            </p:cNvSpPr>
            <p:nvPr/>
          </p:nvSpPr>
          <p:spPr bwMode="auto">
            <a:xfrm>
              <a:off x="4258" y="1575"/>
              <a:ext cx="16" cy="1"/>
            </a:xfrm>
            <a:prstGeom prst="line">
              <a:avLst/>
            </a:prstGeom>
            <a:noFill/>
            <a:ln w="12700">
              <a:solidFill>
                <a:schemeClr val="tx2"/>
              </a:solidFill>
              <a:round/>
              <a:headEnd/>
              <a:tailEnd/>
            </a:ln>
            <a:effectLst/>
          </p:spPr>
          <p:txBody>
            <a:bodyPr/>
            <a:lstStyle/>
            <a:p>
              <a:endParaRPr lang="en-US"/>
            </a:p>
          </p:txBody>
        </p:sp>
        <p:sp>
          <p:nvSpPr>
            <p:cNvPr id="66645" name="Line 2133"/>
            <p:cNvSpPr>
              <a:spLocks noChangeShapeType="1"/>
            </p:cNvSpPr>
            <p:nvPr/>
          </p:nvSpPr>
          <p:spPr bwMode="auto">
            <a:xfrm>
              <a:off x="4306" y="1575"/>
              <a:ext cx="16" cy="1"/>
            </a:xfrm>
            <a:prstGeom prst="line">
              <a:avLst/>
            </a:prstGeom>
            <a:noFill/>
            <a:ln w="12700">
              <a:solidFill>
                <a:schemeClr val="tx2"/>
              </a:solidFill>
              <a:round/>
              <a:headEnd/>
              <a:tailEnd/>
            </a:ln>
            <a:effectLst/>
          </p:spPr>
          <p:txBody>
            <a:bodyPr/>
            <a:lstStyle/>
            <a:p>
              <a:endParaRPr lang="en-US"/>
            </a:p>
          </p:txBody>
        </p:sp>
        <p:sp>
          <p:nvSpPr>
            <p:cNvPr id="66646" name="Line 2134"/>
            <p:cNvSpPr>
              <a:spLocks noChangeShapeType="1"/>
            </p:cNvSpPr>
            <p:nvPr/>
          </p:nvSpPr>
          <p:spPr bwMode="auto">
            <a:xfrm>
              <a:off x="4353" y="1575"/>
              <a:ext cx="16" cy="1"/>
            </a:xfrm>
            <a:prstGeom prst="line">
              <a:avLst/>
            </a:prstGeom>
            <a:noFill/>
            <a:ln w="12700">
              <a:solidFill>
                <a:schemeClr val="tx2"/>
              </a:solidFill>
              <a:round/>
              <a:headEnd/>
              <a:tailEnd/>
            </a:ln>
            <a:effectLst/>
          </p:spPr>
          <p:txBody>
            <a:bodyPr/>
            <a:lstStyle/>
            <a:p>
              <a:endParaRPr lang="en-US"/>
            </a:p>
          </p:txBody>
        </p:sp>
        <p:sp>
          <p:nvSpPr>
            <p:cNvPr id="66647" name="Line 2135"/>
            <p:cNvSpPr>
              <a:spLocks noChangeShapeType="1"/>
            </p:cNvSpPr>
            <p:nvPr/>
          </p:nvSpPr>
          <p:spPr bwMode="auto">
            <a:xfrm>
              <a:off x="4401" y="1575"/>
              <a:ext cx="16" cy="1"/>
            </a:xfrm>
            <a:prstGeom prst="line">
              <a:avLst/>
            </a:prstGeom>
            <a:noFill/>
            <a:ln w="12700">
              <a:solidFill>
                <a:schemeClr val="tx2"/>
              </a:solidFill>
              <a:round/>
              <a:headEnd/>
              <a:tailEnd/>
            </a:ln>
            <a:effectLst/>
          </p:spPr>
          <p:txBody>
            <a:bodyPr/>
            <a:lstStyle/>
            <a:p>
              <a:endParaRPr lang="en-US"/>
            </a:p>
          </p:txBody>
        </p:sp>
        <p:sp>
          <p:nvSpPr>
            <p:cNvPr id="66648" name="Line 2136"/>
            <p:cNvSpPr>
              <a:spLocks noChangeShapeType="1"/>
            </p:cNvSpPr>
            <p:nvPr/>
          </p:nvSpPr>
          <p:spPr bwMode="auto">
            <a:xfrm>
              <a:off x="4449" y="1575"/>
              <a:ext cx="16" cy="1"/>
            </a:xfrm>
            <a:prstGeom prst="line">
              <a:avLst/>
            </a:prstGeom>
            <a:noFill/>
            <a:ln w="12700">
              <a:solidFill>
                <a:schemeClr val="tx2"/>
              </a:solidFill>
              <a:round/>
              <a:headEnd/>
              <a:tailEnd/>
            </a:ln>
            <a:effectLst/>
          </p:spPr>
          <p:txBody>
            <a:bodyPr/>
            <a:lstStyle/>
            <a:p>
              <a:endParaRPr lang="en-US"/>
            </a:p>
          </p:txBody>
        </p:sp>
        <p:sp>
          <p:nvSpPr>
            <p:cNvPr id="66649" name="Line 2137"/>
            <p:cNvSpPr>
              <a:spLocks noChangeShapeType="1"/>
            </p:cNvSpPr>
            <p:nvPr/>
          </p:nvSpPr>
          <p:spPr bwMode="auto">
            <a:xfrm>
              <a:off x="4497" y="1575"/>
              <a:ext cx="16" cy="1"/>
            </a:xfrm>
            <a:prstGeom prst="line">
              <a:avLst/>
            </a:prstGeom>
            <a:noFill/>
            <a:ln w="12700">
              <a:solidFill>
                <a:schemeClr val="tx2"/>
              </a:solidFill>
              <a:round/>
              <a:headEnd/>
              <a:tailEnd/>
            </a:ln>
            <a:effectLst/>
          </p:spPr>
          <p:txBody>
            <a:bodyPr/>
            <a:lstStyle/>
            <a:p>
              <a:endParaRPr lang="en-US"/>
            </a:p>
          </p:txBody>
        </p:sp>
        <p:sp>
          <p:nvSpPr>
            <p:cNvPr id="66650" name="Line 2138"/>
            <p:cNvSpPr>
              <a:spLocks noChangeShapeType="1"/>
            </p:cNvSpPr>
            <p:nvPr/>
          </p:nvSpPr>
          <p:spPr bwMode="auto">
            <a:xfrm>
              <a:off x="4545" y="1575"/>
              <a:ext cx="16" cy="1"/>
            </a:xfrm>
            <a:prstGeom prst="line">
              <a:avLst/>
            </a:prstGeom>
            <a:noFill/>
            <a:ln w="12700">
              <a:solidFill>
                <a:schemeClr val="tx2"/>
              </a:solidFill>
              <a:round/>
              <a:headEnd/>
              <a:tailEnd/>
            </a:ln>
            <a:effectLst/>
          </p:spPr>
          <p:txBody>
            <a:bodyPr/>
            <a:lstStyle/>
            <a:p>
              <a:endParaRPr lang="en-US"/>
            </a:p>
          </p:txBody>
        </p:sp>
        <p:sp>
          <p:nvSpPr>
            <p:cNvPr id="66651" name="Line 2139"/>
            <p:cNvSpPr>
              <a:spLocks noChangeShapeType="1"/>
            </p:cNvSpPr>
            <p:nvPr/>
          </p:nvSpPr>
          <p:spPr bwMode="auto">
            <a:xfrm>
              <a:off x="4593" y="1575"/>
              <a:ext cx="16" cy="1"/>
            </a:xfrm>
            <a:prstGeom prst="line">
              <a:avLst/>
            </a:prstGeom>
            <a:noFill/>
            <a:ln w="12700">
              <a:solidFill>
                <a:schemeClr val="tx2"/>
              </a:solidFill>
              <a:round/>
              <a:headEnd/>
              <a:tailEnd/>
            </a:ln>
            <a:effectLst/>
          </p:spPr>
          <p:txBody>
            <a:bodyPr/>
            <a:lstStyle/>
            <a:p>
              <a:endParaRPr lang="en-US"/>
            </a:p>
          </p:txBody>
        </p:sp>
        <p:sp>
          <p:nvSpPr>
            <p:cNvPr id="66652" name="Line 2140"/>
            <p:cNvSpPr>
              <a:spLocks noChangeShapeType="1"/>
            </p:cNvSpPr>
            <p:nvPr/>
          </p:nvSpPr>
          <p:spPr bwMode="auto">
            <a:xfrm>
              <a:off x="4641" y="1575"/>
              <a:ext cx="16" cy="1"/>
            </a:xfrm>
            <a:prstGeom prst="line">
              <a:avLst/>
            </a:prstGeom>
            <a:noFill/>
            <a:ln w="12700">
              <a:solidFill>
                <a:schemeClr val="tx2"/>
              </a:solidFill>
              <a:round/>
              <a:headEnd/>
              <a:tailEnd/>
            </a:ln>
            <a:effectLst/>
          </p:spPr>
          <p:txBody>
            <a:bodyPr/>
            <a:lstStyle/>
            <a:p>
              <a:endParaRPr lang="en-US"/>
            </a:p>
          </p:txBody>
        </p:sp>
        <p:sp>
          <p:nvSpPr>
            <p:cNvPr id="66653" name="Line 2141"/>
            <p:cNvSpPr>
              <a:spLocks noChangeShapeType="1"/>
            </p:cNvSpPr>
            <p:nvPr/>
          </p:nvSpPr>
          <p:spPr bwMode="auto">
            <a:xfrm>
              <a:off x="4689" y="1575"/>
              <a:ext cx="16" cy="1"/>
            </a:xfrm>
            <a:prstGeom prst="line">
              <a:avLst/>
            </a:prstGeom>
            <a:noFill/>
            <a:ln w="12700">
              <a:solidFill>
                <a:schemeClr val="tx2"/>
              </a:solidFill>
              <a:round/>
              <a:headEnd/>
              <a:tailEnd/>
            </a:ln>
            <a:effectLst/>
          </p:spPr>
          <p:txBody>
            <a:bodyPr/>
            <a:lstStyle/>
            <a:p>
              <a:endParaRPr lang="en-US"/>
            </a:p>
          </p:txBody>
        </p:sp>
        <p:sp>
          <p:nvSpPr>
            <p:cNvPr id="66654" name="Line 2142"/>
            <p:cNvSpPr>
              <a:spLocks noChangeShapeType="1"/>
            </p:cNvSpPr>
            <p:nvPr/>
          </p:nvSpPr>
          <p:spPr bwMode="auto">
            <a:xfrm>
              <a:off x="4737" y="1575"/>
              <a:ext cx="16" cy="1"/>
            </a:xfrm>
            <a:prstGeom prst="line">
              <a:avLst/>
            </a:prstGeom>
            <a:noFill/>
            <a:ln w="12700">
              <a:solidFill>
                <a:schemeClr val="tx2"/>
              </a:solidFill>
              <a:round/>
              <a:headEnd/>
              <a:tailEnd/>
            </a:ln>
            <a:effectLst/>
          </p:spPr>
          <p:txBody>
            <a:bodyPr/>
            <a:lstStyle/>
            <a:p>
              <a:endParaRPr lang="en-US"/>
            </a:p>
          </p:txBody>
        </p:sp>
        <p:sp>
          <p:nvSpPr>
            <p:cNvPr id="66655" name="Line 2143"/>
            <p:cNvSpPr>
              <a:spLocks noChangeShapeType="1"/>
            </p:cNvSpPr>
            <p:nvPr/>
          </p:nvSpPr>
          <p:spPr bwMode="auto">
            <a:xfrm>
              <a:off x="4785" y="1575"/>
              <a:ext cx="16" cy="1"/>
            </a:xfrm>
            <a:prstGeom prst="line">
              <a:avLst/>
            </a:prstGeom>
            <a:noFill/>
            <a:ln w="12700">
              <a:solidFill>
                <a:schemeClr val="tx2"/>
              </a:solidFill>
              <a:round/>
              <a:headEnd/>
              <a:tailEnd/>
            </a:ln>
            <a:effectLst/>
          </p:spPr>
          <p:txBody>
            <a:bodyPr/>
            <a:lstStyle/>
            <a:p>
              <a:endParaRPr lang="en-US"/>
            </a:p>
          </p:txBody>
        </p:sp>
        <p:sp>
          <p:nvSpPr>
            <p:cNvPr id="66656" name="Line 2144"/>
            <p:cNvSpPr>
              <a:spLocks noChangeShapeType="1"/>
            </p:cNvSpPr>
            <p:nvPr/>
          </p:nvSpPr>
          <p:spPr bwMode="auto">
            <a:xfrm>
              <a:off x="4833" y="1575"/>
              <a:ext cx="16" cy="1"/>
            </a:xfrm>
            <a:prstGeom prst="line">
              <a:avLst/>
            </a:prstGeom>
            <a:noFill/>
            <a:ln w="12700">
              <a:solidFill>
                <a:schemeClr val="tx2"/>
              </a:solidFill>
              <a:round/>
              <a:headEnd/>
              <a:tailEnd/>
            </a:ln>
            <a:effectLst/>
          </p:spPr>
          <p:txBody>
            <a:bodyPr/>
            <a:lstStyle/>
            <a:p>
              <a:endParaRPr lang="en-US"/>
            </a:p>
          </p:txBody>
        </p:sp>
        <p:sp>
          <p:nvSpPr>
            <p:cNvPr id="66657" name="Line 2145"/>
            <p:cNvSpPr>
              <a:spLocks noChangeShapeType="1"/>
            </p:cNvSpPr>
            <p:nvPr/>
          </p:nvSpPr>
          <p:spPr bwMode="auto">
            <a:xfrm>
              <a:off x="4881" y="1575"/>
              <a:ext cx="16" cy="1"/>
            </a:xfrm>
            <a:prstGeom prst="line">
              <a:avLst/>
            </a:prstGeom>
            <a:noFill/>
            <a:ln w="12700">
              <a:solidFill>
                <a:schemeClr val="tx2"/>
              </a:solidFill>
              <a:round/>
              <a:headEnd/>
              <a:tailEnd/>
            </a:ln>
            <a:effectLst/>
          </p:spPr>
          <p:txBody>
            <a:bodyPr/>
            <a:lstStyle/>
            <a:p>
              <a:endParaRPr lang="en-US"/>
            </a:p>
          </p:txBody>
        </p:sp>
        <p:sp>
          <p:nvSpPr>
            <p:cNvPr id="66658" name="Line 2146"/>
            <p:cNvSpPr>
              <a:spLocks noChangeShapeType="1"/>
            </p:cNvSpPr>
            <p:nvPr/>
          </p:nvSpPr>
          <p:spPr bwMode="auto">
            <a:xfrm>
              <a:off x="1143" y="1519"/>
              <a:ext cx="16" cy="1"/>
            </a:xfrm>
            <a:prstGeom prst="line">
              <a:avLst/>
            </a:prstGeom>
            <a:noFill/>
            <a:ln w="12700">
              <a:solidFill>
                <a:schemeClr val="tx2"/>
              </a:solidFill>
              <a:round/>
              <a:headEnd/>
              <a:tailEnd/>
            </a:ln>
            <a:effectLst/>
          </p:spPr>
          <p:txBody>
            <a:bodyPr/>
            <a:lstStyle/>
            <a:p>
              <a:endParaRPr lang="en-US"/>
            </a:p>
          </p:txBody>
        </p:sp>
        <p:sp>
          <p:nvSpPr>
            <p:cNvPr id="66659" name="Line 2147"/>
            <p:cNvSpPr>
              <a:spLocks noChangeShapeType="1"/>
            </p:cNvSpPr>
            <p:nvPr/>
          </p:nvSpPr>
          <p:spPr bwMode="auto">
            <a:xfrm>
              <a:off x="1191" y="1519"/>
              <a:ext cx="16" cy="1"/>
            </a:xfrm>
            <a:prstGeom prst="line">
              <a:avLst/>
            </a:prstGeom>
            <a:noFill/>
            <a:ln w="12700">
              <a:solidFill>
                <a:schemeClr val="tx2"/>
              </a:solidFill>
              <a:round/>
              <a:headEnd/>
              <a:tailEnd/>
            </a:ln>
            <a:effectLst/>
          </p:spPr>
          <p:txBody>
            <a:bodyPr/>
            <a:lstStyle/>
            <a:p>
              <a:endParaRPr lang="en-US"/>
            </a:p>
          </p:txBody>
        </p:sp>
        <p:sp>
          <p:nvSpPr>
            <p:cNvPr id="66660" name="Line 2148"/>
            <p:cNvSpPr>
              <a:spLocks noChangeShapeType="1"/>
            </p:cNvSpPr>
            <p:nvPr/>
          </p:nvSpPr>
          <p:spPr bwMode="auto">
            <a:xfrm>
              <a:off x="1239" y="1519"/>
              <a:ext cx="16" cy="1"/>
            </a:xfrm>
            <a:prstGeom prst="line">
              <a:avLst/>
            </a:prstGeom>
            <a:noFill/>
            <a:ln w="12700">
              <a:solidFill>
                <a:schemeClr val="tx2"/>
              </a:solidFill>
              <a:round/>
              <a:headEnd/>
              <a:tailEnd/>
            </a:ln>
            <a:effectLst/>
          </p:spPr>
          <p:txBody>
            <a:bodyPr/>
            <a:lstStyle/>
            <a:p>
              <a:endParaRPr lang="en-US"/>
            </a:p>
          </p:txBody>
        </p:sp>
        <p:sp>
          <p:nvSpPr>
            <p:cNvPr id="66661" name="Line 2149"/>
            <p:cNvSpPr>
              <a:spLocks noChangeShapeType="1"/>
            </p:cNvSpPr>
            <p:nvPr/>
          </p:nvSpPr>
          <p:spPr bwMode="auto">
            <a:xfrm>
              <a:off x="1287" y="1519"/>
              <a:ext cx="16" cy="1"/>
            </a:xfrm>
            <a:prstGeom prst="line">
              <a:avLst/>
            </a:prstGeom>
            <a:noFill/>
            <a:ln w="12700">
              <a:solidFill>
                <a:schemeClr val="tx2"/>
              </a:solidFill>
              <a:round/>
              <a:headEnd/>
              <a:tailEnd/>
            </a:ln>
            <a:effectLst/>
          </p:spPr>
          <p:txBody>
            <a:bodyPr/>
            <a:lstStyle/>
            <a:p>
              <a:endParaRPr lang="en-US"/>
            </a:p>
          </p:txBody>
        </p:sp>
        <p:sp>
          <p:nvSpPr>
            <p:cNvPr id="66662" name="Line 2150"/>
            <p:cNvSpPr>
              <a:spLocks noChangeShapeType="1"/>
            </p:cNvSpPr>
            <p:nvPr/>
          </p:nvSpPr>
          <p:spPr bwMode="auto">
            <a:xfrm>
              <a:off x="1335" y="1519"/>
              <a:ext cx="16" cy="1"/>
            </a:xfrm>
            <a:prstGeom prst="line">
              <a:avLst/>
            </a:prstGeom>
            <a:noFill/>
            <a:ln w="12700">
              <a:solidFill>
                <a:schemeClr val="tx2"/>
              </a:solidFill>
              <a:round/>
              <a:headEnd/>
              <a:tailEnd/>
            </a:ln>
            <a:effectLst/>
          </p:spPr>
          <p:txBody>
            <a:bodyPr/>
            <a:lstStyle/>
            <a:p>
              <a:endParaRPr lang="en-US"/>
            </a:p>
          </p:txBody>
        </p:sp>
        <p:sp>
          <p:nvSpPr>
            <p:cNvPr id="66663" name="Line 2151"/>
            <p:cNvSpPr>
              <a:spLocks noChangeShapeType="1"/>
            </p:cNvSpPr>
            <p:nvPr/>
          </p:nvSpPr>
          <p:spPr bwMode="auto">
            <a:xfrm>
              <a:off x="1383" y="1519"/>
              <a:ext cx="15" cy="1"/>
            </a:xfrm>
            <a:prstGeom prst="line">
              <a:avLst/>
            </a:prstGeom>
            <a:noFill/>
            <a:ln w="12700">
              <a:solidFill>
                <a:schemeClr val="tx2"/>
              </a:solidFill>
              <a:round/>
              <a:headEnd/>
              <a:tailEnd/>
            </a:ln>
            <a:effectLst/>
          </p:spPr>
          <p:txBody>
            <a:bodyPr/>
            <a:lstStyle/>
            <a:p>
              <a:endParaRPr lang="en-US"/>
            </a:p>
          </p:txBody>
        </p:sp>
        <p:sp>
          <p:nvSpPr>
            <p:cNvPr id="66664" name="Line 2152"/>
            <p:cNvSpPr>
              <a:spLocks noChangeShapeType="1"/>
            </p:cNvSpPr>
            <p:nvPr/>
          </p:nvSpPr>
          <p:spPr bwMode="auto">
            <a:xfrm>
              <a:off x="1430" y="1519"/>
              <a:ext cx="16" cy="1"/>
            </a:xfrm>
            <a:prstGeom prst="line">
              <a:avLst/>
            </a:prstGeom>
            <a:noFill/>
            <a:ln w="12700">
              <a:solidFill>
                <a:schemeClr val="tx2"/>
              </a:solidFill>
              <a:round/>
              <a:headEnd/>
              <a:tailEnd/>
            </a:ln>
            <a:effectLst/>
          </p:spPr>
          <p:txBody>
            <a:bodyPr/>
            <a:lstStyle/>
            <a:p>
              <a:endParaRPr lang="en-US"/>
            </a:p>
          </p:txBody>
        </p:sp>
        <p:sp>
          <p:nvSpPr>
            <p:cNvPr id="66665" name="Line 2153"/>
            <p:cNvSpPr>
              <a:spLocks noChangeShapeType="1"/>
            </p:cNvSpPr>
            <p:nvPr/>
          </p:nvSpPr>
          <p:spPr bwMode="auto">
            <a:xfrm>
              <a:off x="1478" y="1519"/>
              <a:ext cx="16" cy="1"/>
            </a:xfrm>
            <a:prstGeom prst="line">
              <a:avLst/>
            </a:prstGeom>
            <a:noFill/>
            <a:ln w="12700">
              <a:solidFill>
                <a:schemeClr val="tx2"/>
              </a:solidFill>
              <a:round/>
              <a:headEnd/>
              <a:tailEnd/>
            </a:ln>
            <a:effectLst/>
          </p:spPr>
          <p:txBody>
            <a:bodyPr/>
            <a:lstStyle/>
            <a:p>
              <a:endParaRPr lang="en-US"/>
            </a:p>
          </p:txBody>
        </p:sp>
        <p:sp>
          <p:nvSpPr>
            <p:cNvPr id="66666" name="Line 2154"/>
            <p:cNvSpPr>
              <a:spLocks noChangeShapeType="1"/>
            </p:cNvSpPr>
            <p:nvPr/>
          </p:nvSpPr>
          <p:spPr bwMode="auto">
            <a:xfrm>
              <a:off x="1526" y="1519"/>
              <a:ext cx="16" cy="1"/>
            </a:xfrm>
            <a:prstGeom prst="line">
              <a:avLst/>
            </a:prstGeom>
            <a:noFill/>
            <a:ln w="12700">
              <a:solidFill>
                <a:schemeClr val="tx2"/>
              </a:solidFill>
              <a:round/>
              <a:headEnd/>
              <a:tailEnd/>
            </a:ln>
            <a:effectLst/>
          </p:spPr>
          <p:txBody>
            <a:bodyPr/>
            <a:lstStyle/>
            <a:p>
              <a:endParaRPr lang="en-US"/>
            </a:p>
          </p:txBody>
        </p:sp>
        <p:sp>
          <p:nvSpPr>
            <p:cNvPr id="66667" name="Line 2155"/>
            <p:cNvSpPr>
              <a:spLocks noChangeShapeType="1"/>
            </p:cNvSpPr>
            <p:nvPr/>
          </p:nvSpPr>
          <p:spPr bwMode="auto">
            <a:xfrm>
              <a:off x="1574" y="1519"/>
              <a:ext cx="16" cy="1"/>
            </a:xfrm>
            <a:prstGeom prst="line">
              <a:avLst/>
            </a:prstGeom>
            <a:noFill/>
            <a:ln w="12700">
              <a:solidFill>
                <a:schemeClr val="tx2"/>
              </a:solidFill>
              <a:round/>
              <a:headEnd/>
              <a:tailEnd/>
            </a:ln>
            <a:effectLst/>
          </p:spPr>
          <p:txBody>
            <a:bodyPr/>
            <a:lstStyle/>
            <a:p>
              <a:endParaRPr lang="en-US"/>
            </a:p>
          </p:txBody>
        </p:sp>
        <p:sp>
          <p:nvSpPr>
            <p:cNvPr id="66668" name="Line 2156"/>
            <p:cNvSpPr>
              <a:spLocks noChangeShapeType="1"/>
            </p:cNvSpPr>
            <p:nvPr/>
          </p:nvSpPr>
          <p:spPr bwMode="auto">
            <a:xfrm>
              <a:off x="1622" y="1519"/>
              <a:ext cx="16" cy="1"/>
            </a:xfrm>
            <a:prstGeom prst="line">
              <a:avLst/>
            </a:prstGeom>
            <a:noFill/>
            <a:ln w="12700">
              <a:solidFill>
                <a:schemeClr val="tx2"/>
              </a:solidFill>
              <a:round/>
              <a:headEnd/>
              <a:tailEnd/>
            </a:ln>
            <a:effectLst/>
          </p:spPr>
          <p:txBody>
            <a:bodyPr/>
            <a:lstStyle/>
            <a:p>
              <a:endParaRPr lang="en-US"/>
            </a:p>
          </p:txBody>
        </p:sp>
        <p:sp>
          <p:nvSpPr>
            <p:cNvPr id="66669" name="Line 2157"/>
            <p:cNvSpPr>
              <a:spLocks noChangeShapeType="1"/>
            </p:cNvSpPr>
            <p:nvPr/>
          </p:nvSpPr>
          <p:spPr bwMode="auto">
            <a:xfrm>
              <a:off x="1670" y="1519"/>
              <a:ext cx="16" cy="1"/>
            </a:xfrm>
            <a:prstGeom prst="line">
              <a:avLst/>
            </a:prstGeom>
            <a:noFill/>
            <a:ln w="12700">
              <a:solidFill>
                <a:schemeClr val="tx2"/>
              </a:solidFill>
              <a:round/>
              <a:headEnd/>
              <a:tailEnd/>
            </a:ln>
            <a:effectLst/>
          </p:spPr>
          <p:txBody>
            <a:bodyPr/>
            <a:lstStyle/>
            <a:p>
              <a:endParaRPr lang="en-US"/>
            </a:p>
          </p:txBody>
        </p:sp>
        <p:sp>
          <p:nvSpPr>
            <p:cNvPr id="66670" name="Line 2158"/>
            <p:cNvSpPr>
              <a:spLocks noChangeShapeType="1"/>
            </p:cNvSpPr>
            <p:nvPr/>
          </p:nvSpPr>
          <p:spPr bwMode="auto">
            <a:xfrm>
              <a:off x="1718" y="1519"/>
              <a:ext cx="16" cy="1"/>
            </a:xfrm>
            <a:prstGeom prst="line">
              <a:avLst/>
            </a:prstGeom>
            <a:noFill/>
            <a:ln w="12700">
              <a:solidFill>
                <a:schemeClr val="tx2"/>
              </a:solidFill>
              <a:round/>
              <a:headEnd/>
              <a:tailEnd/>
            </a:ln>
            <a:effectLst/>
          </p:spPr>
          <p:txBody>
            <a:bodyPr/>
            <a:lstStyle/>
            <a:p>
              <a:endParaRPr lang="en-US"/>
            </a:p>
          </p:txBody>
        </p:sp>
        <p:sp>
          <p:nvSpPr>
            <p:cNvPr id="66671" name="Line 2159"/>
            <p:cNvSpPr>
              <a:spLocks noChangeShapeType="1"/>
            </p:cNvSpPr>
            <p:nvPr/>
          </p:nvSpPr>
          <p:spPr bwMode="auto">
            <a:xfrm>
              <a:off x="1766" y="1519"/>
              <a:ext cx="16" cy="1"/>
            </a:xfrm>
            <a:prstGeom prst="line">
              <a:avLst/>
            </a:prstGeom>
            <a:noFill/>
            <a:ln w="12700">
              <a:solidFill>
                <a:schemeClr val="tx2"/>
              </a:solidFill>
              <a:round/>
              <a:headEnd/>
              <a:tailEnd/>
            </a:ln>
            <a:effectLst/>
          </p:spPr>
          <p:txBody>
            <a:bodyPr/>
            <a:lstStyle/>
            <a:p>
              <a:endParaRPr lang="en-US"/>
            </a:p>
          </p:txBody>
        </p:sp>
        <p:sp>
          <p:nvSpPr>
            <p:cNvPr id="66672" name="Line 2160"/>
            <p:cNvSpPr>
              <a:spLocks noChangeShapeType="1"/>
            </p:cNvSpPr>
            <p:nvPr/>
          </p:nvSpPr>
          <p:spPr bwMode="auto">
            <a:xfrm>
              <a:off x="1814" y="1519"/>
              <a:ext cx="16" cy="1"/>
            </a:xfrm>
            <a:prstGeom prst="line">
              <a:avLst/>
            </a:prstGeom>
            <a:noFill/>
            <a:ln w="12700">
              <a:solidFill>
                <a:schemeClr val="tx2"/>
              </a:solidFill>
              <a:round/>
              <a:headEnd/>
              <a:tailEnd/>
            </a:ln>
            <a:effectLst/>
          </p:spPr>
          <p:txBody>
            <a:bodyPr/>
            <a:lstStyle/>
            <a:p>
              <a:endParaRPr lang="en-US"/>
            </a:p>
          </p:txBody>
        </p:sp>
        <p:sp>
          <p:nvSpPr>
            <p:cNvPr id="66673" name="Line 2161"/>
            <p:cNvSpPr>
              <a:spLocks noChangeShapeType="1"/>
            </p:cNvSpPr>
            <p:nvPr/>
          </p:nvSpPr>
          <p:spPr bwMode="auto">
            <a:xfrm>
              <a:off x="1862" y="1519"/>
              <a:ext cx="16" cy="1"/>
            </a:xfrm>
            <a:prstGeom prst="line">
              <a:avLst/>
            </a:prstGeom>
            <a:noFill/>
            <a:ln w="12700">
              <a:solidFill>
                <a:schemeClr val="tx2"/>
              </a:solidFill>
              <a:round/>
              <a:headEnd/>
              <a:tailEnd/>
            </a:ln>
            <a:effectLst/>
          </p:spPr>
          <p:txBody>
            <a:bodyPr/>
            <a:lstStyle/>
            <a:p>
              <a:endParaRPr lang="en-US"/>
            </a:p>
          </p:txBody>
        </p:sp>
        <p:sp>
          <p:nvSpPr>
            <p:cNvPr id="66674" name="Line 2162"/>
            <p:cNvSpPr>
              <a:spLocks noChangeShapeType="1"/>
            </p:cNvSpPr>
            <p:nvPr/>
          </p:nvSpPr>
          <p:spPr bwMode="auto">
            <a:xfrm>
              <a:off x="1910" y="1519"/>
              <a:ext cx="16" cy="1"/>
            </a:xfrm>
            <a:prstGeom prst="line">
              <a:avLst/>
            </a:prstGeom>
            <a:noFill/>
            <a:ln w="12700">
              <a:solidFill>
                <a:schemeClr val="tx2"/>
              </a:solidFill>
              <a:round/>
              <a:headEnd/>
              <a:tailEnd/>
            </a:ln>
            <a:effectLst/>
          </p:spPr>
          <p:txBody>
            <a:bodyPr/>
            <a:lstStyle/>
            <a:p>
              <a:endParaRPr lang="en-US"/>
            </a:p>
          </p:txBody>
        </p:sp>
        <p:sp>
          <p:nvSpPr>
            <p:cNvPr id="66675" name="Line 2163"/>
            <p:cNvSpPr>
              <a:spLocks noChangeShapeType="1"/>
            </p:cNvSpPr>
            <p:nvPr/>
          </p:nvSpPr>
          <p:spPr bwMode="auto">
            <a:xfrm>
              <a:off x="1958" y="1519"/>
              <a:ext cx="16" cy="1"/>
            </a:xfrm>
            <a:prstGeom prst="line">
              <a:avLst/>
            </a:prstGeom>
            <a:noFill/>
            <a:ln w="12700">
              <a:solidFill>
                <a:schemeClr val="tx2"/>
              </a:solidFill>
              <a:round/>
              <a:headEnd/>
              <a:tailEnd/>
            </a:ln>
            <a:effectLst/>
          </p:spPr>
          <p:txBody>
            <a:bodyPr/>
            <a:lstStyle/>
            <a:p>
              <a:endParaRPr lang="en-US"/>
            </a:p>
          </p:txBody>
        </p:sp>
        <p:sp>
          <p:nvSpPr>
            <p:cNvPr id="66676" name="Line 2164"/>
            <p:cNvSpPr>
              <a:spLocks noChangeShapeType="1"/>
            </p:cNvSpPr>
            <p:nvPr/>
          </p:nvSpPr>
          <p:spPr bwMode="auto">
            <a:xfrm>
              <a:off x="2005" y="1519"/>
              <a:ext cx="16" cy="1"/>
            </a:xfrm>
            <a:prstGeom prst="line">
              <a:avLst/>
            </a:prstGeom>
            <a:noFill/>
            <a:ln w="12700">
              <a:solidFill>
                <a:schemeClr val="tx2"/>
              </a:solidFill>
              <a:round/>
              <a:headEnd/>
              <a:tailEnd/>
            </a:ln>
            <a:effectLst/>
          </p:spPr>
          <p:txBody>
            <a:bodyPr/>
            <a:lstStyle/>
            <a:p>
              <a:endParaRPr lang="en-US"/>
            </a:p>
          </p:txBody>
        </p:sp>
        <p:sp>
          <p:nvSpPr>
            <p:cNvPr id="66677" name="Line 2165"/>
            <p:cNvSpPr>
              <a:spLocks noChangeShapeType="1"/>
            </p:cNvSpPr>
            <p:nvPr/>
          </p:nvSpPr>
          <p:spPr bwMode="auto">
            <a:xfrm>
              <a:off x="2053" y="1519"/>
              <a:ext cx="16" cy="1"/>
            </a:xfrm>
            <a:prstGeom prst="line">
              <a:avLst/>
            </a:prstGeom>
            <a:noFill/>
            <a:ln w="12700">
              <a:solidFill>
                <a:schemeClr val="tx2"/>
              </a:solidFill>
              <a:round/>
              <a:headEnd/>
              <a:tailEnd/>
            </a:ln>
            <a:effectLst/>
          </p:spPr>
          <p:txBody>
            <a:bodyPr/>
            <a:lstStyle/>
            <a:p>
              <a:endParaRPr lang="en-US"/>
            </a:p>
          </p:txBody>
        </p:sp>
        <p:sp>
          <p:nvSpPr>
            <p:cNvPr id="66678" name="Line 2166"/>
            <p:cNvSpPr>
              <a:spLocks noChangeShapeType="1"/>
            </p:cNvSpPr>
            <p:nvPr/>
          </p:nvSpPr>
          <p:spPr bwMode="auto">
            <a:xfrm>
              <a:off x="2101" y="1519"/>
              <a:ext cx="16" cy="1"/>
            </a:xfrm>
            <a:prstGeom prst="line">
              <a:avLst/>
            </a:prstGeom>
            <a:noFill/>
            <a:ln w="12700">
              <a:solidFill>
                <a:schemeClr val="tx2"/>
              </a:solidFill>
              <a:round/>
              <a:headEnd/>
              <a:tailEnd/>
            </a:ln>
            <a:effectLst/>
          </p:spPr>
          <p:txBody>
            <a:bodyPr/>
            <a:lstStyle/>
            <a:p>
              <a:endParaRPr lang="en-US"/>
            </a:p>
          </p:txBody>
        </p:sp>
        <p:sp>
          <p:nvSpPr>
            <p:cNvPr id="66679" name="Line 2167"/>
            <p:cNvSpPr>
              <a:spLocks noChangeShapeType="1"/>
            </p:cNvSpPr>
            <p:nvPr/>
          </p:nvSpPr>
          <p:spPr bwMode="auto">
            <a:xfrm>
              <a:off x="2149" y="1519"/>
              <a:ext cx="16" cy="1"/>
            </a:xfrm>
            <a:prstGeom prst="line">
              <a:avLst/>
            </a:prstGeom>
            <a:noFill/>
            <a:ln w="12700">
              <a:solidFill>
                <a:schemeClr val="tx2"/>
              </a:solidFill>
              <a:round/>
              <a:headEnd/>
              <a:tailEnd/>
            </a:ln>
            <a:effectLst/>
          </p:spPr>
          <p:txBody>
            <a:bodyPr/>
            <a:lstStyle/>
            <a:p>
              <a:endParaRPr lang="en-US"/>
            </a:p>
          </p:txBody>
        </p:sp>
        <p:sp>
          <p:nvSpPr>
            <p:cNvPr id="66680" name="Line 2168"/>
            <p:cNvSpPr>
              <a:spLocks noChangeShapeType="1"/>
            </p:cNvSpPr>
            <p:nvPr/>
          </p:nvSpPr>
          <p:spPr bwMode="auto">
            <a:xfrm>
              <a:off x="2197" y="1519"/>
              <a:ext cx="16" cy="1"/>
            </a:xfrm>
            <a:prstGeom prst="line">
              <a:avLst/>
            </a:prstGeom>
            <a:noFill/>
            <a:ln w="12700">
              <a:solidFill>
                <a:schemeClr val="tx2"/>
              </a:solidFill>
              <a:round/>
              <a:headEnd/>
              <a:tailEnd/>
            </a:ln>
            <a:effectLst/>
          </p:spPr>
          <p:txBody>
            <a:bodyPr/>
            <a:lstStyle/>
            <a:p>
              <a:endParaRPr lang="en-US"/>
            </a:p>
          </p:txBody>
        </p:sp>
        <p:sp>
          <p:nvSpPr>
            <p:cNvPr id="66681" name="Line 2169"/>
            <p:cNvSpPr>
              <a:spLocks noChangeShapeType="1"/>
            </p:cNvSpPr>
            <p:nvPr/>
          </p:nvSpPr>
          <p:spPr bwMode="auto">
            <a:xfrm>
              <a:off x="2245" y="1519"/>
              <a:ext cx="16" cy="1"/>
            </a:xfrm>
            <a:prstGeom prst="line">
              <a:avLst/>
            </a:prstGeom>
            <a:noFill/>
            <a:ln w="12700">
              <a:solidFill>
                <a:schemeClr val="tx2"/>
              </a:solidFill>
              <a:round/>
              <a:headEnd/>
              <a:tailEnd/>
            </a:ln>
            <a:effectLst/>
          </p:spPr>
          <p:txBody>
            <a:bodyPr/>
            <a:lstStyle/>
            <a:p>
              <a:endParaRPr lang="en-US"/>
            </a:p>
          </p:txBody>
        </p:sp>
        <p:sp>
          <p:nvSpPr>
            <p:cNvPr id="66682" name="Line 2170"/>
            <p:cNvSpPr>
              <a:spLocks noChangeShapeType="1"/>
            </p:cNvSpPr>
            <p:nvPr/>
          </p:nvSpPr>
          <p:spPr bwMode="auto">
            <a:xfrm>
              <a:off x="2293" y="1519"/>
              <a:ext cx="16" cy="1"/>
            </a:xfrm>
            <a:prstGeom prst="line">
              <a:avLst/>
            </a:prstGeom>
            <a:noFill/>
            <a:ln w="12700">
              <a:solidFill>
                <a:schemeClr val="tx2"/>
              </a:solidFill>
              <a:round/>
              <a:headEnd/>
              <a:tailEnd/>
            </a:ln>
            <a:effectLst/>
          </p:spPr>
          <p:txBody>
            <a:bodyPr/>
            <a:lstStyle/>
            <a:p>
              <a:endParaRPr lang="en-US"/>
            </a:p>
          </p:txBody>
        </p:sp>
        <p:sp>
          <p:nvSpPr>
            <p:cNvPr id="66683" name="Line 2171"/>
            <p:cNvSpPr>
              <a:spLocks noChangeShapeType="1"/>
            </p:cNvSpPr>
            <p:nvPr/>
          </p:nvSpPr>
          <p:spPr bwMode="auto">
            <a:xfrm>
              <a:off x="2341" y="1519"/>
              <a:ext cx="16" cy="1"/>
            </a:xfrm>
            <a:prstGeom prst="line">
              <a:avLst/>
            </a:prstGeom>
            <a:noFill/>
            <a:ln w="12700">
              <a:solidFill>
                <a:schemeClr val="tx2"/>
              </a:solidFill>
              <a:round/>
              <a:headEnd/>
              <a:tailEnd/>
            </a:ln>
            <a:effectLst/>
          </p:spPr>
          <p:txBody>
            <a:bodyPr/>
            <a:lstStyle/>
            <a:p>
              <a:endParaRPr lang="en-US"/>
            </a:p>
          </p:txBody>
        </p:sp>
        <p:sp>
          <p:nvSpPr>
            <p:cNvPr id="66684" name="Line 2172"/>
            <p:cNvSpPr>
              <a:spLocks noChangeShapeType="1"/>
            </p:cNvSpPr>
            <p:nvPr/>
          </p:nvSpPr>
          <p:spPr bwMode="auto">
            <a:xfrm>
              <a:off x="2389" y="1519"/>
              <a:ext cx="16" cy="1"/>
            </a:xfrm>
            <a:prstGeom prst="line">
              <a:avLst/>
            </a:prstGeom>
            <a:noFill/>
            <a:ln w="12700">
              <a:solidFill>
                <a:schemeClr val="tx2"/>
              </a:solidFill>
              <a:round/>
              <a:headEnd/>
              <a:tailEnd/>
            </a:ln>
            <a:effectLst/>
          </p:spPr>
          <p:txBody>
            <a:bodyPr/>
            <a:lstStyle/>
            <a:p>
              <a:endParaRPr lang="en-US"/>
            </a:p>
          </p:txBody>
        </p:sp>
        <p:sp>
          <p:nvSpPr>
            <p:cNvPr id="66685" name="Line 2173"/>
            <p:cNvSpPr>
              <a:spLocks noChangeShapeType="1"/>
            </p:cNvSpPr>
            <p:nvPr/>
          </p:nvSpPr>
          <p:spPr bwMode="auto">
            <a:xfrm>
              <a:off x="2437" y="1519"/>
              <a:ext cx="16" cy="1"/>
            </a:xfrm>
            <a:prstGeom prst="line">
              <a:avLst/>
            </a:prstGeom>
            <a:noFill/>
            <a:ln w="12700">
              <a:solidFill>
                <a:schemeClr val="tx2"/>
              </a:solidFill>
              <a:round/>
              <a:headEnd/>
              <a:tailEnd/>
            </a:ln>
            <a:effectLst/>
          </p:spPr>
          <p:txBody>
            <a:bodyPr/>
            <a:lstStyle/>
            <a:p>
              <a:endParaRPr lang="en-US"/>
            </a:p>
          </p:txBody>
        </p:sp>
        <p:sp>
          <p:nvSpPr>
            <p:cNvPr id="66686" name="Line 2174"/>
            <p:cNvSpPr>
              <a:spLocks noChangeShapeType="1"/>
            </p:cNvSpPr>
            <p:nvPr/>
          </p:nvSpPr>
          <p:spPr bwMode="auto">
            <a:xfrm>
              <a:off x="2485" y="1519"/>
              <a:ext cx="16" cy="1"/>
            </a:xfrm>
            <a:prstGeom prst="line">
              <a:avLst/>
            </a:prstGeom>
            <a:noFill/>
            <a:ln w="12700">
              <a:solidFill>
                <a:schemeClr val="tx2"/>
              </a:solidFill>
              <a:round/>
              <a:headEnd/>
              <a:tailEnd/>
            </a:ln>
            <a:effectLst/>
          </p:spPr>
          <p:txBody>
            <a:bodyPr/>
            <a:lstStyle/>
            <a:p>
              <a:endParaRPr lang="en-US"/>
            </a:p>
          </p:txBody>
        </p:sp>
        <p:sp>
          <p:nvSpPr>
            <p:cNvPr id="66687" name="Line 2175"/>
            <p:cNvSpPr>
              <a:spLocks noChangeShapeType="1"/>
            </p:cNvSpPr>
            <p:nvPr/>
          </p:nvSpPr>
          <p:spPr bwMode="auto">
            <a:xfrm>
              <a:off x="2533" y="1519"/>
              <a:ext cx="16" cy="1"/>
            </a:xfrm>
            <a:prstGeom prst="line">
              <a:avLst/>
            </a:prstGeom>
            <a:noFill/>
            <a:ln w="12700">
              <a:solidFill>
                <a:schemeClr val="tx2"/>
              </a:solidFill>
              <a:round/>
              <a:headEnd/>
              <a:tailEnd/>
            </a:ln>
            <a:effectLst/>
          </p:spPr>
          <p:txBody>
            <a:bodyPr/>
            <a:lstStyle/>
            <a:p>
              <a:endParaRPr lang="en-US"/>
            </a:p>
          </p:txBody>
        </p:sp>
        <p:sp>
          <p:nvSpPr>
            <p:cNvPr id="66688" name="Line 2176"/>
            <p:cNvSpPr>
              <a:spLocks noChangeShapeType="1"/>
            </p:cNvSpPr>
            <p:nvPr/>
          </p:nvSpPr>
          <p:spPr bwMode="auto">
            <a:xfrm>
              <a:off x="2580" y="1519"/>
              <a:ext cx="16" cy="1"/>
            </a:xfrm>
            <a:prstGeom prst="line">
              <a:avLst/>
            </a:prstGeom>
            <a:noFill/>
            <a:ln w="12700">
              <a:solidFill>
                <a:schemeClr val="tx2"/>
              </a:solidFill>
              <a:round/>
              <a:headEnd/>
              <a:tailEnd/>
            </a:ln>
            <a:effectLst/>
          </p:spPr>
          <p:txBody>
            <a:bodyPr/>
            <a:lstStyle/>
            <a:p>
              <a:endParaRPr lang="en-US"/>
            </a:p>
          </p:txBody>
        </p:sp>
        <p:sp>
          <p:nvSpPr>
            <p:cNvPr id="66689" name="Line 2177"/>
            <p:cNvSpPr>
              <a:spLocks noChangeShapeType="1"/>
            </p:cNvSpPr>
            <p:nvPr/>
          </p:nvSpPr>
          <p:spPr bwMode="auto">
            <a:xfrm>
              <a:off x="2628" y="1519"/>
              <a:ext cx="16" cy="1"/>
            </a:xfrm>
            <a:prstGeom prst="line">
              <a:avLst/>
            </a:prstGeom>
            <a:noFill/>
            <a:ln w="12700">
              <a:solidFill>
                <a:schemeClr val="tx2"/>
              </a:solidFill>
              <a:round/>
              <a:headEnd/>
              <a:tailEnd/>
            </a:ln>
            <a:effectLst/>
          </p:spPr>
          <p:txBody>
            <a:bodyPr/>
            <a:lstStyle/>
            <a:p>
              <a:endParaRPr lang="en-US"/>
            </a:p>
          </p:txBody>
        </p:sp>
        <p:sp>
          <p:nvSpPr>
            <p:cNvPr id="66690" name="Line 2178"/>
            <p:cNvSpPr>
              <a:spLocks noChangeShapeType="1"/>
            </p:cNvSpPr>
            <p:nvPr/>
          </p:nvSpPr>
          <p:spPr bwMode="auto">
            <a:xfrm>
              <a:off x="2676" y="1519"/>
              <a:ext cx="16" cy="1"/>
            </a:xfrm>
            <a:prstGeom prst="line">
              <a:avLst/>
            </a:prstGeom>
            <a:noFill/>
            <a:ln w="12700">
              <a:solidFill>
                <a:schemeClr val="tx2"/>
              </a:solidFill>
              <a:round/>
              <a:headEnd/>
              <a:tailEnd/>
            </a:ln>
            <a:effectLst/>
          </p:spPr>
          <p:txBody>
            <a:bodyPr/>
            <a:lstStyle/>
            <a:p>
              <a:endParaRPr lang="en-US"/>
            </a:p>
          </p:txBody>
        </p:sp>
        <p:sp>
          <p:nvSpPr>
            <p:cNvPr id="66691" name="Line 2179"/>
            <p:cNvSpPr>
              <a:spLocks noChangeShapeType="1"/>
            </p:cNvSpPr>
            <p:nvPr/>
          </p:nvSpPr>
          <p:spPr bwMode="auto">
            <a:xfrm>
              <a:off x="2724" y="1519"/>
              <a:ext cx="16" cy="1"/>
            </a:xfrm>
            <a:prstGeom prst="line">
              <a:avLst/>
            </a:prstGeom>
            <a:noFill/>
            <a:ln w="12700">
              <a:solidFill>
                <a:schemeClr val="tx2"/>
              </a:solidFill>
              <a:round/>
              <a:headEnd/>
              <a:tailEnd/>
            </a:ln>
            <a:effectLst/>
          </p:spPr>
          <p:txBody>
            <a:bodyPr/>
            <a:lstStyle/>
            <a:p>
              <a:endParaRPr lang="en-US"/>
            </a:p>
          </p:txBody>
        </p:sp>
        <p:sp>
          <p:nvSpPr>
            <p:cNvPr id="66692" name="Line 2180"/>
            <p:cNvSpPr>
              <a:spLocks noChangeShapeType="1"/>
            </p:cNvSpPr>
            <p:nvPr/>
          </p:nvSpPr>
          <p:spPr bwMode="auto">
            <a:xfrm>
              <a:off x="2772" y="1519"/>
              <a:ext cx="16" cy="1"/>
            </a:xfrm>
            <a:prstGeom prst="line">
              <a:avLst/>
            </a:prstGeom>
            <a:noFill/>
            <a:ln w="12700">
              <a:solidFill>
                <a:schemeClr val="tx2"/>
              </a:solidFill>
              <a:round/>
              <a:headEnd/>
              <a:tailEnd/>
            </a:ln>
            <a:effectLst/>
          </p:spPr>
          <p:txBody>
            <a:bodyPr/>
            <a:lstStyle/>
            <a:p>
              <a:endParaRPr lang="en-US"/>
            </a:p>
          </p:txBody>
        </p:sp>
        <p:sp>
          <p:nvSpPr>
            <p:cNvPr id="66693" name="Line 2181"/>
            <p:cNvSpPr>
              <a:spLocks noChangeShapeType="1"/>
            </p:cNvSpPr>
            <p:nvPr/>
          </p:nvSpPr>
          <p:spPr bwMode="auto">
            <a:xfrm>
              <a:off x="2820" y="1519"/>
              <a:ext cx="16" cy="1"/>
            </a:xfrm>
            <a:prstGeom prst="line">
              <a:avLst/>
            </a:prstGeom>
            <a:noFill/>
            <a:ln w="12700">
              <a:solidFill>
                <a:schemeClr val="tx2"/>
              </a:solidFill>
              <a:round/>
              <a:headEnd/>
              <a:tailEnd/>
            </a:ln>
            <a:effectLst/>
          </p:spPr>
          <p:txBody>
            <a:bodyPr/>
            <a:lstStyle/>
            <a:p>
              <a:endParaRPr lang="en-US"/>
            </a:p>
          </p:txBody>
        </p:sp>
        <p:sp>
          <p:nvSpPr>
            <p:cNvPr id="66694" name="Line 2182"/>
            <p:cNvSpPr>
              <a:spLocks noChangeShapeType="1"/>
            </p:cNvSpPr>
            <p:nvPr/>
          </p:nvSpPr>
          <p:spPr bwMode="auto">
            <a:xfrm>
              <a:off x="2868" y="1519"/>
              <a:ext cx="16" cy="1"/>
            </a:xfrm>
            <a:prstGeom prst="line">
              <a:avLst/>
            </a:prstGeom>
            <a:noFill/>
            <a:ln w="12700">
              <a:solidFill>
                <a:schemeClr val="tx2"/>
              </a:solidFill>
              <a:round/>
              <a:headEnd/>
              <a:tailEnd/>
            </a:ln>
            <a:effectLst/>
          </p:spPr>
          <p:txBody>
            <a:bodyPr/>
            <a:lstStyle/>
            <a:p>
              <a:endParaRPr lang="en-US"/>
            </a:p>
          </p:txBody>
        </p:sp>
        <p:sp>
          <p:nvSpPr>
            <p:cNvPr id="66695" name="Line 2183"/>
            <p:cNvSpPr>
              <a:spLocks noChangeShapeType="1"/>
            </p:cNvSpPr>
            <p:nvPr/>
          </p:nvSpPr>
          <p:spPr bwMode="auto">
            <a:xfrm>
              <a:off x="2916" y="1519"/>
              <a:ext cx="16" cy="1"/>
            </a:xfrm>
            <a:prstGeom prst="line">
              <a:avLst/>
            </a:prstGeom>
            <a:noFill/>
            <a:ln w="12700">
              <a:solidFill>
                <a:schemeClr val="tx2"/>
              </a:solidFill>
              <a:round/>
              <a:headEnd/>
              <a:tailEnd/>
            </a:ln>
            <a:effectLst/>
          </p:spPr>
          <p:txBody>
            <a:bodyPr/>
            <a:lstStyle/>
            <a:p>
              <a:endParaRPr lang="en-US"/>
            </a:p>
          </p:txBody>
        </p:sp>
        <p:sp>
          <p:nvSpPr>
            <p:cNvPr id="66696" name="Line 2184"/>
            <p:cNvSpPr>
              <a:spLocks noChangeShapeType="1"/>
            </p:cNvSpPr>
            <p:nvPr/>
          </p:nvSpPr>
          <p:spPr bwMode="auto">
            <a:xfrm>
              <a:off x="2964" y="1519"/>
              <a:ext cx="16" cy="1"/>
            </a:xfrm>
            <a:prstGeom prst="line">
              <a:avLst/>
            </a:prstGeom>
            <a:noFill/>
            <a:ln w="12700">
              <a:solidFill>
                <a:schemeClr val="tx2"/>
              </a:solidFill>
              <a:round/>
              <a:headEnd/>
              <a:tailEnd/>
            </a:ln>
            <a:effectLst/>
          </p:spPr>
          <p:txBody>
            <a:bodyPr/>
            <a:lstStyle/>
            <a:p>
              <a:endParaRPr lang="en-US"/>
            </a:p>
          </p:txBody>
        </p:sp>
        <p:sp>
          <p:nvSpPr>
            <p:cNvPr id="66697" name="Line 2185"/>
            <p:cNvSpPr>
              <a:spLocks noChangeShapeType="1"/>
            </p:cNvSpPr>
            <p:nvPr/>
          </p:nvSpPr>
          <p:spPr bwMode="auto">
            <a:xfrm>
              <a:off x="3012" y="1519"/>
              <a:ext cx="16" cy="1"/>
            </a:xfrm>
            <a:prstGeom prst="line">
              <a:avLst/>
            </a:prstGeom>
            <a:noFill/>
            <a:ln w="12700">
              <a:solidFill>
                <a:schemeClr val="tx2"/>
              </a:solidFill>
              <a:round/>
              <a:headEnd/>
              <a:tailEnd/>
            </a:ln>
            <a:effectLst/>
          </p:spPr>
          <p:txBody>
            <a:bodyPr/>
            <a:lstStyle/>
            <a:p>
              <a:endParaRPr lang="en-US"/>
            </a:p>
          </p:txBody>
        </p:sp>
        <p:sp>
          <p:nvSpPr>
            <p:cNvPr id="66698" name="Line 2186"/>
            <p:cNvSpPr>
              <a:spLocks noChangeShapeType="1"/>
            </p:cNvSpPr>
            <p:nvPr/>
          </p:nvSpPr>
          <p:spPr bwMode="auto">
            <a:xfrm>
              <a:off x="3060" y="1519"/>
              <a:ext cx="16" cy="1"/>
            </a:xfrm>
            <a:prstGeom prst="line">
              <a:avLst/>
            </a:prstGeom>
            <a:noFill/>
            <a:ln w="12700">
              <a:solidFill>
                <a:schemeClr val="tx2"/>
              </a:solidFill>
              <a:round/>
              <a:headEnd/>
              <a:tailEnd/>
            </a:ln>
            <a:effectLst/>
          </p:spPr>
          <p:txBody>
            <a:bodyPr/>
            <a:lstStyle/>
            <a:p>
              <a:endParaRPr lang="en-US"/>
            </a:p>
          </p:txBody>
        </p:sp>
        <p:sp>
          <p:nvSpPr>
            <p:cNvPr id="66699" name="Line 2187"/>
            <p:cNvSpPr>
              <a:spLocks noChangeShapeType="1"/>
            </p:cNvSpPr>
            <p:nvPr/>
          </p:nvSpPr>
          <p:spPr bwMode="auto">
            <a:xfrm>
              <a:off x="3108" y="1519"/>
              <a:ext cx="16" cy="1"/>
            </a:xfrm>
            <a:prstGeom prst="line">
              <a:avLst/>
            </a:prstGeom>
            <a:noFill/>
            <a:ln w="12700">
              <a:solidFill>
                <a:schemeClr val="tx2"/>
              </a:solidFill>
              <a:round/>
              <a:headEnd/>
              <a:tailEnd/>
            </a:ln>
            <a:effectLst/>
          </p:spPr>
          <p:txBody>
            <a:bodyPr/>
            <a:lstStyle/>
            <a:p>
              <a:endParaRPr lang="en-US"/>
            </a:p>
          </p:txBody>
        </p:sp>
        <p:sp>
          <p:nvSpPr>
            <p:cNvPr id="66700" name="Line 2188"/>
            <p:cNvSpPr>
              <a:spLocks noChangeShapeType="1"/>
            </p:cNvSpPr>
            <p:nvPr/>
          </p:nvSpPr>
          <p:spPr bwMode="auto">
            <a:xfrm>
              <a:off x="3156" y="1519"/>
              <a:ext cx="15" cy="1"/>
            </a:xfrm>
            <a:prstGeom prst="line">
              <a:avLst/>
            </a:prstGeom>
            <a:noFill/>
            <a:ln w="12700">
              <a:solidFill>
                <a:schemeClr val="tx2"/>
              </a:solidFill>
              <a:round/>
              <a:headEnd/>
              <a:tailEnd/>
            </a:ln>
            <a:effectLst/>
          </p:spPr>
          <p:txBody>
            <a:bodyPr/>
            <a:lstStyle/>
            <a:p>
              <a:endParaRPr lang="en-US"/>
            </a:p>
          </p:txBody>
        </p:sp>
        <p:sp>
          <p:nvSpPr>
            <p:cNvPr id="66701" name="Line 2189"/>
            <p:cNvSpPr>
              <a:spLocks noChangeShapeType="1"/>
            </p:cNvSpPr>
            <p:nvPr/>
          </p:nvSpPr>
          <p:spPr bwMode="auto">
            <a:xfrm>
              <a:off x="3203" y="1519"/>
              <a:ext cx="16" cy="1"/>
            </a:xfrm>
            <a:prstGeom prst="line">
              <a:avLst/>
            </a:prstGeom>
            <a:noFill/>
            <a:ln w="12700">
              <a:solidFill>
                <a:schemeClr val="tx2"/>
              </a:solidFill>
              <a:round/>
              <a:headEnd/>
              <a:tailEnd/>
            </a:ln>
            <a:effectLst/>
          </p:spPr>
          <p:txBody>
            <a:bodyPr/>
            <a:lstStyle/>
            <a:p>
              <a:endParaRPr lang="en-US"/>
            </a:p>
          </p:txBody>
        </p:sp>
        <p:sp>
          <p:nvSpPr>
            <p:cNvPr id="66702" name="Line 2190"/>
            <p:cNvSpPr>
              <a:spLocks noChangeShapeType="1"/>
            </p:cNvSpPr>
            <p:nvPr/>
          </p:nvSpPr>
          <p:spPr bwMode="auto">
            <a:xfrm>
              <a:off x="3251" y="1519"/>
              <a:ext cx="16" cy="1"/>
            </a:xfrm>
            <a:prstGeom prst="line">
              <a:avLst/>
            </a:prstGeom>
            <a:noFill/>
            <a:ln w="12700">
              <a:solidFill>
                <a:schemeClr val="tx2"/>
              </a:solidFill>
              <a:round/>
              <a:headEnd/>
              <a:tailEnd/>
            </a:ln>
            <a:effectLst/>
          </p:spPr>
          <p:txBody>
            <a:bodyPr/>
            <a:lstStyle/>
            <a:p>
              <a:endParaRPr lang="en-US"/>
            </a:p>
          </p:txBody>
        </p:sp>
        <p:sp>
          <p:nvSpPr>
            <p:cNvPr id="66703" name="Line 2191"/>
            <p:cNvSpPr>
              <a:spLocks noChangeShapeType="1"/>
            </p:cNvSpPr>
            <p:nvPr/>
          </p:nvSpPr>
          <p:spPr bwMode="auto">
            <a:xfrm>
              <a:off x="3299" y="1519"/>
              <a:ext cx="16" cy="1"/>
            </a:xfrm>
            <a:prstGeom prst="line">
              <a:avLst/>
            </a:prstGeom>
            <a:noFill/>
            <a:ln w="12700">
              <a:solidFill>
                <a:schemeClr val="tx2"/>
              </a:solidFill>
              <a:round/>
              <a:headEnd/>
              <a:tailEnd/>
            </a:ln>
            <a:effectLst/>
          </p:spPr>
          <p:txBody>
            <a:bodyPr/>
            <a:lstStyle/>
            <a:p>
              <a:endParaRPr lang="en-US"/>
            </a:p>
          </p:txBody>
        </p:sp>
        <p:sp>
          <p:nvSpPr>
            <p:cNvPr id="66704" name="Line 2192"/>
            <p:cNvSpPr>
              <a:spLocks noChangeShapeType="1"/>
            </p:cNvSpPr>
            <p:nvPr/>
          </p:nvSpPr>
          <p:spPr bwMode="auto">
            <a:xfrm>
              <a:off x="3347" y="1519"/>
              <a:ext cx="16" cy="1"/>
            </a:xfrm>
            <a:prstGeom prst="line">
              <a:avLst/>
            </a:prstGeom>
            <a:noFill/>
            <a:ln w="12700">
              <a:solidFill>
                <a:schemeClr val="tx2"/>
              </a:solidFill>
              <a:round/>
              <a:headEnd/>
              <a:tailEnd/>
            </a:ln>
            <a:effectLst/>
          </p:spPr>
          <p:txBody>
            <a:bodyPr/>
            <a:lstStyle/>
            <a:p>
              <a:endParaRPr lang="en-US"/>
            </a:p>
          </p:txBody>
        </p:sp>
        <p:sp>
          <p:nvSpPr>
            <p:cNvPr id="66705" name="Line 2193"/>
            <p:cNvSpPr>
              <a:spLocks noChangeShapeType="1"/>
            </p:cNvSpPr>
            <p:nvPr/>
          </p:nvSpPr>
          <p:spPr bwMode="auto">
            <a:xfrm>
              <a:off x="3395" y="1519"/>
              <a:ext cx="16" cy="1"/>
            </a:xfrm>
            <a:prstGeom prst="line">
              <a:avLst/>
            </a:prstGeom>
            <a:noFill/>
            <a:ln w="12700">
              <a:solidFill>
                <a:schemeClr val="tx2"/>
              </a:solidFill>
              <a:round/>
              <a:headEnd/>
              <a:tailEnd/>
            </a:ln>
            <a:effectLst/>
          </p:spPr>
          <p:txBody>
            <a:bodyPr/>
            <a:lstStyle/>
            <a:p>
              <a:endParaRPr lang="en-US"/>
            </a:p>
          </p:txBody>
        </p:sp>
        <p:sp>
          <p:nvSpPr>
            <p:cNvPr id="66706" name="Line 2194"/>
            <p:cNvSpPr>
              <a:spLocks noChangeShapeType="1"/>
            </p:cNvSpPr>
            <p:nvPr/>
          </p:nvSpPr>
          <p:spPr bwMode="auto">
            <a:xfrm>
              <a:off x="3443" y="1519"/>
              <a:ext cx="16" cy="1"/>
            </a:xfrm>
            <a:prstGeom prst="line">
              <a:avLst/>
            </a:prstGeom>
            <a:noFill/>
            <a:ln w="12700">
              <a:solidFill>
                <a:schemeClr val="tx2"/>
              </a:solidFill>
              <a:round/>
              <a:headEnd/>
              <a:tailEnd/>
            </a:ln>
            <a:effectLst/>
          </p:spPr>
          <p:txBody>
            <a:bodyPr/>
            <a:lstStyle/>
            <a:p>
              <a:endParaRPr lang="en-US"/>
            </a:p>
          </p:txBody>
        </p:sp>
        <p:sp>
          <p:nvSpPr>
            <p:cNvPr id="66707" name="Line 2195"/>
            <p:cNvSpPr>
              <a:spLocks noChangeShapeType="1"/>
            </p:cNvSpPr>
            <p:nvPr/>
          </p:nvSpPr>
          <p:spPr bwMode="auto">
            <a:xfrm>
              <a:off x="3491" y="1519"/>
              <a:ext cx="16" cy="1"/>
            </a:xfrm>
            <a:prstGeom prst="line">
              <a:avLst/>
            </a:prstGeom>
            <a:noFill/>
            <a:ln w="12700">
              <a:solidFill>
                <a:schemeClr val="tx2"/>
              </a:solidFill>
              <a:round/>
              <a:headEnd/>
              <a:tailEnd/>
            </a:ln>
            <a:effectLst/>
          </p:spPr>
          <p:txBody>
            <a:bodyPr/>
            <a:lstStyle/>
            <a:p>
              <a:endParaRPr lang="en-US"/>
            </a:p>
          </p:txBody>
        </p:sp>
        <p:sp>
          <p:nvSpPr>
            <p:cNvPr id="66708" name="Line 2196"/>
            <p:cNvSpPr>
              <a:spLocks noChangeShapeType="1"/>
            </p:cNvSpPr>
            <p:nvPr/>
          </p:nvSpPr>
          <p:spPr bwMode="auto">
            <a:xfrm>
              <a:off x="3539" y="1519"/>
              <a:ext cx="16" cy="1"/>
            </a:xfrm>
            <a:prstGeom prst="line">
              <a:avLst/>
            </a:prstGeom>
            <a:noFill/>
            <a:ln w="12700">
              <a:solidFill>
                <a:schemeClr val="tx2"/>
              </a:solidFill>
              <a:round/>
              <a:headEnd/>
              <a:tailEnd/>
            </a:ln>
            <a:effectLst/>
          </p:spPr>
          <p:txBody>
            <a:bodyPr/>
            <a:lstStyle/>
            <a:p>
              <a:endParaRPr lang="en-US"/>
            </a:p>
          </p:txBody>
        </p:sp>
        <p:sp>
          <p:nvSpPr>
            <p:cNvPr id="66709" name="Line 2197"/>
            <p:cNvSpPr>
              <a:spLocks noChangeShapeType="1"/>
            </p:cNvSpPr>
            <p:nvPr/>
          </p:nvSpPr>
          <p:spPr bwMode="auto">
            <a:xfrm>
              <a:off x="3587" y="1519"/>
              <a:ext cx="16" cy="1"/>
            </a:xfrm>
            <a:prstGeom prst="line">
              <a:avLst/>
            </a:prstGeom>
            <a:noFill/>
            <a:ln w="12700">
              <a:solidFill>
                <a:schemeClr val="tx2"/>
              </a:solidFill>
              <a:round/>
              <a:headEnd/>
              <a:tailEnd/>
            </a:ln>
            <a:effectLst/>
          </p:spPr>
          <p:txBody>
            <a:bodyPr/>
            <a:lstStyle/>
            <a:p>
              <a:endParaRPr lang="en-US"/>
            </a:p>
          </p:txBody>
        </p:sp>
        <p:sp>
          <p:nvSpPr>
            <p:cNvPr id="66710" name="Line 2198"/>
            <p:cNvSpPr>
              <a:spLocks noChangeShapeType="1"/>
            </p:cNvSpPr>
            <p:nvPr/>
          </p:nvSpPr>
          <p:spPr bwMode="auto">
            <a:xfrm>
              <a:off x="3635" y="1519"/>
              <a:ext cx="16" cy="1"/>
            </a:xfrm>
            <a:prstGeom prst="line">
              <a:avLst/>
            </a:prstGeom>
            <a:noFill/>
            <a:ln w="12700">
              <a:solidFill>
                <a:schemeClr val="tx2"/>
              </a:solidFill>
              <a:round/>
              <a:headEnd/>
              <a:tailEnd/>
            </a:ln>
            <a:effectLst/>
          </p:spPr>
          <p:txBody>
            <a:bodyPr/>
            <a:lstStyle/>
            <a:p>
              <a:endParaRPr lang="en-US"/>
            </a:p>
          </p:txBody>
        </p:sp>
        <p:sp>
          <p:nvSpPr>
            <p:cNvPr id="66711" name="Line 2199"/>
            <p:cNvSpPr>
              <a:spLocks noChangeShapeType="1"/>
            </p:cNvSpPr>
            <p:nvPr/>
          </p:nvSpPr>
          <p:spPr bwMode="auto">
            <a:xfrm>
              <a:off x="3683" y="1519"/>
              <a:ext cx="16" cy="1"/>
            </a:xfrm>
            <a:prstGeom prst="line">
              <a:avLst/>
            </a:prstGeom>
            <a:noFill/>
            <a:ln w="12700">
              <a:solidFill>
                <a:schemeClr val="tx2"/>
              </a:solidFill>
              <a:round/>
              <a:headEnd/>
              <a:tailEnd/>
            </a:ln>
            <a:effectLst/>
          </p:spPr>
          <p:txBody>
            <a:bodyPr/>
            <a:lstStyle/>
            <a:p>
              <a:endParaRPr lang="en-US"/>
            </a:p>
          </p:txBody>
        </p:sp>
        <p:sp>
          <p:nvSpPr>
            <p:cNvPr id="66712" name="Line 2200"/>
            <p:cNvSpPr>
              <a:spLocks noChangeShapeType="1"/>
            </p:cNvSpPr>
            <p:nvPr/>
          </p:nvSpPr>
          <p:spPr bwMode="auto">
            <a:xfrm>
              <a:off x="3731" y="1519"/>
              <a:ext cx="16" cy="1"/>
            </a:xfrm>
            <a:prstGeom prst="line">
              <a:avLst/>
            </a:prstGeom>
            <a:noFill/>
            <a:ln w="12700">
              <a:solidFill>
                <a:schemeClr val="tx2"/>
              </a:solidFill>
              <a:round/>
              <a:headEnd/>
              <a:tailEnd/>
            </a:ln>
            <a:effectLst/>
          </p:spPr>
          <p:txBody>
            <a:bodyPr/>
            <a:lstStyle/>
            <a:p>
              <a:endParaRPr lang="en-US"/>
            </a:p>
          </p:txBody>
        </p:sp>
        <p:sp>
          <p:nvSpPr>
            <p:cNvPr id="66713" name="Line 2201"/>
            <p:cNvSpPr>
              <a:spLocks noChangeShapeType="1"/>
            </p:cNvSpPr>
            <p:nvPr/>
          </p:nvSpPr>
          <p:spPr bwMode="auto">
            <a:xfrm>
              <a:off x="3778" y="1519"/>
              <a:ext cx="16" cy="1"/>
            </a:xfrm>
            <a:prstGeom prst="line">
              <a:avLst/>
            </a:prstGeom>
            <a:noFill/>
            <a:ln w="12700">
              <a:solidFill>
                <a:schemeClr val="tx2"/>
              </a:solidFill>
              <a:round/>
              <a:headEnd/>
              <a:tailEnd/>
            </a:ln>
            <a:effectLst/>
          </p:spPr>
          <p:txBody>
            <a:bodyPr/>
            <a:lstStyle/>
            <a:p>
              <a:endParaRPr lang="en-US"/>
            </a:p>
          </p:txBody>
        </p:sp>
        <p:sp>
          <p:nvSpPr>
            <p:cNvPr id="66714" name="Line 2202"/>
            <p:cNvSpPr>
              <a:spLocks noChangeShapeType="1"/>
            </p:cNvSpPr>
            <p:nvPr/>
          </p:nvSpPr>
          <p:spPr bwMode="auto">
            <a:xfrm>
              <a:off x="3826" y="1519"/>
              <a:ext cx="16" cy="1"/>
            </a:xfrm>
            <a:prstGeom prst="line">
              <a:avLst/>
            </a:prstGeom>
            <a:noFill/>
            <a:ln w="12700">
              <a:solidFill>
                <a:schemeClr val="tx2"/>
              </a:solidFill>
              <a:round/>
              <a:headEnd/>
              <a:tailEnd/>
            </a:ln>
            <a:effectLst/>
          </p:spPr>
          <p:txBody>
            <a:bodyPr/>
            <a:lstStyle/>
            <a:p>
              <a:endParaRPr lang="en-US"/>
            </a:p>
          </p:txBody>
        </p:sp>
        <p:sp>
          <p:nvSpPr>
            <p:cNvPr id="66715" name="Line 2203"/>
            <p:cNvSpPr>
              <a:spLocks noChangeShapeType="1"/>
            </p:cNvSpPr>
            <p:nvPr/>
          </p:nvSpPr>
          <p:spPr bwMode="auto">
            <a:xfrm>
              <a:off x="3874" y="1519"/>
              <a:ext cx="16" cy="1"/>
            </a:xfrm>
            <a:prstGeom prst="line">
              <a:avLst/>
            </a:prstGeom>
            <a:noFill/>
            <a:ln w="12700">
              <a:solidFill>
                <a:schemeClr val="tx2"/>
              </a:solidFill>
              <a:round/>
              <a:headEnd/>
              <a:tailEnd/>
            </a:ln>
            <a:effectLst/>
          </p:spPr>
          <p:txBody>
            <a:bodyPr/>
            <a:lstStyle/>
            <a:p>
              <a:endParaRPr lang="en-US"/>
            </a:p>
          </p:txBody>
        </p:sp>
        <p:sp>
          <p:nvSpPr>
            <p:cNvPr id="66716" name="Line 2204"/>
            <p:cNvSpPr>
              <a:spLocks noChangeShapeType="1"/>
            </p:cNvSpPr>
            <p:nvPr/>
          </p:nvSpPr>
          <p:spPr bwMode="auto">
            <a:xfrm>
              <a:off x="3922" y="1519"/>
              <a:ext cx="16" cy="1"/>
            </a:xfrm>
            <a:prstGeom prst="line">
              <a:avLst/>
            </a:prstGeom>
            <a:noFill/>
            <a:ln w="12700">
              <a:solidFill>
                <a:schemeClr val="tx2"/>
              </a:solidFill>
              <a:round/>
              <a:headEnd/>
              <a:tailEnd/>
            </a:ln>
            <a:effectLst/>
          </p:spPr>
          <p:txBody>
            <a:bodyPr/>
            <a:lstStyle/>
            <a:p>
              <a:endParaRPr lang="en-US"/>
            </a:p>
          </p:txBody>
        </p:sp>
        <p:sp>
          <p:nvSpPr>
            <p:cNvPr id="66717" name="Line 2205"/>
            <p:cNvSpPr>
              <a:spLocks noChangeShapeType="1"/>
            </p:cNvSpPr>
            <p:nvPr/>
          </p:nvSpPr>
          <p:spPr bwMode="auto">
            <a:xfrm>
              <a:off x="3970" y="1519"/>
              <a:ext cx="16" cy="1"/>
            </a:xfrm>
            <a:prstGeom prst="line">
              <a:avLst/>
            </a:prstGeom>
            <a:noFill/>
            <a:ln w="12700">
              <a:solidFill>
                <a:schemeClr val="tx2"/>
              </a:solidFill>
              <a:round/>
              <a:headEnd/>
              <a:tailEnd/>
            </a:ln>
            <a:effectLst/>
          </p:spPr>
          <p:txBody>
            <a:bodyPr/>
            <a:lstStyle/>
            <a:p>
              <a:endParaRPr lang="en-US"/>
            </a:p>
          </p:txBody>
        </p:sp>
        <p:sp>
          <p:nvSpPr>
            <p:cNvPr id="66718" name="Line 2206"/>
            <p:cNvSpPr>
              <a:spLocks noChangeShapeType="1"/>
            </p:cNvSpPr>
            <p:nvPr/>
          </p:nvSpPr>
          <p:spPr bwMode="auto">
            <a:xfrm>
              <a:off x="4018" y="1519"/>
              <a:ext cx="16" cy="1"/>
            </a:xfrm>
            <a:prstGeom prst="line">
              <a:avLst/>
            </a:prstGeom>
            <a:noFill/>
            <a:ln w="12700">
              <a:solidFill>
                <a:schemeClr val="tx2"/>
              </a:solidFill>
              <a:round/>
              <a:headEnd/>
              <a:tailEnd/>
            </a:ln>
            <a:effectLst/>
          </p:spPr>
          <p:txBody>
            <a:bodyPr/>
            <a:lstStyle/>
            <a:p>
              <a:endParaRPr lang="en-US"/>
            </a:p>
          </p:txBody>
        </p:sp>
        <p:sp>
          <p:nvSpPr>
            <p:cNvPr id="66719" name="Line 2207"/>
            <p:cNvSpPr>
              <a:spLocks noChangeShapeType="1"/>
            </p:cNvSpPr>
            <p:nvPr/>
          </p:nvSpPr>
          <p:spPr bwMode="auto">
            <a:xfrm>
              <a:off x="4066" y="1519"/>
              <a:ext cx="16" cy="1"/>
            </a:xfrm>
            <a:prstGeom prst="line">
              <a:avLst/>
            </a:prstGeom>
            <a:noFill/>
            <a:ln w="12700">
              <a:solidFill>
                <a:schemeClr val="tx2"/>
              </a:solidFill>
              <a:round/>
              <a:headEnd/>
              <a:tailEnd/>
            </a:ln>
            <a:effectLst/>
          </p:spPr>
          <p:txBody>
            <a:bodyPr/>
            <a:lstStyle/>
            <a:p>
              <a:endParaRPr lang="en-US"/>
            </a:p>
          </p:txBody>
        </p:sp>
        <p:sp>
          <p:nvSpPr>
            <p:cNvPr id="66720" name="Line 2208"/>
            <p:cNvSpPr>
              <a:spLocks noChangeShapeType="1"/>
            </p:cNvSpPr>
            <p:nvPr/>
          </p:nvSpPr>
          <p:spPr bwMode="auto">
            <a:xfrm>
              <a:off x="4114" y="1519"/>
              <a:ext cx="16" cy="1"/>
            </a:xfrm>
            <a:prstGeom prst="line">
              <a:avLst/>
            </a:prstGeom>
            <a:noFill/>
            <a:ln w="12700">
              <a:solidFill>
                <a:schemeClr val="tx2"/>
              </a:solidFill>
              <a:round/>
              <a:headEnd/>
              <a:tailEnd/>
            </a:ln>
            <a:effectLst/>
          </p:spPr>
          <p:txBody>
            <a:bodyPr/>
            <a:lstStyle/>
            <a:p>
              <a:endParaRPr lang="en-US"/>
            </a:p>
          </p:txBody>
        </p:sp>
        <p:sp>
          <p:nvSpPr>
            <p:cNvPr id="66721" name="Line 2209"/>
            <p:cNvSpPr>
              <a:spLocks noChangeShapeType="1"/>
            </p:cNvSpPr>
            <p:nvPr/>
          </p:nvSpPr>
          <p:spPr bwMode="auto">
            <a:xfrm>
              <a:off x="4162" y="1519"/>
              <a:ext cx="16" cy="1"/>
            </a:xfrm>
            <a:prstGeom prst="line">
              <a:avLst/>
            </a:prstGeom>
            <a:noFill/>
            <a:ln w="12700">
              <a:solidFill>
                <a:schemeClr val="tx2"/>
              </a:solidFill>
              <a:round/>
              <a:headEnd/>
              <a:tailEnd/>
            </a:ln>
            <a:effectLst/>
          </p:spPr>
          <p:txBody>
            <a:bodyPr/>
            <a:lstStyle/>
            <a:p>
              <a:endParaRPr lang="en-US"/>
            </a:p>
          </p:txBody>
        </p:sp>
        <p:sp>
          <p:nvSpPr>
            <p:cNvPr id="66722" name="Line 2210"/>
            <p:cNvSpPr>
              <a:spLocks noChangeShapeType="1"/>
            </p:cNvSpPr>
            <p:nvPr/>
          </p:nvSpPr>
          <p:spPr bwMode="auto">
            <a:xfrm>
              <a:off x="4210" y="1519"/>
              <a:ext cx="16" cy="1"/>
            </a:xfrm>
            <a:prstGeom prst="line">
              <a:avLst/>
            </a:prstGeom>
            <a:noFill/>
            <a:ln w="12700">
              <a:solidFill>
                <a:schemeClr val="tx2"/>
              </a:solidFill>
              <a:round/>
              <a:headEnd/>
              <a:tailEnd/>
            </a:ln>
            <a:effectLst/>
          </p:spPr>
          <p:txBody>
            <a:bodyPr/>
            <a:lstStyle/>
            <a:p>
              <a:endParaRPr lang="en-US"/>
            </a:p>
          </p:txBody>
        </p:sp>
        <p:sp>
          <p:nvSpPr>
            <p:cNvPr id="66723" name="Line 2211"/>
            <p:cNvSpPr>
              <a:spLocks noChangeShapeType="1"/>
            </p:cNvSpPr>
            <p:nvPr/>
          </p:nvSpPr>
          <p:spPr bwMode="auto">
            <a:xfrm>
              <a:off x="4258" y="1519"/>
              <a:ext cx="16" cy="1"/>
            </a:xfrm>
            <a:prstGeom prst="line">
              <a:avLst/>
            </a:prstGeom>
            <a:noFill/>
            <a:ln w="12700">
              <a:solidFill>
                <a:schemeClr val="tx2"/>
              </a:solidFill>
              <a:round/>
              <a:headEnd/>
              <a:tailEnd/>
            </a:ln>
            <a:effectLst/>
          </p:spPr>
          <p:txBody>
            <a:bodyPr/>
            <a:lstStyle/>
            <a:p>
              <a:endParaRPr lang="en-US"/>
            </a:p>
          </p:txBody>
        </p:sp>
        <p:sp>
          <p:nvSpPr>
            <p:cNvPr id="66724" name="Line 2212"/>
            <p:cNvSpPr>
              <a:spLocks noChangeShapeType="1"/>
            </p:cNvSpPr>
            <p:nvPr/>
          </p:nvSpPr>
          <p:spPr bwMode="auto">
            <a:xfrm>
              <a:off x="4306" y="1519"/>
              <a:ext cx="16" cy="1"/>
            </a:xfrm>
            <a:prstGeom prst="line">
              <a:avLst/>
            </a:prstGeom>
            <a:noFill/>
            <a:ln w="12700">
              <a:solidFill>
                <a:schemeClr val="tx2"/>
              </a:solidFill>
              <a:round/>
              <a:headEnd/>
              <a:tailEnd/>
            </a:ln>
            <a:effectLst/>
          </p:spPr>
          <p:txBody>
            <a:bodyPr/>
            <a:lstStyle/>
            <a:p>
              <a:endParaRPr lang="en-US"/>
            </a:p>
          </p:txBody>
        </p:sp>
      </p:grpSp>
      <p:grpSp>
        <p:nvGrpSpPr>
          <p:cNvPr id="66725" name="Group 2213"/>
          <p:cNvGrpSpPr>
            <a:grpSpLocks/>
          </p:cNvGrpSpPr>
          <p:nvPr/>
        </p:nvGrpSpPr>
        <p:grpSpPr bwMode="auto">
          <a:xfrm>
            <a:off x="1814513" y="2233613"/>
            <a:ext cx="5959475" cy="179387"/>
            <a:chOff x="1143" y="1407"/>
            <a:chExt cx="3754" cy="113"/>
          </a:xfrm>
        </p:grpSpPr>
        <p:sp>
          <p:nvSpPr>
            <p:cNvPr id="66726" name="Line 2214"/>
            <p:cNvSpPr>
              <a:spLocks noChangeShapeType="1"/>
            </p:cNvSpPr>
            <p:nvPr/>
          </p:nvSpPr>
          <p:spPr bwMode="auto">
            <a:xfrm>
              <a:off x="4353" y="1519"/>
              <a:ext cx="16" cy="1"/>
            </a:xfrm>
            <a:prstGeom prst="line">
              <a:avLst/>
            </a:prstGeom>
            <a:noFill/>
            <a:ln w="12700">
              <a:solidFill>
                <a:schemeClr val="tx2"/>
              </a:solidFill>
              <a:round/>
              <a:headEnd/>
              <a:tailEnd/>
            </a:ln>
            <a:effectLst/>
          </p:spPr>
          <p:txBody>
            <a:bodyPr/>
            <a:lstStyle/>
            <a:p>
              <a:endParaRPr lang="en-US"/>
            </a:p>
          </p:txBody>
        </p:sp>
        <p:sp>
          <p:nvSpPr>
            <p:cNvPr id="66727" name="Line 2215"/>
            <p:cNvSpPr>
              <a:spLocks noChangeShapeType="1"/>
            </p:cNvSpPr>
            <p:nvPr/>
          </p:nvSpPr>
          <p:spPr bwMode="auto">
            <a:xfrm>
              <a:off x="4401" y="1519"/>
              <a:ext cx="16" cy="1"/>
            </a:xfrm>
            <a:prstGeom prst="line">
              <a:avLst/>
            </a:prstGeom>
            <a:noFill/>
            <a:ln w="12700">
              <a:solidFill>
                <a:schemeClr val="tx2"/>
              </a:solidFill>
              <a:round/>
              <a:headEnd/>
              <a:tailEnd/>
            </a:ln>
            <a:effectLst/>
          </p:spPr>
          <p:txBody>
            <a:bodyPr/>
            <a:lstStyle/>
            <a:p>
              <a:endParaRPr lang="en-US"/>
            </a:p>
          </p:txBody>
        </p:sp>
        <p:sp>
          <p:nvSpPr>
            <p:cNvPr id="66728" name="Line 2216"/>
            <p:cNvSpPr>
              <a:spLocks noChangeShapeType="1"/>
            </p:cNvSpPr>
            <p:nvPr/>
          </p:nvSpPr>
          <p:spPr bwMode="auto">
            <a:xfrm>
              <a:off x="4449" y="1519"/>
              <a:ext cx="16" cy="1"/>
            </a:xfrm>
            <a:prstGeom prst="line">
              <a:avLst/>
            </a:prstGeom>
            <a:noFill/>
            <a:ln w="12700">
              <a:solidFill>
                <a:schemeClr val="tx2"/>
              </a:solidFill>
              <a:round/>
              <a:headEnd/>
              <a:tailEnd/>
            </a:ln>
            <a:effectLst/>
          </p:spPr>
          <p:txBody>
            <a:bodyPr/>
            <a:lstStyle/>
            <a:p>
              <a:endParaRPr lang="en-US"/>
            </a:p>
          </p:txBody>
        </p:sp>
        <p:sp>
          <p:nvSpPr>
            <p:cNvPr id="66729" name="Line 2217"/>
            <p:cNvSpPr>
              <a:spLocks noChangeShapeType="1"/>
            </p:cNvSpPr>
            <p:nvPr/>
          </p:nvSpPr>
          <p:spPr bwMode="auto">
            <a:xfrm>
              <a:off x="4497" y="1519"/>
              <a:ext cx="16" cy="1"/>
            </a:xfrm>
            <a:prstGeom prst="line">
              <a:avLst/>
            </a:prstGeom>
            <a:noFill/>
            <a:ln w="12700">
              <a:solidFill>
                <a:schemeClr val="tx2"/>
              </a:solidFill>
              <a:round/>
              <a:headEnd/>
              <a:tailEnd/>
            </a:ln>
            <a:effectLst/>
          </p:spPr>
          <p:txBody>
            <a:bodyPr/>
            <a:lstStyle/>
            <a:p>
              <a:endParaRPr lang="en-US"/>
            </a:p>
          </p:txBody>
        </p:sp>
        <p:sp>
          <p:nvSpPr>
            <p:cNvPr id="66730" name="Line 2218"/>
            <p:cNvSpPr>
              <a:spLocks noChangeShapeType="1"/>
            </p:cNvSpPr>
            <p:nvPr/>
          </p:nvSpPr>
          <p:spPr bwMode="auto">
            <a:xfrm>
              <a:off x="4545" y="1519"/>
              <a:ext cx="16" cy="1"/>
            </a:xfrm>
            <a:prstGeom prst="line">
              <a:avLst/>
            </a:prstGeom>
            <a:noFill/>
            <a:ln w="12700">
              <a:solidFill>
                <a:schemeClr val="tx2"/>
              </a:solidFill>
              <a:round/>
              <a:headEnd/>
              <a:tailEnd/>
            </a:ln>
            <a:effectLst/>
          </p:spPr>
          <p:txBody>
            <a:bodyPr/>
            <a:lstStyle/>
            <a:p>
              <a:endParaRPr lang="en-US"/>
            </a:p>
          </p:txBody>
        </p:sp>
        <p:sp>
          <p:nvSpPr>
            <p:cNvPr id="66731" name="Line 2219"/>
            <p:cNvSpPr>
              <a:spLocks noChangeShapeType="1"/>
            </p:cNvSpPr>
            <p:nvPr/>
          </p:nvSpPr>
          <p:spPr bwMode="auto">
            <a:xfrm>
              <a:off x="4593" y="1519"/>
              <a:ext cx="16" cy="1"/>
            </a:xfrm>
            <a:prstGeom prst="line">
              <a:avLst/>
            </a:prstGeom>
            <a:noFill/>
            <a:ln w="12700">
              <a:solidFill>
                <a:schemeClr val="tx2"/>
              </a:solidFill>
              <a:round/>
              <a:headEnd/>
              <a:tailEnd/>
            </a:ln>
            <a:effectLst/>
          </p:spPr>
          <p:txBody>
            <a:bodyPr/>
            <a:lstStyle/>
            <a:p>
              <a:endParaRPr lang="en-US"/>
            </a:p>
          </p:txBody>
        </p:sp>
        <p:sp>
          <p:nvSpPr>
            <p:cNvPr id="66732" name="Line 2220"/>
            <p:cNvSpPr>
              <a:spLocks noChangeShapeType="1"/>
            </p:cNvSpPr>
            <p:nvPr/>
          </p:nvSpPr>
          <p:spPr bwMode="auto">
            <a:xfrm>
              <a:off x="4641" y="1519"/>
              <a:ext cx="16" cy="1"/>
            </a:xfrm>
            <a:prstGeom prst="line">
              <a:avLst/>
            </a:prstGeom>
            <a:noFill/>
            <a:ln w="12700">
              <a:solidFill>
                <a:schemeClr val="tx2"/>
              </a:solidFill>
              <a:round/>
              <a:headEnd/>
              <a:tailEnd/>
            </a:ln>
            <a:effectLst/>
          </p:spPr>
          <p:txBody>
            <a:bodyPr/>
            <a:lstStyle/>
            <a:p>
              <a:endParaRPr lang="en-US"/>
            </a:p>
          </p:txBody>
        </p:sp>
        <p:sp>
          <p:nvSpPr>
            <p:cNvPr id="66733" name="Line 2221"/>
            <p:cNvSpPr>
              <a:spLocks noChangeShapeType="1"/>
            </p:cNvSpPr>
            <p:nvPr/>
          </p:nvSpPr>
          <p:spPr bwMode="auto">
            <a:xfrm>
              <a:off x="4689" y="1519"/>
              <a:ext cx="16" cy="1"/>
            </a:xfrm>
            <a:prstGeom prst="line">
              <a:avLst/>
            </a:prstGeom>
            <a:noFill/>
            <a:ln w="12700">
              <a:solidFill>
                <a:schemeClr val="tx2"/>
              </a:solidFill>
              <a:round/>
              <a:headEnd/>
              <a:tailEnd/>
            </a:ln>
            <a:effectLst/>
          </p:spPr>
          <p:txBody>
            <a:bodyPr/>
            <a:lstStyle/>
            <a:p>
              <a:endParaRPr lang="en-US"/>
            </a:p>
          </p:txBody>
        </p:sp>
        <p:sp>
          <p:nvSpPr>
            <p:cNvPr id="66734" name="Line 2222"/>
            <p:cNvSpPr>
              <a:spLocks noChangeShapeType="1"/>
            </p:cNvSpPr>
            <p:nvPr/>
          </p:nvSpPr>
          <p:spPr bwMode="auto">
            <a:xfrm>
              <a:off x="4737" y="1519"/>
              <a:ext cx="16" cy="1"/>
            </a:xfrm>
            <a:prstGeom prst="line">
              <a:avLst/>
            </a:prstGeom>
            <a:noFill/>
            <a:ln w="12700">
              <a:solidFill>
                <a:schemeClr val="tx2"/>
              </a:solidFill>
              <a:round/>
              <a:headEnd/>
              <a:tailEnd/>
            </a:ln>
            <a:effectLst/>
          </p:spPr>
          <p:txBody>
            <a:bodyPr/>
            <a:lstStyle/>
            <a:p>
              <a:endParaRPr lang="en-US"/>
            </a:p>
          </p:txBody>
        </p:sp>
        <p:sp>
          <p:nvSpPr>
            <p:cNvPr id="66735" name="Line 2223"/>
            <p:cNvSpPr>
              <a:spLocks noChangeShapeType="1"/>
            </p:cNvSpPr>
            <p:nvPr/>
          </p:nvSpPr>
          <p:spPr bwMode="auto">
            <a:xfrm>
              <a:off x="4785" y="1519"/>
              <a:ext cx="16" cy="1"/>
            </a:xfrm>
            <a:prstGeom prst="line">
              <a:avLst/>
            </a:prstGeom>
            <a:noFill/>
            <a:ln w="12700">
              <a:solidFill>
                <a:schemeClr val="tx2"/>
              </a:solidFill>
              <a:round/>
              <a:headEnd/>
              <a:tailEnd/>
            </a:ln>
            <a:effectLst/>
          </p:spPr>
          <p:txBody>
            <a:bodyPr/>
            <a:lstStyle/>
            <a:p>
              <a:endParaRPr lang="en-US"/>
            </a:p>
          </p:txBody>
        </p:sp>
        <p:sp>
          <p:nvSpPr>
            <p:cNvPr id="66736" name="Line 2224"/>
            <p:cNvSpPr>
              <a:spLocks noChangeShapeType="1"/>
            </p:cNvSpPr>
            <p:nvPr/>
          </p:nvSpPr>
          <p:spPr bwMode="auto">
            <a:xfrm>
              <a:off x="4833" y="1519"/>
              <a:ext cx="16" cy="1"/>
            </a:xfrm>
            <a:prstGeom prst="line">
              <a:avLst/>
            </a:prstGeom>
            <a:noFill/>
            <a:ln w="12700">
              <a:solidFill>
                <a:schemeClr val="tx2"/>
              </a:solidFill>
              <a:round/>
              <a:headEnd/>
              <a:tailEnd/>
            </a:ln>
            <a:effectLst/>
          </p:spPr>
          <p:txBody>
            <a:bodyPr/>
            <a:lstStyle/>
            <a:p>
              <a:endParaRPr lang="en-US"/>
            </a:p>
          </p:txBody>
        </p:sp>
        <p:sp>
          <p:nvSpPr>
            <p:cNvPr id="66737" name="Line 2225"/>
            <p:cNvSpPr>
              <a:spLocks noChangeShapeType="1"/>
            </p:cNvSpPr>
            <p:nvPr/>
          </p:nvSpPr>
          <p:spPr bwMode="auto">
            <a:xfrm>
              <a:off x="4881" y="1519"/>
              <a:ext cx="16" cy="1"/>
            </a:xfrm>
            <a:prstGeom prst="line">
              <a:avLst/>
            </a:prstGeom>
            <a:noFill/>
            <a:ln w="12700">
              <a:solidFill>
                <a:schemeClr val="tx2"/>
              </a:solidFill>
              <a:round/>
              <a:headEnd/>
              <a:tailEnd/>
            </a:ln>
            <a:effectLst/>
          </p:spPr>
          <p:txBody>
            <a:bodyPr/>
            <a:lstStyle/>
            <a:p>
              <a:endParaRPr lang="en-US"/>
            </a:p>
          </p:txBody>
        </p:sp>
        <p:sp>
          <p:nvSpPr>
            <p:cNvPr id="66738" name="Line 2226"/>
            <p:cNvSpPr>
              <a:spLocks noChangeShapeType="1"/>
            </p:cNvSpPr>
            <p:nvPr/>
          </p:nvSpPr>
          <p:spPr bwMode="auto">
            <a:xfrm>
              <a:off x="1143" y="1479"/>
              <a:ext cx="16" cy="1"/>
            </a:xfrm>
            <a:prstGeom prst="line">
              <a:avLst/>
            </a:prstGeom>
            <a:noFill/>
            <a:ln w="12700">
              <a:solidFill>
                <a:schemeClr val="tx2"/>
              </a:solidFill>
              <a:round/>
              <a:headEnd/>
              <a:tailEnd/>
            </a:ln>
            <a:effectLst/>
          </p:spPr>
          <p:txBody>
            <a:bodyPr/>
            <a:lstStyle/>
            <a:p>
              <a:endParaRPr lang="en-US"/>
            </a:p>
          </p:txBody>
        </p:sp>
        <p:sp>
          <p:nvSpPr>
            <p:cNvPr id="66739" name="Line 2227"/>
            <p:cNvSpPr>
              <a:spLocks noChangeShapeType="1"/>
            </p:cNvSpPr>
            <p:nvPr/>
          </p:nvSpPr>
          <p:spPr bwMode="auto">
            <a:xfrm>
              <a:off x="1191" y="1479"/>
              <a:ext cx="16" cy="1"/>
            </a:xfrm>
            <a:prstGeom prst="line">
              <a:avLst/>
            </a:prstGeom>
            <a:noFill/>
            <a:ln w="12700">
              <a:solidFill>
                <a:schemeClr val="tx2"/>
              </a:solidFill>
              <a:round/>
              <a:headEnd/>
              <a:tailEnd/>
            </a:ln>
            <a:effectLst/>
          </p:spPr>
          <p:txBody>
            <a:bodyPr/>
            <a:lstStyle/>
            <a:p>
              <a:endParaRPr lang="en-US"/>
            </a:p>
          </p:txBody>
        </p:sp>
        <p:sp>
          <p:nvSpPr>
            <p:cNvPr id="66740" name="Line 2228"/>
            <p:cNvSpPr>
              <a:spLocks noChangeShapeType="1"/>
            </p:cNvSpPr>
            <p:nvPr/>
          </p:nvSpPr>
          <p:spPr bwMode="auto">
            <a:xfrm>
              <a:off x="1239" y="1479"/>
              <a:ext cx="16" cy="1"/>
            </a:xfrm>
            <a:prstGeom prst="line">
              <a:avLst/>
            </a:prstGeom>
            <a:noFill/>
            <a:ln w="12700">
              <a:solidFill>
                <a:schemeClr val="tx2"/>
              </a:solidFill>
              <a:round/>
              <a:headEnd/>
              <a:tailEnd/>
            </a:ln>
            <a:effectLst/>
          </p:spPr>
          <p:txBody>
            <a:bodyPr/>
            <a:lstStyle/>
            <a:p>
              <a:endParaRPr lang="en-US"/>
            </a:p>
          </p:txBody>
        </p:sp>
        <p:sp>
          <p:nvSpPr>
            <p:cNvPr id="66741" name="Line 2229"/>
            <p:cNvSpPr>
              <a:spLocks noChangeShapeType="1"/>
            </p:cNvSpPr>
            <p:nvPr/>
          </p:nvSpPr>
          <p:spPr bwMode="auto">
            <a:xfrm>
              <a:off x="1287" y="1479"/>
              <a:ext cx="16" cy="1"/>
            </a:xfrm>
            <a:prstGeom prst="line">
              <a:avLst/>
            </a:prstGeom>
            <a:noFill/>
            <a:ln w="12700">
              <a:solidFill>
                <a:schemeClr val="tx2"/>
              </a:solidFill>
              <a:round/>
              <a:headEnd/>
              <a:tailEnd/>
            </a:ln>
            <a:effectLst/>
          </p:spPr>
          <p:txBody>
            <a:bodyPr/>
            <a:lstStyle/>
            <a:p>
              <a:endParaRPr lang="en-US"/>
            </a:p>
          </p:txBody>
        </p:sp>
        <p:sp>
          <p:nvSpPr>
            <p:cNvPr id="66742" name="Line 2230"/>
            <p:cNvSpPr>
              <a:spLocks noChangeShapeType="1"/>
            </p:cNvSpPr>
            <p:nvPr/>
          </p:nvSpPr>
          <p:spPr bwMode="auto">
            <a:xfrm>
              <a:off x="1335" y="1479"/>
              <a:ext cx="16" cy="1"/>
            </a:xfrm>
            <a:prstGeom prst="line">
              <a:avLst/>
            </a:prstGeom>
            <a:noFill/>
            <a:ln w="12700">
              <a:solidFill>
                <a:schemeClr val="tx2"/>
              </a:solidFill>
              <a:round/>
              <a:headEnd/>
              <a:tailEnd/>
            </a:ln>
            <a:effectLst/>
          </p:spPr>
          <p:txBody>
            <a:bodyPr/>
            <a:lstStyle/>
            <a:p>
              <a:endParaRPr lang="en-US"/>
            </a:p>
          </p:txBody>
        </p:sp>
        <p:sp>
          <p:nvSpPr>
            <p:cNvPr id="66743" name="Line 2231"/>
            <p:cNvSpPr>
              <a:spLocks noChangeShapeType="1"/>
            </p:cNvSpPr>
            <p:nvPr/>
          </p:nvSpPr>
          <p:spPr bwMode="auto">
            <a:xfrm>
              <a:off x="1383" y="1479"/>
              <a:ext cx="15" cy="1"/>
            </a:xfrm>
            <a:prstGeom prst="line">
              <a:avLst/>
            </a:prstGeom>
            <a:noFill/>
            <a:ln w="12700">
              <a:solidFill>
                <a:schemeClr val="tx2"/>
              </a:solidFill>
              <a:round/>
              <a:headEnd/>
              <a:tailEnd/>
            </a:ln>
            <a:effectLst/>
          </p:spPr>
          <p:txBody>
            <a:bodyPr/>
            <a:lstStyle/>
            <a:p>
              <a:endParaRPr lang="en-US"/>
            </a:p>
          </p:txBody>
        </p:sp>
        <p:sp>
          <p:nvSpPr>
            <p:cNvPr id="66744" name="Line 2232"/>
            <p:cNvSpPr>
              <a:spLocks noChangeShapeType="1"/>
            </p:cNvSpPr>
            <p:nvPr/>
          </p:nvSpPr>
          <p:spPr bwMode="auto">
            <a:xfrm>
              <a:off x="1430" y="1479"/>
              <a:ext cx="16" cy="1"/>
            </a:xfrm>
            <a:prstGeom prst="line">
              <a:avLst/>
            </a:prstGeom>
            <a:noFill/>
            <a:ln w="12700">
              <a:solidFill>
                <a:schemeClr val="tx2"/>
              </a:solidFill>
              <a:round/>
              <a:headEnd/>
              <a:tailEnd/>
            </a:ln>
            <a:effectLst/>
          </p:spPr>
          <p:txBody>
            <a:bodyPr/>
            <a:lstStyle/>
            <a:p>
              <a:endParaRPr lang="en-US"/>
            </a:p>
          </p:txBody>
        </p:sp>
        <p:sp>
          <p:nvSpPr>
            <p:cNvPr id="66745" name="Line 2233"/>
            <p:cNvSpPr>
              <a:spLocks noChangeShapeType="1"/>
            </p:cNvSpPr>
            <p:nvPr/>
          </p:nvSpPr>
          <p:spPr bwMode="auto">
            <a:xfrm>
              <a:off x="1478" y="1479"/>
              <a:ext cx="16" cy="1"/>
            </a:xfrm>
            <a:prstGeom prst="line">
              <a:avLst/>
            </a:prstGeom>
            <a:noFill/>
            <a:ln w="12700">
              <a:solidFill>
                <a:schemeClr val="tx2"/>
              </a:solidFill>
              <a:round/>
              <a:headEnd/>
              <a:tailEnd/>
            </a:ln>
            <a:effectLst/>
          </p:spPr>
          <p:txBody>
            <a:bodyPr/>
            <a:lstStyle/>
            <a:p>
              <a:endParaRPr lang="en-US"/>
            </a:p>
          </p:txBody>
        </p:sp>
        <p:sp>
          <p:nvSpPr>
            <p:cNvPr id="66746" name="Line 2234"/>
            <p:cNvSpPr>
              <a:spLocks noChangeShapeType="1"/>
            </p:cNvSpPr>
            <p:nvPr/>
          </p:nvSpPr>
          <p:spPr bwMode="auto">
            <a:xfrm>
              <a:off x="1526" y="1479"/>
              <a:ext cx="16" cy="1"/>
            </a:xfrm>
            <a:prstGeom prst="line">
              <a:avLst/>
            </a:prstGeom>
            <a:noFill/>
            <a:ln w="12700">
              <a:solidFill>
                <a:schemeClr val="tx2"/>
              </a:solidFill>
              <a:round/>
              <a:headEnd/>
              <a:tailEnd/>
            </a:ln>
            <a:effectLst/>
          </p:spPr>
          <p:txBody>
            <a:bodyPr/>
            <a:lstStyle/>
            <a:p>
              <a:endParaRPr lang="en-US"/>
            </a:p>
          </p:txBody>
        </p:sp>
        <p:sp>
          <p:nvSpPr>
            <p:cNvPr id="66747" name="Line 2235"/>
            <p:cNvSpPr>
              <a:spLocks noChangeShapeType="1"/>
            </p:cNvSpPr>
            <p:nvPr/>
          </p:nvSpPr>
          <p:spPr bwMode="auto">
            <a:xfrm>
              <a:off x="1574" y="1479"/>
              <a:ext cx="16" cy="1"/>
            </a:xfrm>
            <a:prstGeom prst="line">
              <a:avLst/>
            </a:prstGeom>
            <a:noFill/>
            <a:ln w="12700">
              <a:solidFill>
                <a:schemeClr val="tx2"/>
              </a:solidFill>
              <a:round/>
              <a:headEnd/>
              <a:tailEnd/>
            </a:ln>
            <a:effectLst/>
          </p:spPr>
          <p:txBody>
            <a:bodyPr/>
            <a:lstStyle/>
            <a:p>
              <a:endParaRPr lang="en-US"/>
            </a:p>
          </p:txBody>
        </p:sp>
        <p:sp>
          <p:nvSpPr>
            <p:cNvPr id="66748" name="Line 2236"/>
            <p:cNvSpPr>
              <a:spLocks noChangeShapeType="1"/>
            </p:cNvSpPr>
            <p:nvPr/>
          </p:nvSpPr>
          <p:spPr bwMode="auto">
            <a:xfrm>
              <a:off x="1622" y="1479"/>
              <a:ext cx="16" cy="1"/>
            </a:xfrm>
            <a:prstGeom prst="line">
              <a:avLst/>
            </a:prstGeom>
            <a:noFill/>
            <a:ln w="12700">
              <a:solidFill>
                <a:schemeClr val="tx2"/>
              </a:solidFill>
              <a:round/>
              <a:headEnd/>
              <a:tailEnd/>
            </a:ln>
            <a:effectLst/>
          </p:spPr>
          <p:txBody>
            <a:bodyPr/>
            <a:lstStyle/>
            <a:p>
              <a:endParaRPr lang="en-US"/>
            </a:p>
          </p:txBody>
        </p:sp>
        <p:sp>
          <p:nvSpPr>
            <p:cNvPr id="66749" name="Line 2237"/>
            <p:cNvSpPr>
              <a:spLocks noChangeShapeType="1"/>
            </p:cNvSpPr>
            <p:nvPr/>
          </p:nvSpPr>
          <p:spPr bwMode="auto">
            <a:xfrm>
              <a:off x="1670" y="1479"/>
              <a:ext cx="16" cy="1"/>
            </a:xfrm>
            <a:prstGeom prst="line">
              <a:avLst/>
            </a:prstGeom>
            <a:noFill/>
            <a:ln w="12700">
              <a:solidFill>
                <a:schemeClr val="tx2"/>
              </a:solidFill>
              <a:round/>
              <a:headEnd/>
              <a:tailEnd/>
            </a:ln>
            <a:effectLst/>
          </p:spPr>
          <p:txBody>
            <a:bodyPr/>
            <a:lstStyle/>
            <a:p>
              <a:endParaRPr lang="en-US"/>
            </a:p>
          </p:txBody>
        </p:sp>
        <p:sp>
          <p:nvSpPr>
            <p:cNvPr id="66750" name="Line 2238"/>
            <p:cNvSpPr>
              <a:spLocks noChangeShapeType="1"/>
            </p:cNvSpPr>
            <p:nvPr/>
          </p:nvSpPr>
          <p:spPr bwMode="auto">
            <a:xfrm>
              <a:off x="1718" y="1479"/>
              <a:ext cx="16" cy="1"/>
            </a:xfrm>
            <a:prstGeom prst="line">
              <a:avLst/>
            </a:prstGeom>
            <a:noFill/>
            <a:ln w="12700">
              <a:solidFill>
                <a:schemeClr val="tx2"/>
              </a:solidFill>
              <a:round/>
              <a:headEnd/>
              <a:tailEnd/>
            </a:ln>
            <a:effectLst/>
          </p:spPr>
          <p:txBody>
            <a:bodyPr/>
            <a:lstStyle/>
            <a:p>
              <a:endParaRPr lang="en-US"/>
            </a:p>
          </p:txBody>
        </p:sp>
        <p:sp>
          <p:nvSpPr>
            <p:cNvPr id="66751" name="Line 2239"/>
            <p:cNvSpPr>
              <a:spLocks noChangeShapeType="1"/>
            </p:cNvSpPr>
            <p:nvPr/>
          </p:nvSpPr>
          <p:spPr bwMode="auto">
            <a:xfrm>
              <a:off x="1766" y="1479"/>
              <a:ext cx="16" cy="1"/>
            </a:xfrm>
            <a:prstGeom prst="line">
              <a:avLst/>
            </a:prstGeom>
            <a:noFill/>
            <a:ln w="12700">
              <a:solidFill>
                <a:schemeClr val="tx2"/>
              </a:solidFill>
              <a:round/>
              <a:headEnd/>
              <a:tailEnd/>
            </a:ln>
            <a:effectLst/>
          </p:spPr>
          <p:txBody>
            <a:bodyPr/>
            <a:lstStyle/>
            <a:p>
              <a:endParaRPr lang="en-US"/>
            </a:p>
          </p:txBody>
        </p:sp>
        <p:sp>
          <p:nvSpPr>
            <p:cNvPr id="66752" name="Line 2240"/>
            <p:cNvSpPr>
              <a:spLocks noChangeShapeType="1"/>
            </p:cNvSpPr>
            <p:nvPr/>
          </p:nvSpPr>
          <p:spPr bwMode="auto">
            <a:xfrm>
              <a:off x="1814" y="1479"/>
              <a:ext cx="16" cy="1"/>
            </a:xfrm>
            <a:prstGeom prst="line">
              <a:avLst/>
            </a:prstGeom>
            <a:noFill/>
            <a:ln w="12700">
              <a:solidFill>
                <a:schemeClr val="tx2"/>
              </a:solidFill>
              <a:round/>
              <a:headEnd/>
              <a:tailEnd/>
            </a:ln>
            <a:effectLst/>
          </p:spPr>
          <p:txBody>
            <a:bodyPr/>
            <a:lstStyle/>
            <a:p>
              <a:endParaRPr lang="en-US"/>
            </a:p>
          </p:txBody>
        </p:sp>
        <p:sp>
          <p:nvSpPr>
            <p:cNvPr id="66753" name="Line 2241"/>
            <p:cNvSpPr>
              <a:spLocks noChangeShapeType="1"/>
            </p:cNvSpPr>
            <p:nvPr/>
          </p:nvSpPr>
          <p:spPr bwMode="auto">
            <a:xfrm>
              <a:off x="1862" y="1479"/>
              <a:ext cx="16" cy="1"/>
            </a:xfrm>
            <a:prstGeom prst="line">
              <a:avLst/>
            </a:prstGeom>
            <a:noFill/>
            <a:ln w="12700">
              <a:solidFill>
                <a:schemeClr val="tx2"/>
              </a:solidFill>
              <a:round/>
              <a:headEnd/>
              <a:tailEnd/>
            </a:ln>
            <a:effectLst/>
          </p:spPr>
          <p:txBody>
            <a:bodyPr/>
            <a:lstStyle/>
            <a:p>
              <a:endParaRPr lang="en-US"/>
            </a:p>
          </p:txBody>
        </p:sp>
        <p:sp>
          <p:nvSpPr>
            <p:cNvPr id="66754" name="Line 2242"/>
            <p:cNvSpPr>
              <a:spLocks noChangeShapeType="1"/>
            </p:cNvSpPr>
            <p:nvPr/>
          </p:nvSpPr>
          <p:spPr bwMode="auto">
            <a:xfrm>
              <a:off x="1910" y="1479"/>
              <a:ext cx="16" cy="1"/>
            </a:xfrm>
            <a:prstGeom prst="line">
              <a:avLst/>
            </a:prstGeom>
            <a:noFill/>
            <a:ln w="12700">
              <a:solidFill>
                <a:schemeClr val="tx2"/>
              </a:solidFill>
              <a:round/>
              <a:headEnd/>
              <a:tailEnd/>
            </a:ln>
            <a:effectLst/>
          </p:spPr>
          <p:txBody>
            <a:bodyPr/>
            <a:lstStyle/>
            <a:p>
              <a:endParaRPr lang="en-US"/>
            </a:p>
          </p:txBody>
        </p:sp>
        <p:sp>
          <p:nvSpPr>
            <p:cNvPr id="66755" name="Line 2243"/>
            <p:cNvSpPr>
              <a:spLocks noChangeShapeType="1"/>
            </p:cNvSpPr>
            <p:nvPr/>
          </p:nvSpPr>
          <p:spPr bwMode="auto">
            <a:xfrm>
              <a:off x="1958" y="1479"/>
              <a:ext cx="16" cy="1"/>
            </a:xfrm>
            <a:prstGeom prst="line">
              <a:avLst/>
            </a:prstGeom>
            <a:noFill/>
            <a:ln w="12700">
              <a:solidFill>
                <a:schemeClr val="tx2"/>
              </a:solidFill>
              <a:round/>
              <a:headEnd/>
              <a:tailEnd/>
            </a:ln>
            <a:effectLst/>
          </p:spPr>
          <p:txBody>
            <a:bodyPr/>
            <a:lstStyle/>
            <a:p>
              <a:endParaRPr lang="en-US"/>
            </a:p>
          </p:txBody>
        </p:sp>
        <p:sp>
          <p:nvSpPr>
            <p:cNvPr id="66756" name="Line 2244"/>
            <p:cNvSpPr>
              <a:spLocks noChangeShapeType="1"/>
            </p:cNvSpPr>
            <p:nvPr/>
          </p:nvSpPr>
          <p:spPr bwMode="auto">
            <a:xfrm>
              <a:off x="2005" y="1479"/>
              <a:ext cx="16" cy="1"/>
            </a:xfrm>
            <a:prstGeom prst="line">
              <a:avLst/>
            </a:prstGeom>
            <a:noFill/>
            <a:ln w="12700">
              <a:solidFill>
                <a:schemeClr val="tx2"/>
              </a:solidFill>
              <a:round/>
              <a:headEnd/>
              <a:tailEnd/>
            </a:ln>
            <a:effectLst/>
          </p:spPr>
          <p:txBody>
            <a:bodyPr/>
            <a:lstStyle/>
            <a:p>
              <a:endParaRPr lang="en-US"/>
            </a:p>
          </p:txBody>
        </p:sp>
        <p:sp>
          <p:nvSpPr>
            <p:cNvPr id="66757" name="Line 2245"/>
            <p:cNvSpPr>
              <a:spLocks noChangeShapeType="1"/>
            </p:cNvSpPr>
            <p:nvPr/>
          </p:nvSpPr>
          <p:spPr bwMode="auto">
            <a:xfrm>
              <a:off x="2053" y="1479"/>
              <a:ext cx="16" cy="1"/>
            </a:xfrm>
            <a:prstGeom prst="line">
              <a:avLst/>
            </a:prstGeom>
            <a:noFill/>
            <a:ln w="12700">
              <a:solidFill>
                <a:schemeClr val="tx2"/>
              </a:solidFill>
              <a:round/>
              <a:headEnd/>
              <a:tailEnd/>
            </a:ln>
            <a:effectLst/>
          </p:spPr>
          <p:txBody>
            <a:bodyPr/>
            <a:lstStyle/>
            <a:p>
              <a:endParaRPr lang="en-US"/>
            </a:p>
          </p:txBody>
        </p:sp>
        <p:sp>
          <p:nvSpPr>
            <p:cNvPr id="66758" name="Line 2246"/>
            <p:cNvSpPr>
              <a:spLocks noChangeShapeType="1"/>
            </p:cNvSpPr>
            <p:nvPr/>
          </p:nvSpPr>
          <p:spPr bwMode="auto">
            <a:xfrm>
              <a:off x="2101" y="1479"/>
              <a:ext cx="16" cy="1"/>
            </a:xfrm>
            <a:prstGeom prst="line">
              <a:avLst/>
            </a:prstGeom>
            <a:noFill/>
            <a:ln w="12700">
              <a:solidFill>
                <a:schemeClr val="tx2"/>
              </a:solidFill>
              <a:round/>
              <a:headEnd/>
              <a:tailEnd/>
            </a:ln>
            <a:effectLst/>
          </p:spPr>
          <p:txBody>
            <a:bodyPr/>
            <a:lstStyle/>
            <a:p>
              <a:endParaRPr lang="en-US"/>
            </a:p>
          </p:txBody>
        </p:sp>
        <p:sp>
          <p:nvSpPr>
            <p:cNvPr id="66759" name="Line 2247"/>
            <p:cNvSpPr>
              <a:spLocks noChangeShapeType="1"/>
            </p:cNvSpPr>
            <p:nvPr/>
          </p:nvSpPr>
          <p:spPr bwMode="auto">
            <a:xfrm>
              <a:off x="2149" y="1479"/>
              <a:ext cx="16" cy="1"/>
            </a:xfrm>
            <a:prstGeom prst="line">
              <a:avLst/>
            </a:prstGeom>
            <a:noFill/>
            <a:ln w="12700">
              <a:solidFill>
                <a:schemeClr val="tx2"/>
              </a:solidFill>
              <a:round/>
              <a:headEnd/>
              <a:tailEnd/>
            </a:ln>
            <a:effectLst/>
          </p:spPr>
          <p:txBody>
            <a:bodyPr/>
            <a:lstStyle/>
            <a:p>
              <a:endParaRPr lang="en-US"/>
            </a:p>
          </p:txBody>
        </p:sp>
        <p:sp>
          <p:nvSpPr>
            <p:cNvPr id="66760" name="Line 2248"/>
            <p:cNvSpPr>
              <a:spLocks noChangeShapeType="1"/>
            </p:cNvSpPr>
            <p:nvPr/>
          </p:nvSpPr>
          <p:spPr bwMode="auto">
            <a:xfrm>
              <a:off x="2197" y="1479"/>
              <a:ext cx="16" cy="1"/>
            </a:xfrm>
            <a:prstGeom prst="line">
              <a:avLst/>
            </a:prstGeom>
            <a:noFill/>
            <a:ln w="12700">
              <a:solidFill>
                <a:schemeClr val="tx2"/>
              </a:solidFill>
              <a:round/>
              <a:headEnd/>
              <a:tailEnd/>
            </a:ln>
            <a:effectLst/>
          </p:spPr>
          <p:txBody>
            <a:bodyPr/>
            <a:lstStyle/>
            <a:p>
              <a:endParaRPr lang="en-US"/>
            </a:p>
          </p:txBody>
        </p:sp>
        <p:sp>
          <p:nvSpPr>
            <p:cNvPr id="66761" name="Line 2249"/>
            <p:cNvSpPr>
              <a:spLocks noChangeShapeType="1"/>
            </p:cNvSpPr>
            <p:nvPr/>
          </p:nvSpPr>
          <p:spPr bwMode="auto">
            <a:xfrm>
              <a:off x="2245" y="1479"/>
              <a:ext cx="16" cy="1"/>
            </a:xfrm>
            <a:prstGeom prst="line">
              <a:avLst/>
            </a:prstGeom>
            <a:noFill/>
            <a:ln w="12700">
              <a:solidFill>
                <a:schemeClr val="tx2"/>
              </a:solidFill>
              <a:round/>
              <a:headEnd/>
              <a:tailEnd/>
            </a:ln>
            <a:effectLst/>
          </p:spPr>
          <p:txBody>
            <a:bodyPr/>
            <a:lstStyle/>
            <a:p>
              <a:endParaRPr lang="en-US"/>
            </a:p>
          </p:txBody>
        </p:sp>
        <p:sp>
          <p:nvSpPr>
            <p:cNvPr id="66762" name="Line 2250"/>
            <p:cNvSpPr>
              <a:spLocks noChangeShapeType="1"/>
            </p:cNvSpPr>
            <p:nvPr/>
          </p:nvSpPr>
          <p:spPr bwMode="auto">
            <a:xfrm>
              <a:off x="2293" y="1479"/>
              <a:ext cx="16" cy="1"/>
            </a:xfrm>
            <a:prstGeom prst="line">
              <a:avLst/>
            </a:prstGeom>
            <a:noFill/>
            <a:ln w="12700">
              <a:solidFill>
                <a:schemeClr val="tx2"/>
              </a:solidFill>
              <a:round/>
              <a:headEnd/>
              <a:tailEnd/>
            </a:ln>
            <a:effectLst/>
          </p:spPr>
          <p:txBody>
            <a:bodyPr/>
            <a:lstStyle/>
            <a:p>
              <a:endParaRPr lang="en-US"/>
            </a:p>
          </p:txBody>
        </p:sp>
        <p:sp>
          <p:nvSpPr>
            <p:cNvPr id="66763" name="Line 2251"/>
            <p:cNvSpPr>
              <a:spLocks noChangeShapeType="1"/>
            </p:cNvSpPr>
            <p:nvPr/>
          </p:nvSpPr>
          <p:spPr bwMode="auto">
            <a:xfrm>
              <a:off x="2341" y="1479"/>
              <a:ext cx="16" cy="1"/>
            </a:xfrm>
            <a:prstGeom prst="line">
              <a:avLst/>
            </a:prstGeom>
            <a:noFill/>
            <a:ln w="12700">
              <a:solidFill>
                <a:schemeClr val="tx2"/>
              </a:solidFill>
              <a:round/>
              <a:headEnd/>
              <a:tailEnd/>
            </a:ln>
            <a:effectLst/>
          </p:spPr>
          <p:txBody>
            <a:bodyPr/>
            <a:lstStyle/>
            <a:p>
              <a:endParaRPr lang="en-US"/>
            </a:p>
          </p:txBody>
        </p:sp>
        <p:sp>
          <p:nvSpPr>
            <p:cNvPr id="66764" name="Line 2252"/>
            <p:cNvSpPr>
              <a:spLocks noChangeShapeType="1"/>
            </p:cNvSpPr>
            <p:nvPr/>
          </p:nvSpPr>
          <p:spPr bwMode="auto">
            <a:xfrm>
              <a:off x="2389" y="1479"/>
              <a:ext cx="16" cy="1"/>
            </a:xfrm>
            <a:prstGeom prst="line">
              <a:avLst/>
            </a:prstGeom>
            <a:noFill/>
            <a:ln w="12700">
              <a:solidFill>
                <a:schemeClr val="tx2"/>
              </a:solidFill>
              <a:round/>
              <a:headEnd/>
              <a:tailEnd/>
            </a:ln>
            <a:effectLst/>
          </p:spPr>
          <p:txBody>
            <a:bodyPr/>
            <a:lstStyle/>
            <a:p>
              <a:endParaRPr lang="en-US"/>
            </a:p>
          </p:txBody>
        </p:sp>
        <p:sp>
          <p:nvSpPr>
            <p:cNvPr id="66765" name="Line 2253"/>
            <p:cNvSpPr>
              <a:spLocks noChangeShapeType="1"/>
            </p:cNvSpPr>
            <p:nvPr/>
          </p:nvSpPr>
          <p:spPr bwMode="auto">
            <a:xfrm>
              <a:off x="2437" y="1479"/>
              <a:ext cx="16" cy="1"/>
            </a:xfrm>
            <a:prstGeom prst="line">
              <a:avLst/>
            </a:prstGeom>
            <a:noFill/>
            <a:ln w="12700">
              <a:solidFill>
                <a:schemeClr val="tx2"/>
              </a:solidFill>
              <a:round/>
              <a:headEnd/>
              <a:tailEnd/>
            </a:ln>
            <a:effectLst/>
          </p:spPr>
          <p:txBody>
            <a:bodyPr/>
            <a:lstStyle/>
            <a:p>
              <a:endParaRPr lang="en-US"/>
            </a:p>
          </p:txBody>
        </p:sp>
        <p:sp>
          <p:nvSpPr>
            <p:cNvPr id="66766" name="Line 2254"/>
            <p:cNvSpPr>
              <a:spLocks noChangeShapeType="1"/>
            </p:cNvSpPr>
            <p:nvPr/>
          </p:nvSpPr>
          <p:spPr bwMode="auto">
            <a:xfrm>
              <a:off x="2485" y="1479"/>
              <a:ext cx="16" cy="1"/>
            </a:xfrm>
            <a:prstGeom prst="line">
              <a:avLst/>
            </a:prstGeom>
            <a:noFill/>
            <a:ln w="12700">
              <a:solidFill>
                <a:schemeClr val="tx2"/>
              </a:solidFill>
              <a:round/>
              <a:headEnd/>
              <a:tailEnd/>
            </a:ln>
            <a:effectLst/>
          </p:spPr>
          <p:txBody>
            <a:bodyPr/>
            <a:lstStyle/>
            <a:p>
              <a:endParaRPr lang="en-US"/>
            </a:p>
          </p:txBody>
        </p:sp>
        <p:sp>
          <p:nvSpPr>
            <p:cNvPr id="66767" name="Line 2255"/>
            <p:cNvSpPr>
              <a:spLocks noChangeShapeType="1"/>
            </p:cNvSpPr>
            <p:nvPr/>
          </p:nvSpPr>
          <p:spPr bwMode="auto">
            <a:xfrm>
              <a:off x="2533" y="1479"/>
              <a:ext cx="16" cy="1"/>
            </a:xfrm>
            <a:prstGeom prst="line">
              <a:avLst/>
            </a:prstGeom>
            <a:noFill/>
            <a:ln w="12700">
              <a:solidFill>
                <a:schemeClr val="tx2"/>
              </a:solidFill>
              <a:round/>
              <a:headEnd/>
              <a:tailEnd/>
            </a:ln>
            <a:effectLst/>
          </p:spPr>
          <p:txBody>
            <a:bodyPr/>
            <a:lstStyle/>
            <a:p>
              <a:endParaRPr lang="en-US"/>
            </a:p>
          </p:txBody>
        </p:sp>
        <p:sp>
          <p:nvSpPr>
            <p:cNvPr id="66768" name="Line 2256"/>
            <p:cNvSpPr>
              <a:spLocks noChangeShapeType="1"/>
            </p:cNvSpPr>
            <p:nvPr/>
          </p:nvSpPr>
          <p:spPr bwMode="auto">
            <a:xfrm>
              <a:off x="2580" y="1479"/>
              <a:ext cx="16" cy="1"/>
            </a:xfrm>
            <a:prstGeom prst="line">
              <a:avLst/>
            </a:prstGeom>
            <a:noFill/>
            <a:ln w="12700">
              <a:solidFill>
                <a:schemeClr val="tx2"/>
              </a:solidFill>
              <a:round/>
              <a:headEnd/>
              <a:tailEnd/>
            </a:ln>
            <a:effectLst/>
          </p:spPr>
          <p:txBody>
            <a:bodyPr/>
            <a:lstStyle/>
            <a:p>
              <a:endParaRPr lang="en-US"/>
            </a:p>
          </p:txBody>
        </p:sp>
        <p:sp>
          <p:nvSpPr>
            <p:cNvPr id="66769" name="Line 2257"/>
            <p:cNvSpPr>
              <a:spLocks noChangeShapeType="1"/>
            </p:cNvSpPr>
            <p:nvPr/>
          </p:nvSpPr>
          <p:spPr bwMode="auto">
            <a:xfrm>
              <a:off x="2628" y="1479"/>
              <a:ext cx="16" cy="1"/>
            </a:xfrm>
            <a:prstGeom prst="line">
              <a:avLst/>
            </a:prstGeom>
            <a:noFill/>
            <a:ln w="12700">
              <a:solidFill>
                <a:schemeClr val="tx2"/>
              </a:solidFill>
              <a:round/>
              <a:headEnd/>
              <a:tailEnd/>
            </a:ln>
            <a:effectLst/>
          </p:spPr>
          <p:txBody>
            <a:bodyPr/>
            <a:lstStyle/>
            <a:p>
              <a:endParaRPr lang="en-US"/>
            </a:p>
          </p:txBody>
        </p:sp>
        <p:sp>
          <p:nvSpPr>
            <p:cNvPr id="66770" name="Line 2258"/>
            <p:cNvSpPr>
              <a:spLocks noChangeShapeType="1"/>
            </p:cNvSpPr>
            <p:nvPr/>
          </p:nvSpPr>
          <p:spPr bwMode="auto">
            <a:xfrm>
              <a:off x="2676" y="1479"/>
              <a:ext cx="16" cy="1"/>
            </a:xfrm>
            <a:prstGeom prst="line">
              <a:avLst/>
            </a:prstGeom>
            <a:noFill/>
            <a:ln w="12700">
              <a:solidFill>
                <a:schemeClr val="tx2"/>
              </a:solidFill>
              <a:round/>
              <a:headEnd/>
              <a:tailEnd/>
            </a:ln>
            <a:effectLst/>
          </p:spPr>
          <p:txBody>
            <a:bodyPr/>
            <a:lstStyle/>
            <a:p>
              <a:endParaRPr lang="en-US"/>
            </a:p>
          </p:txBody>
        </p:sp>
        <p:sp>
          <p:nvSpPr>
            <p:cNvPr id="66771" name="Line 2259"/>
            <p:cNvSpPr>
              <a:spLocks noChangeShapeType="1"/>
            </p:cNvSpPr>
            <p:nvPr/>
          </p:nvSpPr>
          <p:spPr bwMode="auto">
            <a:xfrm>
              <a:off x="2724" y="1479"/>
              <a:ext cx="16" cy="1"/>
            </a:xfrm>
            <a:prstGeom prst="line">
              <a:avLst/>
            </a:prstGeom>
            <a:noFill/>
            <a:ln w="12700">
              <a:solidFill>
                <a:schemeClr val="tx2"/>
              </a:solidFill>
              <a:round/>
              <a:headEnd/>
              <a:tailEnd/>
            </a:ln>
            <a:effectLst/>
          </p:spPr>
          <p:txBody>
            <a:bodyPr/>
            <a:lstStyle/>
            <a:p>
              <a:endParaRPr lang="en-US"/>
            </a:p>
          </p:txBody>
        </p:sp>
        <p:sp>
          <p:nvSpPr>
            <p:cNvPr id="66772" name="Line 2260"/>
            <p:cNvSpPr>
              <a:spLocks noChangeShapeType="1"/>
            </p:cNvSpPr>
            <p:nvPr/>
          </p:nvSpPr>
          <p:spPr bwMode="auto">
            <a:xfrm>
              <a:off x="2772" y="1479"/>
              <a:ext cx="16" cy="1"/>
            </a:xfrm>
            <a:prstGeom prst="line">
              <a:avLst/>
            </a:prstGeom>
            <a:noFill/>
            <a:ln w="12700">
              <a:solidFill>
                <a:schemeClr val="tx2"/>
              </a:solidFill>
              <a:round/>
              <a:headEnd/>
              <a:tailEnd/>
            </a:ln>
            <a:effectLst/>
          </p:spPr>
          <p:txBody>
            <a:bodyPr/>
            <a:lstStyle/>
            <a:p>
              <a:endParaRPr lang="en-US"/>
            </a:p>
          </p:txBody>
        </p:sp>
        <p:sp>
          <p:nvSpPr>
            <p:cNvPr id="66773" name="Line 2261"/>
            <p:cNvSpPr>
              <a:spLocks noChangeShapeType="1"/>
            </p:cNvSpPr>
            <p:nvPr/>
          </p:nvSpPr>
          <p:spPr bwMode="auto">
            <a:xfrm>
              <a:off x="2820" y="1479"/>
              <a:ext cx="16" cy="1"/>
            </a:xfrm>
            <a:prstGeom prst="line">
              <a:avLst/>
            </a:prstGeom>
            <a:noFill/>
            <a:ln w="12700">
              <a:solidFill>
                <a:schemeClr val="tx2"/>
              </a:solidFill>
              <a:round/>
              <a:headEnd/>
              <a:tailEnd/>
            </a:ln>
            <a:effectLst/>
          </p:spPr>
          <p:txBody>
            <a:bodyPr/>
            <a:lstStyle/>
            <a:p>
              <a:endParaRPr lang="en-US"/>
            </a:p>
          </p:txBody>
        </p:sp>
        <p:sp>
          <p:nvSpPr>
            <p:cNvPr id="66774" name="Line 2262"/>
            <p:cNvSpPr>
              <a:spLocks noChangeShapeType="1"/>
            </p:cNvSpPr>
            <p:nvPr/>
          </p:nvSpPr>
          <p:spPr bwMode="auto">
            <a:xfrm>
              <a:off x="2868" y="1479"/>
              <a:ext cx="16" cy="1"/>
            </a:xfrm>
            <a:prstGeom prst="line">
              <a:avLst/>
            </a:prstGeom>
            <a:noFill/>
            <a:ln w="12700">
              <a:solidFill>
                <a:schemeClr val="tx2"/>
              </a:solidFill>
              <a:round/>
              <a:headEnd/>
              <a:tailEnd/>
            </a:ln>
            <a:effectLst/>
          </p:spPr>
          <p:txBody>
            <a:bodyPr/>
            <a:lstStyle/>
            <a:p>
              <a:endParaRPr lang="en-US"/>
            </a:p>
          </p:txBody>
        </p:sp>
        <p:sp>
          <p:nvSpPr>
            <p:cNvPr id="66775" name="Line 2263"/>
            <p:cNvSpPr>
              <a:spLocks noChangeShapeType="1"/>
            </p:cNvSpPr>
            <p:nvPr/>
          </p:nvSpPr>
          <p:spPr bwMode="auto">
            <a:xfrm>
              <a:off x="2916" y="1479"/>
              <a:ext cx="16" cy="1"/>
            </a:xfrm>
            <a:prstGeom prst="line">
              <a:avLst/>
            </a:prstGeom>
            <a:noFill/>
            <a:ln w="12700">
              <a:solidFill>
                <a:schemeClr val="tx2"/>
              </a:solidFill>
              <a:round/>
              <a:headEnd/>
              <a:tailEnd/>
            </a:ln>
            <a:effectLst/>
          </p:spPr>
          <p:txBody>
            <a:bodyPr/>
            <a:lstStyle/>
            <a:p>
              <a:endParaRPr lang="en-US"/>
            </a:p>
          </p:txBody>
        </p:sp>
        <p:sp>
          <p:nvSpPr>
            <p:cNvPr id="66776" name="Line 2264"/>
            <p:cNvSpPr>
              <a:spLocks noChangeShapeType="1"/>
            </p:cNvSpPr>
            <p:nvPr/>
          </p:nvSpPr>
          <p:spPr bwMode="auto">
            <a:xfrm>
              <a:off x="2964" y="1479"/>
              <a:ext cx="16" cy="1"/>
            </a:xfrm>
            <a:prstGeom prst="line">
              <a:avLst/>
            </a:prstGeom>
            <a:noFill/>
            <a:ln w="12700">
              <a:solidFill>
                <a:schemeClr val="tx2"/>
              </a:solidFill>
              <a:round/>
              <a:headEnd/>
              <a:tailEnd/>
            </a:ln>
            <a:effectLst/>
          </p:spPr>
          <p:txBody>
            <a:bodyPr/>
            <a:lstStyle/>
            <a:p>
              <a:endParaRPr lang="en-US"/>
            </a:p>
          </p:txBody>
        </p:sp>
        <p:sp>
          <p:nvSpPr>
            <p:cNvPr id="66777" name="Line 2265"/>
            <p:cNvSpPr>
              <a:spLocks noChangeShapeType="1"/>
            </p:cNvSpPr>
            <p:nvPr/>
          </p:nvSpPr>
          <p:spPr bwMode="auto">
            <a:xfrm>
              <a:off x="3012" y="1479"/>
              <a:ext cx="16" cy="1"/>
            </a:xfrm>
            <a:prstGeom prst="line">
              <a:avLst/>
            </a:prstGeom>
            <a:noFill/>
            <a:ln w="12700">
              <a:solidFill>
                <a:schemeClr val="tx2"/>
              </a:solidFill>
              <a:round/>
              <a:headEnd/>
              <a:tailEnd/>
            </a:ln>
            <a:effectLst/>
          </p:spPr>
          <p:txBody>
            <a:bodyPr/>
            <a:lstStyle/>
            <a:p>
              <a:endParaRPr lang="en-US"/>
            </a:p>
          </p:txBody>
        </p:sp>
        <p:sp>
          <p:nvSpPr>
            <p:cNvPr id="66778" name="Line 2266"/>
            <p:cNvSpPr>
              <a:spLocks noChangeShapeType="1"/>
            </p:cNvSpPr>
            <p:nvPr/>
          </p:nvSpPr>
          <p:spPr bwMode="auto">
            <a:xfrm>
              <a:off x="3060" y="1479"/>
              <a:ext cx="16" cy="1"/>
            </a:xfrm>
            <a:prstGeom prst="line">
              <a:avLst/>
            </a:prstGeom>
            <a:noFill/>
            <a:ln w="12700">
              <a:solidFill>
                <a:schemeClr val="tx2"/>
              </a:solidFill>
              <a:round/>
              <a:headEnd/>
              <a:tailEnd/>
            </a:ln>
            <a:effectLst/>
          </p:spPr>
          <p:txBody>
            <a:bodyPr/>
            <a:lstStyle/>
            <a:p>
              <a:endParaRPr lang="en-US"/>
            </a:p>
          </p:txBody>
        </p:sp>
        <p:sp>
          <p:nvSpPr>
            <p:cNvPr id="66779" name="Line 2267"/>
            <p:cNvSpPr>
              <a:spLocks noChangeShapeType="1"/>
            </p:cNvSpPr>
            <p:nvPr/>
          </p:nvSpPr>
          <p:spPr bwMode="auto">
            <a:xfrm>
              <a:off x="3108" y="1479"/>
              <a:ext cx="16" cy="1"/>
            </a:xfrm>
            <a:prstGeom prst="line">
              <a:avLst/>
            </a:prstGeom>
            <a:noFill/>
            <a:ln w="12700">
              <a:solidFill>
                <a:schemeClr val="tx2"/>
              </a:solidFill>
              <a:round/>
              <a:headEnd/>
              <a:tailEnd/>
            </a:ln>
            <a:effectLst/>
          </p:spPr>
          <p:txBody>
            <a:bodyPr/>
            <a:lstStyle/>
            <a:p>
              <a:endParaRPr lang="en-US"/>
            </a:p>
          </p:txBody>
        </p:sp>
        <p:sp>
          <p:nvSpPr>
            <p:cNvPr id="66780" name="Line 2268"/>
            <p:cNvSpPr>
              <a:spLocks noChangeShapeType="1"/>
            </p:cNvSpPr>
            <p:nvPr/>
          </p:nvSpPr>
          <p:spPr bwMode="auto">
            <a:xfrm>
              <a:off x="3156" y="1479"/>
              <a:ext cx="15" cy="1"/>
            </a:xfrm>
            <a:prstGeom prst="line">
              <a:avLst/>
            </a:prstGeom>
            <a:noFill/>
            <a:ln w="12700">
              <a:solidFill>
                <a:schemeClr val="tx2"/>
              </a:solidFill>
              <a:round/>
              <a:headEnd/>
              <a:tailEnd/>
            </a:ln>
            <a:effectLst/>
          </p:spPr>
          <p:txBody>
            <a:bodyPr/>
            <a:lstStyle/>
            <a:p>
              <a:endParaRPr lang="en-US"/>
            </a:p>
          </p:txBody>
        </p:sp>
        <p:sp>
          <p:nvSpPr>
            <p:cNvPr id="66781" name="Line 2269"/>
            <p:cNvSpPr>
              <a:spLocks noChangeShapeType="1"/>
            </p:cNvSpPr>
            <p:nvPr/>
          </p:nvSpPr>
          <p:spPr bwMode="auto">
            <a:xfrm>
              <a:off x="3203" y="1479"/>
              <a:ext cx="16" cy="1"/>
            </a:xfrm>
            <a:prstGeom prst="line">
              <a:avLst/>
            </a:prstGeom>
            <a:noFill/>
            <a:ln w="12700">
              <a:solidFill>
                <a:schemeClr val="tx2"/>
              </a:solidFill>
              <a:round/>
              <a:headEnd/>
              <a:tailEnd/>
            </a:ln>
            <a:effectLst/>
          </p:spPr>
          <p:txBody>
            <a:bodyPr/>
            <a:lstStyle/>
            <a:p>
              <a:endParaRPr lang="en-US"/>
            </a:p>
          </p:txBody>
        </p:sp>
        <p:sp>
          <p:nvSpPr>
            <p:cNvPr id="66782" name="Line 2270"/>
            <p:cNvSpPr>
              <a:spLocks noChangeShapeType="1"/>
            </p:cNvSpPr>
            <p:nvPr/>
          </p:nvSpPr>
          <p:spPr bwMode="auto">
            <a:xfrm>
              <a:off x="3251" y="1479"/>
              <a:ext cx="16" cy="1"/>
            </a:xfrm>
            <a:prstGeom prst="line">
              <a:avLst/>
            </a:prstGeom>
            <a:noFill/>
            <a:ln w="12700">
              <a:solidFill>
                <a:schemeClr val="tx2"/>
              </a:solidFill>
              <a:round/>
              <a:headEnd/>
              <a:tailEnd/>
            </a:ln>
            <a:effectLst/>
          </p:spPr>
          <p:txBody>
            <a:bodyPr/>
            <a:lstStyle/>
            <a:p>
              <a:endParaRPr lang="en-US"/>
            </a:p>
          </p:txBody>
        </p:sp>
        <p:sp>
          <p:nvSpPr>
            <p:cNvPr id="66783" name="Line 2271"/>
            <p:cNvSpPr>
              <a:spLocks noChangeShapeType="1"/>
            </p:cNvSpPr>
            <p:nvPr/>
          </p:nvSpPr>
          <p:spPr bwMode="auto">
            <a:xfrm>
              <a:off x="3299" y="1479"/>
              <a:ext cx="16" cy="1"/>
            </a:xfrm>
            <a:prstGeom prst="line">
              <a:avLst/>
            </a:prstGeom>
            <a:noFill/>
            <a:ln w="12700">
              <a:solidFill>
                <a:schemeClr val="tx2"/>
              </a:solidFill>
              <a:round/>
              <a:headEnd/>
              <a:tailEnd/>
            </a:ln>
            <a:effectLst/>
          </p:spPr>
          <p:txBody>
            <a:bodyPr/>
            <a:lstStyle/>
            <a:p>
              <a:endParaRPr lang="en-US"/>
            </a:p>
          </p:txBody>
        </p:sp>
        <p:sp>
          <p:nvSpPr>
            <p:cNvPr id="66784" name="Line 2272"/>
            <p:cNvSpPr>
              <a:spLocks noChangeShapeType="1"/>
            </p:cNvSpPr>
            <p:nvPr/>
          </p:nvSpPr>
          <p:spPr bwMode="auto">
            <a:xfrm>
              <a:off x="3347" y="1479"/>
              <a:ext cx="16" cy="1"/>
            </a:xfrm>
            <a:prstGeom prst="line">
              <a:avLst/>
            </a:prstGeom>
            <a:noFill/>
            <a:ln w="12700">
              <a:solidFill>
                <a:schemeClr val="tx2"/>
              </a:solidFill>
              <a:round/>
              <a:headEnd/>
              <a:tailEnd/>
            </a:ln>
            <a:effectLst/>
          </p:spPr>
          <p:txBody>
            <a:bodyPr/>
            <a:lstStyle/>
            <a:p>
              <a:endParaRPr lang="en-US"/>
            </a:p>
          </p:txBody>
        </p:sp>
        <p:sp>
          <p:nvSpPr>
            <p:cNvPr id="66785" name="Line 2273"/>
            <p:cNvSpPr>
              <a:spLocks noChangeShapeType="1"/>
            </p:cNvSpPr>
            <p:nvPr/>
          </p:nvSpPr>
          <p:spPr bwMode="auto">
            <a:xfrm>
              <a:off x="3395" y="1479"/>
              <a:ext cx="16" cy="1"/>
            </a:xfrm>
            <a:prstGeom prst="line">
              <a:avLst/>
            </a:prstGeom>
            <a:noFill/>
            <a:ln w="12700">
              <a:solidFill>
                <a:schemeClr val="tx2"/>
              </a:solidFill>
              <a:round/>
              <a:headEnd/>
              <a:tailEnd/>
            </a:ln>
            <a:effectLst/>
          </p:spPr>
          <p:txBody>
            <a:bodyPr/>
            <a:lstStyle/>
            <a:p>
              <a:endParaRPr lang="en-US"/>
            </a:p>
          </p:txBody>
        </p:sp>
        <p:sp>
          <p:nvSpPr>
            <p:cNvPr id="66786" name="Line 2274"/>
            <p:cNvSpPr>
              <a:spLocks noChangeShapeType="1"/>
            </p:cNvSpPr>
            <p:nvPr/>
          </p:nvSpPr>
          <p:spPr bwMode="auto">
            <a:xfrm>
              <a:off x="3443" y="1479"/>
              <a:ext cx="16" cy="1"/>
            </a:xfrm>
            <a:prstGeom prst="line">
              <a:avLst/>
            </a:prstGeom>
            <a:noFill/>
            <a:ln w="12700">
              <a:solidFill>
                <a:schemeClr val="tx2"/>
              </a:solidFill>
              <a:round/>
              <a:headEnd/>
              <a:tailEnd/>
            </a:ln>
            <a:effectLst/>
          </p:spPr>
          <p:txBody>
            <a:bodyPr/>
            <a:lstStyle/>
            <a:p>
              <a:endParaRPr lang="en-US"/>
            </a:p>
          </p:txBody>
        </p:sp>
        <p:sp>
          <p:nvSpPr>
            <p:cNvPr id="66787" name="Line 2275"/>
            <p:cNvSpPr>
              <a:spLocks noChangeShapeType="1"/>
            </p:cNvSpPr>
            <p:nvPr/>
          </p:nvSpPr>
          <p:spPr bwMode="auto">
            <a:xfrm>
              <a:off x="3491" y="1479"/>
              <a:ext cx="16" cy="1"/>
            </a:xfrm>
            <a:prstGeom prst="line">
              <a:avLst/>
            </a:prstGeom>
            <a:noFill/>
            <a:ln w="12700">
              <a:solidFill>
                <a:schemeClr val="tx2"/>
              </a:solidFill>
              <a:round/>
              <a:headEnd/>
              <a:tailEnd/>
            </a:ln>
            <a:effectLst/>
          </p:spPr>
          <p:txBody>
            <a:bodyPr/>
            <a:lstStyle/>
            <a:p>
              <a:endParaRPr lang="en-US"/>
            </a:p>
          </p:txBody>
        </p:sp>
        <p:sp>
          <p:nvSpPr>
            <p:cNvPr id="66788" name="Line 2276"/>
            <p:cNvSpPr>
              <a:spLocks noChangeShapeType="1"/>
            </p:cNvSpPr>
            <p:nvPr/>
          </p:nvSpPr>
          <p:spPr bwMode="auto">
            <a:xfrm>
              <a:off x="3539" y="1479"/>
              <a:ext cx="16" cy="1"/>
            </a:xfrm>
            <a:prstGeom prst="line">
              <a:avLst/>
            </a:prstGeom>
            <a:noFill/>
            <a:ln w="12700">
              <a:solidFill>
                <a:schemeClr val="tx2"/>
              </a:solidFill>
              <a:round/>
              <a:headEnd/>
              <a:tailEnd/>
            </a:ln>
            <a:effectLst/>
          </p:spPr>
          <p:txBody>
            <a:bodyPr/>
            <a:lstStyle/>
            <a:p>
              <a:endParaRPr lang="en-US"/>
            </a:p>
          </p:txBody>
        </p:sp>
        <p:sp>
          <p:nvSpPr>
            <p:cNvPr id="66789" name="Line 2277"/>
            <p:cNvSpPr>
              <a:spLocks noChangeShapeType="1"/>
            </p:cNvSpPr>
            <p:nvPr/>
          </p:nvSpPr>
          <p:spPr bwMode="auto">
            <a:xfrm>
              <a:off x="3587" y="1479"/>
              <a:ext cx="16" cy="1"/>
            </a:xfrm>
            <a:prstGeom prst="line">
              <a:avLst/>
            </a:prstGeom>
            <a:noFill/>
            <a:ln w="12700">
              <a:solidFill>
                <a:schemeClr val="tx2"/>
              </a:solidFill>
              <a:round/>
              <a:headEnd/>
              <a:tailEnd/>
            </a:ln>
            <a:effectLst/>
          </p:spPr>
          <p:txBody>
            <a:bodyPr/>
            <a:lstStyle/>
            <a:p>
              <a:endParaRPr lang="en-US"/>
            </a:p>
          </p:txBody>
        </p:sp>
        <p:sp>
          <p:nvSpPr>
            <p:cNvPr id="66790" name="Line 2278"/>
            <p:cNvSpPr>
              <a:spLocks noChangeShapeType="1"/>
            </p:cNvSpPr>
            <p:nvPr/>
          </p:nvSpPr>
          <p:spPr bwMode="auto">
            <a:xfrm>
              <a:off x="3635" y="1479"/>
              <a:ext cx="16" cy="1"/>
            </a:xfrm>
            <a:prstGeom prst="line">
              <a:avLst/>
            </a:prstGeom>
            <a:noFill/>
            <a:ln w="12700">
              <a:solidFill>
                <a:schemeClr val="tx2"/>
              </a:solidFill>
              <a:round/>
              <a:headEnd/>
              <a:tailEnd/>
            </a:ln>
            <a:effectLst/>
          </p:spPr>
          <p:txBody>
            <a:bodyPr/>
            <a:lstStyle/>
            <a:p>
              <a:endParaRPr lang="en-US"/>
            </a:p>
          </p:txBody>
        </p:sp>
        <p:sp>
          <p:nvSpPr>
            <p:cNvPr id="66791" name="Line 2279"/>
            <p:cNvSpPr>
              <a:spLocks noChangeShapeType="1"/>
            </p:cNvSpPr>
            <p:nvPr/>
          </p:nvSpPr>
          <p:spPr bwMode="auto">
            <a:xfrm>
              <a:off x="3683" y="1479"/>
              <a:ext cx="16" cy="1"/>
            </a:xfrm>
            <a:prstGeom prst="line">
              <a:avLst/>
            </a:prstGeom>
            <a:noFill/>
            <a:ln w="12700">
              <a:solidFill>
                <a:schemeClr val="tx2"/>
              </a:solidFill>
              <a:round/>
              <a:headEnd/>
              <a:tailEnd/>
            </a:ln>
            <a:effectLst/>
          </p:spPr>
          <p:txBody>
            <a:bodyPr/>
            <a:lstStyle/>
            <a:p>
              <a:endParaRPr lang="en-US"/>
            </a:p>
          </p:txBody>
        </p:sp>
        <p:sp>
          <p:nvSpPr>
            <p:cNvPr id="66792" name="Line 2280"/>
            <p:cNvSpPr>
              <a:spLocks noChangeShapeType="1"/>
            </p:cNvSpPr>
            <p:nvPr/>
          </p:nvSpPr>
          <p:spPr bwMode="auto">
            <a:xfrm>
              <a:off x="3731" y="1479"/>
              <a:ext cx="16" cy="1"/>
            </a:xfrm>
            <a:prstGeom prst="line">
              <a:avLst/>
            </a:prstGeom>
            <a:noFill/>
            <a:ln w="12700">
              <a:solidFill>
                <a:schemeClr val="tx2"/>
              </a:solidFill>
              <a:round/>
              <a:headEnd/>
              <a:tailEnd/>
            </a:ln>
            <a:effectLst/>
          </p:spPr>
          <p:txBody>
            <a:bodyPr/>
            <a:lstStyle/>
            <a:p>
              <a:endParaRPr lang="en-US"/>
            </a:p>
          </p:txBody>
        </p:sp>
        <p:sp>
          <p:nvSpPr>
            <p:cNvPr id="66793" name="Line 2281"/>
            <p:cNvSpPr>
              <a:spLocks noChangeShapeType="1"/>
            </p:cNvSpPr>
            <p:nvPr/>
          </p:nvSpPr>
          <p:spPr bwMode="auto">
            <a:xfrm>
              <a:off x="3778" y="1479"/>
              <a:ext cx="16" cy="1"/>
            </a:xfrm>
            <a:prstGeom prst="line">
              <a:avLst/>
            </a:prstGeom>
            <a:noFill/>
            <a:ln w="12700">
              <a:solidFill>
                <a:schemeClr val="tx2"/>
              </a:solidFill>
              <a:round/>
              <a:headEnd/>
              <a:tailEnd/>
            </a:ln>
            <a:effectLst/>
          </p:spPr>
          <p:txBody>
            <a:bodyPr/>
            <a:lstStyle/>
            <a:p>
              <a:endParaRPr lang="en-US"/>
            </a:p>
          </p:txBody>
        </p:sp>
        <p:sp>
          <p:nvSpPr>
            <p:cNvPr id="66794" name="Line 2282"/>
            <p:cNvSpPr>
              <a:spLocks noChangeShapeType="1"/>
            </p:cNvSpPr>
            <p:nvPr/>
          </p:nvSpPr>
          <p:spPr bwMode="auto">
            <a:xfrm>
              <a:off x="3826" y="1479"/>
              <a:ext cx="16" cy="1"/>
            </a:xfrm>
            <a:prstGeom prst="line">
              <a:avLst/>
            </a:prstGeom>
            <a:noFill/>
            <a:ln w="12700">
              <a:solidFill>
                <a:schemeClr val="tx2"/>
              </a:solidFill>
              <a:round/>
              <a:headEnd/>
              <a:tailEnd/>
            </a:ln>
            <a:effectLst/>
          </p:spPr>
          <p:txBody>
            <a:bodyPr/>
            <a:lstStyle/>
            <a:p>
              <a:endParaRPr lang="en-US"/>
            </a:p>
          </p:txBody>
        </p:sp>
        <p:sp>
          <p:nvSpPr>
            <p:cNvPr id="66795" name="Line 2283"/>
            <p:cNvSpPr>
              <a:spLocks noChangeShapeType="1"/>
            </p:cNvSpPr>
            <p:nvPr/>
          </p:nvSpPr>
          <p:spPr bwMode="auto">
            <a:xfrm>
              <a:off x="3874" y="1479"/>
              <a:ext cx="16" cy="1"/>
            </a:xfrm>
            <a:prstGeom prst="line">
              <a:avLst/>
            </a:prstGeom>
            <a:noFill/>
            <a:ln w="12700">
              <a:solidFill>
                <a:schemeClr val="tx2"/>
              </a:solidFill>
              <a:round/>
              <a:headEnd/>
              <a:tailEnd/>
            </a:ln>
            <a:effectLst/>
          </p:spPr>
          <p:txBody>
            <a:bodyPr/>
            <a:lstStyle/>
            <a:p>
              <a:endParaRPr lang="en-US"/>
            </a:p>
          </p:txBody>
        </p:sp>
        <p:sp>
          <p:nvSpPr>
            <p:cNvPr id="66796" name="Line 2284"/>
            <p:cNvSpPr>
              <a:spLocks noChangeShapeType="1"/>
            </p:cNvSpPr>
            <p:nvPr/>
          </p:nvSpPr>
          <p:spPr bwMode="auto">
            <a:xfrm>
              <a:off x="3922" y="1479"/>
              <a:ext cx="16" cy="1"/>
            </a:xfrm>
            <a:prstGeom prst="line">
              <a:avLst/>
            </a:prstGeom>
            <a:noFill/>
            <a:ln w="12700">
              <a:solidFill>
                <a:schemeClr val="tx2"/>
              </a:solidFill>
              <a:round/>
              <a:headEnd/>
              <a:tailEnd/>
            </a:ln>
            <a:effectLst/>
          </p:spPr>
          <p:txBody>
            <a:bodyPr/>
            <a:lstStyle/>
            <a:p>
              <a:endParaRPr lang="en-US"/>
            </a:p>
          </p:txBody>
        </p:sp>
        <p:sp>
          <p:nvSpPr>
            <p:cNvPr id="66797" name="Line 2285"/>
            <p:cNvSpPr>
              <a:spLocks noChangeShapeType="1"/>
            </p:cNvSpPr>
            <p:nvPr/>
          </p:nvSpPr>
          <p:spPr bwMode="auto">
            <a:xfrm>
              <a:off x="3970" y="1479"/>
              <a:ext cx="16" cy="1"/>
            </a:xfrm>
            <a:prstGeom prst="line">
              <a:avLst/>
            </a:prstGeom>
            <a:noFill/>
            <a:ln w="12700">
              <a:solidFill>
                <a:schemeClr val="tx2"/>
              </a:solidFill>
              <a:round/>
              <a:headEnd/>
              <a:tailEnd/>
            </a:ln>
            <a:effectLst/>
          </p:spPr>
          <p:txBody>
            <a:bodyPr/>
            <a:lstStyle/>
            <a:p>
              <a:endParaRPr lang="en-US"/>
            </a:p>
          </p:txBody>
        </p:sp>
        <p:sp>
          <p:nvSpPr>
            <p:cNvPr id="66798" name="Line 2286"/>
            <p:cNvSpPr>
              <a:spLocks noChangeShapeType="1"/>
            </p:cNvSpPr>
            <p:nvPr/>
          </p:nvSpPr>
          <p:spPr bwMode="auto">
            <a:xfrm>
              <a:off x="4018" y="1479"/>
              <a:ext cx="16" cy="1"/>
            </a:xfrm>
            <a:prstGeom prst="line">
              <a:avLst/>
            </a:prstGeom>
            <a:noFill/>
            <a:ln w="12700">
              <a:solidFill>
                <a:schemeClr val="tx2"/>
              </a:solidFill>
              <a:round/>
              <a:headEnd/>
              <a:tailEnd/>
            </a:ln>
            <a:effectLst/>
          </p:spPr>
          <p:txBody>
            <a:bodyPr/>
            <a:lstStyle/>
            <a:p>
              <a:endParaRPr lang="en-US"/>
            </a:p>
          </p:txBody>
        </p:sp>
        <p:sp>
          <p:nvSpPr>
            <p:cNvPr id="66799" name="Line 2287"/>
            <p:cNvSpPr>
              <a:spLocks noChangeShapeType="1"/>
            </p:cNvSpPr>
            <p:nvPr/>
          </p:nvSpPr>
          <p:spPr bwMode="auto">
            <a:xfrm>
              <a:off x="4066" y="1479"/>
              <a:ext cx="16" cy="1"/>
            </a:xfrm>
            <a:prstGeom prst="line">
              <a:avLst/>
            </a:prstGeom>
            <a:noFill/>
            <a:ln w="12700">
              <a:solidFill>
                <a:schemeClr val="tx2"/>
              </a:solidFill>
              <a:round/>
              <a:headEnd/>
              <a:tailEnd/>
            </a:ln>
            <a:effectLst/>
          </p:spPr>
          <p:txBody>
            <a:bodyPr/>
            <a:lstStyle/>
            <a:p>
              <a:endParaRPr lang="en-US"/>
            </a:p>
          </p:txBody>
        </p:sp>
        <p:sp>
          <p:nvSpPr>
            <p:cNvPr id="66800" name="Line 2288"/>
            <p:cNvSpPr>
              <a:spLocks noChangeShapeType="1"/>
            </p:cNvSpPr>
            <p:nvPr/>
          </p:nvSpPr>
          <p:spPr bwMode="auto">
            <a:xfrm>
              <a:off x="4114" y="1479"/>
              <a:ext cx="16" cy="1"/>
            </a:xfrm>
            <a:prstGeom prst="line">
              <a:avLst/>
            </a:prstGeom>
            <a:noFill/>
            <a:ln w="12700">
              <a:solidFill>
                <a:schemeClr val="tx2"/>
              </a:solidFill>
              <a:round/>
              <a:headEnd/>
              <a:tailEnd/>
            </a:ln>
            <a:effectLst/>
          </p:spPr>
          <p:txBody>
            <a:bodyPr/>
            <a:lstStyle/>
            <a:p>
              <a:endParaRPr lang="en-US"/>
            </a:p>
          </p:txBody>
        </p:sp>
        <p:sp>
          <p:nvSpPr>
            <p:cNvPr id="66801" name="Line 2289"/>
            <p:cNvSpPr>
              <a:spLocks noChangeShapeType="1"/>
            </p:cNvSpPr>
            <p:nvPr/>
          </p:nvSpPr>
          <p:spPr bwMode="auto">
            <a:xfrm>
              <a:off x="4162" y="1479"/>
              <a:ext cx="16" cy="1"/>
            </a:xfrm>
            <a:prstGeom prst="line">
              <a:avLst/>
            </a:prstGeom>
            <a:noFill/>
            <a:ln w="12700">
              <a:solidFill>
                <a:schemeClr val="tx2"/>
              </a:solidFill>
              <a:round/>
              <a:headEnd/>
              <a:tailEnd/>
            </a:ln>
            <a:effectLst/>
          </p:spPr>
          <p:txBody>
            <a:bodyPr/>
            <a:lstStyle/>
            <a:p>
              <a:endParaRPr lang="en-US"/>
            </a:p>
          </p:txBody>
        </p:sp>
        <p:sp>
          <p:nvSpPr>
            <p:cNvPr id="66802" name="Line 2290"/>
            <p:cNvSpPr>
              <a:spLocks noChangeShapeType="1"/>
            </p:cNvSpPr>
            <p:nvPr/>
          </p:nvSpPr>
          <p:spPr bwMode="auto">
            <a:xfrm>
              <a:off x="4210" y="1479"/>
              <a:ext cx="16" cy="1"/>
            </a:xfrm>
            <a:prstGeom prst="line">
              <a:avLst/>
            </a:prstGeom>
            <a:noFill/>
            <a:ln w="12700">
              <a:solidFill>
                <a:schemeClr val="tx2"/>
              </a:solidFill>
              <a:round/>
              <a:headEnd/>
              <a:tailEnd/>
            </a:ln>
            <a:effectLst/>
          </p:spPr>
          <p:txBody>
            <a:bodyPr/>
            <a:lstStyle/>
            <a:p>
              <a:endParaRPr lang="en-US"/>
            </a:p>
          </p:txBody>
        </p:sp>
        <p:sp>
          <p:nvSpPr>
            <p:cNvPr id="66803" name="Line 2291"/>
            <p:cNvSpPr>
              <a:spLocks noChangeShapeType="1"/>
            </p:cNvSpPr>
            <p:nvPr/>
          </p:nvSpPr>
          <p:spPr bwMode="auto">
            <a:xfrm>
              <a:off x="4258" y="1479"/>
              <a:ext cx="16" cy="1"/>
            </a:xfrm>
            <a:prstGeom prst="line">
              <a:avLst/>
            </a:prstGeom>
            <a:noFill/>
            <a:ln w="12700">
              <a:solidFill>
                <a:schemeClr val="tx2"/>
              </a:solidFill>
              <a:round/>
              <a:headEnd/>
              <a:tailEnd/>
            </a:ln>
            <a:effectLst/>
          </p:spPr>
          <p:txBody>
            <a:bodyPr/>
            <a:lstStyle/>
            <a:p>
              <a:endParaRPr lang="en-US"/>
            </a:p>
          </p:txBody>
        </p:sp>
        <p:sp>
          <p:nvSpPr>
            <p:cNvPr id="66804" name="Line 2292"/>
            <p:cNvSpPr>
              <a:spLocks noChangeShapeType="1"/>
            </p:cNvSpPr>
            <p:nvPr/>
          </p:nvSpPr>
          <p:spPr bwMode="auto">
            <a:xfrm>
              <a:off x="4306" y="1479"/>
              <a:ext cx="16" cy="1"/>
            </a:xfrm>
            <a:prstGeom prst="line">
              <a:avLst/>
            </a:prstGeom>
            <a:noFill/>
            <a:ln w="12700">
              <a:solidFill>
                <a:schemeClr val="tx2"/>
              </a:solidFill>
              <a:round/>
              <a:headEnd/>
              <a:tailEnd/>
            </a:ln>
            <a:effectLst/>
          </p:spPr>
          <p:txBody>
            <a:bodyPr/>
            <a:lstStyle/>
            <a:p>
              <a:endParaRPr lang="en-US"/>
            </a:p>
          </p:txBody>
        </p:sp>
        <p:sp>
          <p:nvSpPr>
            <p:cNvPr id="66805" name="Line 2293"/>
            <p:cNvSpPr>
              <a:spLocks noChangeShapeType="1"/>
            </p:cNvSpPr>
            <p:nvPr/>
          </p:nvSpPr>
          <p:spPr bwMode="auto">
            <a:xfrm>
              <a:off x="4353" y="1479"/>
              <a:ext cx="16" cy="1"/>
            </a:xfrm>
            <a:prstGeom prst="line">
              <a:avLst/>
            </a:prstGeom>
            <a:noFill/>
            <a:ln w="12700">
              <a:solidFill>
                <a:schemeClr val="tx2"/>
              </a:solidFill>
              <a:round/>
              <a:headEnd/>
              <a:tailEnd/>
            </a:ln>
            <a:effectLst/>
          </p:spPr>
          <p:txBody>
            <a:bodyPr/>
            <a:lstStyle/>
            <a:p>
              <a:endParaRPr lang="en-US"/>
            </a:p>
          </p:txBody>
        </p:sp>
        <p:sp>
          <p:nvSpPr>
            <p:cNvPr id="66806" name="Line 2294"/>
            <p:cNvSpPr>
              <a:spLocks noChangeShapeType="1"/>
            </p:cNvSpPr>
            <p:nvPr/>
          </p:nvSpPr>
          <p:spPr bwMode="auto">
            <a:xfrm>
              <a:off x="4401" y="1479"/>
              <a:ext cx="16" cy="1"/>
            </a:xfrm>
            <a:prstGeom prst="line">
              <a:avLst/>
            </a:prstGeom>
            <a:noFill/>
            <a:ln w="12700">
              <a:solidFill>
                <a:schemeClr val="tx2"/>
              </a:solidFill>
              <a:round/>
              <a:headEnd/>
              <a:tailEnd/>
            </a:ln>
            <a:effectLst/>
          </p:spPr>
          <p:txBody>
            <a:bodyPr/>
            <a:lstStyle/>
            <a:p>
              <a:endParaRPr lang="en-US"/>
            </a:p>
          </p:txBody>
        </p:sp>
        <p:sp>
          <p:nvSpPr>
            <p:cNvPr id="66807" name="Line 2295"/>
            <p:cNvSpPr>
              <a:spLocks noChangeShapeType="1"/>
            </p:cNvSpPr>
            <p:nvPr/>
          </p:nvSpPr>
          <p:spPr bwMode="auto">
            <a:xfrm>
              <a:off x="4449" y="1479"/>
              <a:ext cx="16" cy="1"/>
            </a:xfrm>
            <a:prstGeom prst="line">
              <a:avLst/>
            </a:prstGeom>
            <a:noFill/>
            <a:ln w="12700">
              <a:solidFill>
                <a:schemeClr val="tx2"/>
              </a:solidFill>
              <a:round/>
              <a:headEnd/>
              <a:tailEnd/>
            </a:ln>
            <a:effectLst/>
          </p:spPr>
          <p:txBody>
            <a:bodyPr/>
            <a:lstStyle/>
            <a:p>
              <a:endParaRPr lang="en-US"/>
            </a:p>
          </p:txBody>
        </p:sp>
        <p:sp>
          <p:nvSpPr>
            <p:cNvPr id="66808" name="Line 2296"/>
            <p:cNvSpPr>
              <a:spLocks noChangeShapeType="1"/>
            </p:cNvSpPr>
            <p:nvPr/>
          </p:nvSpPr>
          <p:spPr bwMode="auto">
            <a:xfrm>
              <a:off x="4497" y="1479"/>
              <a:ext cx="16" cy="1"/>
            </a:xfrm>
            <a:prstGeom prst="line">
              <a:avLst/>
            </a:prstGeom>
            <a:noFill/>
            <a:ln w="12700">
              <a:solidFill>
                <a:schemeClr val="tx2"/>
              </a:solidFill>
              <a:round/>
              <a:headEnd/>
              <a:tailEnd/>
            </a:ln>
            <a:effectLst/>
          </p:spPr>
          <p:txBody>
            <a:bodyPr/>
            <a:lstStyle/>
            <a:p>
              <a:endParaRPr lang="en-US"/>
            </a:p>
          </p:txBody>
        </p:sp>
        <p:sp>
          <p:nvSpPr>
            <p:cNvPr id="66809" name="Line 2297"/>
            <p:cNvSpPr>
              <a:spLocks noChangeShapeType="1"/>
            </p:cNvSpPr>
            <p:nvPr/>
          </p:nvSpPr>
          <p:spPr bwMode="auto">
            <a:xfrm>
              <a:off x="4545" y="1479"/>
              <a:ext cx="16" cy="1"/>
            </a:xfrm>
            <a:prstGeom prst="line">
              <a:avLst/>
            </a:prstGeom>
            <a:noFill/>
            <a:ln w="12700">
              <a:solidFill>
                <a:schemeClr val="tx2"/>
              </a:solidFill>
              <a:round/>
              <a:headEnd/>
              <a:tailEnd/>
            </a:ln>
            <a:effectLst/>
          </p:spPr>
          <p:txBody>
            <a:bodyPr/>
            <a:lstStyle/>
            <a:p>
              <a:endParaRPr lang="en-US"/>
            </a:p>
          </p:txBody>
        </p:sp>
        <p:sp>
          <p:nvSpPr>
            <p:cNvPr id="66810" name="Line 2298"/>
            <p:cNvSpPr>
              <a:spLocks noChangeShapeType="1"/>
            </p:cNvSpPr>
            <p:nvPr/>
          </p:nvSpPr>
          <p:spPr bwMode="auto">
            <a:xfrm>
              <a:off x="4593" y="1479"/>
              <a:ext cx="16" cy="1"/>
            </a:xfrm>
            <a:prstGeom prst="line">
              <a:avLst/>
            </a:prstGeom>
            <a:noFill/>
            <a:ln w="12700">
              <a:solidFill>
                <a:schemeClr val="tx2"/>
              </a:solidFill>
              <a:round/>
              <a:headEnd/>
              <a:tailEnd/>
            </a:ln>
            <a:effectLst/>
          </p:spPr>
          <p:txBody>
            <a:bodyPr/>
            <a:lstStyle/>
            <a:p>
              <a:endParaRPr lang="en-US"/>
            </a:p>
          </p:txBody>
        </p:sp>
        <p:sp>
          <p:nvSpPr>
            <p:cNvPr id="66811" name="Line 2299"/>
            <p:cNvSpPr>
              <a:spLocks noChangeShapeType="1"/>
            </p:cNvSpPr>
            <p:nvPr/>
          </p:nvSpPr>
          <p:spPr bwMode="auto">
            <a:xfrm>
              <a:off x="4641" y="1479"/>
              <a:ext cx="16" cy="1"/>
            </a:xfrm>
            <a:prstGeom prst="line">
              <a:avLst/>
            </a:prstGeom>
            <a:noFill/>
            <a:ln w="12700">
              <a:solidFill>
                <a:schemeClr val="tx2"/>
              </a:solidFill>
              <a:round/>
              <a:headEnd/>
              <a:tailEnd/>
            </a:ln>
            <a:effectLst/>
          </p:spPr>
          <p:txBody>
            <a:bodyPr/>
            <a:lstStyle/>
            <a:p>
              <a:endParaRPr lang="en-US"/>
            </a:p>
          </p:txBody>
        </p:sp>
        <p:sp>
          <p:nvSpPr>
            <p:cNvPr id="66812" name="Line 2300"/>
            <p:cNvSpPr>
              <a:spLocks noChangeShapeType="1"/>
            </p:cNvSpPr>
            <p:nvPr/>
          </p:nvSpPr>
          <p:spPr bwMode="auto">
            <a:xfrm>
              <a:off x="4689" y="1479"/>
              <a:ext cx="16" cy="1"/>
            </a:xfrm>
            <a:prstGeom prst="line">
              <a:avLst/>
            </a:prstGeom>
            <a:noFill/>
            <a:ln w="12700">
              <a:solidFill>
                <a:schemeClr val="tx2"/>
              </a:solidFill>
              <a:round/>
              <a:headEnd/>
              <a:tailEnd/>
            </a:ln>
            <a:effectLst/>
          </p:spPr>
          <p:txBody>
            <a:bodyPr/>
            <a:lstStyle/>
            <a:p>
              <a:endParaRPr lang="en-US"/>
            </a:p>
          </p:txBody>
        </p:sp>
        <p:sp>
          <p:nvSpPr>
            <p:cNvPr id="66813" name="Line 2301"/>
            <p:cNvSpPr>
              <a:spLocks noChangeShapeType="1"/>
            </p:cNvSpPr>
            <p:nvPr/>
          </p:nvSpPr>
          <p:spPr bwMode="auto">
            <a:xfrm>
              <a:off x="4737" y="1479"/>
              <a:ext cx="16" cy="1"/>
            </a:xfrm>
            <a:prstGeom prst="line">
              <a:avLst/>
            </a:prstGeom>
            <a:noFill/>
            <a:ln w="12700">
              <a:solidFill>
                <a:schemeClr val="tx2"/>
              </a:solidFill>
              <a:round/>
              <a:headEnd/>
              <a:tailEnd/>
            </a:ln>
            <a:effectLst/>
          </p:spPr>
          <p:txBody>
            <a:bodyPr/>
            <a:lstStyle/>
            <a:p>
              <a:endParaRPr lang="en-US"/>
            </a:p>
          </p:txBody>
        </p:sp>
        <p:sp>
          <p:nvSpPr>
            <p:cNvPr id="66814" name="Line 2302"/>
            <p:cNvSpPr>
              <a:spLocks noChangeShapeType="1"/>
            </p:cNvSpPr>
            <p:nvPr/>
          </p:nvSpPr>
          <p:spPr bwMode="auto">
            <a:xfrm>
              <a:off x="4785" y="1479"/>
              <a:ext cx="16" cy="1"/>
            </a:xfrm>
            <a:prstGeom prst="line">
              <a:avLst/>
            </a:prstGeom>
            <a:noFill/>
            <a:ln w="12700">
              <a:solidFill>
                <a:schemeClr val="tx2"/>
              </a:solidFill>
              <a:round/>
              <a:headEnd/>
              <a:tailEnd/>
            </a:ln>
            <a:effectLst/>
          </p:spPr>
          <p:txBody>
            <a:bodyPr/>
            <a:lstStyle/>
            <a:p>
              <a:endParaRPr lang="en-US"/>
            </a:p>
          </p:txBody>
        </p:sp>
        <p:sp>
          <p:nvSpPr>
            <p:cNvPr id="66815" name="Line 2303"/>
            <p:cNvSpPr>
              <a:spLocks noChangeShapeType="1"/>
            </p:cNvSpPr>
            <p:nvPr/>
          </p:nvSpPr>
          <p:spPr bwMode="auto">
            <a:xfrm>
              <a:off x="4833" y="1479"/>
              <a:ext cx="16" cy="1"/>
            </a:xfrm>
            <a:prstGeom prst="line">
              <a:avLst/>
            </a:prstGeom>
            <a:noFill/>
            <a:ln w="12700">
              <a:solidFill>
                <a:schemeClr val="tx2"/>
              </a:solidFill>
              <a:round/>
              <a:headEnd/>
              <a:tailEnd/>
            </a:ln>
            <a:effectLst/>
          </p:spPr>
          <p:txBody>
            <a:bodyPr/>
            <a:lstStyle/>
            <a:p>
              <a:endParaRPr lang="en-US"/>
            </a:p>
          </p:txBody>
        </p:sp>
        <p:sp>
          <p:nvSpPr>
            <p:cNvPr id="66816" name="Line 2304"/>
            <p:cNvSpPr>
              <a:spLocks noChangeShapeType="1"/>
            </p:cNvSpPr>
            <p:nvPr/>
          </p:nvSpPr>
          <p:spPr bwMode="auto">
            <a:xfrm>
              <a:off x="4881" y="1479"/>
              <a:ext cx="16" cy="1"/>
            </a:xfrm>
            <a:prstGeom prst="line">
              <a:avLst/>
            </a:prstGeom>
            <a:noFill/>
            <a:ln w="12700">
              <a:solidFill>
                <a:schemeClr val="tx2"/>
              </a:solidFill>
              <a:round/>
              <a:headEnd/>
              <a:tailEnd/>
            </a:ln>
            <a:effectLst/>
          </p:spPr>
          <p:txBody>
            <a:bodyPr/>
            <a:lstStyle/>
            <a:p>
              <a:endParaRPr lang="en-US"/>
            </a:p>
          </p:txBody>
        </p:sp>
        <p:sp>
          <p:nvSpPr>
            <p:cNvPr id="66817" name="Line 2305"/>
            <p:cNvSpPr>
              <a:spLocks noChangeShapeType="1"/>
            </p:cNvSpPr>
            <p:nvPr/>
          </p:nvSpPr>
          <p:spPr bwMode="auto">
            <a:xfrm>
              <a:off x="1143" y="1439"/>
              <a:ext cx="16" cy="1"/>
            </a:xfrm>
            <a:prstGeom prst="line">
              <a:avLst/>
            </a:prstGeom>
            <a:noFill/>
            <a:ln w="12700">
              <a:solidFill>
                <a:schemeClr val="tx2"/>
              </a:solidFill>
              <a:round/>
              <a:headEnd/>
              <a:tailEnd/>
            </a:ln>
            <a:effectLst/>
          </p:spPr>
          <p:txBody>
            <a:bodyPr/>
            <a:lstStyle/>
            <a:p>
              <a:endParaRPr lang="en-US"/>
            </a:p>
          </p:txBody>
        </p:sp>
        <p:sp>
          <p:nvSpPr>
            <p:cNvPr id="66818" name="Line 2306"/>
            <p:cNvSpPr>
              <a:spLocks noChangeShapeType="1"/>
            </p:cNvSpPr>
            <p:nvPr/>
          </p:nvSpPr>
          <p:spPr bwMode="auto">
            <a:xfrm>
              <a:off x="1191" y="1439"/>
              <a:ext cx="16" cy="1"/>
            </a:xfrm>
            <a:prstGeom prst="line">
              <a:avLst/>
            </a:prstGeom>
            <a:noFill/>
            <a:ln w="12700">
              <a:solidFill>
                <a:schemeClr val="tx2"/>
              </a:solidFill>
              <a:round/>
              <a:headEnd/>
              <a:tailEnd/>
            </a:ln>
            <a:effectLst/>
          </p:spPr>
          <p:txBody>
            <a:bodyPr/>
            <a:lstStyle/>
            <a:p>
              <a:endParaRPr lang="en-US"/>
            </a:p>
          </p:txBody>
        </p:sp>
        <p:sp>
          <p:nvSpPr>
            <p:cNvPr id="66819" name="Line 2307"/>
            <p:cNvSpPr>
              <a:spLocks noChangeShapeType="1"/>
            </p:cNvSpPr>
            <p:nvPr/>
          </p:nvSpPr>
          <p:spPr bwMode="auto">
            <a:xfrm>
              <a:off x="1239" y="1439"/>
              <a:ext cx="16" cy="1"/>
            </a:xfrm>
            <a:prstGeom prst="line">
              <a:avLst/>
            </a:prstGeom>
            <a:noFill/>
            <a:ln w="12700">
              <a:solidFill>
                <a:schemeClr val="tx2"/>
              </a:solidFill>
              <a:round/>
              <a:headEnd/>
              <a:tailEnd/>
            </a:ln>
            <a:effectLst/>
          </p:spPr>
          <p:txBody>
            <a:bodyPr/>
            <a:lstStyle/>
            <a:p>
              <a:endParaRPr lang="en-US"/>
            </a:p>
          </p:txBody>
        </p:sp>
        <p:sp>
          <p:nvSpPr>
            <p:cNvPr id="66820" name="Line 2308"/>
            <p:cNvSpPr>
              <a:spLocks noChangeShapeType="1"/>
            </p:cNvSpPr>
            <p:nvPr/>
          </p:nvSpPr>
          <p:spPr bwMode="auto">
            <a:xfrm>
              <a:off x="1287" y="1439"/>
              <a:ext cx="16" cy="1"/>
            </a:xfrm>
            <a:prstGeom prst="line">
              <a:avLst/>
            </a:prstGeom>
            <a:noFill/>
            <a:ln w="12700">
              <a:solidFill>
                <a:schemeClr val="tx2"/>
              </a:solidFill>
              <a:round/>
              <a:headEnd/>
              <a:tailEnd/>
            </a:ln>
            <a:effectLst/>
          </p:spPr>
          <p:txBody>
            <a:bodyPr/>
            <a:lstStyle/>
            <a:p>
              <a:endParaRPr lang="en-US"/>
            </a:p>
          </p:txBody>
        </p:sp>
        <p:sp>
          <p:nvSpPr>
            <p:cNvPr id="66821" name="Line 2309"/>
            <p:cNvSpPr>
              <a:spLocks noChangeShapeType="1"/>
            </p:cNvSpPr>
            <p:nvPr/>
          </p:nvSpPr>
          <p:spPr bwMode="auto">
            <a:xfrm>
              <a:off x="1335" y="1439"/>
              <a:ext cx="16" cy="1"/>
            </a:xfrm>
            <a:prstGeom prst="line">
              <a:avLst/>
            </a:prstGeom>
            <a:noFill/>
            <a:ln w="12700">
              <a:solidFill>
                <a:schemeClr val="tx2"/>
              </a:solidFill>
              <a:round/>
              <a:headEnd/>
              <a:tailEnd/>
            </a:ln>
            <a:effectLst/>
          </p:spPr>
          <p:txBody>
            <a:bodyPr/>
            <a:lstStyle/>
            <a:p>
              <a:endParaRPr lang="en-US"/>
            </a:p>
          </p:txBody>
        </p:sp>
        <p:sp>
          <p:nvSpPr>
            <p:cNvPr id="66822" name="Line 2310"/>
            <p:cNvSpPr>
              <a:spLocks noChangeShapeType="1"/>
            </p:cNvSpPr>
            <p:nvPr/>
          </p:nvSpPr>
          <p:spPr bwMode="auto">
            <a:xfrm>
              <a:off x="1383" y="1439"/>
              <a:ext cx="15" cy="1"/>
            </a:xfrm>
            <a:prstGeom prst="line">
              <a:avLst/>
            </a:prstGeom>
            <a:noFill/>
            <a:ln w="12700">
              <a:solidFill>
                <a:schemeClr val="tx2"/>
              </a:solidFill>
              <a:round/>
              <a:headEnd/>
              <a:tailEnd/>
            </a:ln>
            <a:effectLst/>
          </p:spPr>
          <p:txBody>
            <a:bodyPr/>
            <a:lstStyle/>
            <a:p>
              <a:endParaRPr lang="en-US"/>
            </a:p>
          </p:txBody>
        </p:sp>
        <p:sp>
          <p:nvSpPr>
            <p:cNvPr id="66823" name="Line 2311"/>
            <p:cNvSpPr>
              <a:spLocks noChangeShapeType="1"/>
            </p:cNvSpPr>
            <p:nvPr/>
          </p:nvSpPr>
          <p:spPr bwMode="auto">
            <a:xfrm>
              <a:off x="1430" y="1439"/>
              <a:ext cx="16" cy="1"/>
            </a:xfrm>
            <a:prstGeom prst="line">
              <a:avLst/>
            </a:prstGeom>
            <a:noFill/>
            <a:ln w="12700">
              <a:solidFill>
                <a:schemeClr val="tx2"/>
              </a:solidFill>
              <a:round/>
              <a:headEnd/>
              <a:tailEnd/>
            </a:ln>
            <a:effectLst/>
          </p:spPr>
          <p:txBody>
            <a:bodyPr/>
            <a:lstStyle/>
            <a:p>
              <a:endParaRPr lang="en-US"/>
            </a:p>
          </p:txBody>
        </p:sp>
        <p:sp>
          <p:nvSpPr>
            <p:cNvPr id="66824" name="Line 2312"/>
            <p:cNvSpPr>
              <a:spLocks noChangeShapeType="1"/>
            </p:cNvSpPr>
            <p:nvPr/>
          </p:nvSpPr>
          <p:spPr bwMode="auto">
            <a:xfrm>
              <a:off x="1478" y="1439"/>
              <a:ext cx="16" cy="1"/>
            </a:xfrm>
            <a:prstGeom prst="line">
              <a:avLst/>
            </a:prstGeom>
            <a:noFill/>
            <a:ln w="12700">
              <a:solidFill>
                <a:schemeClr val="tx2"/>
              </a:solidFill>
              <a:round/>
              <a:headEnd/>
              <a:tailEnd/>
            </a:ln>
            <a:effectLst/>
          </p:spPr>
          <p:txBody>
            <a:bodyPr/>
            <a:lstStyle/>
            <a:p>
              <a:endParaRPr lang="en-US"/>
            </a:p>
          </p:txBody>
        </p:sp>
        <p:sp>
          <p:nvSpPr>
            <p:cNvPr id="66825" name="Line 2313"/>
            <p:cNvSpPr>
              <a:spLocks noChangeShapeType="1"/>
            </p:cNvSpPr>
            <p:nvPr/>
          </p:nvSpPr>
          <p:spPr bwMode="auto">
            <a:xfrm>
              <a:off x="1526" y="1439"/>
              <a:ext cx="16" cy="1"/>
            </a:xfrm>
            <a:prstGeom prst="line">
              <a:avLst/>
            </a:prstGeom>
            <a:noFill/>
            <a:ln w="12700">
              <a:solidFill>
                <a:schemeClr val="tx2"/>
              </a:solidFill>
              <a:round/>
              <a:headEnd/>
              <a:tailEnd/>
            </a:ln>
            <a:effectLst/>
          </p:spPr>
          <p:txBody>
            <a:bodyPr/>
            <a:lstStyle/>
            <a:p>
              <a:endParaRPr lang="en-US"/>
            </a:p>
          </p:txBody>
        </p:sp>
        <p:sp>
          <p:nvSpPr>
            <p:cNvPr id="66826" name="Line 2314"/>
            <p:cNvSpPr>
              <a:spLocks noChangeShapeType="1"/>
            </p:cNvSpPr>
            <p:nvPr/>
          </p:nvSpPr>
          <p:spPr bwMode="auto">
            <a:xfrm>
              <a:off x="1574" y="1439"/>
              <a:ext cx="16" cy="1"/>
            </a:xfrm>
            <a:prstGeom prst="line">
              <a:avLst/>
            </a:prstGeom>
            <a:noFill/>
            <a:ln w="12700">
              <a:solidFill>
                <a:schemeClr val="tx2"/>
              </a:solidFill>
              <a:round/>
              <a:headEnd/>
              <a:tailEnd/>
            </a:ln>
            <a:effectLst/>
          </p:spPr>
          <p:txBody>
            <a:bodyPr/>
            <a:lstStyle/>
            <a:p>
              <a:endParaRPr lang="en-US"/>
            </a:p>
          </p:txBody>
        </p:sp>
        <p:sp>
          <p:nvSpPr>
            <p:cNvPr id="66827" name="Line 2315"/>
            <p:cNvSpPr>
              <a:spLocks noChangeShapeType="1"/>
            </p:cNvSpPr>
            <p:nvPr/>
          </p:nvSpPr>
          <p:spPr bwMode="auto">
            <a:xfrm>
              <a:off x="1622" y="1439"/>
              <a:ext cx="16" cy="1"/>
            </a:xfrm>
            <a:prstGeom prst="line">
              <a:avLst/>
            </a:prstGeom>
            <a:noFill/>
            <a:ln w="12700">
              <a:solidFill>
                <a:schemeClr val="tx2"/>
              </a:solidFill>
              <a:round/>
              <a:headEnd/>
              <a:tailEnd/>
            </a:ln>
            <a:effectLst/>
          </p:spPr>
          <p:txBody>
            <a:bodyPr/>
            <a:lstStyle/>
            <a:p>
              <a:endParaRPr lang="en-US"/>
            </a:p>
          </p:txBody>
        </p:sp>
        <p:sp>
          <p:nvSpPr>
            <p:cNvPr id="66828" name="Line 2316"/>
            <p:cNvSpPr>
              <a:spLocks noChangeShapeType="1"/>
            </p:cNvSpPr>
            <p:nvPr/>
          </p:nvSpPr>
          <p:spPr bwMode="auto">
            <a:xfrm>
              <a:off x="1670" y="1439"/>
              <a:ext cx="16" cy="1"/>
            </a:xfrm>
            <a:prstGeom prst="line">
              <a:avLst/>
            </a:prstGeom>
            <a:noFill/>
            <a:ln w="12700">
              <a:solidFill>
                <a:schemeClr val="tx2"/>
              </a:solidFill>
              <a:round/>
              <a:headEnd/>
              <a:tailEnd/>
            </a:ln>
            <a:effectLst/>
          </p:spPr>
          <p:txBody>
            <a:bodyPr/>
            <a:lstStyle/>
            <a:p>
              <a:endParaRPr lang="en-US"/>
            </a:p>
          </p:txBody>
        </p:sp>
        <p:sp>
          <p:nvSpPr>
            <p:cNvPr id="66829" name="Line 2317"/>
            <p:cNvSpPr>
              <a:spLocks noChangeShapeType="1"/>
            </p:cNvSpPr>
            <p:nvPr/>
          </p:nvSpPr>
          <p:spPr bwMode="auto">
            <a:xfrm>
              <a:off x="1718" y="1439"/>
              <a:ext cx="16" cy="1"/>
            </a:xfrm>
            <a:prstGeom prst="line">
              <a:avLst/>
            </a:prstGeom>
            <a:noFill/>
            <a:ln w="12700">
              <a:solidFill>
                <a:schemeClr val="tx2"/>
              </a:solidFill>
              <a:round/>
              <a:headEnd/>
              <a:tailEnd/>
            </a:ln>
            <a:effectLst/>
          </p:spPr>
          <p:txBody>
            <a:bodyPr/>
            <a:lstStyle/>
            <a:p>
              <a:endParaRPr lang="en-US"/>
            </a:p>
          </p:txBody>
        </p:sp>
        <p:sp>
          <p:nvSpPr>
            <p:cNvPr id="66830" name="Line 2318"/>
            <p:cNvSpPr>
              <a:spLocks noChangeShapeType="1"/>
            </p:cNvSpPr>
            <p:nvPr/>
          </p:nvSpPr>
          <p:spPr bwMode="auto">
            <a:xfrm>
              <a:off x="1766" y="1439"/>
              <a:ext cx="16" cy="1"/>
            </a:xfrm>
            <a:prstGeom prst="line">
              <a:avLst/>
            </a:prstGeom>
            <a:noFill/>
            <a:ln w="12700">
              <a:solidFill>
                <a:schemeClr val="tx2"/>
              </a:solidFill>
              <a:round/>
              <a:headEnd/>
              <a:tailEnd/>
            </a:ln>
            <a:effectLst/>
          </p:spPr>
          <p:txBody>
            <a:bodyPr/>
            <a:lstStyle/>
            <a:p>
              <a:endParaRPr lang="en-US"/>
            </a:p>
          </p:txBody>
        </p:sp>
        <p:sp>
          <p:nvSpPr>
            <p:cNvPr id="66831" name="Line 2319"/>
            <p:cNvSpPr>
              <a:spLocks noChangeShapeType="1"/>
            </p:cNvSpPr>
            <p:nvPr/>
          </p:nvSpPr>
          <p:spPr bwMode="auto">
            <a:xfrm>
              <a:off x="1814" y="1439"/>
              <a:ext cx="16" cy="1"/>
            </a:xfrm>
            <a:prstGeom prst="line">
              <a:avLst/>
            </a:prstGeom>
            <a:noFill/>
            <a:ln w="12700">
              <a:solidFill>
                <a:schemeClr val="tx2"/>
              </a:solidFill>
              <a:round/>
              <a:headEnd/>
              <a:tailEnd/>
            </a:ln>
            <a:effectLst/>
          </p:spPr>
          <p:txBody>
            <a:bodyPr/>
            <a:lstStyle/>
            <a:p>
              <a:endParaRPr lang="en-US"/>
            </a:p>
          </p:txBody>
        </p:sp>
        <p:sp>
          <p:nvSpPr>
            <p:cNvPr id="66832" name="Line 2320"/>
            <p:cNvSpPr>
              <a:spLocks noChangeShapeType="1"/>
            </p:cNvSpPr>
            <p:nvPr/>
          </p:nvSpPr>
          <p:spPr bwMode="auto">
            <a:xfrm>
              <a:off x="1862" y="1439"/>
              <a:ext cx="16" cy="1"/>
            </a:xfrm>
            <a:prstGeom prst="line">
              <a:avLst/>
            </a:prstGeom>
            <a:noFill/>
            <a:ln w="12700">
              <a:solidFill>
                <a:schemeClr val="tx2"/>
              </a:solidFill>
              <a:round/>
              <a:headEnd/>
              <a:tailEnd/>
            </a:ln>
            <a:effectLst/>
          </p:spPr>
          <p:txBody>
            <a:bodyPr/>
            <a:lstStyle/>
            <a:p>
              <a:endParaRPr lang="en-US"/>
            </a:p>
          </p:txBody>
        </p:sp>
        <p:sp>
          <p:nvSpPr>
            <p:cNvPr id="66833" name="Line 2321"/>
            <p:cNvSpPr>
              <a:spLocks noChangeShapeType="1"/>
            </p:cNvSpPr>
            <p:nvPr/>
          </p:nvSpPr>
          <p:spPr bwMode="auto">
            <a:xfrm>
              <a:off x="1910" y="1439"/>
              <a:ext cx="16" cy="1"/>
            </a:xfrm>
            <a:prstGeom prst="line">
              <a:avLst/>
            </a:prstGeom>
            <a:noFill/>
            <a:ln w="12700">
              <a:solidFill>
                <a:schemeClr val="tx2"/>
              </a:solidFill>
              <a:round/>
              <a:headEnd/>
              <a:tailEnd/>
            </a:ln>
            <a:effectLst/>
          </p:spPr>
          <p:txBody>
            <a:bodyPr/>
            <a:lstStyle/>
            <a:p>
              <a:endParaRPr lang="en-US"/>
            </a:p>
          </p:txBody>
        </p:sp>
        <p:sp>
          <p:nvSpPr>
            <p:cNvPr id="66834" name="Line 2322"/>
            <p:cNvSpPr>
              <a:spLocks noChangeShapeType="1"/>
            </p:cNvSpPr>
            <p:nvPr/>
          </p:nvSpPr>
          <p:spPr bwMode="auto">
            <a:xfrm>
              <a:off x="1958" y="1439"/>
              <a:ext cx="16" cy="1"/>
            </a:xfrm>
            <a:prstGeom prst="line">
              <a:avLst/>
            </a:prstGeom>
            <a:noFill/>
            <a:ln w="12700">
              <a:solidFill>
                <a:schemeClr val="tx2"/>
              </a:solidFill>
              <a:round/>
              <a:headEnd/>
              <a:tailEnd/>
            </a:ln>
            <a:effectLst/>
          </p:spPr>
          <p:txBody>
            <a:bodyPr/>
            <a:lstStyle/>
            <a:p>
              <a:endParaRPr lang="en-US"/>
            </a:p>
          </p:txBody>
        </p:sp>
        <p:sp>
          <p:nvSpPr>
            <p:cNvPr id="66835" name="Line 2323"/>
            <p:cNvSpPr>
              <a:spLocks noChangeShapeType="1"/>
            </p:cNvSpPr>
            <p:nvPr/>
          </p:nvSpPr>
          <p:spPr bwMode="auto">
            <a:xfrm>
              <a:off x="2005" y="1439"/>
              <a:ext cx="16" cy="1"/>
            </a:xfrm>
            <a:prstGeom prst="line">
              <a:avLst/>
            </a:prstGeom>
            <a:noFill/>
            <a:ln w="12700">
              <a:solidFill>
                <a:schemeClr val="tx2"/>
              </a:solidFill>
              <a:round/>
              <a:headEnd/>
              <a:tailEnd/>
            </a:ln>
            <a:effectLst/>
          </p:spPr>
          <p:txBody>
            <a:bodyPr/>
            <a:lstStyle/>
            <a:p>
              <a:endParaRPr lang="en-US"/>
            </a:p>
          </p:txBody>
        </p:sp>
        <p:sp>
          <p:nvSpPr>
            <p:cNvPr id="66836" name="Line 2324"/>
            <p:cNvSpPr>
              <a:spLocks noChangeShapeType="1"/>
            </p:cNvSpPr>
            <p:nvPr/>
          </p:nvSpPr>
          <p:spPr bwMode="auto">
            <a:xfrm>
              <a:off x="2053" y="1439"/>
              <a:ext cx="16" cy="1"/>
            </a:xfrm>
            <a:prstGeom prst="line">
              <a:avLst/>
            </a:prstGeom>
            <a:noFill/>
            <a:ln w="12700">
              <a:solidFill>
                <a:schemeClr val="tx2"/>
              </a:solidFill>
              <a:round/>
              <a:headEnd/>
              <a:tailEnd/>
            </a:ln>
            <a:effectLst/>
          </p:spPr>
          <p:txBody>
            <a:bodyPr/>
            <a:lstStyle/>
            <a:p>
              <a:endParaRPr lang="en-US"/>
            </a:p>
          </p:txBody>
        </p:sp>
        <p:sp>
          <p:nvSpPr>
            <p:cNvPr id="66837" name="Line 2325"/>
            <p:cNvSpPr>
              <a:spLocks noChangeShapeType="1"/>
            </p:cNvSpPr>
            <p:nvPr/>
          </p:nvSpPr>
          <p:spPr bwMode="auto">
            <a:xfrm>
              <a:off x="2101" y="1439"/>
              <a:ext cx="16" cy="1"/>
            </a:xfrm>
            <a:prstGeom prst="line">
              <a:avLst/>
            </a:prstGeom>
            <a:noFill/>
            <a:ln w="12700">
              <a:solidFill>
                <a:schemeClr val="tx2"/>
              </a:solidFill>
              <a:round/>
              <a:headEnd/>
              <a:tailEnd/>
            </a:ln>
            <a:effectLst/>
          </p:spPr>
          <p:txBody>
            <a:bodyPr/>
            <a:lstStyle/>
            <a:p>
              <a:endParaRPr lang="en-US"/>
            </a:p>
          </p:txBody>
        </p:sp>
        <p:sp>
          <p:nvSpPr>
            <p:cNvPr id="66838" name="Line 2326"/>
            <p:cNvSpPr>
              <a:spLocks noChangeShapeType="1"/>
            </p:cNvSpPr>
            <p:nvPr/>
          </p:nvSpPr>
          <p:spPr bwMode="auto">
            <a:xfrm>
              <a:off x="2149" y="1439"/>
              <a:ext cx="16" cy="1"/>
            </a:xfrm>
            <a:prstGeom prst="line">
              <a:avLst/>
            </a:prstGeom>
            <a:noFill/>
            <a:ln w="12700">
              <a:solidFill>
                <a:schemeClr val="tx2"/>
              </a:solidFill>
              <a:round/>
              <a:headEnd/>
              <a:tailEnd/>
            </a:ln>
            <a:effectLst/>
          </p:spPr>
          <p:txBody>
            <a:bodyPr/>
            <a:lstStyle/>
            <a:p>
              <a:endParaRPr lang="en-US"/>
            </a:p>
          </p:txBody>
        </p:sp>
        <p:sp>
          <p:nvSpPr>
            <p:cNvPr id="66839" name="Line 2327"/>
            <p:cNvSpPr>
              <a:spLocks noChangeShapeType="1"/>
            </p:cNvSpPr>
            <p:nvPr/>
          </p:nvSpPr>
          <p:spPr bwMode="auto">
            <a:xfrm>
              <a:off x="2197" y="1439"/>
              <a:ext cx="16" cy="1"/>
            </a:xfrm>
            <a:prstGeom prst="line">
              <a:avLst/>
            </a:prstGeom>
            <a:noFill/>
            <a:ln w="12700">
              <a:solidFill>
                <a:schemeClr val="tx2"/>
              </a:solidFill>
              <a:round/>
              <a:headEnd/>
              <a:tailEnd/>
            </a:ln>
            <a:effectLst/>
          </p:spPr>
          <p:txBody>
            <a:bodyPr/>
            <a:lstStyle/>
            <a:p>
              <a:endParaRPr lang="en-US"/>
            </a:p>
          </p:txBody>
        </p:sp>
        <p:sp>
          <p:nvSpPr>
            <p:cNvPr id="66840" name="Line 2328"/>
            <p:cNvSpPr>
              <a:spLocks noChangeShapeType="1"/>
            </p:cNvSpPr>
            <p:nvPr/>
          </p:nvSpPr>
          <p:spPr bwMode="auto">
            <a:xfrm>
              <a:off x="2245" y="1439"/>
              <a:ext cx="16" cy="1"/>
            </a:xfrm>
            <a:prstGeom prst="line">
              <a:avLst/>
            </a:prstGeom>
            <a:noFill/>
            <a:ln w="12700">
              <a:solidFill>
                <a:schemeClr val="tx2"/>
              </a:solidFill>
              <a:round/>
              <a:headEnd/>
              <a:tailEnd/>
            </a:ln>
            <a:effectLst/>
          </p:spPr>
          <p:txBody>
            <a:bodyPr/>
            <a:lstStyle/>
            <a:p>
              <a:endParaRPr lang="en-US"/>
            </a:p>
          </p:txBody>
        </p:sp>
        <p:sp>
          <p:nvSpPr>
            <p:cNvPr id="66841" name="Line 2329"/>
            <p:cNvSpPr>
              <a:spLocks noChangeShapeType="1"/>
            </p:cNvSpPr>
            <p:nvPr/>
          </p:nvSpPr>
          <p:spPr bwMode="auto">
            <a:xfrm>
              <a:off x="2293" y="1439"/>
              <a:ext cx="16" cy="1"/>
            </a:xfrm>
            <a:prstGeom prst="line">
              <a:avLst/>
            </a:prstGeom>
            <a:noFill/>
            <a:ln w="12700">
              <a:solidFill>
                <a:schemeClr val="tx2"/>
              </a:solidFill>
              <a:round/>
              <a:headEnd/>
              <a:tailEnd/>
            </a:ln>
            <a:effectLst/>
          </p:spPr>
          <p:txBody>
            <a:bodyPr/>
            <a:lstStyle/>
            <a:p>
              <a:endParaRPr lang="en-US"/>
            </a:p>
          </p:txBody>
        </p:sp>
        <p:sp>
          <p:nvSpPr>
            <p:cNvPr id="66842" name="Line 2330"/>
            <p:cNvSpPr>
              <a:spLocks noChangeShapeType="1"/>
            </p:cNvSpPr>
            <p:nvPr/>
          </p:nvSpPr>
          <p:spPr bwMode="auto">
            <a:xfrm>
              <a:off x="2341" y="1439"/>
              <a:ext cx="16" cy="1"/>
            </a:xfrm>
            <a:prstGeom prst="line">
              <a:avLst/>
            </a:prstGeom>
            <a:noFill/>
            <a:ln w="12700">
              <a:solidFill>
                <a:schemeClr val="tx2"/>
              </a:solidFill>
              <a:round/>
              <a:headEnd/>
              <a:tailEnd/>
            </a:ln>
            <a:effectLst/>
          </p:spPr>
          <p:txBody>
            <a:bodyPr/>
            <a:lstStyle/>
            <a:p>
              <a:endParaRPr lang="en-US"/>
            </a:p>
          </p:txBody>
        </p:sp>
        <p:sp>
          <p:nvSpPr>
            <p:cNvPr id="66843" name="Line 2331"/>
            <p:cNvSpPr>
              <a:spLocks noChangeShapeType="1"/>
            </p:cNvSpPr>
            <p:nvPr/>
          </p:nvSpPr>
          <p:spPr bwMode="auto">
            <a:xfrm>
              <a:off x="2389" y="1439"/>
              <a:ext cx="16" cy="1"/>
            </a:xfrm>
            <a:prstGeom prst="line">
              <a:avLst/>
            </a:prstGeom>
            <a:noFill/>
            <a:ln w="12700">
              <a:solidFill>
                <a:schemeClr val="tx2"/>
              </a:solidFill>
              <a:round/>
              <a:headEnd/>
              <a:tailEnd/>
            </a:ln>
            <a:effectLst/>
          </p:spPr>
          <p:txBody>
            <a:bodyPr/>
            <a:lstStyle/>
            <a:p>
              <a:endParaRPr lang="en-US"/>
            </a:p>
          </p:txBody>
        </p:sp>
        <p:sp>
          <p:nvSpPr>
            <p:cNvPr id="66844" name="Line 2332"/>
            <p:cNvSpPr>
              <a:spLocks noChangeShapeType="1"/>
            </p:cNvSpPr>
            <p:nvPr/>
          </p:nvSpPr>
          <p:spPr bwMode="auto">
            <a:xfrm>
              <a:off x="2437" y="1439"/>
              <a:ext cx="16" cy="1"/>
            </a:xfrm>
            <a:prstGeom prst="line">
              <a:avLst/>
            </a:prstGeom>
            <a:noFill/>
            <a:ln w="12700">
              <a:solidFill>
                <a:schemeClr val="tx2"/>
              </a:solidFill>
              <a:round/>
              <a:headEnd/>
              <a:tailEnd/>
            </a:ln>
            <a:effectLst/>
          </p:spPr>
          <p:txBody>
            <a:bodyPr/>
            <a:lstStyle/>
            <a:p>
              <a:endParaRPr lang="en-US"/>
            </a:p>
          </p:txBody>
        </p:sp>
        <p:sp>
          <p:nvSpPr>
            <p:cNvPr id="66845" name="Line 2333"/>
            <p:cNvSpPr>
              <a:spLocks noChangeShapeType="1"/>
            </p:cNvSpPr>
            <p:nvPr/>
          </p:nvSpPr>
          <p:spPr bwMode="auto">
            <a:xfrm>
              <a:off x="2485" y="1439"/>
              <a:ext cx="16" cy="1"/>
            </a:xfrm>
            <a:prstGeom prst="line">
              <a:avLst/>
            </a:prstGeom>
            <a:noFill/>
            <a:ln w="12700">
              <a:solidFill>
                <a:schemeClr val="tx2"/>
              </a:solidFill>
              <a:round/>
              <a:headEnd/>
              <a:tailEnd/>
            </a:ln>
            <a:effectLst/>
          </p:spPr>
          <p:txBody>
            <a:bodyPr/>
            <a:lstStyle/>
            <a:p>
              <a:endParaRPr lang="en-US"/>
            </a:p>
          </p:txBody>
        </p:sp>
        <p:sp>
          <p:nvSpPr>
            <p:cNvPr id="66846" name="Line 2334"/>
            <p:cNvSpPr>
              <a:spLocks noChangeShapeType="1"/>
            </p:cNvSpPr>
            <p:nvPr/>
          </p:nvSpPr>
          <p:spPr bwMode="auto">
            <a:xfrm>
              <a:off x="2533" y="1439"/>
              <a:ext cx="16" cy="1"/>
            </a:xfrm>
            <a:prstGeom prst="line">
              <a:avLst/>
            </a:prstGeom>
            <a:noFill/>
            <a:ln w="12700">
              <a:solidFill>
                <a:schemeClr val="tx2"/>
              </a:solidFill>
              <a:round/>
              <a:headEnd/>
              <a:tailEnd/>
            </a:ln>
            <a:effectLst/>
          </p:spPr>
          <p:txBody>
            <a:bodyPr/>
            <a:lstStyle/>
            <a:p>
              <a:endParaRPr lang="en-US"/>
            </a:p>
          </p:txBody>
        </p:sp>
        <p:sp>
          <p:nvSpPr>
            <p:cNvPr id="66847" name="Line 2335"/>
            <p:cNvSpPr>
              <a:spLocks noChangeShapeType="1"/>
            </p:cNvSpPr>
            <p:nvPr/>
          </p:nvSpPr>
          <p:spPr bwMode="auto">
            <a:xfrm>
              <a:off x="2580" y="1439"/>
              <a:ext cx="16" cy="1"/>
            </a:xfrm>
            <a:prstGeom prst="line">
              <a:avLst/>
            </a:prstGeom>
            <a:noFill/>
            <a:ln w="12700">
              <a:solidFill>
                <a:schemeClr val="tx2"/>
              </a:solidFill>
              <a:round/>
              <a:headEnd/>
              <a:tailEnd/>
            </a:ln>
            <a:effectLst/>
          </p:spPr>
          <p:txBody>
            <a:bodyPr/>
            <a:lstStyle/>
            <a:p>
              <a:endParaRPr lang="en-US"/>
            </a:p>
          </p:txBody>
        </p:sp>
        <p:sp>
          <p:nvSpPr>
            <p:cNvPr id="66848" name="Line 2336"/>
            <p:cNvSpPr>
              <a:spLocks noChangeShapeType="1"/>
            </p:cNvSpPr>
            <p:nvPr/>
          </p:nvSpPr>
          <p:spPr bwMode="auto">
            <a:xfrm>
              <a:off x="2628" y="1439"/>
              <a:ext cx="16" cy="1"/>
            </a:xfrm>
            <a:prstGeom prst="line">
              <a:avLst/>
            </a:prstGeom>
            <a:noFill/>
            <a:ln w="12700">
              <a:solidFill>
                <a:schemeClr val="tx2"/>
              </a:solidFill>
              <a:round/>
              <a:headEnd/>
              <a:tailEnd/>
            </a:ln>
            <a:effectLst/>
          </p:spPr>
          <p:txBody>
            <a:bodyPr/>
            <a:lstStyle/>
            <a:p>
              <a:endParaRPr lang="en-US"/>
            </a:p>
          </p:txBody>
        </p:sp>
        <p:sp>
          <p:nvSpPr>
            <p:cNvPr id="66849" name="Line 2337"/>
            <p:cNvSpPr>
              <a:spLocks noChangeShapeType="1"/>
            </p:cNvSpPr>
            <p:nvPr/>
          </p:nvSpPr>
          <p:spPr bwMode="auto">
            <a:xfrm>
              <a:off x="2676" y="1439"/>
              <a:ext cx="16" cy="1"/>
            </a:xfrm>
            <a:prstGeom prst="line">
              <a:avLst/>
            </a:prstGeom>
            <a:noFill/>
            <a:ln w="12700">
              <a:solidFill>
                <a:schemeClr val="tx2"/>
              </a:solidFill>
              <a:round/>
              <a:headEnd/>
              <a:tailEnd/>
            </a:ln>
            <a:effectLst/>
          </p:spPr>
          <p:txBody>
            <a:bodyPr/>
            <a:lstStyle/>
            <a:p>
              <a:endParaRPr lang="en-US"/>
            </a:p>
          </p:txBody>
        </p:sp>
        <p:sp>
          <p:nvSpPr>
            <p:cNvPr id="66850" name="Line 2338"/>
            <p:cNvSpPr>
              <a:spLocks noChangeShapeType="1"/>
            </p:cNvSpPr>
            <p:nvPr/>
          </p:nvSpPr>
          <p:spPr bwMode="auto">
            <a:xfrm>
              <a:off x="2724" y="1439"/>
              <a:ext cx="16" cy="1"/>
            </a:xfrm>
            <a:prstGeom prst="line">
              <a:avLst/>
            </a:prstGeom>
            <a:noFill/>
            <a:ln w="12700">
              <a:solidFill>
                <a:schemeClr val="tx2"/>
              </a:solidFill>
              <a:round/>
              <a:headEnd/>
              <a:tailEnd/>
            </a:ln>
            <a:effectLst/>
          </p:spPr>
          <p:txBody>
            <a:bodyPr/>
            <a:lstStyle/>
            <a:p>
              <a:endParaRPr lang="en-US"/>
            </a:p>
          </p:txBody>
        </p:sp>
        <p:sp>
          <p:nvSpPr>
            <p:cNvPr id="66851" name="Line 2339"/>
            <p:cNvSpPr>
              <a:spLocks noChangeShapeType="1"/>
            </p:cNvSpPr>
            <p:nvPr/>
          </p:nvSpPr>
          <p:spPr bwMode="auto">
            <a:xfrm>
              <a:off x="2772" y="1439"/>
              <a:ext cx="16" cy="1"/>
            </a:xfrm>
            <a:prstGeom prst="line">
              <a:avLst/>
            </a:prstGeom>
            <a:noFill/>
            <a:ln w="12700">
              <a:solidFill>
                <a:schemeClr val="tx2"/>
              </a:solidFill>
              <a:round/>
              <a:headEnd/>
              <a:tailEnd/>
            </a:ln>
            <a:effectLst/>
          </p:spPr>
          <p:txBody>
            <a:bodyPr/>
            <a:lstStyle/>
            <a:p>
              <a:endParaRPr lang="en-US"/>
            </a:p>
          </p:txBody>
        </p:sp>
        <p:sp>
          <p:nvSpPr>
            <p:cNvPr id="66852" name="Line 2340"/>
            <p:cNvSpPr>
              <a:spLocks noChangeShapeType="1"/>
            </p:cNvSpPr>
            <p:nvPr/>
          </p:nvSpPr>
          <p:spPr bwMode="auto">
            <a:xfrm>
              <a:off x="2820" y="1439"/>
              <a:ext cx="16" cy="1"/>
            </a:xfrm>
            <a:prstGeom prst="line">
              <a:avLst/>
            </a:prstGeom>
            <a:noFill/>
            <a:ln w="12700">
              <a:solidFill>
                <a:schemeClr val="tx2"/>
              </a:solidFill>
              <a:round/>
              <a:headEnd/>
              <a:tailEnd/>
            </a:ln>
            <a:effectLst/>
          </p:spPr>
          <p:txBody>
            <a:bodyPr/>
            <a:lstStyle/>
            <a:p>
              <a:endParaRPr lang="en-US"/>
            </a:p>
          </p:txBody>
        </p:sp>
        <p:sp>
          <p:nvSpPr>
            <p:cNvPr id="66853" name="Line 2341"/>
            <p:cNvSpPr>
              <a:spLocks noChangeShapeType="1"/>
            </p:cNvSpPr>
            <p:nvPr/>
          </p:nvSpPr>
          <p:spPr bwMode="auto">
            <a:xfrm>
              <a:off x="2868" y="1439"/>
              <a:ext cx="16" cy="1"/>
            </a:xfrm>
            <a:prstGeom prst="line">
              <a:avLst/>
            </a:prstGeom>
            <a:noFill/>
            <a:ln w="12700">
              <a:solidFill>
                <a:schemeClr val="tx2"/>
              </a:solidFill>
              <a:round/>
              <a:headEnd/>
              <a:tailEnd/>
            </a:ln>
            <a:effectLst/>
          </p:spPr>
          <p:txBody>
            <a:bodyPr/>
            <a:lstStyle/>
            <a:p>
              <a:endParaRPr lang="en-US"/>
            </a:p>
          </p:txBody>
        </p:sp>
        <p:sp>
          <p:nvSpPr>
            <p:cNvPr id="66854" name="Line 2342"/>
            <p:cNvSpPr>
              <a:spLocks noChangeShapeType="1"/>
            </p:cNvSpPr>
            <p:nvPr/>
          </p:nvSpPr>
          <p:spPr bwMode="auto">
            <a:xfrm>
              <a:off x="2916" y="1439"/>
              <a:ext cx="16" cy="1"/>
            </a:xfrm>
            <a:prstGeom prst="line">
              <a:avLst/>
            </a:prstGeom>
            <a:noFill/>
            <a:ln w="12700">
              <a:solidFill>
                <a:schemeClr val="tx2"/>
              </a:solidFill>
              <a:round/>
              <a:headEnd/>
              <a:tailEnd/>
            </a:ln>
            <a:effectLst/>
          </p:spPr>
          <p:txBody>
            <a:bodyPr/>
            <a:lstStyle/>
            <a:p>
              <a:endParaRPr lang="en-US"/>
            </a:p>
          </p:txBody>
        </p:sp>
        <p:sp>
          <p:nvSpPr>
            <p:cNvPr id="66855" name="Line 2343"/>
            <p:cNvSpPr>
              <a:spLocks noChangeShapeType="1"/>
            </p:cNvSpPr>
            <p:nvPr/>
          </p:nvSpPr>
          <p:spPr bwMode="auto">
            <a:xfrm>
              <a:off x="2964" y="1439"/>
              <a:ext cx="16" cy="1"/>
            </a:xfrm>
            <a:prstGeom prst="line">
              <a:avLst/>
            </a:prstGeom>
            <a:noFill/>
            <a:ln w="12700">
              <a:solidFill>
                <a:schemeClr val="tx2"/>
              </a:solidFill>
              <a:round/>
              <a:headEnd/>
              <a:tailEnd/>
            </a:ln>
            <a:effectLst/>
          </p:spPr>
          <p:txBody>
            <a:bodyPr/>
            <a:lstStyle/>
            <a:p>
              <a:endParaRPr lang="en-US"/>
            </a:p>
          </p:txBody>
        </p:sp>
        <p:sp>
          <p:nvSpPr>
            <p:cNvPr id="66856" name="Line 2344"/>
            <p:cNvSpPr>
              <a:spLocks noChangeShapeType="1"/>
            </p:cNvSpPr>
            <p:nvPr/>
          </p:nvSpPr>
          <p:spPr bwMode="auto">
            <a:xfrm>
              <a:off x="3012" y="1439"/>
              <a:ext cx="16" cy="1"/>
            </a:xfrm>
            <a:prstGeom prst="line">
              <a:avLst/>
            </a:prstGeom>
            <a:noFill/>
            <a:ln w="12700">
              <a:solidFill>
                <a:schemeClr val="tx2"/>
              </a:solidFill>
              <a:round/>
              <a:headEnd/>
              <a:tailEnd/>
            </a:ln>
            <a:effectLst/>
          </p:spPr>
          <p:txBody>
            <a:bodyPr/>
            <a:lstStyle/>
            <a:p>
              <a:endParaRPr lang="en-US"/>
            </a:p>
          </p:txBody>
        </p:sp>
        <p:sp>
          <p:nvSpPr>
            <p:cNvPr id="66857" name="Line 2345"/>
            <p:cNvSpPr>
              <a:spLocks noChangeShapeType="1"/>
            </p:cNvSpPr>
            <p:nvPr/>
          </p:nvSpPr>
          <p:spPr bwMode="auto">
            <a:xfrm>
              <a:off x="3060" y="1439"/>
              <a:ext cx="16" cy="1"/>
            </a:xfrm>
            <a:prstGeom prst="line">
              <a:avLst/>
            </a:prstGeom>
            <a:noFill/>
            <a:ln w="12700">
              <a:solidFill>
                <a:schemeClr val="tx2"/>
              </a:solidFill>
              <a:round/>
              <a:headEnd/>
              <a:tailEnd/>
            </a:ln>
            <a:effectLst/>
          </p:spPr>
          <p:txBody>
            <a:bodyPr/>
            <a:lstStyle/>
            <a:p>
              <a:endParaRPr lang="en-US"/>
            </a:p>
          </p:txBody>
        </p:sp>
        <p:sp>
          <p:nvSpPr>
            <p:cNvPr id="66858" name="Line 2346"/>
            <p:cNvSpPr>
              <a:spLocks noChangeShapeType="1"/>
            </p:cNvSpPr>
            <p:nvPr/>
          </p:nvSpPr>
          <p:spPr bwMode="auto">
            <a:xfrm>
              <a:off x="3108" y="1439"/>
              <a:ext cx="16" cy="1"/>
            </a:xfrm>
            <a:prstGeom prst="line">
              <a:avLst/>
            </a:prstGeom>
            <a:noFill/>
            <a:ln w="12700">
              <a:solidFill>
                <a:schemeClr val="tx2"/>
              </a:solidFill>
              <a:round/>
              <a:headEnd/>
              <a:tailEnd/>
            </a:ln>
            <a:effectLst/>
          </p:spPr>
          <p:txBody>
            <a:bodyPr/>
            <a:lstStyle/>
            <a:p>
              <a:endParaRPr lang="en-US"/>
            </a:p>
          </p:txBody>
        </p:sp>
        <p:sp>
          <p:nvSpPr>
            <p:cNvPr id="66859" name="Line 2347"/>
            <p:cNvSpPr>
              <a:spLocks noChangeShapeType="1"/>
            </p:cNvSpPr>
            <p:nvPr/>
          </p:nvSpPr>
          <p:spPr bwMode="auto">
            <a:xfrm>
              <a:off x="3156" y="1439"/>
              <a:ext cx="15" cy="1"/>
            </a:xfrm>
            <a:prstGeom prst="line">
              <a:avLst/>
            </a:prstGeom>
            <a:noFill/>
            <a:ln w="12700">
              <a:solidFill>
                <a:schemeClr val="tx2"/>
              </a:solidFill>
              <a:round/>
              <a:headEnd/>
              <a:tailEnd/>
            </a:ln>
            <a:effectLst/>
          </p:spPr>
          <p:txBody>
            <a:bodyPr/>
            <a:lstStyle/>
            <a:p>
              <a:endParaRPr lang="en-US"/>
            </a:p>
          </p:txBody>
        </p:sp>
        <p:sp>
          <p:nvSpPr>
            <p:cNvPr id="66860" name="Line 2348"/>
            <p:cNvSpPr>
              <a:spLocks noChangeShapeType="1"/>
            </p:cNvSpPr>
            <p:nvPr/>
          </p:nvSpPr>
          <p:spPr bwMode="auto">
            <a:xfrm>
              <a:off x="3203" y="1439"/>
              <a:ext cx="16" cy="1"/>
            </a:xfrm>
            <a:prstGeom prst="line">
              <a:avLst/>
            </a:prstGeom>
            <a:noFill/>
            <a:ln w="12700">
              <a:solidFill>
                <a:schemeClr val="tx2"/>
              </a:solidFill>
              <a:round/>
              <a:headEnd/>
              <a:tailEnd/>
            </a:ln>
            <a:effectLst/>
          </p:spPr>
          <p:txBody>
            <a:bodyPr/>
            <a:lstStyle/>
            <a:p>
              <a:endParaRPr lang="en-US"/>
            </a:p>
          </p:txBody>
        </p:sp>
        <p:sp>
          <p:nvSpPr>
            <p:cNvPr id="66861" name="Line 2349"/>
            <p:cNvSpPr>
              <a:spLocks noChangeShapeType="1"/>
            </p:cNvSpPr>
            <p:nvPr/>
          </p:nvSpPr>
          <p:spPr bwMode="auto">
            <a:xfrm>
              <a:off x="3251" y="1439"/>
              <a:ext cx="16" cy="1"/>
            </a:xfrm>
            <a:prstGeom prst="line">
              <a:avLst/>
            </a:prstGeom>
            <a:noFill/>
            <a:ln w="12700">
              <a:solidFill>
                <a:schemeClr val="tx2"/>
              </a:solidFill>
              <a:round/>
              <a:headEnd/>
              <a:tailEnd/>
            </a:ln>
            <a:effectLst/>
          </p:spPr>
          <p:txBody>
            <a:bodyPr/>
            <a:lstStyle/>
            <a:p>
              <a:endParaRPr lang="en-US"/>
            </a:p>
          </p:txBody>
        </p:sp>
        <p:sp>
          <p:nvSpPr>
            <p:cNvPr id="66862" name="Line 2350"/>
            <p:cNvSpPr>
              <a:spLocks noChangeShapeType="1"/>
            </p:cNvSpPr>
            <p:nvPr/>
          </p:nvSpPr>
          <p:spPr bwMode="auto">
            <a:xfrm>
              <a:off x="3299" y="1439"/>
              <a:ext cx="16" cy="1"/>
            </a:xfrm>
            <a:prstGeom prst="line">
              <a:avLst/>
            </a:prstGeom>
            <a:noFill/>
            <a:ln w="12700">
              <a:solidFill>
                <a:schemeClr val="tx2"/>
              </a:solidFill>
              <a:round/>
              <a:headEnd/>
              <a:tailEnd/>
            </a:ln>
            <a:effectLst/>
          </p:spPr>
          <p:txBody>
            <a:bodyPr/>
            <a:lstStyle/>
            <a:p>
              <a:endParaRPr lang="en-US"/>
            </a:p>
          </p:txBody>
        </p:sp>
        <p:sp>
          <p:nvSpPr>
            <p:cNvPr id="66863" name="Line 2351"/>
            <p:cNvSpPr>
              <a:spLocks noChangeShapeType="1"/>
            </p:cNvSpPr>
            <p:nvPr/>
          </p:nvSpPr>
          <p:spPr bwMode="auto">
            <a:xfrm>
              <a:off x="3347" y="1439"/>
              <a:ext cx="16" cy="1"/>
            </a:xfrm>
            <a:prstGeom prst="line">
              <a:avLst/>
            </a:prstGeom>
            <a:noFill/>
            <a:ln w="12700">
              <a:solidFill>
                <a:schemeClr val="tx2"/>
              </a:solidFill>
              <a:round/>
              <a:headEnd/>
              <a:tailEnd/>
            </a:ln>
            <a:effectLst/>
          </p:spPr>
          <p:txBody>
            <a:bodyPr/>
            <a:lstStyle/>
            <a:p>
              <a:endParaRPr lang="en-US"/>
            </a:p>
          </p:txBody>
        </p:sp>
        <p:sp>
          <p:nvSpPr>
            <p:cNvPr id="66864" name="Line 2352"/>
            <p:cNvSpPr>
              <a:spLocks noChangeShapeType="1"/>
            </p:cNvSpPr>
            <p:nvPr/>
          </p:nvSpPr>
          <p:spPr bwMode="auto">
            <a:xfrm>
              <a:off x="3395" y="1439"/>
              <a:ext cx="16" cy="1"/>
            </a:xfrm>
            <a:prstGeom prst="line">
              <a:avLst/>
            </a:prstGeom>
            <a:noFill/>
            <a:ln w="12700">
              <a:solidFill>
                <a:schemeClr val="tx2"/>
              </a:solidFill>
              <a:round/>
              <a:headEnd/>
              <a:tailEnd/>
            </a:ln>
            <a:effectLst/>
          </p:spPr>
          <p:txBody>
            <a:bodyPr/>
            <a:lstStyle/>
            <a:p>
              <a:endParaRPr lang="en-US"/>
            </a:p>
          </p:txBody>
        </p:sp>
        <p:sp>
          <p:nvSpPr>
            <p:cNvPr id="66865" name="Line 2353"/>
            <p:cNvSpPr>
              <a:spLocks noChangeShapeType="1"/>
            </p:cNvSpPr>
            <p:nvPr/>
          </p:nvSpPr>
          <p:spPr bwMode="auto">
            <a:xfrm>
              <a:off x="3443" y="1439"/>
              <a:ext cx="16" cy="1"/>
            </a:xfrm>
            <a:prstGeom prst="line">
              <a:avLst/>
            </a:prstGeom>
            <a:noFill/>
            <a:ln w="12700">
              <a:solidFill>
                <a:schemeClr val="tx2"/>
              </a:solidFill>
              <a:round/>
              <a:headEnd/>
              <a:tailEnd/>
            </a:ln>
            <a:effectLst/>
          </p:spPr>
          <p:txBody>
            <a:bodyPr/>
            <a:lstStyle/>
            <a:p>
              <a:endParaRPr lang="en-US"/>
            </a:p>
          </p:txBody>
        </p:sp>
        <p:sp>
          <p:nvSpPr>
            <p:cNvPr id="66866" name="Line 2354"/>
            <p:cNvSpPr>
              <a:spLocks noChangeShapeType="1"/>
            </p:cNvSpPr>
            <p:nvPr/>
          </p:nvSpPr>
          <p:spPr bwMode="auto">
            <a:xfrm>
              <a:off x="3491" y="1439"/>
              <a:ext cx="16" cy="1"/>
            </a:xfrm>
            <a:prstGeom prst="line">
              <a:avLst/>
            </a:prstGeom>
            <a:noFill/>
            <a:ln w="12700">
              <a:solidFill>
                <a:schemeClr val="tx2"/>
              </a:solidFill>
              <a:round/>
              <a:headEnd/>
              <a:tailEnd/>
            </a:ln>
            <a:effectLst/>
          </p:spPr>
          <p:txBody>
            <a:bodyPr/>
            <a:lstStyle/>
            <a:p>
              <a:endParaRPr lang="en-US"/>
            </a:p>
          </p:txBody>
        </p:sp>
        <p:sp>
          <p:nvSpPr>
            <p:cNvPr id="66867" name="Line 2355"/>
            <p:cNvSpPr>
              <a:spLocks noChangeShapeType="1"/>
            </p:cNvSpPr>
            <p:nvPr/>
          </p:nvSpPr>
          <p:spPr bwMode="auto">
            <a:xfrm>
              <a:off x="3539" y="1439"/>
              <a:ext cx="16" cy="1"/>
            </a:xfrm>
            <a:prstGeom prst="line">
              <a:avLst/>
            </a:prstGeom>
            <a:noFill/>
            <a:ln w="12700">
              <a:solidFill>
                <a:schemeClr val="tx2"/>
              </a:solidFill>
              <a:round/>
              <a:headEnd/>
              <a:tailEnd/>
            </a:ln>
            <a:effectLst/>
          </p:spPr>
          <p:txBody>
            <a:bodyPr/>
            <a:lstStyle/>
            <a:p>
              <a:endParaRPr lang="en-US"/>
            </a:p>
          </p:txBody>
        </p:sp>
        <p:sp>
          <p:nvSpPr>
            <p:cNvPr id="66868" name="Line 2356"/>
            <p:cNvSpPr>
              <a:spLocks noChangeShapeType="1"/>
            </p:cNvSpPr>
            <p:nvPr/>
          </p:nvSpPr>
          <p:spPr bwMode="auto">
            <a:xfrm>
              <a:off x="3587" y="1439"/>
              <a:ext cx="16" cy="1"/>
            </a:xfrm>
            <a:prstGeom prst="line">
              <a:avLst/>
            </a:prstGeom>
            <a:noFill/>
            <a:ln w="12700">
              <a:solidFill>
                <a:schemeClr val="tx2"/>
              </a:solidFill>
              <a:round/>
              <a:headEnd/>
              <a:tailEnd/>
            </a:ln>
            <a:effectLst/>
          </p:spPr>
          <p:txBody>
            <a:bodyPr/>
            <a:lstStyle/>
            <a:p>
              <a:endParaRPr lang="en-US"/>
            </a:p>
          </p:txBody>
        </p:sp>
        <p:sp>
          <p:nvSpPr>
            <p:cNvPr id="66869" name="Line 2357"/>
            <p:cNvSpPr>
              <a:spLocks noChangeShapeType="1"/>
            </p:cNvSpPr>
            <p:nvPr/>
          </p:nvSpPr>
          <p:spPr bwMode="auto">
            <a:xfrm>
              <a:off x="3635" y="1439"/>
              <a:ext cx="16" cy="1"/>
            </a:xfrm>
            <a:prstGeom prst="line">
              <a:avLst/>
            </a:prstGeom>
            <a:noFill/>
            <a:ln w="12700">
              <a:solidFill>
                <a:schemeClr val="tx2"/>
              </a:solidFill>
              <a:round/>
              <a:headEnd/>
              <a:tailEnd/>
            </a:ln>
            <a:effectLst/>
          </p:spPr>
          <p:txBody>
            <a:bodyPr/>
            <a:lstStyle/>
            <a:p>
              <a:endParaRPr lang="en-US"/>
            </a:p>
          </p:txBody>
        </p:sp>
        <p:sp>
          <p:nvSpPr>
            <p:cNvPr id="66870" name="Line 2358"/>
            <p:cNvSpPr>
              <a:spLocks noChangeShapeType="1"/>
            </p:cNvSpPr>
            <p:nvPr/>
          </p:nvSpPr>
          <p:spPr bwMode="auto">
            <a:xfrm>
              <a:off x="3683" y="1439"/>
              <a:ext cx="16" cy="1"/>
            </a:xfrm>
            <a:prstGeom prst="line">
              <a:avLst/>
            </a:prstGeom>
            <a:noFill/>
            <a:ln w="12700">
              <a:solidFill>
                <a:schemeClr val="tx2"/>
              </a:solidFill>
              <a:round/>
              <a:headEnd/>
              <a:tailEnd/>
            </a:ln>
            <a:effectLst/>
          </p:spPr>
          <p:txBody>
            <a:bodyPr/>
            <a:lstStyle/>
            <a:p>
              <a:endParaRPr lang="en-US"/>
            </a:p>
          </p:txBody>
        </p:sp>
        <p:sp>
          <p:nvSpPr>
            <p:cNvPr id="66871" name="Line 2359"/>
            <p:cNvSpPr>
              <a:spLocks noChangeShapeType="1"/>
            </p:cNvSpPr>
            <p:nvPr/>
          </p:nvSpPr>
          <p:spPr bwMode="auto">
            <a:xfrm>
              <a:off x="3731" y="1439"/>
              <a:ext cx="16" cy="1"/>
            </a:xfrm>
            <a:prstGeom prst="line">
              <a:avLst/>
            </a:prstGeom>
            <a:noFill/>
            <a:ln w="12700">
              <a:solidFill>
                <a:schemeClr val="tx2"/>
              </a:solidFill>
              <a:round/>
              <a:headEnd/>
              <a:tailEnd/>
            </a:ln>
            <a:effectLst/>
          </p:spPr>
          <p:txBody>
            <a:bodyPr/>
            <a:lstStyle/>
            <a:p>
              <a:endParaRPr lang="en-US"/>
            </a:p>
          </p:txBody>
        </p:sp>
        <p:sp>
          <p:nvSpPr>
            <p:cNvPr id="66872" name="Line 2360"/>
            <p:cNvSpPr>
              <a:spLocks noChangeShapeType="1"/>
            </p:cNvSpPr>
            <p:nvPr/>
          </p:nvSpPr>
          <p:spPr bwMode="auto">
            <a:xfrm>
              <a:off x="3778" y="1439"/>
              <a:ext cx="16" cy="1"/>
            </a:xfrm>
            <a:prstGeom prst="line">
              <a:avLst/>
            </a:prstGeom>
            <a:noFill/>
            <a:ln w="12700">
              <a:solidFill>
                <a:schemeClr val="tx2"/>
              </a:solidFill>
              <a:round/>
              <a:headEnd/>
              <a:tailEnd/>
            </a:ln>
            <a:effectLst/>
          </p:spPr>
          <p:txBody>
            <a:bodyPr/>
            <a:lstStyle/>
            <a:p>
              <a:endParaRPr lang="en-US"/>
            </a:p>
          </p:txBody>
        </p:sp>
        <p:sp>
          <p:nvSpPr>
            <p:cNvPr id="66873" name="Line 2361"/>
            <p:cNvSpPr>
              <a:spLocks noChangeShapeType="1"/>
            </p:cNvSpPr>
            <p:nvPr/>
          </p:nvSpPr>
          <p:spPr bwMode="auto">
            <a:xfrm>
              <a:off x="3826" y="1439"/>
              <a:ext cx="16" cy="1"/>
            </a:xfrm>
            <a:prstGeom prst="line">
              <a:avLst/>
            </a:prstGeom>
            <a:noFill/>
            <a:ln w="12700">
              <a:solidFill>
                <a:schemeClr val="tx2"/>
              </a:solidFill>
              <a:round/>
              <a:headEnd/>
              <a:tailEnd/>
            </a:ln>
            <a:effectLst/>
          </p:spPr>
          <p:txBody>
            <a:bodyPr/>
            <a:lstStyle/>
            <a:p>
              <a:endParaRPr lang="en-US"/>
            </a:p>
          </p:txBody>
        </p:sp>
        <p:sp>
          <p:nvSpPr>
            <p:cNvPr id="66874" name="Line 2362"/>
            <p:cNvSpPr>
              <a:spLocks noChangeShapeType="1"/>
            </p:cNvSpPr>
            <p:nvPr/>
          </p:nvSpPr>
          <p:spPr bwMode="auto">
            <a:xfrm>
              <a:off x="3874" y="1439"/>
              <a:ext cx="16" cy="1"/>
            </a:xfrm>
            <a:prstGeom prst="line">
              <a:avLst/>
            </a:prstGeom>
            <a:noFill/>
            <a:ln w="12700">
              <a:solidFill>
                <a:schemeClr val="tx2"/>
              </a:solidFill>
              <a:round/>
              <a:headEnd/>
              <a:tailEnd/>
            </a:ln>
            <a:effectLst/>
          </p:spPr>
          <p:txBody>
            <a:bodyPr/>
            <a:lstStyle/>
            <a:p>
              <a:endParaRPr lang="en-US"/>
            </a:p>
          </p:txBody>
        </p:sp>
        <p:sp>
          <p:nvSpPr>
            <p:cNvPr id="66875" name="Line 2363"/>
            <p:cNvSpPr>
              <a:spLocks noChangeShapeType="1"/>
            </p:cNvSpPr>
            <p:nvPr/>
          </p:nvSpPr>
          <p:spPr bwMode="auto">
            <a:xfrm>
              <a:off x="3922" y="1439"/>
              <a:ext cx="16" cy="1"/>
            </a:xfrm>
            <a:prstGeom prst="line">
              <a:avLst/>
            </a:prstGeom>
            <a:noFill/>
            <a:ln w="12700">
              <a:solidFill>
                <a:schemeClr val="tx2"/>
              </a:solidFill>
              <a:round/>
              <a:headEnd/>
              <a:tailEnd/>
            </a:ln>
            <a:effectLst/>
          </p:spPr>
          <p:txBody>
            <a:bodyPr/>
            <a:lstStyle/>
            <a:p>
              <a:endParaRPr lang="en-US"/>
            </a:p>
          </p:txBody>
        </p:sp>
        <p:sp>
          <p:nvSpPr>
            <p:cNvPr id="66876" name="Line 2364"/>
            <p:cNvSpPr>
              <a:spLocks noChangeShapeType="1"/>
            </p:cNvSpPr>
            <p:nvPr/>
          </p:nvSpPr>
          <p:spPr bwMode="auto">
            <a:xfrm>
              <a:off x="3970" y="1439"/>
              <a:ext cx="16" cy="1"/>
            </a:xfrm>
            <a:prstGeom prst="line">
              <a:avLst/>
            </a:prstGeom>
            <a:noFill/>
            <a:ln w="12700">
              <a:solidFill>
                <a:schemeClr val="tx2"/>
              </a:solidFill>
              <a:round/>
              <a:headEnd/>
              <a:tailEnd/>
            </a:ln>
            <a:effectLst/>
          </p:spPr>
          <p:txBody>
            <a:bodyPr/>
            <a:lstStyle/>
            <a:p>
              <a:endParaRPr lang="en-US"/>
            </a:p>
          </p:txBody>
        </p:sp>
        <p:sp>
          <p:nvSpPr>
            <p:cNvPr id="66877" name="Line 2365"/>
            <p:cNvSpPr>
              <a:spLocks noChangeShapeType="1"/>
            </p:cNvSpPr>
            <p:nvPr/>
          </p:nvSpPr>
          <p:spPr bwMode="auto">
            <a:xfrm>
              <a:off x="4018" y="1439"/>
              <a:ext cx="16" cy="1"/>
            </a:xfrm>
            <a:prstGeom prst="line">
              <a:avLst/>
            </a:prstGeom>
            <a:noFill/>
            <a:ln w="12700">
              <a:solidFill>
                <a:schemeClr val="tx2"/>
              </a:solidFill>
              <a:round/>
              <a:headEnd/>
              <a:tailEnd/>
            </a:ln>
            <a:effectLst/>
          </p:spPr>
          <p:txBody>
            <a:bodyPr/>
            <a:lstStyle/>
            <a:p>
              <a:endParaRPr lang="en-US"/>
            </a:p>
          </p:txBody>
        </p:sp>
        <p:sp>
          <p:nvSpPr>
            <p:cNvPr id="66878" name="Line 2366"/>
            <p:cNvSpPr>
              <a:spLocks noChangeShapeType="1"/>
            </p:cNvSpPr>
            <p:nvPr/>
          </p:nvSpPr>
          <p:spPr bwMode="auto">
            <a:xfrm>
              <a:off x="4066" y="1439"/>
              <a:ext cx="16" cy="1"/>
            </a:xfrm>
            <a:prstGeom prst="line">
              <a:avLst/>
            </a:prstGeom>
            <a:noFill/>
            <a:ln w="12700">
              <a:solidFill>
                <a:schemeClr val="tx2"/>
              </a:solidFill>
              <a:round/>
              <a:headEnd/>
              <a:tailEnd/>
            </a:ln>
            <a:effectLst/>
          </p:spPr>
          <p:txBody>
            <a:bodyPr/>
            <a:lstStyle/>
            <a:p>
              <a:endParaRPr lang="en-US"/>
            </a:p>
          </p:txBody>
        </p:sp>
        <p:sp>
          <p:nvSpPr>
            <p:cNvPr id="66879" name="Line 2367"/>
            <p:cNvSpPr>
              <a:spLocks noChangeShapeType="1"/>
            </p:cNvSpPr>
            <p:nvPr/>
          </p:nvSpPr>
          <p:spPr bwMode="auto">
            <a:xfrm>
              <a:off x="4114" y="1439"/>
              <a:ext cx="16" cy="1"/>
            </a:xfrm>
            <a:prstGeom prst="line">
              <a:avLst/>
            </a:prstGeom>
            <a:noFill/>
            <a:ln w="12700">
              <a:solidFill>
                <a:schemeClr val="tx2"/>
              </a:solidFill>
              <a:round/>
              <a:headEnd/>
              <a:tailEnd/>
            </a:ln>
            <a:effectLst/>
          </p:spPr>
          <p:txBody>
            <a:bodyPr/>
            <a:lstStyle/>
            <a:p>
              <a:endParaRPr lang="en-US"/>
            </a:p>
          </p:txBody>
        </p:sp>
        <p:sp>
          <p:nvSpPr>
            <p:cNvPr id="66880" name="Line 2368"/>
            <p:cNvSpPr>
              <a:spLocks noChangeShapeType="1"/>
            </p:cNvSpPr>
            <p:nvPr/>
          </p:nvSpPr>
          <p:spPr bwMode="auto">
            <a:xfrm>
              <a:off x="4162" y="1439"/>
              <a:ext cx="16" cy="1"/>
            </a:xfrm>
            <a:prstGeom prst="line">
              <a:avLst/>
            </a:prstGeom>
            <a:noFill/>
            <a:ln w="12700">
              <a:solidFill>
                <a:schemeClr val="tx2"/>
              </a:solidFill>
              <a:round/>
              <a:headEnd/>
              <a:tailEnd/>
            </a:ln>
            <a:effectLst/>
          </p:spPr>
          <p:txBody>
            <a:bodyPr/>
            <a:lstStyle/>
            <a:p>
              <a:endParaRPr lang="en-US"/>
            </a:p>
          </p:txBody>
        </p:sp>
        <p:sp>
          <p:nvSpPr>
            <p:cNvPr id="66881" name="Line 2369"/>
            <p:cNvSpPr>
              <a:spLocks noChangeShapeType="1"/>
            </p:cNvSpPr>
            <p:nvPr/>
          </p:nvSpPr>
          <p:spPr bwMode="auto">
            <a:xfrm>
              <a:off x="4210" y="1439"/>
              <a:ext cx="16" cy="1"/>
            </a:xfrm>
            <a:prstGeom prst="line">
              <a:avLst/>
            </a:prstGeom>
            <a:noFill/>
            <a:ln w="12700">
              <a:solidFill>
                <a:schemeClr val="tx2"/>
              </a:solidFill>
              <a:round/>
              <a:headEnd/>
              <a:tailEnd/>
            </a:ln>
            <a:effectLst/>
          </p:spPr>
          <p:txBody>
            <a:bodyPr/>
            <a:lstStyle/>
            <a:p>
              <a:endParaRPr lang="en-US"/>
            </a:p>
          </p:txBody>
        </p:sp>
        <p:sp>
          <p:nvSpPr>
            <p:cNvPr id="66882" name="Line 2370"/>
            <p:cNvSpPr>
              <a:spLocks noChangeShapeType="1"/>
            </p:cNvSpPr>
            <p:nvPr/>
          </p:nvSpPr>
          <p:spPr bwMode="auto">
            <a:xfrm>
              <a:off x="4258" y="1439"/>
              <a:ext cx="16" cy="1"/>
            </a:xfrm>
            <a:prstGeom prst="line">
              <a:avLst/>
            </a:prstGeom>
            <a:noFill/>
            <a:ln w="12700">
              <a:solidFill>
                <a:schemeClr val="tx2"/>
              </a:solidFill>
              <a:round/>
              <a:headEnd/>
              <a:tailEnd/>
            </a:ln>
            <a:effectLst/>
          </p:spPr>
          <p:txBody>
            <a:bodyPr/>
            <a:lstStyle/>
            <a:p>
              <a:endParaRPr lang="en-US"/>
            </a:p>
          </p:txBody>
        </p:sp>
        <p:sp>
          <p:nvSpPr>
            <p:cNvPr id="66883" name="Line 2371"/>
            <p:cNvSpPr>
              <a:spLocks noChangeShapeType="1"/>
            </p:cNvSpPr>
            <p:nvPr/>
          </p:nvSpPr>
          <p:spPr bwMode="auto">
            <a:xfrm>
              <a:off x="4306" y="1439"/>
              <a:ext cx="16" cy="1"/>
            </a:xfrm>
            <a:prstGeom prst="line">
              <a:avLst/>
            </a:prstGeom>
            <a:noFill/>
            <a:ln w="12700">
              <a:solidFill>
                <a:schemeClr val="tx2"/>
              </a:solidFill>
              <a:round/>
              <a:headEnd/>
              <a:tailEnd/>
            </a:ln>
            <a:effectLst/>
          </p:spPr>
          <p:txBody>
            <a:bodyPr/>
            <a:lstStyle/>
            <a:p>
              <a:endParaRPr lang="en-US"/>
            </a:p>
          </p:txBody>
        </p:sp>
        <p:sp>
          <p:nvSpPr>
            <p:cNvPr id="66884" name="Line 2372"/>
            <p:cNvSpPr>
              <a:spLocks noChangeShapeType="1"/>
            </p:cNvSpPr>
            <p:nvPr/>
          </p:nvSpPr>
          <p:spPr bwMode="auto">
            <a:xfrm>
              <a:off x="4353" y="1439"/>
              <a:ext cx="16" cy="1"/>
            </a:xfrm>
            <a:prstGeom prst="line">
              <a:avLst/>
            </a:prstGeom>
            <a:noFill/>
            <a:ln w="12700">
              <a:solidFill>
                <a:schemeClr val="tx2"/>
              </a:solidFill>
              <a:round/>
              <a:headEnd/>
              <a:tailEnd/>
            </a:ln>
            <a:effectLst/>
          </p:spPr>
          <p:txBody>
            <a:bodyPr/>
            <a:lstStyle/>
            <a:p>
              <a:endParaRPr lang="en-US"/>
            </a:p>
          </p:txBody>
        </p:sp>
        <p:sp>
          <p:nvSpPr>
            <p:cNvPr id="66885" name="Line 2373"/>
            <p:cNvSpPr>
              <a:spLocks noChangeShapeType="1"/>
            </p:cNvSpPr>
            <p:nvPr/>
          </p:nvSpPr>
          <p:spPr bwMode="auto">
            <a:xfrm>
              <a:off x="4401" y="1439"/>
              <a:ext cx="16" cy="1"/>
            </a:xfrm>
            <a:prstGeom prst="line">
              <a:avLst/>
            </a:prstGeom>
            <a:noFill/>
            <a:ln w="12700">
              <a:solidFill>
                <a:schemeClr val="tx2"/>
              </a:solidFill>
              <a:round/>
              <a:headEnd/>
              <a:tailEnd/>
            </a:ln>
            <a:effectLst/>
          </p:spPr>
          <p:txBody>
            <a:bodyPr/>
            <a:lstStyle/>
            <a:p>
              <a:endParaRPr lang="en-US"/>
            </a:p>
          </p:txBody>
        </p:sp>
        <p:sp>
          <p:nvSpPr>
            <p:cNvPr id="66886" name="Line 2374"/>
            <p:cNvSpPr>
              <a:spLocks noChangeShapeType="1"/>
            </p:cNvSpPr>
            <p:nvPr/>
          </p:nvSpPr>
          <p:spPr bwMode="auto">
            <a:xfrm>
              <a:off x="4449" y="1439"/>
              <a:ext cx="16" cy="1"/>
            </a:xfrm>
            <a:prstGeom prst="line">
              <a:avLst/>
            </a:prstGeom>
            <a:noFill/>
            <a:ln w="12700">
              <a:solidFill>
                <a:schemeClr val="tx2"/>
              </a:solidFill>
              <a:round/>
              <a:headEnd/>
              <a:tailEnd/>
            </a:ln>
            <a:effectLst/>
          </p:spPr>
          <p:txBody>
            <a:bodyPr/>
            <a:lstStyle/>
            <a:p>
              <a:endParaRPr lang="en-US"/>
            </a:p>
          </p:txBody>
        </p:sp>
        <p:sp>
          <p:nvSpPr>
            <p:cNvPr id="66887" name="Line 2375"/>
            <p:cNvSpPr>
              <a:spLocks noChangeShapeType="1"/>
            </p:cNvSpPr>
            <p:nvPr/>
          </p:nvSpPr>
          <p:spPr bwMode="auto">
            <a:xfrm>
              <a:off x="4497" y="1439"/>
              <a:ext cx="16" cy="1"/>
            </a:xfrm>
            <a:prstGeom prst="line">
              <a:avLst/>
            </a:prstGeom>
            <a:noFill/>
            <a:ln w="12700">
              <a:solidFill>
                <a:schemeClr val="tx2"/>
              </a:solidFill>
              <a:round/>
              <a:headEnd/>
              <a:tailEnd/>
            </a:ln>
            <a:effectLst/>
          </p:spPr>
          <p:txBody>
            <a:bodyPr/>
            <a:lstStyle/>
            <a:p>
              <a:endParaRPr lang="en-US"/>
            </a:p>
          </p:txBody>
        </p:sp>
        <p:sp>
          <p:nvSpPr>
            <p:cNvPr id="66888" name="Line 2376"/>
            <p:cNvSpPr>
              <a:spLocks noChangeShapeType="1"/>
            </p:cNvSpPr>
            <p:nvPr/>
          </p:nvSpPr>
          <p:spPr bwMode="auto">
            <a:xfrm>
              <a:off x="4545" y="1439"/>
              <a:ext cx="16" cy="1"/>
            </a:xfrm>
            <a:prstGeom prst="line">
              <a:avLst/>
            </a:prstGeom>
            <a:noFill/>
            <a:ln w="12700">
              <a:solidFill>
                <a:schemeClr val="tx2"/>
              </a:solidFill>
              <a:round/>
              <a:headEnd/>
              <a:tailEnd/>
            </a:ln>
            <a:effectLst/>
          </p:spPr>
          <p:txBody>
            <a:bodyPr/>
            <a:lstStyle/>
            <a:p>
              <a:endParaRPr lang="en-US"/>
            </a:p>
          </p:txBody>
        </p:sp>
        <p:sp>
          <p:nvSpPr>
            <p:cNvPr id="66889" name="Line 2377"/>
            <p:cNvSpPr>
              <a:spLocks noChangeShapeType="1"/>
            </p:cNvSpPr>
            <p:nvPr/>
          </p:nvSpPr>
          <p:spPr bwMode="auto">
            <a:xfrm>
              <a:off x="4593" y="1439"/>
              <a:ext cx="16" cy="1"/>
            </a:xfrm>
            <a:prstGeom prst="line">
              <a:avLst/>
            </a:prstGeom>
            <a:noFill/>
            <a:ln w="12700">
              <a:solidFill>
                <a:schemeClr val="tx2"/>
              </a:solidFill>
              <a:round/>
              <a:headEnd/>
              <a:tailEnd/>
            </a:ln>
            <a:effectLst/>
          </p:spPr>
          <p:txBody>
            <a:bodyPr/>
            <a:lstStyle/>
            <a:p>
              <a:endParaRPr lang="en-US"/>
            </a:p>
          </p:txBody>
        </p:sp>
        <p:sp>
          <p:nvSpPr>
            <p:cNvPr id="66890" name="Line 2378"/>
            <p:cNvSpPr>
              <a:spLocks noChangeShapeType="1"/>
            </p:cNvSpPr>
            <p:nvPr/>
          </p:nvSpPr>
          <p:spPr bwMode="auto">
            <a:xfrm>
              <a:off x="4641" y="1439"/>
              <a:ext cx="16" cy="1"/>
            </a:xfrm>
            <a:prstGeom prst="line">
              <a:avLst/>
            </a:prstGeom>
            <a:noFill/>
            <a:ln w="12700">
              <a:solidFill>
                <a:schemeClr val="tx2"/>
              </a:solidFill>
              <a:round/>
              <a:headEnd/>
              <a:tailEnd/>
            </a:ln>
            <a:effectLst/>
          </p:spPr>
          <p:txBody>
            <a:bodyPr/>
            <a:lstStyle/>
            <a:p>
              <a:endParaRPr lang="en-US"/>
            </a:p>
          </p:txBody>
        </p:sp>
        <p:sp>
          <p:nvSpPr>
            <p:cNvPr id="66891" name="Line 2379"/>
            <p:cNvSpPr>
              <a:spLocks noChangeShapeType="1"/>
            </p:cNvSpPr>
            <p:nvPr/>
          </p:nvSpPr>
          <p:spPr bwMode="auto">
            <a:xfrm>
              <a:off x="4689" y="1439"/>
              <a:ext cx="16" cy="1"/>
            </a:xfrm>
            <a:prstGeom prst="line">
              <a:avLst/>
            </a:prstGeom>
            <a:noFill/>
            <a:ln w="12700">
              <a:solidFill>
                <a:schemeClr val="tx2"/>
              </a:solidFill>
              <a:round/>
              <a:headEnd/>
              <a:tailEnd/>
            </a:ln>
            <a:effectLst/>
          </p:spPr>
          <p:txBody>
            <a:bodyPr/>
            <a:lstStyle/>
            <a:p>
              <a:endParaRPr lang="en-US"/>
            </a:p>
          </p:txBody>
        </p:sp>
        <p:sp>
          <p:nvSpPr>
            <p:cNvPr id="66892" name="Line 2380"/>
            <p:cNvSpPr>
              <a:spLocks noChangeShapeType="1"/>
            </p:cNvSpPr>
            <p:nvPr/>
          </p:nvSpPr>
          <p:spPr bwMode="auto">
            <a:xfrm>
              <a:off x="4737" y="1439"/>
              <a:ext cx="16" cy="1"/>
            </a:xfrm>
            <a:prstGeom prst="line">
              <a:avLst/>
            </a:prstGeom>
            <a:noFill/>
            <a:ln w="12700">
              <a:solidFill>
                <a:schemeClr val="tx2"/>
              </a:solidFill>
              <a:round/>
              <a:headEnd/>
              <a:tailEnd/>
            </a:ln>
            <a:effectLst/>
          </p:spPr>
          <p:txBody>
            <a:bodyPr/>
            <a:lstStyle/>
            <a:p>
              <a:endParaRPr lang="en-US"/>
            </a:p>
          </p:txBody>
        </p:sp>
        <p:sp>
          <p:nvSpPr>
            <p:cNvPr id="66893" name="Line 2381"/>
            <p:cNvSpPr>
              <a:spLocks noChangeShapeType="1"/>
            </p:cNvSpPr>
            <p:nvPr/>
          </p:nvSpPr>
          <p:spPr bwMode="auto">
            <a:xfrm>
              <a:off x="4785" y="1439"/>
              <a:ext cx="16" cy="1"/>
            </a:xfrm>
            <a:prstGeom prst="line">
              <a:avLst/>
            </a:prstGeom>
            <a:noFill/>
            <a:ln w="12700">
              <a:solidFill>
                <a:schemeClr val="tx2"/>
              </a:solidFill>
              <a:round/>
              <a:headEnd/>
              <a:tailEnd/>
            </a:ln>
            <a:effectLst/>
          </p:spPr>
          <p:txBody>
            <a:bodyPr/>
            <a:lstStyle/>
            <a:p>
              <a:endParaRPr lang="en-US"/>
            </a:p>
          </p:txBody>
        </p:sp>
        <p:sp>
          <p:nvSpPr>
            <p:cNvPr id="66894" name="Line 2382"/>
            <p:cNvSpPr>
              <a:spLocks noChangeShapeType="1"/>
            </p:cNvSpPr>
            <p:nvPr/>
          </p:nvSpPr>
          <p:spPr bwMode="auto">
            <a:xfrm>
              <a:off x="4833" y="1439"/>
              <a:ext cx="16" cy="1"/>
            </a:xfrm>
            <a:prstGeom prst="line">
              <a:avLst/>
            </a:prstGeom>
            <a:noFill/>
            <a:ln w="12700">
              <a:solidFill>
                <a:schemeClr val="tx2"/>
              </a:solidFill>
              <a:round/>
              <a:headEnd/>
              <a:tailEnd/>
            </a:ln>
            <a:effectLst/>
          </p:spPr>
          <p:txBody>
            <a:bodyPr/>
            <a:lstStyle/>
            <a:p>
              <a:endParaRPr lang="en-US"/>
            </a:p>
          </p:txBody>
        </p:sp>
        <p:sp>
          <p:nvSpPr>
            <p:cNvPr id="66895" name="Line 2383"/>
            <p:cNvSpPr>
              <a:spLocks noChangeShapeType="1"/>
            </p:cNvSpPr>
            <p:nvPr/>
          </p:nvSpPr>
          <p:spPr bwMode="auto">
            <a:xfrm>
              <a:off x="4881" y="1439"/>
              <a:ext cx="16" cy="1"/>
            </a:xfrm>
            <a:prstGeom prst="line">
              <a:avLst/>
            </a:prstGeom>
            <a:noFill/>
            <a:ln w="12700">
              <a:solidFill>
                <a:schemeClr val="tx2"/>
              </a:solidFill>
              <a:round/>
              <a:headEnd/>
              <a:tailEnd/>
            </a:ln>
            <a:effectLst/>
          </p:spPr>
          <p:txBody>
            <a:bodyPr/>
            <a:lstStyle/>
            <a:p>
              <a:endParaRPr lang="en-US"/>
            </a:p>
          </p:txBody>
        </p:sp>
        <p:sp>
          <p:nvSpPr>
            <p:cNvPr id="66896" name="Line 2384"/>
            <p:cNvSpPr>
              <a:spLocks noChangeShapeType="1"/>
            </p:cNvSpPr>
            <p:nvPr/>
          </p:nvSpPr>
          <p:spPr bwMode="auto">
            <a:xfrm>
              <a:off x="1143" y="1407"/>
              <a:ext cx="16" cy="1"/>
            </a:xfrm>
            <a:prstGeom prst="line">
              <a:avLst/>
            </a:prstGeom>
            <a:noFill/>
            <a:ln w="12700">
              <a:solidFill>
                <a:schemeClr val="tx2"/>
              </a:solidFill>
              <a:round/>
              <a:headEnd/>
              <a:tailEnd/>
            </a:ln>
            <a:effectLst/>
          </p:spPr>
          <p:txBody>
            <a:bodyPr/>
            <a:lstStyle/>
            <a:p>
              <a:endParaRPr lang="en-US"/>
            </a:p>
          </p:txBody>
        </p:sp>
        <p:sp>
          <p:nvSpPr>
            <p:cNvPr id="66897" name="Line 2385"/>
            <p:cNvSpPr>
              <a:spLocks noChangeShapeType="1"/>
            </p:cNvSpPr>
            <p:nvPr/>
          </p:nvSpPr>
          <p:spPr bwMode="auto">
            <a:xfrm>
              <a:off x="1191" y="1407"/>
              <a:ext cx="16" cy="1"/>
            </a:xfrm>
            <a:prstGeom prst="line">
              <a:avLst/>
            </a:prstGeom>
            <a:noFill/>
            <a:ln w="12700">
              <a:solidFill>
                <a:schemeClr val="tx2"/>
              </a:solidFill>
              <a:round/>
              <a:headEnd/>
              <a:tailEnd/>
            </a:ln>
            <a:effectLst/>
          </p:spPr>
          <p:txBody>
            <a:bodyPr/>
            <a:lstStyle/>
            <a:p>
              <a:endParaRPr lang="en-US"/>
            </a:p>
          </p:txBody>
        </p:sp>
        <p:sp>
          <p:nvSpPr>
            <p:cNvPr id="66898" name="Line 2386"/>
            <p:cNvSpPr>
              <a:spLocks noChangeShapeType="1"/>
            </p:cNvSpPr>
            <p:nvPr/>
          </p:nvSpPr>
          <p:spPr bwMode="auto">
            <a:xfrm>
              <a:off x="1239" y="1407"/>
              <a:ext cx="16" cy="1"/>
            </a:xfrm>
            <a:prstGeom prst="line">
              <a:avLst/>
            </a:prstGeom>
            <a:noFill/>
            <a:ln w="12700">
              <a:solidFill>
                <a:schemeClr val="tx2"/>
              </a:solidFill>
              <a:round/>
              <a:headEnd/>
              <a:tailEnd/>
            </a:ln>
            <a:effectLst/>
          </p:spPr>
          <p:txBody>
            <a:bodyPr/>
            <a:lstStyle/>
            <a:p>
              <a:endParaRPr lang="en-US"/>
            </a:p>
          </p:txBody>
        </p:sp>
        <p:sp>
          <p:nvSpPr>
            <p:cNvPr id="66899" name="Line 2387"/>
            <p:cNvSpPr>
              <a:spLocks noChangeShapeType="1"/>
            </p:cNvSpPr>
            <p:nvPr/>
          </p:nvSpPr>
          <p:spPr bwMode="auto">
            <a:xfrm>
              <a:off x="1287" y="1407"/>
              <a:ext cx="16" cy="1"/>
            </a:xfrm>
            <a:prstGeom prst="line">
              <a:avLst/>
            </a:prstGeom>
            <a:noFill/>
            <a:ln w="12700">
              <a:solidFill>
                <a:schemeClr val="tx2"/>
              </a:solidFill>
              <a:round/>
              <a:headEnd/>
              <a:tailEnd/>
            </a:ln>
            <a:effectLst/>
          </p:spPr>
          <p:txBody>
            <a:bodyPr/>
            <a:lstStyle/>
            <a:p>
              <a:endParaRPr lang="en-US"/>
            </a:p>
          </p:txBody>
        </p:sp>
        <p:sp>
          <p:nvSpPr>
            <p:cNvPr id="66900" name="Line 2388"/>
            <p:cNvSpPr>
              <a:spLocks noChangeShapeType="1"/>
            </p:cNvSpPr>
            <p:nvPr/>
          </p:nvSpPr>
          <p:spPr bwMode="auto">
            <a:xfrm>
              <a:off x="1335" y="1407"/>
              <a:ext cx="16" cy="1"/>
            </a:xfrm>
            <a:prstGeom prst="line">
              <a:avLst/>
            </a:prstGeom>
            <a:noFill/>
            <a:ln w="12700">
              <a:solidFill>
                <a:schemeClr val="tx2"/>
              </a:solidFill>
              <a:round/>
              <a:headEnd/>
              <a:tailEnd/>
            </a:ln>
            <a:effectLst/>
          </p:spPr>
          <p:txBody>
            <a:bodyPr/>
            <a:lstStyle/>
            <a:p>
              <a:endParaRPr lang="en-US"/>
            </a:p>
          </p:txBody>
        </p:sp>
        <p:sp>
          <p:nvSpPr>
            <p:cNvPr id="66901" name="Line 2389"/>
            <p:cNvSpPr>
              <a:spLocks noChangeShapeType="1"/>
            </p:cNvSpPr>
            <p:nvPr/>
          </p:nvSpPr>
          <p:spPr bwMode="auto">
            <a:xfrm>
              <a:off x="1383" y="1407"/>
              <a:ext cx="15" cy="1"/>
            </a:xfrm>
            <a:prstGeom prst="line">
              <a:avLst/>
            </a:prstGeom>
            <a:noFill/>
            <a:ln w="12700">
              <a:solidFill>
                <a:schemeClr val="tx2"/>
              </a:solidFill>
              <a:round/>
              <a:headEnd/>
              <a:tailEnd/>
            </a:ln>
            <a:effectLst/>
          </p:spPr>
          <p:txBody>
            <a:bodyPr/>
            <a:lstStyle/>
            <a:p>
              <a:endParaRPr lang="en-US"/>
            </a:p>
          </p:txBody>
        </p:sp>
        <p:sp>
          <p:nvSpPr>
            <p:cNvPr id="66902" name="Line 2390"/>
            <p:cNvSpPr>
              <a:spLocks noChangeShapeType="1"/>
            </p:cNvSpPr>
            <p:nvPr/>
          </p:nvSpPr>
          <p:spPr bwMode="auto">
            <a:xfrm>
              <a:off x="1430" y="1407"/>
              <a:ext cx="16" cy="1"/>
            </a:xfrm>
            <a:prstGeom prst="line">
              <a:avLst/>
            </a:prstGeom>
            <a:noFill/>
            <a:ln w="12700">
              <a:solidFill>
                <a:schemeClr val="tx2"/>
              </a:solidFill>
              <a:round/>
              <a:headEnd/>
              <a:tailEnd/>
            </a:ln>
            <a:effectLst/>
          </p:spPr>
          <p:txBody>
            <a:bodyPr/>
            <a:lstStyle/>
            <a:p>
              <a:endParaRPr lang="en-US"/>
            </a:p>
          </p:txBody>
        </p:sp>
        <p:sp>
          <p:nvSpPr>
            <p:cNvPr id="66903" name="Line 2391"/>
            <p:cNvSpPr>
              <a:spLocks noChangeShapeType="1"/>
            </p:cNvSpPr>
            <p:nvPr/>
          </p:nvSpPr>
          <p:spPr bwMode="auto">
            <a:xfrm>
              <a:off x="1478" y="1407"/>
              <a:ext cx="16" cy="1"/>
            </a:xfrm>
            <a:prstGeom prst="line">
              <a:avLst/>
            </a:prstGeom>
            <a:noFill/>
            <a:ln w="12700">
              <a:solidFill>
                <a:schemeClr val="tx2"/>
              </a:solidFill>
              <a:round/>
              <a:headEnd/>
              <a:tailEnd/>
            </a:ln>
            <a:effectLst/>
          </p:spPr>
          <p:txBody>
            <a:bodyPr/>
            <a:lstStyle/>
            <a:p>
              <a:endParaRPr lang="en-US"/>
            </a:p>
          </p:txBody>
        </p:sp>
        <p:sp>
          <p:nvSpPr>
            <p:cNvPr id="66904" name="Line 2392"/>
            <p:cNvSpPr>
              <a:spLocks noChangeShapeType="1"/>
            </p:cNvSpPr>
            <p:nvPr/>
          </p:nvSpPr>
          <p:spPr bwMode="auto">
            <a:xfrm>
              <a:off x="1526" y="1407"/>
              <a:ext cx="16" cy="1"/>
            </a:xfrm>
            <a:prstGeom prst="line">
              <a:avLst/>
            </a:prstGeom>
            <a:noFill/>
            <a:ln w="12700">
              <a:solidFill>
                <a:schemeClr val="tx2"/>
              </a:solidFill>
              <a:round/>
              <a:headEnd/>
              <a:tailEnd/>
            </a:ln>
            <a:effectLst/>
          </p:spPr>
          <p:txBody>
            <a:bodyPr/>
            <a:lstStyle/>
            <a:p>
              <a:endParaRPr lang="en-US"/>
            </a:p>
          </p:txBody>
        </p:sp>
        <p:sp>
          <p:nvSpPr>
            <p:cNvPr id="66905" name="Line 2393"/>
            <p:cNvSpPr>
              <a:spLocks noChangeShapeType="1"/>
            </p:cNvSpPr>
            <p:nvPr/>
          </p:nvSpPr>
          <p:spPr bwMode="auto">
            <a:xfrm>
              <a:off x="1574" y="1407"/>
              <a:ext cx="16" cy="1"/>
            </a:xfrm>
            <a:prstGeom prst="line">
              <a:avLst/>
            </a:prstGeom>
            <a:noFill/>
            <a:ln w="12700">
              <a:solidFill>
                <a:schemeClr val="tx2"/>
              </a:solidFill>
              <a:round/>
              <a:headEnd/>
              <a:tailEnd/>
            </a:ln>
            <a:effectLst/>
          </p:spPr>
          <p:txBody>
            <a:bodyPr/>
            <a:lstStyle/>
            <a:p>
              <a:endParaRPr lang="en-US"/>
            </a:p>
          </p:txBody>
        </p:sp>
        <p:sp>
          <p:nvSpPr>
            <p:cNvPr id="66906" name="Line 2394"/>
            <p:cNvSpPr>
              <a:spLocks noChangeShapeType="1"/>
            </p:cNvSpPr>
            <p:nvPr/>
          </p:nvSpPr>
          <p:spPr bwMode="auto">
            <a:xfrm>
              <a:off x="1622" y="1407"/>
              <a:ext cx="16" cy="1"/>
            </a:xfrm>
            <a:prstGeom prst="line">
              <a:avLst/>
            </a:prstGeom>
            <a:noFill/>
            <a:ln w="12700">
              <a:solidFill>
                <a:schemeClr val="tx2"/>
              </a:solidFill>
              <a:round/>
              <a:headEnd/>
              <a:tailEnd/>
            </a:ln>
            <a:effectLst/>
          </p:spPr>
          <p:txBody>
            <a:bodyPr/>
            <a:lstStyle/>
            <a:p>
              <a:endParaRPr lang="en-US"/>
            </a:p>
          </p:txBody>
        </p:sp>
        <p:sp>
          <p:nvSpPr>
            <p:cNvPr id="66907" name="Line 2395"/>
            <p:cNvSpPr>
              <a:spLocks noChangeShapeType="1"/>
            </p:cNvSpPr>
            <p:nvPr/>
          </p:nvSpPr>
          <p:spPr bwMode="auto">
            <a:xfrm>
              <a:off x="1670" y="1407"/>
              <a:ext cx="16" cy="1"/>
            </a:xfrm>
            <a:prstGeom prst="line">
              <a:avLst/>
            </a:prstGeom>
            <a:noFill/>
            <a:ln w="12700">
              <a:solidFill>
                <a:schemeClr val="tx2"/>
              </a:solidFill>
              <a:round/>
              <a:headEnd/>
              <a:tailEnd/>
            </a:ln>
            <a:effectLst/>
          </p:spPr>
          <p:txBody>
            <a:bodyPr/>
            <a:lstStyle/>
            <a:p>
              <a:endParaRPr lang="en-US"/>
            </a:p>
          </p:txBody>
        </p:sp>
        <p:sp>
          <p:nvSpPr>
            <p:cNvPr id="66908" name="Line 2396"/>
            <p:cNvSpPr>
              <a:spLocks noChangeShapeType="1"/>
            </p:cNvSpPr>
            <p:nvPr/>
          </p:nvSpPr>
          <p:spPr bwMode="auto">
            <a:xfrm>
              <a:off x="1718" y="1407"/>
              <a:ext cx="16" cy="1"/>
            </a:xfrm>
            <a:prstGeom prst="line">
              <a:avLst/>
            </a:prstGeom>
            <a:noFill/>
            <a:ln w="12700">
              <a:solidFill>
                <a:schemeClr val="tx2"/>
              </a:solidFill>
              <a:round/>
              <a:headEnd/>
              <a:tailEnd/>
            </a:ln>
            <a:effectLst/>
          </p:spPr>
          <p:txBody>
            <a:bodyPr/>
            <a:lstStyle/>
            <a:p>
              <a:endParaRPr lang="en-US"/>
            </a:p>
          </p:txBody>
        </p:sp>
        <p:sp>
          <p:nvSpPr>
            <p:cNvPr id="66909" name="Line 2397"/>
            <p:cNvSpPr>
              <a:spLocks noChangeShapeType="1"/>
            </p:cNvSpPr>
            <p:nvPr/>
          </p:nvSpPr>
          <p:spPr bwMode="auto">
            <a:xfrm>
              <a:off x="1766" y="1407"/>
              <a:ext cx="16" cy="1"/>
            </a:xfrm>
            <a:prstGeom prst="line">
              <a:avLst/>
            </a:prstGeom>
            <a:noFill/>
            <a:ln w="12700">
              <a:solidFill>
                <a:schemeClr val="tx2"/>
              </a:solidFill>
              <a:round/>
              <a:headEnd/>
              <a:tailEnd/>
            </a:ln>
            <a:effectLst/>
          </p:spPr>
          <p:txBody>
            <a:bodyPr/>
            <a:lstStyle/>
            <a:p>
              <a:endParaRPr lang="en-US"/>
            </a:p>
          </p:txBody>
        </p:sp>
        <p:sp>
          <p:nvSpPr>
            <p:cNvPr id="66910" name="Line 2398"/>
            <p:cNvSpPr>
              <a:spLocks noChangeShapeType="1"/>
            </p:cNvSpPr>
            <p:nvPr/>
          </p:nvSpPr>
          <p:spPr bwMode="auto">
            <a:xfrm>
              <a:off x="1814" y="1407"/>
              <a:ext cx="16" cy="1"/>
            </a:xfrm>
            <a:prstGeom prst="line">
              <a:avLst/>
            </a:prstGeom>
            <a:noFill/>
            <a:ln w="12700">
              <a:solidFill>
                <a:schemeClr val="tx2"/>
              </a:solidFill>
              <a:round/>
              <a:headEnd/>
              <a:tailEnd/>
            </a:ln>
            <a:effectLst/>
          </p:spPr>
          <p:txBody>
            <a:bodyPr/>
            <a:lstStyle/>
            <a:p>
              <a:endParaRPr lang="en-US"/>
            </a:p>
          </p:txBody>
        </p:sp>
        <p:sp>
          <p:nvSpPr>
            <p:cNvPr id="66911" name="Line 2399"/>
            <p:cNvSpPr>
              <a:spLocks noChangeShapeType="1"/>
            </p:cNvSpPr>
            <p:nvPr/>
          </p:nvSpPr>
          <p:spPr bwMode="auto">
            <a:xfrm>
              <a:off x="1862" y="1407"/>
              <a:ext cx="16" cy="1"/>
            </a:xfrm>
            <a:prstGeom prst="line">
              <a:avLst/>
            </a:prstGeom>
            <a:noFill/>
            <a:ln w="12700">
              <a:solidFill>
                <a:schemeClr val="tx2"/>
              </a:solidFill>
              <a:round/>
              <a:headEnd/>
              <a:tailEnd/>
            </a:ln>
            <a:effectLst/>
          </p:spPr>
          <p:txBody>
            <a:bodyPr/>
            <a:lstStyle/>
            <a:p>
              <a:endParaRPr lang="en-US"/>
            </a:p>
          </p:txBody>
        </p:sp>
        <p:sp>
          <p:nvSpPr>
            <p:cNvPr id="66912" name="Line 2400"/>
            <p:cNvSpPr>
              <a:spLocks noChangeShapeType="1"/>
            </p:cNvSpPr>
            <p:nvPr/>
          </p:nvSpPr>
          <p:spPr bwMode="auto">
            <a:xfrm>
              <a:off x="1910" y="1407"/>
              <a:ext cx="16" cy="1"/>
            </a:xfrm>
            <a:prstGeom prst="line">
              <a:avLst/>
            </a:prstGeom>
            <a:noFill/>
            <a:ln w="12700">
              <a:solidFill>
                <a:schemeClr val="tx2"/>
              </a:solidFill>
              <a:round/>
              <a:headEnd/>
              <a:tailEnd/>
            </a:ln>
            <a:effectLst/>
          </p:spPr>
          <p:txBody>
            <a:bodyPr/>
            <a:lstStyle/>
            <a:p>
              <a:endParaRPr lang="en-US"/>
            </a:p>
          </p:txBody>
        </p:sp>
        <p:sp>
          <p:nvSpPr>
            <p:cNvPr id="66913" name="Line 2401"/>
            <p:cNvSpPr>
              <a:spLocks noChangeShapeType="1"/>
            </p:cNvSpPr>
            <p:nvPr/>
          </p:nvSpPr>
          <p:spPr bwMode="auto">
            <a:xfrm>
              <a:off x="1958" y="1407"/>
              <a:ext cx="16" cy="1"/>
            </a:xfrm>
            <a:prstGeom prst="line">
              <a:avLst/>
            </a:prstGeom>
            <a:noFill/>
            <a:ln w="12700">
              <a:solidFill>
                <a:schemeClr val="tx2"/>
              </a:solidFill>
              <a:round/>
              <a:headEnd/>
              <a:tailEnd/>
            </a:ln>
            <a:effectLst/>
          </p:spPr>
          <p:txBody>
            <a:bodyPr/>
            <a:lstStyle/>
            <a:p>
              <a:endParaRPr lang="en-US"/>
            </a:p>
          </p:txBody>
        </p:sp>
        <p:sp>
          <p:nvSpPr>
            <p:cNvPr id="66914" name="Line 2402"/>
            <p:cNvSpPr>
              <a:spLocks noChangeShapeType="1"/>
            </p:cNvSpPr>
            <p:nvPr/>
          </p:nvSpPr>
          <p:spPr bwMode="auto">
            <a:xfrm>
              <a:off x="2005" y="1407"/>
              <a:ext cx="16" cy="1"/>
            </a:xfrm>
            <a:prstGeom prst="line">
              <a:avLst/>
            </a:prstGeom>
            <a:noFill/>
            <a:ln w="12700">
              <a:solidFill>
                <a:schemeClr val="tx2"/>
              </a:solidFill>
              <a:round/>
              <a:headEnd/>
              <a:tailEnd/>
            </a:ln>
            <a:effectLst/>
          </p:spPr>
          <p:txBody>
            <a:bodyPr/>
            <a:lstStyle/>
            <a:p>
              <a:endParaRPr lang="en-US"/>
            </a:p>
          </p:txBody>
        </p:sp>
        <p:sp>
          <p:nvSpPr>
            <p:cNvPr id="66915" name="Line 2403"/>
            <p:cNvSpPr>
              <a:spLocks noChangeShapeType="1"/>
            </p:cNvSpPr>
            <p:nvPr/>
          </p:nvSpPr>
          <p:spPr bwMode="auto">
            <a:xfrm>
              <a:off x="2053" y="1407"/>
              <a:ext cx="16" cy="1"/>
            </a:xfrm>
            <a:prstGeom prst="line">
              <a:avLst/>
            </a:prstGeom>
            <a:noFill/>
            <a:ln w="12700">
              <a:solidFill>
                <a:schemeClr val="tx2"/>
              </a:solidFill>
              <a:round/>
              <a:headEnd/>
              <a:tailEnd/>
            </a:ln>
            <a:effectLst/>
          </p:spPr>
          <p:txBody>
            <a:bodyPr/>
            <a:lstStyle/>
            <a:p>
              <a:endParaRPr lang="en-US"/>
            </a:p>
          </p:txBody>
        </p:sp>
        <p:sp>
          <p:nvSpPr>
            <p:cNvPr id="66916" name="Line 2404"/>
            <p:cNvSpPr>
              <a:spLocks noChangeShapeType="1"/>
            </p:cNvSpPr>
            <p:nvPr/>
          </p:nvSpPr>
          <p:spPr bwMode="auto">
            <a:xfrm>
              <a:off x="2101" y="1407"/>
              <a:ext cx="16" cy="1"/>
            </a:xfrm>
            <a:prstGeom prst="line">
              <a:avLst/>
            </a:prstGeom>
            <a:noFill/>
            <a:ln w="12700">
              <a:solidFill>
                <a:schemeClr val="tx2"/>
              </a:solidFill>
              <a:round/>
              <a:headEnd/>
              <a:tailEnd/>
            </a:ln>
            <a:effectLst/>
          </p:spPr>
          <p:txBody>
            <a:bodyPr/>
            <a:lstStyle/>
            <a:p>
              <a:endParaRPr lang="en-US"/>
            </a:p>
          </p:txBody>
        </p:sp>
        <p:sp>
          <p:nvSpPr>
            <p:cNvPr id="66917" name="Line 2405"/>
            <p:cNvSpPr>
              <a:spLocks noChangeShapeType="1"/>
            </p:cNvSpPr>
            <p:nvPr/>
          </p:nvSpPr>
          <p:spPr bwMode="auto">
            <a:xfrm>
              <a:off x="2149" y="1407"/>
              <a:ext cx="16" cy="1"/>
            </a:xfrm>
            <a:prstGeom prst="line">
              <a:avLst/>
            </a:prstGeom>
            <a:noFill/>
            <a:ln w="12700">
              <a:solidFill>
                <a:schemeClr val="tx2"/>
              </a:solidFill>
              <a:round/>
              <a:headEnd/>
              <a:tailEnd/>
            </a:ln>
            <a:effectLst/>
          </p:spPr>
          <p:txBody>
            <a:bodyPr/>
            <a:lstStyle/>
            <a:p>
              <a:endParaRPr lang="en-US"/>
            </a:p>
          </p:txBody>
        </p:sp>
        <p:sp>
          <p:nvSpPr>
            <p:cNvPr id="66918" name="Line 2406"/>
            <p:cNvSpPr>
              <a:spLocks noChangeShapeType="1"/>
            </p:cNvSpPr>
            <p:nvPr/>
          </p:nvSpPr>
          <p:spPr bwMode="auto">
            <a:xfrm>
              <a:off x="2197" y="1407"/>
              <a:ext cx="16" cy="1"/>
            </a:xfrm>
            <a:prstGeom prst="line">
              <a:avLst/>
            </a:prstGeom>
            <a:noFill/>
            <a:ln w="12700">
              <a:solidFill>
                <a:schemeClr val="tx2"/>
              </a:solidFill>
              <a:round/>
              <a:headEnd/>
              <a:tailEnd/>
            </a:ln>
            <a:effectLst/>
          </p:spPr>
          <p:txBody>
            <a:bodyPr/>
            <a:lstStyle/>
            <a:p>
              <a:endParaRPr lang="en-US"/>
            </a:p>
          </p:txBody>
        </p:sp>
        <p:sp>
          <p:nvSpPr>
            <p:cNvPr id="66919" name="Line 2407"/>
            <p:cNvSpPr>
              <a:spLocks noChangeShapeType="1"/>
            </p:cNvSpPr>
            <p:nvPr/>
          </p:nvSpPr>
          <p:spPr bwMode="auto">
            <a:xfrm>
              <a:off x="2245" y="1407"/>
              <a:ext cx="16" cy="1"/>
            </a:xfrm>
            <a:prstGeom prst="line">
              <a:avLst/>
            </a:prstGeom>
            <a:noFill/>
            <a:ln w="12700">
              <a:solidFill>
                <a:schemeClr val="tx2"/>
              </a:solidFill>
              <a:round/>
              <a:headEnd/>
              <a:tailEnd/>
            </a:ln>
            <a:effectLst/>
          </p:spPr>
          <p:txBody>
            <a:bodyPr/>
            <a:lstStyle/>
            <a:p>
              <a:endParaRPr lang="en-US"/>
            </a:p>
          </p:txBody>
        </p:sp>
        <p:sp>
          <p:nvSpPr>
            <p:cNvPr id="66920" name="Line 2408"/>
            <p:cNvSpPr>
              <a:spLocks noChangeShapeType="1"/>
            </p:cNvSpPr>
            <p:nvPr/>
          </p:nvSpPr>
          <p:spPr bwMode="auto">
            <a:xfrm>
              <a:off x="2293" y="1407"/>
              <a:ext cx="16" cy="1"/>
            </a:xfrm>
            <a:prstGeom prst="line">
              <a:avLst/>
            </a:prstGeom>
            <a:noFill/>
            <a:ln w="12700">
              <a:solidFill>
                <a:schemeClr val="tx2"/>
              </a:solidFill>
              <a:round/>
              <a:headEnd/>
              <a:tailEnd/>
            </a:ln>
            <a:effectLst/>
          </p:spPr>
          <p:txBody>
            <a:bodyPr/>
            <a:lstStyle/>
            <a:p>
              <a:endParaRPr lang="en-US"/>
            </a:p>
          </p:txBody>
        </p:sp>
        <p:sp>
          <p:nvSpPr>
            <p:cNvPr id="66921" name="Line 2409"/>
            <p:cNvSpPr>
              <a:spLocks noChangeShapeType="1"/>
            </p:cNvSpPr>
            <p:nvPr/>
          </p:nvSpPr>
          <p:spPr bwMode="auto">
            <a:xfrm>
              <a:off x="2341" y="1407"/>
              <a:ext cx="16" cy="1"/>
            </a:xfrm>
            <a:prstGeom prst="line">
              <a:avLst/>
            </a:prstGeom>
            <a:noFill/>
            <a:ln w="12700">
              <a:solidFill>
                <a:schemeClr val="tx2"/>
              </a:solidFill>
              <a:round/>
              <a:headEnd/>
              <a:tailEnd/>
            </a:ln>
            <a:effectLst/>
          </p:spPr>
          <p:txBody>
            <a:bodyPr/>
            <a:lstStyle/>
            <a:p>
              <a:endParaRPr lang="en-US"/>
            </a:p>
          </p:txBody>
        </p:sp>
        <p:sp>
          <p:nvSpPr>
            <p:cNvPr id="66922" name="Line 2410"/>
            <p:cNvSpPr>
              <a:spLocks noChangeShapeType="1"/>
            </p:cNvSpPr>
            <p:nvPr/>
          </p:nvSpPr>
          <p:spPr bwMode="auto">
            <a:xfrm>
              <a:off x="2389" y="1407"/>
              <a:ext cx="16" cy="1"/>
            </a:xfrm>
            <a:prstGeom prst="line">
              <a:avLst/>
            </a:prstGeom>
            <a:noFill/>
            <a:ln w="12700">
              <a:solidFill>
                <a:schemeClr val="tx2"/>
              </a:solidFill>
              <a:round/>
              <a:headEnd/>
              <a:tailEnd/>
            </a:ln>
            <a:effectLst/>
          </p:spPr>
          <p:txBody>
            <a:bodyPr/>
            <a:lstStyle/>
            <a:p>
              <a:endParaRPr lang="en-US"/>
            </a:p>
          </p:txBody>
        </p:sp>
        <p:sp>
          <p:nvSpPr>
            <p:cNvPr id="66923" name="Line 2411"/>
            <p:cNvSpPr>
              <a:spLocks noChangeShapeType="1"/>
            </p:cNvSpPr>
            <p:nvPr/>
          </p:nvSpPr>
          <p:spPr bwMode="auto">
            <a:xfrm>
              <a:off x="2437" y="1407"/>
              <a:ext cx="16" cy="1"/>
            </a:xfrm>
            <a:prstGeom prst="line">
              <a:avLst/>
            </a:prstGeom>
            <a:noFill/>
            <a:ln w="12700">
              <a:solidFill>
                <a:schemeClr val="tx2"/>
              </a:solidFill>
              <a:round/>
              <a:headEnd/>
              <a:tailEnd/>
            </a:ln>
            <a:effectLst/>
          </p:spPr>
          <p:txBody>
            <a:bodyPr/>
            <a:lstStyle/>
            <a:p>
              <a:endParaRPr lang="en-US"/>
            </a:p>
          </p:txBody>
        </p:sp>
        <p:sp>
          <p:nvSpPr>
            <p:cNvPr id="66924" name="Line 2412"/>
            <p:cNvSpPr>
              <a:spLocks noChangeShapeType="1"/>
            </p:cNvSpPr>
            <p:nvPr/>
          </p:nvSpPr>
          <p:spPr bwMode="auto">
            <a:xfrm>
              <a:off x="2485" y="1407"/>
              <a:ext cx="16" cy="1"/>
            </a:xfrm>
            <a:prstGeom prst="line">
              <a:avLst/>
            </a:prstGeom>
            <a:noFill/>
            <a:ln w="12700">
              <a:solidFill>
                <a:schemeClr val="tx2"/>
              </a:solidFill>
              <a:round/>
              <a:headEnd/>
              <a:tailEnd/>
            </a:ln>
            <a:effectLst/>
          </p:spPr>
          <p:txBody>
            <a:bodyPr/>
            <a:lstStyle/>
            <a:p>
              <a:endParaRPr lang="en-US"/>
            </a:p>
          </p:txBody>
        </p:sp>
        <p:sp>
          <p:nvSpPr>
            <p:cNvPr id="66925" name="Line 2413"/>
            <p:cNvSpPr>
              <a:spLocks noChangeShapeType="1"/>
            </p:cNvSpPr>
            <p:nvPr/>
          </p:nvSpPr>
          <p:spPr bwMode="auto">
            <a:xfrm>
              <a:off x="2533" y="1407"/>
              <a:ext cx="16" cy="1"/>
            </a:xfrm>
            <a:prstGeom prst="line">
              <a:avLst/>
            </a:prstGeom>
            <a:noFill/>
            <a:ln w="12700">
              <a:solidFill>
                <a:schemeClr val="tx2"/>
              </a:solidFill>
              <a:round/>
              <a:headEnd/>
              <a:tailEnd/>
            </a:ln>
            <a:effectLst/>
          </p:spPr>
          <p:txBody>
            <a:bodyPr/>
            <a:lstStyle/>
            <a:p>
              <a:endParaRPr lang="en-US"/>
            </a:p>
          </p:txBody>
        </p:sp>
      </p:grpSp>
      <p:grpSp>
        <p:nvGrpSpPr>
          <p:cNvPr id="66926" name="Group 2414"/>
          <p:cNvGrpSpPr>
            <a:grpSpLocks/>
          </p:cNvGrpSpPr>
          <p:nvPr/>
        </p:nvGrpSpPr>
        <p:grpSpPr bwMode="auto">
          <a:xfrm>
            <a:off x="1814513" y="2144713"/>
            <a:ext cx="6010275" cy="3522662"/>
            <a:chOff x="1143" y="1351"/>
            <a:chExt cx="3786" cy="2219"/>
          </a:xfrm>
        </p:grpSpPr>
        <p:sp>
          <p:nvSpPr>
            <p:cNvPr id="66927" name="Line 2415"/>
            <p:cNvSpPr>
              <a:spLocks noChangeShapeType="1"/>
            </p:cNvSpPr>
            <p:nvPr/>
          </p:nvSpPr>
          <p:spPr bwMode="auto">
            <a:xfrm>
              <a:off x="2580" y="1407"/>
              <a:ext cx="16" cy="1"/>
            </a:xfrm>
            <a:prstGeom prst="line">
              <a:avLst/>
            </a:prstGeom>
            <a:noFill/>
            <a:ln w="12700">
              <a:solidFill>
                <a:schemeClr val="tx2"/>
              </a:solidFill>
              <a:round/>
              <a:headEnd/>
              <a:tailEnd/>
            </a:ln>
            <a:effectLst/>
          </p:spPr>
          <p:txBody>
            <a:bodyPr/>
            <a:lstStyle/>
            <a:p>
              <a:endParaRPr lang="en-US"/>
            </a:p>
          </p:txBody>
        </p:sp>
        <p:sp>
          <p:nvSpPr>
            <p:cNvPr id="66928" name="Line 2416"/>
            <p:cNvSpPr>
              <a:spLocks noChangeShapeType="1"/>
            </p:cNvSpPr>
            <p:nvPr/>
          </p:nvSpPr>
          <p:spPr bwMode="auto">
            <a:xfrm>
              <a:off x="2628" y="1407"/>
              <a:ext cx="16" cy="1"/>
            </a:xfrm>
            <a:prstGeom prst="line">
              <a:avLst/>
            </a:prstGeom>
            <a:noFill/>
            <a:ln w="12700">
              <a:solidFill>
                <a:schemeClr val="tx2"/>
              </a:solidFill>
              <a:round/>
              <a:headEnd/>
              <a:tailEnd/>
            </a:ln>
            <a:effectLst/>
          </p:spPr>
          <p:txBody>
            <a:bodyPr/>
            <a:lstStyle/>
            <a:p>
              <a:endParaRPr lang="en-US"/>
            </a:p>
          </p:txBody>
        </p:sp>
        <p:sp>
          <p:nvSpPr>
            <p:cNvPr id="66929" name="Line 2417"/>
            <p:cNvSpPr>
              <a:spLocks noChangeShapeType="1"/>
            </p:cNvSpPr>
            <p:nvPr/>
          </p:nvSpPr>
          <p:spPr bwMode="auto">
            <a:xfrm>
              <a:off x="2676" y="1407"/>
              <a:ext cx="16" cy="1"/>
            </a:xfrm>
            <a:prstGeom prst="line">
              <a:avLst/>
            </a:prstGeom>
            <a:noFill/>
            <a:ln w="12700">
              <a:solidFill>
                <a:schemeClr val="tx2"/>
              </a:solidFill>
              <a:round/>
              <a:headEnd/>
              <a:tailEnd/>
            </a:ln>
            <a:effectLst/>
          </p:spPr>
          <p:txBody>
            <a:bodyPr/>
            <a:lstStyle/>
            <a:p>
              <a:endParaRPr lang="en-US"/>
            </a:p>
          </p:txBody>
        </p:sp>
        <p:sp>
          <p:nvSpPr>
            <p:cNvPr id="66930" name="Line 2418"/>
            <p:cNvSpPr>
              <a:spLocks noChangeShapeType="1"/>
            </p:cNvSpPr>
            <p:nvPr/>
          </p:nvSpPr>
          <p:spPr bwMode="auto">
            <a:xfrm>
              <a:off x="2724" y="1407"/>
              <a:ext cx="16" cy="1"/>
            </a:xfrm>
            <a:prstGeom prst="line">
              <a:avLst/>
            </a:prstGeom>
            <a:noFill/>
            <a:ln w="12700">
              <a:solidFill>
                <a:schemeClr val="tx2"/>
              </a:solidFill>
              <a:round/>
              <a:headEnd/>
              <a:tailEnd/>
            </a:ln>
            <a:effectLst/>
          </p:spPr>
          <p:txBody>
            <a:bodyPr/>
            <a:lstStyle/>
            <a:p>
              <a:endParaRPr lang="en-US"/>
            </a:p>
          </p:txBody>
        </p:sp>
        <p:sp>
          <p:nvSpPr>
            <p:cNvPr id="66931" name="Line 2419"/>
            <p:cNvSpPr>
              <a:spLocks noChangeShapeType="1"/>
            </p:cNvSpPr>
            <p:nvPr/>
          </p:nvSpPr>
          <p:spPr bwMode="auto">
            <a:xfrm>
              <a:off x="2772" y="1407"/>
              <a:ext cx="16" cy="1"/>
            </a:xfrm>
            <a:prstGeom prst="line">
              <a:avLst/>
            </a:prstGeom>
            <a:noFill/>
            <a:ln w="12700">
              <a:solidFill>
                <a:schemeClr val="tx2"/>
              </a:solidFill>
              <a:round/>
              <a:headEnd/>
              <a:tailEnd/>
            </a:ln>
            <a:effectLst/>
          </p:spPr>
          <p:txBody>
            <a:bodyPr/>
            <a:lstStyle/>
            <a:p>
              <a:endParaRPr lang="en-US"/>
            </a:p>
          </p:txBody>
        </p:sp>
        <p:sp>
          <p:nvSpPr>
            <p:cNvPr id="66932" name="Line 2420"/>
            <p:cNvSpPr>
              <a:spLocks noChangeShapeType="1"/>
            </p:cNvSpPr>
            <p:nvPr/>
          </p:nvSpPr>
          <p:spPr bwMode="auto">
            <a:xfrm>
              <a:off x="2820" y="1407"/>
              <a:ext cx="16" cy="1"/>
            </a:xfrm>
            <a:prstGeom prst="line">
              <a:avLst/>
            </a:prstGeom>
            <a:noFill/>
            <a:ln w="12700">
              <a:solidFill>
                <a:schemeClr val="tx2"/>
              </a:solidFill>
              <a:round/>
              <a:headEnd/>
              <a:tailEnd/>
            </a:ln>
            <a:effectLst/>
          </p:spPr>
          <p:txBody>
            <a:bodyPr/>
            <a:lstStyle/>
            <a:p>
              <a:endParaRPr lang="en-US"/>
            </a:p>
          </p:txBody>
        </p:sp>
        <p:sp>
          <p:nvSpPr>
            <p:cNvPr id="66933" name="Line 2421"/>
            <p:cNvSpPr>
              <a:spLocks noChangeShapeType="1"/>
            </p:cNvSpPr>
            <p:nvPr/>
          </p:nvSpPr>
          <p:spPr bwMode="auto">
            <a:xfrm>
              <a:off x="2868" y="1407"/>
              <a:ext cx="16" cy="1"/>
            </a:xfrm>
            <a:prstGeom prst="line">
              <a:avLst/>
            </a:prstGeom>
            <a:noFill/>
            <a:ln w="12700">
              <a:solidFill>
                <a:schemeClr val="tx2"/>
              </a:solidFill>
              <a:round/>
              <a:headEnd/>
              <a:tailEnd/>
            </a:ln>
            <a:effectLst/>
          </p:spPr>
          <p:txBody>
            <a:bodyPr/>
            <a:lstStyle/>
            <a:p>
              <a:endParaRPr lang="en-US"/>
            </a:p>
          </p:txBody>
        </p:sp>
        <p:sp>
          <p:nvSpPr>
            <p:cNvPr id="66934" name="Line 2422"/>
            <p:cNvSpPr>
              <a:spLocks noChangeShapeType="1"/>
            </p:cNvSpPr>
            <p:nvPr/>
          </p:nvSpPr>
          <p:spPr bwMode="auto">
            <a:xfrm>
              <a:off x="2916" y="1407"/>
              <a:ext cx="16" cy="1"/>
            </a:xfrm>
            <a:prstGeom prst="line">
              <a:avLst/>
            </a:prstGeom>
            <a:noFill/>
            <a:ln w="12700">
              <a:solidFill>
                <a:schemeClr val="tx2"/>
              </a:solidFill>
              <a:round/>
              <a:headEnd/>
              <a:tailEnd/>
            </a:ln>
            <a:effectLst/>
          </p:spPr>
          <p:txBody>
            <a:bodyPr/>
            <a:lstStyle/>
            <a:p>
              <a:endParaRPr lang="en-US"/>
            </a:p>
          </p:txBody>
        </p:sp>
        <p:sp>
          <p:nvSpPr>
            <p:cNvPr id="66935" name="Line 2423"/>
            <p:cNvSpPr>
              <a:spLocks noChangeShapeType="1"/>
            </p:cNvSpPr>
            <p:nvPr/>
          </p:nvSpPr>
          <p:spPr bwMode="auto">
            <a:xfrm>
              <a:off x="2964" y="1407"/>
              <a:ext cx="16" cy="1"/>
            </a:xfrm>
            <a:prstGeom prst="line">
              <a:avLst/>
            </a:prstGeom>
            <a:noFill/>
            <a:ln w="12700">
              <a:solidFill>
                <a:schemeClr val="tx2"/>
              </a:solidFill>
              <a:round/>
              <a:headEnd/>
              <a:tailEnd/>
            </a:ln>
            <a:effectLst/>
          </p:spPr>
          <p:txBody>
            <a:bodyPr/>
            <a:lstStyle/>
            <a:p>
              <a:endParaRPr lang="en-US"/>
            </a:p>
          </p:txBody>
        </p:sp>
        <p:sp>
          <p:nvSpPr>
            <p:cNvPr id="66936" name="Line 2424"/>
            <p:cNvSpPr>
              <a:spLocks noChangeShapeType="1"/>
            </p:cNvSpPr>
            <p:nvPr/>
          </p:nvSpPr>
          <p:spPr bwMode="auto">
            <a:xfrm>
              <a:off x="3012" y="1407"/>
              <a:ext cx="16" cy="1"/>
            </a:xfrm>
            <a:prstGeom prst="line">
              <a:avLst/>
            </a:prstGeom>
            <a:noFill/>
            <a:ln w="12700">
              <a:solidFill>
                <a:schemeClr val="tx2"/>
              </a:solidFill>
              <a:round/>
              <a:headEnd/>
              <a:tailEnd/>
            </a:ln>
            <a:effectLst/>
          </p:spPr>
          <p:txBody>
            <a:bodyPr/>
            <a:lstStyle/>
            <a:p>
              <a:endParaRPr lang="en-US"/>
            </a:p>
          </p:txBody>
        </p:sp>
        <p:sp>
          <p:nvSpPr>
            <p:cNvPr id="66937" name="Line 2425"/>
            <p:cNvSpPr>
              <a:spLocks noChangeShapeType="1"/>
            </p:cNvSpPr>
            <p:nvPr/>
          </p:nvSpPr>
          <p:spPr bwMode="auto">
            <a:xfrm>
              <a:off x="3060" y="1407"/>
              <a:ext cx="16" cy="1"/>
            </a:xfrm>
            <a:prstGeom prst="line">
              <a:avLst/>
            </a:prstGeom>
            <a:noFill/>
            <a:ln w="12700">
              <a:solidFill>
                <a:schemeClr val="tx2"/>
              </a:solidFill>
              <a:round/>
              <a:headEnd/>
              <a:tailEnd/>
            </a:ln>
            <a:effectLst/>
          </p:spPr>
          <p:txBody>
            <a:bodyPr/>
            <a:lstStyle/>
            <a:p>
              <a:endParaRPr lang="en-US"/>
            </a:p>
          </p:txBody>
        </p:sp>
        <p:sp>
          <p:nvSpPr>
            <p:cNvPr id="66938" name="Line 2426"/>
            <p:cNvSpPr>
              <a:spLocks noChangeShapeType="1"/>
            </p:cNvSpPr>
            <p:nvPr/>
          </p:nvSpPr>
          <p:spPr bwMode="auto">
            <a:xfrm>
              <a:off x="3108" y="1407"/>
              <a:ext cx="16" cy="1"/>
            </a:xfrm>
            <a:prstGeom prst="line">
              <a:avLst/>
            </a:prstGeom>
            <a:noFill/>
            <a:ln w="12700">
              <a:solidFill>
                <a:schemeClr val="tx2"/>
              </a:solidFill>
              <a:round/>
              <a:headEnd/>
              <a:tailEnd/>
            </a:ln>
            <a:effectLst/>
          </p:spPr>
          <p:txBody>
            <a:bodyPr/>
            <a:lstStyle/>
            <a:p>
              <a:endParaRPr lang="en-US"/>
            </a:p>
          </p:txBody>
        </p:sp>
        <p:sp>
          <p:nvSpPr>
            <p:cNvPr id="66939" name="Line 2427"/>
            <p:cNvSpPr>
              <a:spLocks noChangeShapeType="1"/>
            </p:cNvSpPr>
            <p:nvPr/>
          </p:nvSpPr>
          <p:spPr bwMode="auto">
            <a:xfrm>
              <a:off x="3156" y="1407"/>
              <a:ext cx="15" cy="1"/>
            </a:xfrm>
            <a:prstGeom prst="line">
              <a:avLst/>
            </a:prstGeom>
            <a:noFill/>
            <a:ln w="12700">
              <a:solidFill>
                <a:schemeClr val="tx2"/>
              </a:solidFill>
              <a:round/>
              <a:headEnd/>
              <a:tailEnd/>
            </a:ln>
            <a:effectLst/>
          </p:spPr>
          <p:txBody>
            <a:bodyPr/>
            <a:lstStyle/>
            <a:p>
              <a:endParaRPr lang="en-US"/>
            </a:p>
          </p:txBody>
        </p:sp>
        <p:sp>
          <p:nvSpPr>
            <p:cNvPr id="66940" name="Line 2428"/>
            <p:cNvSpPr>
              <a:spLocks noChangeShapeType="1"/>
            </p:cNvSpPr>
            <p:nvPr/>
          </p:nvSpPr>
          <p:spPr bwMode="auto">
            <a:xfrm>
              <a:off x="3203" y="1407"/>
              <a:ext cx="16" cy="1"/>
            </a:xfrm>
            <a:prstGeom prst="line">
              <a:avLst/>
            </a:prstGeom>
            <a:noFill/>
            <a:ln w="12700">
              <a:solidFill>
                <a:schemeClr val="tx2"/>
              </a:solidFill>
              <a:round/>
              <a:headEnd/>
              <a:tailEnd/>
            </a:ln>
            <a:effectLst/>
          </p:spPr>
          <p:txBody>
            <a:bodyPr/>
            <a:lstStyle/>
            <a:p>
              <a:endParaRPr lang="en-US"/>
            </a:p>
          </p:txBody>
        </p:sp>
        <p:sp>
          <p:nvSpPr>
            <p:cNvPr id="66941" name="Line 2429"/>
            <p:cNvSpPr>
              <a:spLocks noChangeShapeType="1"/>
            </p:cNvSpPr>
            <p:nvPr/>
          </p:nvSpPr>
          <p:spPr bwMode="auto">
            <a:xfrm>
              <a:off x="3251" y="1407"/>
              <a:ext cx="16" cy="1"/>
            </a:xfrm>
            <a:prstGeom prst="line">
              <a:avLst/>
            </a:prstGeom>
            <a:noFill/>
            <a:ln w="12700">
              <a:solidFill>
                <a:schemeClr val="tx2"/>
              </a:solidFill>
              <a:round/>
              <a:headEnd/>
              <a:tailEnd/>
            </a:ln>
            <a:effectLst/>
          </p:spPr>
          <p:txBody>
            <a:bodyPr/>
            <a:lstStyle/>
            <a:p>
              <a:endParaRPr lang="en-US"/>
            </a:p>
          </p:txBody>
        </p:sp>
        <p:sp>
          <p:nvSpPr>
            <p:cNvPr id="66942" name="Line 2430"/>
            <p:cNvSpPr>
              <a:spLocks noChangeShapeType="1"/>
            </p:cNvSpPr>
            <p:nvPr/>
          </p:nvSpPr>
          <p:spPr bwMode="auto">
            <a:xfrm>
              <a:off x="3299" y="1407"/>
              <a:ext cx="16" cy="1"/>
            </a:xfrm>
            <a:prstGeom prst="line">
              <a:avLst/>
            </a:prstGeom>
            <a:noFill/>
            <a:ln w="12700">
              <a:solidFill>
                <a:schemeClr val="tx2"/>
              </a:solidFill>
              <a:round/>
              <a:headEnd/>
              <a:tailEnd/>
            </a:ln>
            <a:effectLst/>
          </p:spPr>
          <p:txBody>
            <a:bodyPr/>
            <a:lstStyle/>
            <a:p>
              <a:endParaRPr lang="en-US"/>
            </a:p>
          </p:txBody>
        </p:sp>
        <p:sp>
          <p:nvSpPr>
            <p:cNvPr id="66943" name="Line 2431"/>
            <p:cNvSpPr>
              <a:spLocks noChangeShapeType="1"/>
            </p:cNvSpPr>
            <p:nvPr/>
          </p:nvSpPr>
          <p:spPr bwMode="auto">
            <a:xfrm>
              <a:off x="3347" y="1407"/>
              <a:ext cx="16" cy="1"/>
            </a:xfrm>
            <a:prstGeom prst="line">
              <a:avLst/>
            </a:prstGeom>
            <a:noFill/>
            <a:ln w="12700">
              <a:solidFill>
                <a:schemeClr val="tx2"/>
              </a:solidFill>
              <a:round/>
              <a:headEnd/>
              <a:tailEnd/>
            </a:ln>
            <a:effectLst/>
          </p:spPr>
          <p:txBody>
            <a:bodyPr/>
            <a:lstStyle/>
            <a:p>
              <a:endParaRPr lang="en-US"/>
            </a:p>
          </p:txBody>
        </p:sp>
        <p:sp>
          <p:nvSpPr>
            <p:cNvPr id="66944" name="Line 2432"/>
            <p:cNvSpPr>
              <a:spLocks noChangeShapeType="1"/>
            </p:cNvSpPr>
            <p:nvPr/>
          </p:nvSpPr>
          <p:spPr bwMode="auto">
            <a:xfrm>
              <a:off x="3395" y="1407"/>
              <a:ext cx="16" cy="1"/>
            </a:xfrm>
            <a:prstGeom prst="line">
              <a:avLst/>
            </a:prstGeom>
            <a:noFill/>
            <a:ln w="12700">
              <a:solidFill>
                <a:schemeClr val="tx2"/>
              </a:solidFill>
              <a:round/>
              <a:headEnd/>
              <a:tailEnd/>
            </a:ln>
            <a:effectLst/>
          </p:spPr>
          <p:txBody>
            <a:bodyPr/>
            <a:lstStyle/>
            <a:p>
              <a:endParaRPr lang="en-US"/>
            </a:p>
          </p:txBody>
        </p:sp>
        <p:sp>
          <p:nvSpPr>
            <p:cNvPr id="66945" name="Line 2433"/>
            <p:cNvSpPr>
              <a:spLocks noChangeShapeType="1"/>
            </p:cNvSpPr>
            <p:nvPr/>
          </p:nvSpPr>
          <p:spPr bwMode="auto">
            <a:xfrm>
              <a:off x="3443" y="1407"/>
              <a:ext cx="16" cy="1"/>
            </a:xfrm>
            <a:prstGeom prst="line">
              <a:avLst/>
            </a:prstGeom>
            <a:noFill/>
            <a:ln w="12700">
              <a:solidFill>
                <a:schemeClr val="tx2"/>
              </a:solidFill>
              <a:round/>
              <a:headEnd/>
              <a:tailEnd/>
            </a:ln>
            <a:effectLst/>
          </p:spPr>
          <p:txBody>
            <a:bodyPr/>
            <a:lstStyle/>
            <a:p>
              <a:endParaRPr lang="en-US"/>
            </a:p>
          </p:txBody>
        </p:sp>
        <p:sp>
          <p:nvSpPr>
            <p:cNvPr id="66946" name="Line 2434"/>
            <p:cNvSpPr>
              <a:spLocks noChangeShapeType="1"/>
            </p:cNvSpPr>
            <p:nvPr/>
          </p:nvSpPr>
          <p:spPr bwMode="auto">
            <a:xfrm>
              <a:off x="3491" y="1407"/>
              <a:ext cx="16" cy="1"/>
            </a:xfrm>
            <a:prstGeom prst="line">
              <a:avLst/>
            </a:prstGeom>
            <a:noFill/>
            <a:ln w="12700">
              <a:solidFill>
                <a:schemeClr val="tx2"/>
              </a:solidFill>
              <a:round/>
              <a:headEnd/>
              <a:tailEnd/>
            </a:ln>
            <a:effectLst/>
          </p:spPr>
          <p:txBody>
            <a:bodyPr/>
            <a:lstStyle/>
            <a:p>
              <a:endParaRPr lang="en-US"/>
            </a:p>
          </p:txBody>
        </p:sp>
        <p:sp>
          <p:nvSpPr>
            <p:cNvPr id="66947" name="Line 2435"/>
            <p:cNvSpPr>
              <a:spLocks noChangeShapeType="1"/>
            </p:cNvSpPr>
            <p:nvPr/>
          </p:nvSpPr>
          <p:spPr bwMode="auto">
            <a:xfrm>
              <a:off x="3539" y="1407"/>
              <a:ext cx="16" cy="1"/>
            </a:xfrm>
            <a:prstGeom prst="line">
              <a:avLst/>
            </a:prstGeom>
            <a:noFill/>
            <a:ln w="12700">
              <a:solidFill>
                <a:schemeClr val="tx2"/>
              </a:solidFill>
              <a:round/>
              <a:headEnd/>
              <a:tailEnd/>
            </a:ln>
            <a:effectLst/>
          </p:spPr>
          <p:txBody>
            <a:bodyPr/>
            <a:lstStyle/>
            <a:p>
              <a:endParaRPr lang="en-US"/>
            </a:p>
          </p:txBody>
        </p:sp>
        <p:sp>
          <p:nvSpPr>
            <p:cNvPr id="66948" name="Line 2436"/>
            <p:cNvSpPr>
              <a:spLocks noChangeShapeType="1"/>
            </p:cNvSpPr>
            <p:nvPr/>
          </p:nvSpPr>
          <p:spPr bwMode="auto">
            <a:xfrm>
              <a:off x="3587" y="1407"/>
              <a:ext cx="16" cy="1"/>
            </a:xfrm>
            <a:prstGeom prst="line">
              <a:avLst/>
            </a:prstGeom>
            <a:noFill/>
            <a:ln w="12700">
              <a:solidFill>
                <a:schemeClr val="tx2"/>
              </a:solidFill>
              <a:round/>
              <a:headEnd/>
              <a:tailEnd/>
            </a:ln>
            <a:effectLst/>
          </p:spPr>
          <p:txBody>
            <a:bodyPr/>
            <a:lstStyle/>
            <a:p>
              <a:endParaRPr lang="en-US"/>
            </a:p>
          </p:txBody>
        </p:sp>
        <p:sp>
          <p:nvSpPr>
            <p:cNvPr id="66949" name="Line 2437"/>
            <p:cNvSpPr>
              <a:spLocks noChangeShapeType="1"/>
            </p:cNvSpPr>
            <p:nvPr/>
          </p:nvSpPr>
          <p:spPr bwMode="auto">
            <a:xfrm>
              <a:off x="3635" y="1407"/>
              <a:ext cx="16" cy="1"/>
            </a:xfrm>
            <a:prstGeom prst="line">
              <a:avLst/>
            </a:prstGeom>
            <a:noFill/>
            <a:ln w="12700">
              <a:solidFill>
                <a:schemeClr val="tx2"/>
              </a:solidFill>
              <a:round/>
              <a:headEnd/>
              <a:tailEnd/>
            </a:ln>
            <a:effectLst/>
          </p:spPr>
          <p:txBody>
            <a:bodyPr/>
            <a:lstStyle/>
            <a:p>
              <a:endParaRPr lang="en-US"/>
            </a:p>
          </p:txBody>
        </p:sp>
        <p:sp>
          <p:nvSpPr>
            <p:cNvPr id="66950" name="Line 2438"/>
            <p:cNvSpPr>
              <a:spLocks noChangeShapeType="1"/>
            </p:cNvSpPr>
            <p:nvPr/>
          </p:nvSpPr>
          <p:spPr bwMode="auto">
            <a:xfrm>
              <a:off x="3683" y="1407"/>
              <a:ext cx="16" cy="1"/>
            </a:xfrm>
            <a:prstGeom prst="line">
              <a:avLst/>
            </a:prstGeom>
            <a:noFill/>
            <a:ln w="12700">
              <a:solidFill>
                <a:schemeClr val="tx2"/>
              </a:solidFill>
              <a:round/>
              <a:headEnd/>
              <a:tailEnd/>
            </a:ln>
            <a:effectLst/>
          </p:spPr>
          <p:txBody>
            <a:bodyPr/>
            <a:lstStyle/>
            <a:p>
              <a:endParaRPr lang="en-US"/>
            </a:p>
          </p:txBody>
        </p:sp>
        <p:sp>
          <p:nvSpPr>
            <p:cNvPr id="66951" name="Line 2439"/>
            <p:cNvSpPr>
              <a:spLocks noChangeShapeType="1"/>
            </p:cNvSpPr>
            <p:nvPr/>
          </p:nvSpPr>
          <p:spPr bwMode="auto">
            <a:xfrm>
              <a:off x="3731" y="1407"/>
              <a:ext cx="16" cy="1"/>
            </a:xfrm>
            <a:prstGeom prst="line">
              <a:avLst/>
            </a:prstGeom>
            <a:noFill/>
            <a:ln w="12700">
              <a:solidFill>
                <a:schemeClr val="tx2"/>
              </a:solidFill>
              <a:round/>
              <a:headEnd/>
              <a:tailEnd/>
            </a:ln>
            <a:effectLst/>
          </p:spPr>
          <p:txBody>
            <a:bodyPr/>
            <a:lstStyle/>
            <a:p>
              <a:endParaRPr lang="en-US"/>
            </a:p>
          </p:txBody>
        </p:sp>
        <p:sp>
          <p:nvSpPr>
            <p:cNvPr id="66952" name="Line 2440"/>
            <p:cNvSpPr>
              <a:spLocks noChangeShapeType="1"/>
            </p:cNvSpPr>
            <p:nvPr/>
          </p:nvSpPr>
          <p:spPr bwMode="auto">
            <a:xfrm>
              <a:off x="3778" y="1407"/>
              <a:ext cx="16" cy="1"/>
            </a:xfrm>
            <a:prstGeom prst="line">
              <a:avLst/>
            </a:prstGeom>
            <a:noFill/>
            <a:ln w="12700">
              <a:solidFill>
                <a:schemeClr val="tx2"/>
              </a:solidFill>
              <a:round/>
              <a:headEnd/>
              <a:tailEnd/>
            </a:ln>
            <a:effectLst/>
          </p:spPr>
          <p:txBody>
            <a:bodyPr/>
            <a:lstStyle/>
            <a:p>
              <a:endParaRPr lang="en-US"/>
            </a:p>
          </p:txBody>
        </p:sp>
        <p:sp>
          <p:nvSpPr>
            <p:cNvPr id="66953" name="Line 2441"/>
            <p:cNvSpPr>
              <a:spLocks noChangeShapeType="1"/>
            </p:cNvSpPr>
            <p:nvPr/>
          </p:nvSpPr>
          <p:spPr bwMode="auto">
            <a:xfrm>
              <a:off x="3826" y="1407"/>
              <a:ext cx="16" cy="1"/>
            </a:xfrm>
            <a:prstGeom prst="line">
              <a:avLst/>
            </a:prstGeom>
            <a:noFill/>
            <a:ln w="12700">
              <a:solidFill>
                <a:schemeClr val="tx2"/>
              </a:solidFill>
              <a:round/>
              <a:headEnd/>
              <a:tailEnd/>
            </a:ln>
            <a:effectLst/>
          </p:spPr>
          <p:txBody>
            <a:bodyPr/>
            <a:lstStyle/>
            <a:p>
              <a:endParaRPr lang="en-US"/>
            </a:p>
          </p:txBody>
        </p:sp>
        <p:sp>
          <p:nvSpPr>
            <p:cNvPr id="66954" name="Line 2442"/>
            <p:cNvSpPr>
              <a:spLocks noChangeShapeType="1"/>
            </p:cNvSpPr>
            <p:nvPr/>
          </p:nvSpPr>
          <p:spPr bwMode="auto">
            <a:xfrm>
              <a:off x="3874" y="1407"/>
              <a:ext cx="16" cy="1"/>
            </a:xfrm>
            <a:prstGeom prst="line">
              <a:avLst/>
            </a:prstGeom>
            <a:noFill/>
            <a:ln w="12700">
              <a:solidFill>
                <a:schemeClr val="tx2"/>
              </a:solidFill>
              <a:round/>
              <a:headEnd/>
              <a:tailEnd/>
            </a:ln>
            <a:effectLst/>
          </p:spPr>
          <p:txBody>
            <a:bodyPr/>
            <a:lstStyle/>
            <a:p>
              <a:endParaRPr lang="en-US"/>
            </a:p>
          </p:txBody>
        </p:sp>
        <p:sp>
          <p:nvSpPr>
            <p:cNvPr id="66955" name="Line 2443"/>
            <p:cNvSpPr>
              <a:spLocks noChangeShapeType="1"/>
            </p:cNvSpPr>
            <p:nvPr/>
          </p:nvSpPr>
          <p:spPr bwMode="auto">
            <a:xfrm>
              <a:off x="3922" y="1407"/>
              <a:ext cx="16" cy="1"/>
            </a:xfrm>
            <a:prstGeom prst="line">
              <a:avLst/>
            </a:prstGeom>
            <a:noFill/>
            <a:ln w="12700">
              <a:solidFill>
                <a:schemeClr val="tx2"/>
              </a:solidFill>
              <a:round/>
              <a:headEnd/>
              <a:tailEnd/>
            </a:ln>
            <a:effectLst/>
          </p:spPr>
          <p:txBody>
            <a:bodyPr/>
            <a:lstStyle/>
            <a:p>
              <a:endParaRPr lang="en-US"/>
            </a:p>
          </p:txBody>
        </p:sp>
        <p:sp>
          <p:nvSpPr>
            <p:cNvPr id="66956" name="Line 2444"/>
            <p:cNvSpPr>
              <a:spLocks noChangeShapeType="1"/>
            </p:cNvSpPr>
            <p:nvPr/>
          </p:nvSpPr>
          <p:spPr bwMode="auto">
            <a:xfrm>
              <a:off x="3970" y="1407"/>
              <a:ext cx="16" cy="1"/>
            </a:xfrm>
            <a:prstGeom prst="line">
              <a:avLst/>
            </a:prstGeom>
            <a:noFill/>
            <a:ln w="12700">
              <a:solidFill>
                <a:schemeClr val="tx2"/>
              </a:solidFill>
              <a:round/>
              <a:headEnd/>
              <a:tailEnd/>
            </a:ln>
            <a:effectLst/>
          </p:spPr>
          <p:txBody>
            <a:bodyPr/>
            <a:lstStyle/>
            <a:p>
              <a:endParaRPr lang="en-US"/>
            </a:p>
          </p:txBody>
        </p:sp>
        <p:sp>
          <p:nvSpPr>
            <p:cNvPr id="66957" name="Line 2445"/>
            <p:cNvSpPr>
              <a:spLocks noChangeShapeType="1"/>
            </p:cNvSpPr>
            <p:nvPr/>
          </p:nvSpPr>
          <p:spPr bwMode="auto">
            <a:xfrm>
              <a:off x="4018" y="1407"/>
              <a:ext cx="16" cy="1"/>
            </a:xfrm>
            <a:prstGeom prst="line">
              <a:avLst/>
            </a:prstGeom>
            <a:noFill/>
            <a:ln w="12700">
              <a:solidFill>
                <a:schemeClr val="tx2"/>
              </a:solidFill>
              <a:round/>
              <a:headEnd/>
              <a:tailEnd/>
            </a:ln>
            <a:effectLst/>
          </p:spPr>
          <p:txBody>
            <a:bodyPr/>
            <a:lstStyle/>
            <a:p>
              <a:endParaRPr lang="en-US"/>
            </a:p>
          </p:txBody>
        </p:sp>
        <p:sp>
          <p:nvSpPr>
            <p:cNvPr id="66958" name="Line 2446"/>
            <p:cNvSpPr>
              <a:spLocks noChangeShapeType="1"/>
            </p:cNvSpPr>
            <p:nvPr/>
          </p:nvSpPr>
          <p:spPr bwMode="auto">
            <a:xfrm>
              <a:off x="4066" y="1407"/>
              <a:ext cx="16" cy="1"/>
            </a:xfrm>
            <a:prstGeom prst="line">
              <a:avLst/>
            </a:prstGeom>
            <a:noFill/>
            <a:ln w="12700">
              <a:solidFill>
                <a:schemeClr val="tx2"/>
              </a:solidFill>
              <a:round/>
              <a:headEnd/>
              <a:tailEnd/>
            </a:ln>
            <a:effectLst/>
          </p:spPr>
          <p:txBody>
            <a:bodyPr/>
            <a:lstStyle/>
            <a:p>
              <a:endParaRPr lang="en-US"/>
            </a:p>
          </p:txBody>
        </p:sp>
        <p:sp>
          <p:nvSpPr>
            <p:cNvPr id="66959" name="Line 2447"/>
            <p:cNvSpPr>
              <a:spLocks noChangeShapeType="1"/>
            </p:cNvSpPr>
            <p:nvPr/>
          </p:nvSpPr>
          <p:spPr bwMode="auto">
            <a:xfrm>
              <a:off x="4114" y="1407"/>
              <a:ext cx="16" cy="1"/>
            </a:xfrm>
            <a:prstGeom prst="line">
              <a:avLst/>
            </a:prstGeom>
            <a:noFill/>
            <a:ln w="12700">
              <a:solidFill>
                <a:schemeClr val="tx2"/>
              </a:solidFill>
              <a:round/>
              <a:headEnd/>
              <a:tailEnd/>
            </a:ln>
            <a:effectLst/>
          </p:spPr>
          <p:txBody>
            <a:bodyPr/>
            <a:lstStyle/>
            <a:p>
              <a:endParaRPr lang="en-US"/>
            </a:p>
          </p:txBody>
        </p:sp>
        <p:sp>
          <p:nvSpPr>
            <p:cNvPr id="66960" name="Line 2448"/>
            <p:cNvSpPr>
              <a:spLocks noChangeShapeType="1"/>
            </p:cNvSpPr>
            <p:nvPr/>
          </p:nvSpPr>
          <p:spPr bwMode="auto">
            <a:xfrm>
              <a:off x="4162" y="1407"/>
              <a:ext cx="16" cy="1"/>
            </a:xfrm>
            <a:prstGeom prst="line">
              <a:avLst/>
            </a:prstGeom>
            <a:noFill/>
            <a:ln w="12700">
              <a:solidFill>
                <a:schemeClr val="tx2"/>
              </a:solidFill>
              <a:round/>
              <a:headEnd/>
              <a:tailEnd/>
            </a:ln>
            <a:effectLst/>
          </p:spPr>
          <p:txBody>
            <a:bodyPr/>
            <a:lstStyle/>
            <a:p>
              <a:endParaRPr lang="en-US"/>
            </a:p>
          </p:txBody>
        </p:sp>
        <p:sp>
          <p:nvSpPr>
            <p:cNvPr id="66961" name="Line 2449"/>
            <p:cNvSpPr>
              <a:spLocks noChangeShapeType="1"/>
            </p:cNvSpPr>
            <p:nvPr/>
          </p:nvSpPr>
          <p:spPr bwMode="auto">
            <a:xfrm>
              <a:off x="4210" y="1407"/>
              <a:ext cx="16" cy="1"/>
            </a:xfrm>
            <a:prstGeom prst="line">
              <a:avLst/>
            </a:prstGeom>
            <a:noFill/>
            <a:ln w="12700">
              <a:solidFill>
                <a:schemeClr val="tx2"/>
              </a:solidFill>
              <a:round/>
              <a:headEnd/>
              <a:tailEnd/>
            </a:ln>
            <a:effectLst/>
          </p:spPr>
          <p:txBody>
            <a:bodyPr/>
            <a:lstStyle/>
            <a:p>
              <a:endParaRPr lang="en-US"/>
            </a:p>
          </p:txBody>
        </p:sp>
        <p:sp>
          <p:nvSpPr>
            <p:cNvPr id="66962" name="Line 2450"/>
            <p:cNvSpPr>
              <a:spLocks noChangeShapeType="1"/>
            </p:cNvSpPr>
            <p:nvPr/>
          </p:nvSpPr>
          <p:spPr bwMode="auto">
            <a:xfrm>
              <a:off x="4258" y="1407"/>
              <a:ext cx="16" cy="1"/>
            </a:xfrm>
            <a:prstGeom prst="line">
              <a:avLst/>
            </a:prstGeom>
            <a:noFill/>
            <a:ln w="12700">
              <a:solidFill>
                <a:schemeClr val="tx2"/>
              </a:solidFill>
              <a:round/>
              <a:headEnd/>
              <a:tailEnd/>
            </a:ln>
            <a:effectLst/>
          </p:spPr>
          <p:txBody>
            <a:bodyPr/>
            <a:lstStyle/>
            <a:p>
              <a:endParaRPr lang="en-US"/>
            </a:p>
          </p:txBody>
        </p:sp>
        <p:sp>
          <p:nvSpPr>
            <p:cNvPr id="66963" name="Line 2451"/>
            <p:cNvSpPr>
              <a:spLocks noChangeShapeType="1"/>
            </p:cNvSpPr>
            <p:nvPr/>
          </p:nvSpPr>
          <p:spPr bwMode="auto">
            <a:xfrm>
              <a:off x="4306" y="1407"/>
              <a:ext cx="16" cy="1"/>
            </a:xfrm>
            <a:prstGeom prst="line">
              <a:avLst/>
            </a:prstGeom>
            <a:noFill/>
            <a:ln w="12700">
              <a:solidFill>
                <a:schemeClr val="tx2"/>
              </a:solidFill>
              <a:round/>
              <a:headEnd/>
              <a:tailEnd/>
            </a:ln>
            <a:effectLst/>
          </p:spPr>
          <p:txBody>
            <a:bodyPr/>
            <a:lstStyle/>
            <a:p>
              <a:endParaRPr lang="en-US"/>
            </a:p>
          </p:txBody>
        </p:sp>
        <p:sp>
          <p:nvSpPr>
            <p:cNvPr id="66964" name="Line 2452"/>
            <p:cNvSpPr>
              <a:spLocks noChangeShapeType="1"/>
            </p:cNvSpPr>
            <p:nvPr/>
          </p:nvSpPr>
          <p:spPr bwMode="auto">
            <a:xfrm>
              <a:off x="4353" y="1407"/>
              <a:ext cx="16" cy="1"/>
            </a:xfrm>
            <a:prstGeom prst="line">
              <a:avLst/>
            </a:prstGeom>
            <a:noFill/>
            <a:ln w="12700">
              <a:solidFill>
                <a:schemeClr val="tx2"/>
              </a:solidFill>
              <a:round/>
              <a:headEnd/>
              <a:tailEnd/>
            </a:ln>
            <a:effectLst/>
          </p:spPr>
          <p:txBody>
            <a:bodyPr/>
            <a:lstStyle/>
            <a:p>
              <a:endParaRPr lang="en-US"/>
            </a:p>
          </p:txBody>
        </p:sp>
        <p:sp>
          <p:nvSpPr>
            <p:cNvPr id="66965" name="Line 2453"/>
            <p:cNvSpPr>
              <a:spLocks noChangeShapeType="1"/>
            </p:cNvSpPr>
            <p:nvPr/>
          </p:nvSpPr>
          <p:spPr bwMode="auto">
            <a:xfrm>
              <a:off x="4401" y="1407"/>
              <a:ext cx="16" cy="1"/>
            </a:xfrm>
            <a:prstGeom prst="line">
              <a:avLst/>
            </a:prstGeom>
            <a:noFill/>
            <a:ln w="12700">
              <a:solidFill>
                <a:schemeClr val="tx2"/>
              </a:solidFill>
              <a:round/>
              <a:headEnd/>
              <a:tailEnd/>
            </a:ln>
            <a:effectLst/>
          </p:spPr>
          <p:txBody>
            <a:bodyPr/>
            <a:lstStyle/>
            <a:p>
              <a:endParaRPr lang="en-US"/>
            </a:p>
          </p:txBody>
        </p:sp>
        <p:sp>
          <p:nvSpPr>
            <p:cNvPr id="66966" name="Line 2454"/>
            <p:cNvSpPr>
              <a:spLocks noChangeShapeType="1"/>
            </p:cNvSpPr>
            <p:nvPr/>
          </p:nvSpPr>
          <p:spPr bwMode="auto">
            <a:xfrm>
              <a:off x="4449" y="1407"/>
              <a:ext cx="16" cy="1"/>
            </a:xfrm>
            <a:prstGeom prst="line">
              <a:avLst/>
            </a:prstGeom>
            <a:noFill/>
            <a:ln w="12700">
              <a:solidFill>
                <a:schemeClr val="tx2"/>
              </a:solidFill>
              <a:round/>
              <a:headEnd/>
              <a:tailEnd/>
            </a:ln>
            <a:effectLst/>
          </p:spPr>
          <p:txBody>
            <a:bodyPr/>
            <a:lstStyle/>
            <a:p>
              <a:endParaRPr lang="en-US"/>
            </a:p>
          </p:txBody>
        </p:sp>
        <p:sp>
          <p:nvSpPr>
            <p:cNvPr id="66967" name="Line 2455"/>
            <p:cNvSpPr>
              <a:spLocks noChangeShapeType="1"/>
            </p:cNvSpPr>
            <p:nvPr/>
          </p:nvSpPr>
          <p:spPr bwMode="auto">
            <a:xfrm>
              <a:off x="4497" y="1407"/>
              <a:ext cx="16" cy="1"/>
            </a:xfrm>
            <a:prstGeom prst="line">
              <a:avLst/>
            </a:prstGeom>
            <a:noFill/>
            <a:ln w="12700">
              <a:solidFill>
                <a:schemeClr val="tx2"/>
              </a:solidFill>
              <a:round/>
              <a:headEnd/>
              <a:tailEnd/>
            </a:ln>
            <a:effectLst/>
          </p:spPr>
          <p:txBody>
            <a:bodyPr/>
            <a:lstStyle/>
            <a:p>
              <a:endParaRPr lang="en-US"/>
            </a:p>
          </p:txBody>
        </p:sp>
        <p:sp>
          <p:nvSpPr>
            <p:cNvPr id="66968" name="Line 2456"/>
            <p:cNvSpPr>
              <a:spLocks noChangeShapeType="1"/>
            </p:cNvSpPr>
            <p:nvPr/>
          </p:nvSpPr>
          <p:spPr bwMode="auto">
            <a:xfrm>
              <a:off x="4545" y="1407"/>
              <a:ext cx="16" cy="1"/>
            </a:xfrm>
            <a:prstGeom prst="line">
              <a:avLst/>
            </a:prstGeom>
            <a:noFill/>
            <a:ln w="12700">
              <a:solidFill>
                <a:schemeClr val="tx2"/>
              </a:solidFill>
              <a:round/>
              <a:headEnd/>
              <a:tailEnd/>
            </a:ln>
            <a:effectLst/>
          </p:spPr>
          <p:txBody>
            <a:bodyPr/>
            <a:lstStyle/>
            <a:p>
              <a:endParaRPr lang="en-US"/>
            </a:p>
          </p:txBody>
        </p:sp>
        <p:sp>
          <p:nvSpPr>
            <p:cNvPr id="66969" name="Line 2457"/>
            <p:cNvSpPr>
              <a:spLocks noChangeShapeType="1"/>
            </p:cNvSpPr>
            <p:nvPr/>
          </p:nvSpPr>
          <p:spPr bwMode="auto">
            <a:xfrm>
              <a:off x="4593" y="1407"/>
              <a:ext cx="16" cy="1"/>
            </a:xfrm>
            <a:prstGeom prst="line">
              <a:avLst/>
            </a:prstGeom>
            <a:noFill/>
            <a:ln w="12700">
              <a:solidFill>
                <a:schemeClr val="tx2"/>
              </a:solidFill>
              <a:round/>
              <a:headEnd/>
              <a:tailEnd/>
            </a:ln>
            <a:effectLst/>
          </p:spPr>
          <p:txBody>
            <a:bodyPr/>
            <a:lstStyle/>
            <a:p>
              <a:endParaRPr lang="en-US"/>
            </a:p>
          </p:txBody>
        </p:sp>
        <p:sp>
          <p:nvSpPr>
            <p:cNvPr id="66970" name="Line 2458"/>
            <p:cNvSpPr>
              <a:spLocks noChangeShapeType="1"/>
            </p:cNvSpPr>
            <p:nvPr/>
          </p:nvSpPr>
          <p:spPr bwMode="auto">
            <a:xfrm>
              <a:off x="4641" y="1407"/>
              <a:ext cx="16" cy="1"/>
            </a:xfrm>
            <a:prstGeom prst="line">
              <a:avLst/>
            </a:prstGeom>
            <a:noFill/>
            <a:ln w="12700">
              <a:solidFill>
                <a:schemeClr val="tx2"/>
              </a:solidFill>
              <a:round/>
              <a:headEnd/>
              <a:tailEnd/>
            </a:ln>
            <a:effectLst/>
          </p:spPr>
          <p:txBody>
            <a:bodyPr/>
            <a:lstStyle/>
            <a:p>
              <a:endParaRPr lang="en-US"/>
            </a:p>
          </p:txBody>
        </p:sp>
        <p:sp>
          <p:nvSpPr>
            <p:cNvPr id="66971" name="Line 2459"/>
            <p:cNvSpPr>
              <a:spLocks noChangeShapeType="1"/>
            </p:cNvSpPr>
            <p:nvPr/>
          </p:nvSpPr>
          <p:spPr bwMode="auto">
            <a:xfrm>
              <a:off x="4689" y="1407"/>
              <a:ext cx="16" cy="1"/>
            </a:xfrm>
            <a:prstGeom prst="line">
              <a:avLst/>
            </a:prstGeom>
            <a:noFill/>
            <a:ln w="12700">
              <a:solidFill>
                <a:schemeClr val="tx2"/>
              </a:solidFill>
              <a:round/>
              <a:headEnd/>
              <a:tailEnd/>
            </a:ln>
            <a:effectLst/>
          </p:spPr>
          <p:txBody>
            <a:bodyPr/>
            <a:lstStyle/>
            <a:p>
              <a:endParaRPr lang="en-US"/>
            </a:p>
          </p:txBody>
        </p:sp>
        <p:sp>
          <p:nvSpPr>
            <p:cNvPr id="66972" name="Line 2460"/>
            <p:cNvSpPr>
              <a:spLocks noChangeShapeType="1"/>
            </p:cNvSpPr>
            <p:nvPr/>
          </p:nvSpPr>
          <p:spPr bwMode="auto">
            <a:xfrm>
              <a:off x="4737" y="1407"/>
              <a:ext cx="16" cy="1"/>
            </a:xfrm>
            <a:prstGeom prst="line">
              <a:avLst/>
            </a:prstGeom>
            <a:noFill/>
            <a:ln w="12700">
              <a:solidFill>
                <a:schemeClr val="tx2"/>
              </a:solidFill>
              <a:round/>
              <a:headEnd/>
              <a:tailEnd/>
            </a:ln>
            <a:effectLst/>
          </p:spPr>
          <p:txBody>
            <a:bodyPr/>
            <a:lstStyle/>
            <a:p>
              <a:endParaRPr lang="en-US"/>
            </a:p>
          </p:txBody>
        </p:sp>
        <p:sp>
          <p:nvSpPr>
            <p:cNvPr id="66973" name="Line 2461"/>
            <p:cNvSpPr>
              <a:spLocks noChangeShapeType="1"/>
            </p:cNvSpPr>
            <p:nvPr/>
          </p:nvSpPr>
          <p:spPr bwMode="auto">
            <a:xfrm>
              <a:off x="4785" y="1407"/>
              <a:ext cx="16" cy="1"/>
            </a:xfrm>
            <a:prstGeom prst="line">
              <a:avLst/>
            </a:prstGeom>
            <a:noFill/>
            <a:ln w="12700">
              <a:solidFill>
                <a:schemeClr val="tx2"/>
              </a:solidFill>
              <a:round/>
              <a:headEnd/>
              <a:tailEnd/>
            </a:ln>
            <a:effectLst/>
          </p:spPr>
          <p:txBody>
            <a:bodyPr/>
            <a:lstStyle/>
            <a:p>
              <a:endParaRPr lang="en-US"/>
            </a:p>
          </p:txBody>
        </p:sp>
        <p:sp>
          <p:nvSpPr>
            <p:cNvPr id="66974" name="Line 2462"/>
            <p:cNvSpPr>
              <a:spLocks noChangeShapeType="1"/>
            </p:cNvSpPr>
            <p:nvPr/>
          </p:nvSpPr>
          <p:spPr bwMode="auto">
            <a:xfrm>
              <a:off x="4833" y="1407"/>
              <a:ext cx="16" cy="1"/>
            </a:xfrm>
            <a:prstGeom prst="line">
              <a:avLst/>
            </a:prstGeom>
            <a:noFill/>
            <a:ln w="12700">
              <a:solidFill>
                <a:schemeClr val="tx2"/>
              </a:solidFill>
              <a:round/>
              <a:headEnd/>
              <a:tailEnd/>
            </a:ln>
            <a:effectLst/>
          </p:spPr>
          <p:txBody>
            <a:bodyPr/>
            <a:lstStyle/>
            <a:p>
              <a:endParaRPr lang="en-US"/>
            </a:p>
          </p:txBody>
        </p:sp>
        <p:sp>
          <p:nvSpPr>
            <p:cNvPr id="66975" name="Line 2463"/>
            <p:cNvSpPr>
              <a:spLocks noChangeShapeType="1"/>
            </p:cNvSpPr>
            <p:nvPr/>
          </p:nvSpPr>
          <p:spPr bwMode="auto">
            <a:xfrm>
              <a:off x="4881" y="1407"/>
              <a:ext cx="16" cy="1"/>
            </a:xfrm>
            <a:prstGeom prst="line">
              <a:avLst/>
            </a:prstGeom>
            <a:noFill/>
            <a:ln w="12700">
              <a:solidFill>
                <a:schemeClr val="tx2"/>
              </a:solidFill>
              <a:round/>
              <a:headEnd/>
              <a:tailEnd/>
            </a:ln>
            <a:effectLst/>
          </p:spPr>
          <p:txBody>
            <a:bodyPr/>
            <a:lstStyle/>
            <a:p>
              <a:endParaRPr lang="en-US"/>
            </a:p>
          </p:txBody>
        </p:sp>
        <p:sp>
          <p:nvSpPr>
            <p:cNvPr id="66976" name="Line 2464"/>
            <p:cNvSpPr>
              <a:spLocks noChangeShapeType="1"/>
            </p:cNvSpPr>
            <p:nvPr/>
          </p:nvSpPr>
          <p:spPr bwMode="auto">
            <a:xfrm>
              <a:off x="1143" y="1375"/>
              <a:ext cx="16" cy="1"/>
            </a:xfrm>
            <a:prstGeom prst="line">
              <a:avLst/>
            </a:prstGeom>
            <a:noFill/>
            <a:ln w="12700">
              <a:solidFill>
                <a:schemeClr val="tx2"/>
              </a:solidFill>
              <a:round/>
              <a:headEnd/>
              <a:tailEnd/>
            </a:ln>
            <a:effectLst/>
          </p:spPr>
          <p:txBody>
            <a:bodyPr/>
            <a:lstStyle/>
            <a:p>
              <a:endParaRPr lang="en-US"/>
            </a:p>
          </p:txBody>
        </p:sp>
        <p:sp>
          <p:nvSpPr>
            <p:cNvPr id="66977" name="Line 2465"/>
            <p:cNvSpPr>
              <a:spLocks noChangeShapeType="1"/>
            </p:cNvSpPr>
            <p:nvPr/>
          </p:nvSpPr>
          <p:spPr bwMode="auto">
            <a:xfrm>
              <a:off x="1191" y="1375"/>
              <a:ext cx="16" cy="1"/>
            </a:xfrm>
            <a:prstGeom prst="line">
              <a:avLst/>
            </a:prstGeom>
            <a:noFill/>
            <a:ln w="12700">
              <a:solidFill>
                <a:schemeClr val="tx2"/>
              </a:solidFill>
              <a:round/>
              <a:headEnd/>
              <a:tailEnd/>
            </a:ln>
            <a:effectLst/>
          </p:spPr>
          <p:txBody>
            <a:bodyPr/>
            <a:lstStyle/>
            <a:p>
              <a:endParaRPr lang="en-US"/>
            </a:p>
          </p:txBody>
        </p:sp>
        <p:sp>
          <p:nvSpPr>
            <p:cNvPr id="66978" name="Line 2466"/>
            <p:cNvSpPr>
              <a:spLocks noChangeShapeType="1"/>
            </p:cNvSpPr>
            <p:nvPr/>
          </p:nvSpPr>
          <p:spPr bwMode="auto">
            <a:xfrm>
              <a:off x="1239" y="1375"/>
              <a:ext cx="16" cy="1"/>
            </a:xfrm>
            <a:prstGeom prst="line">
              <a:avLst/>
            </a:prstGeom>
            <a:noFill/>
            <a:ln w="12700">
              <a:solidFill>
                <a:schemeClr val="tx2"/>
              </a:solidFill>
              <a:round/>
              <a:headEnd/>
              <a:tailEnd/>
            </a:ln>
            <a:effectLst/>
          </p:spPr>
          <p:txBody>
            <a:bodyPr/>
            <a:lstStyle/>
            <a:p>
              <a:endParaRPr lang="en-US"/>
            </a:p>
          </p:txBody>
        </p:sp>
        <p:sp>
          <p:nvSpPr>
            <p:cNvPr id="66979" name="Line 2467"/>
            <p:cNvSpPr>
              <a:spLocks noChangeShapeType="1"/>
            </p:cNvSpPr>
            <p:nvPr/>
          </p:nvSpPr>
          <p:spPr bwMode="auto">
            <a:xfrm>
              <a:off x="1287" y="1375"/>
              <a:ext cx="16" cy="1"/>
            </a:xfrm>
            <a:prstGeom prst="line">
              <a:avLst/>
            </a:prstGeom>
            <a:noFill/>
            <a:ln w="12700">
              <a:solidFill>
                <a:schemeClr val="tx2"/>
              </a:solidFill>
              <a:round/>
              <a:headEnd/>
              <a:tailEnd/>
            </a:ln>
            <a:effectLst/>
          </p:spPr>
          <p:txBody>
            <a:bodyPr/>
            <a:lstStyle/>
            <a:p>
              <a:endParaRPr lang="en-US"/>
            </a:p>
          </p:txBody>
        </p:sp>
        <p:sp>
          <p:nvSpPr>
            <p:cNvPr id="66980" name="Line 2468"/>
            <p:cNvSpPr>
              <a:spLocks noChangeShapeType="1"/>
            </p:cNvSpPr>
            <p:nvPr/>
          </p:nvSpPr>
          <p:spPr bwMode="auto">
            <a:xfrm>
              <a:off x="1335" y="1375"/>
              <a:ext cx="16" cy="1"/>
            </a:xfrm>
            <a:prstGeom prst="line">
              <a:avLst/>
            </a:prstGeom>
            <a:noFill/>
            <a:ln w="12700">
              <a:solidFill>
                <a:schemeClr val="tx2"/>
              </a:solidFill>
              <a:round/>
              <a:headEnd/>
              <a:tailEnd/>
            </a:ln>
            <a:effectLst/>
          </p:spPr>
          <p:txBody>
            <a:bodyPr/>
            <a:lstStyle/>
            <a:p>
              <a:endParaRPr lang="en-US"/>
            </a:p>
          </p:txBody>
        </p:sp>
        <p:sp>
          <p:nvSpPr>
            <p:cNvPr id="66981" name="Line 2469"/>
            <p:cNvSpPr>
              <a:spLocks noChangeShapeType="1"/>
            </p:cNvSpPr>
            <p:nvPr/>
          </p:nvSpPr>
          <p:spPr bwMode="auto">
            <a:xfrm>
              <a:off x="1383" y="1375"/>
              <a:ext cx="15" cy="1"/>
            </a:xfrm>
            <a:prstGeom prst="line">
              <a:avLst/>
            </a:prstGeom>
            <a:noFill/>
            <a:ln w="12700">
              <a:solidFill>
                <a:schemeClr val="tx2"/>
              </a:solidFill>
              <a:round/>
              <a:headEnd/>
              <a:tailEnd/>
            </a:ln>
            <a:effectLst/>
          </p:spPr>
          <p:txBody>
            <a:bodyPr/>
            <a:lstStyle/>
            <a:p>
              <a:endParaRPr lang="en-US"/>
            </a:p>
          </p:txBody>
        </p:sp>
        <p:sp>
          <p:nvSpPr>
            <p:cNvPr id="66982" name="Line 2470"/>
            <p:cNvSpPr>
              <a:spLocks noChangeShapeType="1"/>
            </p:cNvSpPr>
            <p:nvPr/>
          </p:nvSpPr>
          <p:spPr bwMode="auto">
            <a:xfrm>
              <a:off x="1430" y="1375"/>
              <a:ext cx="16" cy="1"/>
            </a:xfrm>
            <a:prstGeom prst="line">
              <a:avLst/>
            </a:prstGeom>
            <a:noFill/>
            <a:ln w="12700">
              <a:solidFill>
                <a:schemeClr val="tx2"/>
              </a:solidFill>
              <a:round/>
              <a:headEnd/>
              <a:tailEnd/>
            </a:ln>
            <a:effectLst/>
          </p:spPr>
          <p:txBody>
            <a:bodyPr/>
            <a:lstStyle/>
            <a:p>
              <a:endParaRPr lang="en-US"/>
            </a:p>
          </p:txBody>
        </p:sp>
        <p:sp>
          <p:nvSpPr>
            <p:cNvPr id="66983" name="Line 2471"/>
            <p:cNvSpPr>
              <a:spLocks noChangeShapeType="1"/>
            </p:cNvSpPr>
            <p:nvPr/>
          </p:nvSpPr>
          <p:spPr bwMode="auto">
            <a:xfrm>
              <a:off x="1478" y="1375"/>
              <a:ext cx="16" cy="1"/>
            </a:xfrm>
            <a:prstGeom prst="line">
              <a:avLst/>
            </a:prstGeom>
            <a:noFill/>
            <a:ln w="12700">
              <a:solidFill>
                <a:schemeClr val="tx2"/>
              </a:solidFill>
              <a:round/>
              <a:headEnd/>
              <a:tailEnd/>
            </a:ln>
            <a:effectLst/>
          </p:spPr>
          <p:txBody>
            <a:bodyPr/>
            <a:lstStyle/>
            <a:p>
              <a:endParaRPr lang="en-US"/>
            </a:p>
          </p:txBody>
        </p:sp>
        <p:sp>
          <p:nvSpPr>
            <p:cNvPr id="66984" name="Line 2472"/>
            <p:cNvSpPr>
              <a:spLocks noChangeShapeType="1"/>
            </p:cNvSpPr>
            <p:nvPr/>
          </p:nvSpPr>
          <p:spPr bwMode="auto">
            <a:xfrm>
              <a:off x="1526" y="1375"/>
              <a:ext cx="16" cy="1"/>
            </a:xfrm>
            <a:prstGeom prst="line">
              <a:avLst/>
            </a:prstGeom>
            <a:noFill/>
            <a:ln w="12700">
              <a:solidFill>
                <a:schemeClr val="tx2"/>
              </a:solidFill>
              <a:round/>
              <a:headEnd/>
              <a:tailEnd/>
            </a:ln>
            <a:effectLst/>
          </p:spPr>
          <p:txBody>
            <a:bodyPr/>
            <a:lstStyle/>
            <a:p>
              <a:endParaRPr lang="en-US"/>
            </a:p>
          </p:txBody>
        </p:sp>
        <p:sp>
          <p:nvSpPr>
            <p:cNvPr id="66985" name="Line 2473"/>
            <p:cNvSpPr>
              <a:spLocks noChangeShapeType="1"/>
            </p:cNvSpPr>
            <p:nvPr/>
          </p:nvSpPr>
          <p:spPr bwMode="auto">
            <a:xfrm>
              <a:off x="1574" y="1375"/>
              <a:ext cx="16" cy="1"/>
            </a:xfrm>
            <a:prstGeom prst="line">
              <a:avLst/>
            </a:prstGeom>
            <a:noFill/>
            <a:ln w="12700">
              <a:solidFill>
                <a:schemeClr val="tx2"/>
              </a:solidFill>
              <a:round/>
              <a:headEnd/>
              <a:tailEnd/>
            </a:ln>
            <a:effectLst/>
          </p:spPr>
          <p:txBody>
            <a:bodyPr/>
            <a:lstStyle/>
            <a:p>
              <a:endParaRPr lang="en-US"/>
            </a:p>
          </p:txBody>
        </p:sp>
        <p:sp>
          <p:nvSpPr>
            <p:cNvPr id="66986" name="Line 2474"/>
            <p:cNvSpPr>
              <a:spLocks noChangeShapeType="1"/>
            </p:cNvSpPr>
            <p:nvPr/>
          </p:nvSpPr>
          <p:spPr bwMode="auto">
            <a:xfrm>
              <a:off x="1622" y="1375"/>
              <a:ext cx="16" cy="1"/>
            </a:xfrm>
            <a:prstGeom prst="line">
              <a:avLst/>
            </a:prstGeom>
            <a:noFill/>
            <a:ln w="12700">
              <a:solidFill>
                <a:schemeClr val="tx2"/>
              </a:solidFill>
              <a:round/>
              <a:headEnd/>
              <a:tailEnd/>
            </a:ln>
            <a:effectLst/>
          </p:spPr>
          <p:txBody>
            <a:bodyPr/>
            <a:lstStyle/>
            <a:p>
              <a:endParaRPr lang="en-US"/>
            </a:p>
          </p:txBody>
        </p:sp>
        <p:sp>
          <p:nvSpPr>
            <p:cNvPr id="66987" name="Line 2475"/>
            <p:cNvSpPr>
              <a:spLocks noChangeShapeType="1"/>
            </p:cNvSpPr>
            <p:nvPr/>
          </p:nvSpPr>
          <p:spPr bwMode="auto">
            <a:xfrm>
              <a:off x="1670" y="1375"/>
              <a:ext cx="16" cy="1"/>
            </a:xfrm>
            <a:prstGeom prst="line">
              <a:avLst/>
            </a:prstGeom>
            <a:noFill/>
            <a:ln w="12700">
              <a:solidFill>
                <a:schemeClr val="tx2"/>
              </a:solidFill>
              <a:round/>
              <a:headEnd/>
              <a:tailEnd/>
            </a:ln>
            <a:effectLst/>
          </p:spPr>
          <p:txBody>
            <a:bodyPr/>
            <a:lstStyle/>
            <a:p>
              <a:endParaRPr lang="en-US"/>
            </a:p>
          </p:txBody>
        </p:sp>
        <p:sp>
          <p:nvSpPr>
            <p:cNvPr id="66988" name="Line 2476"/>
            <p:cNvSpPr>
              <a:spLocks noChangeShapeType="1"/>
            </p:cNvSpPr>
            <p:nvPr/>
          </p:nvSpPr>
          <p:spPr bwMode="auto">
            <a:xfrm>
              <a:off x="1718" y="1375"/>
              <a:ext cx="16" cy="1"/>
            </a:xfrm>
            <a:prstGeom prst="line">
              <a:avLst/>
            </a:prstGeom>
            <a:noFill/>
            <a:ln w="12700">
              <a:solidFill>
                <a:schemeClr val="tx2"/>
              </a:solidFill>
              <a:round/>
              <a:headEnd/>
              <a:tailEnd/>
            </a:ln>
            <a:effectLst/>
          </p:spPr>
          <p:txBody>
            <a:bodyPr/>
            <a:lstStyle/>
            <a:p>
              <a:endParaRPr lang="en-US"/>
            </a:p>
          </p:txBody>
        </p:sp>
        <p:sp>
          <p:nvSpPr>
            <p:cNvPr id="66989" name="Line 2477"/>
            <p:cNvSpPr>
              <a:spLocks noChangeShapeType="1"/>
            </p:cNvSpPr>
            <p:nvPr/>
          </p:nvSpPr>
          <p:spPr bwMode="auto">
            <a:xfrm>
              <a:off x="1766" y="1375"/>
              <a:ext cx="16" cy="1"/>
            </a:xfrm>
            <a:prstGeom prst="line">
              <a:avLst/>
            </a:prstGeom>
            <a:noFill/>
            <a:ln w="12700">
              <a:solidFill>
                <a:schemeClr val="tx2"/>
              </a:solidFill>
              <a:round/>
              <a:headEnd/>
              <a:tailEnd/>
            </a:ln>
            <a:effectLst/>
          </p:spPr>
          <p:txBody>
            <a:bodyPr/>
            <a:lstStyle/>
            <a:p>
              <a:endParaRPr lang="en-US"/>
            </a:p>
          </p:txBody>
        </p:sp>
        <p:sp>
          <p:nvSpPr>
            <p:cNvPr id="66990" name="Line 2478"/>
            <p:cNvSpPr>
              <a:spLocks noChangeShapeType="1"/>
            </p:cNvSpPr>
            <p:nvPr/>
          </p:nvSpPr>
          <p:spPr bwMode="auto">
            <a:xfrm>
              <a:off x="1814" y="1375"/>
              <a:ext cx="16" cy="1"/>
            </a:xfrm>
            <a:prstGeom prst="line">
              <a:avLst/>
            </a:prstGeom>
            <a:noFill/>
            <a:ln w="12700">
              <a:solidFill>
                <a:schemeClr val="tx2"/>
              </a:solidFill>
              <a:round/>
              <a:headEnd/>
              <a:tailEnd/>
            </a:ln>
            <a:effectLst/>
          </p:spPr>
          <p:txBody>
            <a:bodyPr/>
            <a:lstStyle/>
            <a:p>
              <a:endParaRPr lang="en-US"/>
            </a:p>
          </p:txBody>
        </p:sp>
        <p:sp>
          <p:nvSpPr>
            <p:cNvPr id="66991" name="Line 2479"/>
            <p:cNvSpPr>
              <a:spLocks noChangeShapeType="1"/>
            </p:cNvSpPr>
            <p:nvPr/>
          </p:nvSpPr>
          <p:spPr bwMode="auto">
            <a:xfrm>
              <a:off x="1862" y="1375"/>
              <a:ext cx="16" cy="1"/>
            </a:xfrm>
            <a:prstGeom prst="line">
              <a:avLst/>
            </a:prstGeom>
            <a:noFill/>
            <a:ln w="12700">
              <a:solidFill>
                <a:schemeClr val="tx2"/>
              </a:solidFill>
              <a:round/>
              <a:headEnd/>
              <a:tailEnd/>
            </a:ln>
            <a:effectLst/>
          </p:spPr>
          <p:txBody>
            <a:bodyPr/>
            <a:lstStyle/>
            <a:p>
              <a:endParaRPr lang="en-US"/>
            </a:p>
          </p:txBody>
        </p:sp>
        <p:sp>
          <p:nvSpPr>
            <p:cNvPr id="66992" name="Line 2480"/>
            <p:cNvSpPr>
              <a:spLocks noChangeShapeType="1"/>
            </p:cNvSpPr>
            <p:nvPr/>
          </p:nvSpPr>
          <p:spPr bwMode="auto">
            <a:xfrm>
              <a:off x="1910" y="1375"/>
              <a:ext cx="16" cy="1"/>
            </a:xfrm>
            <a:prstGeom prst="line">
              <a:avLst/>
            </a:prstGeom>
            <a:noFill/>
            <a:ln w="12700">
              <a:solidFill>
                <a:schemeClr val="tx2"/>
              </a:solidFill>
              <a:round/>
              <a:headEnd/>
              <a:tailEnd/>
            </a:ln>
            <a:effectLst/>
          </p:spPr>
          <p:txBody>
            <a:bodyPr/>
            <a:lstStyle/>
            <a:p>
              <a:endParaRPr lang="en-US"/>
            </a:p>
          </p:txBody>
        </p:sp>
        <p:sp>
          <p:nvSpPr>
            <p:cNvPr id="66993" name="Line 2481"/>
            <p:cNvSpPr>
              <a:spLocks noChangeShapeType="1"/>
            </p:cNvSpPr>
            <p:nvPr/>
          </p:nvSpPr>
          <p:spPr bwMode="auto">
            <a:xfrm>
              <a:off x="1958" y="1375"/>
              <a:ext cx="16" cy="1"/>
            </a:xfrm>
            <a:prstGeom prst="line">
              <a:avLst/>
            </a:prstGeom>
            <a:noFill/>
            <a:ln w="12700">
              <a:solidFill>
                <a:schemeClr val="tx2"/>
              </a:solidFill>
              <a:round/>
              <a:headEnd/>
              <a:tailEnd/>
            </a:ln>
            <a:effectLst/>
          </p:spPr>
          <p:txBody>
            <a:bodyPr/>
            <a:lstStyle/>
            <a:p>
              <a:endParaRPr lang="en-US"/>
            </a:p>
          </p:txBody>
        </p:sp>
        <p:sp>
          <p:nvSpPr>
            <p:cNvPr id="66994" name="Line 2482"/>
            <p:cNvSpPr>
              <a:spLocks noChangeShapeType="1"/>
            </p:cNvSpPr>
            <p:nvPr/>
          </p:nvSpPr>
          <p:spPr bwMode="auto">
            <a:xfrm>
              <a:off x="2005" y="1375"/>
              <a:ext cx="16" cy="1"/>
            </a:xfrm>
            <a:prstGeom prst="line">
              <a:avLst/>
            </a:prstGeom>
            <a:noFill/>
            <a:ln w="12700">
              <a:solidFill>
                <a:schemeClr val="tx2"/>
              </a:solidFill>
              <a:round/>
              <a:headEnd/>
              <a:tailEnd/>
            </a:ln>
            <a:effectLst/>
          </p:spPr>
          <p:txBody>
            <a:bodyPr/>
            <a:lstStyle/>
            <a:p>
              <a:endParaRPr lang="en-US"/>
            </a:p>
          </p:txBody>
        </p:sp>
        <p:sp>
          <p:nvSpPr>
            <p:cNvPr id="66995" name="Line 2483"/>
            <p:cNvSpPr>
              <a:spLocks noChangeShapeType="1"/>
            </p:cNvSpPr>
            <p:nvPr/>
          </p:nvSpPr>
          <p:spPr bwMode="auto">
            <a:xfrm>
              <a:off x="2053" y="1375"/>
              <a:ext cx="16" cy="1"/>
            </a:xfrm>
            <a:prstGeom prst="line">
              <a:avLst/>
            </a:prstGeom>
            <a:noFill/>
            <a:ln w="12700">
              <a:solidFill>
                <a:schemeClr val="tx2"/>
              </a:solidFill>
              <a:round/>
              <a:headEnd/>
              <a:tailEnd/>
            </a:ln>
            <a:effectLst/>
          </p:spPr>
          <p:txBody>
            <a:bodyPr/>
            <a:lstStyle/>
            <a:p>
              <a:endParaRPr lang="en-US"/>
            </a:p>
          </p:txBody>
        </p:sp>
        <p:sp>
          <p:nvSpPr>
            <p:cNvPr id="66996" name="Line 2484"/>
            <p:cNvSpPr>
              <a:spLocks noChangeShapeType="1"/>
            </p:cNvSpPr>
            <p:nvPr/>
          </p:nvSpPr>
          <p:spPr bwMode="auto">
            <a:xfrm>
              <a:off x="2101" y="1375"/>
              <a:ext cx="16" cy="1"/>
            </a:xfrm>
            <a:prstGeom prst="line">
              <a:avLst/>
            </a:prstGeom>
            <a:noFill/>
            <a:ln w="12700">
              <a:solidFill>
                <a:schemeClr val="tx2"/>
              </a:solidFill>
              <a:round/>
              <a:headEnd/>
              <a:tailEnd/>
            </a:ln>
            <a:effectLst/>
          </p:spPr>
          <p:txBody>
            <a:bodyPr/>
            <a:lstStyle/>
            <a:p>
              <a:endParaRPr lang="en-US"/>
            </a:p>
          </p:txBody>
        </p:sp>
        <p:sp>
          <p:nvSpPr>
            <p:cNvPr id="66997" name="Line 2485"/>
            <p:cNvSpPr>
              <a:spLocks noChangeShapeType="1"/>
            </p:cNvSpPr>
            <p:nvPr/>
          </p:nvSpPr>
          <p:spPr bwMode="auto">
            <a:xfrm>
              <a:off x="2149" y="1375"/>
              <a:ext cx="16" cy="1"/>
            </a:xfrm>
            <a:prstGeom prst="line">
              <a:avLst/>
            </a:prstGeom>
            <a:noFill/>
            <a:ln w="12700">
              <a:solidFill>
                <a:schemeClr val="tx2"/>
              </a:solidFill>
              <a:round/>
              <a:headEnd/>
              <a:tailEnd/>
            </a:ln>
            <a:effectLst/>
          </p:spPr>
          <p:txBody>
            <a:bodyPr/>
            <a:lstStyle/>
            <a:p>
              <a:endParaRPr lang="en-US"/>
            </a:p>
          </p:txBody>
        </p:sp>
        <p:sp>
          <p:nvSpPr>
            <p:cNvPr id="66998" name="Line 2486"/>
            <p:cNvSpPr>
              <a:spLocks noChangeShapeType="1"/>
            </p:cNvSpPr>
            <p:nvPr/>
          </p:nvSpPr>
          <p:spPr bwMode="auto">
            <a:xfrm>
              <a:off x="2197" y="1375"/>
              <a:ext cx="16" cy="1"/>
            </a:xfrm>
            <a:prstGeom prst="line">
              <a:avLst/>
            </a:prstGeom>
            <a:noFill/>
            <a:ln w="12700">
              <a:solidFill>
                <a:schemeClr val="tx2"/>
              </a:solidFill>
              <a:round/>
              <a:headEnd/>
              <a:tailEnd/>
            </a:ln>
            <a:effectLst/>
          </p:spPr>
          <p:txBody>
            <a:bodyPr/>
            <a:lstStyle/>
            <a:p>
              <a:endParaRPr lang="en-US"/>
            </a:p>
          </p:txBody>
        </p:sp>
        <p:sp>
          <p:nvSpPr>
            <p:cNvPr id="66999" name="Line 2487"/>
            <p:cNvSpPr>
              <a:spLocks noChangeShapeType="1"/>
            </p:cNvSpPr>
            <p:nvPr/>
          </p:nvSpPr>
          <p:spPr bwMode="auto">
            <a:xfrm>
              <a:off x="2245" y="1375"/>
              <a:ext cx="16" cy="1"/>
            </a:xfrm>
            <a:prstGeom prst="line">
              <a:avLst/>
            </a:prstGeom>
            <a:noFill/>
            <a:ln w="12700">
              <a:solidFill>
                <a:schemeClr val="tx2"/>
              </a:solidFill>
              <a:round/>
              <a:headEnd/>
              <a:tailEnd/>
            </a:ln>
            <a:effectLst/>
          </p:spPr>
          <p:txBody>
            <a:bodyPr/>
            <a:lstStyle/>
            <a:p>
              <a:endParaRPr lang="en-US"/>
            </a:p>
          </p:txBody>
        </p:sp>
        <p:sp>
          <p:nvSpPr>
            <p:cNvPr id="67000" name="Line 2488"/>
            <p:cNvSpPr>
              <a:spLocks noChangeShapeType="1"/>
            </p:cNvSpPr>
            <p:nvPr/>
          </p:nvSpPr>
          <p:spPr bwMode="auto">
            <a:xfrm>
              <a:off x="2293" y="1375"/>
              <a:ext cx="16" cy="1"/>
            </a:xfrm>
            <a:prstGeom prst="line">
              <a:avLst/>
            </a:prstGeom>
            <a:noFill/>
            <a:ln w="12700">
              <a:solidFill>
                <a:schemeClr val="tx2"/>
              </a:solidFill>
              <a:round/>
              <a:headEnd/>
              <a:tailEnd/>
            </a:ln>
            <a:effectLst/>
          </p:spPr>
          <p:txBody>
            <a:bodyPr/>
            <a:lstStyle/>
            <a:p>
              <a:endParaRPr lang="en-US"/>
            </a:p>
          </p:txBody>
        </p:sp>
        <p:sp>
          <p:nvSpPr>
            <p:cNvPr id="67001" name="Line 2489"/>
            <p:cNvSpPr>
              <a:spLocks noChangeShapeType="1"/>
            </p:cNvSpPr>
            <p:nvPr/>
          </p:nvSpPr>
          <p:spPr bwMode="auto">
            <a:xfrm>
              <a:off x="2341" y="1375"/>
              <a:ext cx="16" cy="1"/>
            </a:xfrm>
            <a:prstGeom prst="line">
              <a:avLst/>
            </a:prstGeom>
            <a:noFill/>
            <a:ln w="12700">
              <a:solidFill>
                <a:schemeClr val="tx2"/>
              </a:solidFill>
              <a:round/>
              <a:headEnd/>
              <a:tailEnd/>
            </a:ln>
            <a:effectLst/>
          </p:spPr>
          <p:txBody>
            <a:bodyPr/>
            <a:lstStyle/>
            <a:p>
              <a:endParaRPr lang="en-US"/>
            </a:p>
          </p:txBody>
        </p:sp>
        <p:sp>
          <p:nvSpPr>
            <p:cNvPr id="67002" name="Line 2490"/>
            <p:cNvSpPr>
              <a:spLocks noChangeShapeType="1"/>
            </p:cNvSpPr>
            <p:nvPr/>
          </p:nvSpPr>
          <p:spPr bwMode="auto">
            <a:xfrm>
              <a:off x="2389" y="1375"/>
              <a:ext cx="16" cy="1"/>
            </a:xfrm>
            <a:prstGeom prst="line">
              <a:avLst/>
            </a:prstGeom>
            <a:noFill/>
            <a:ln w="12700">
              <a:solidFill>
                <a:schemeClr val="tx2"/>
              </a:solidFill>
              <a:round/>
              <a:headEnd/>
              <a:tailEnd/>
            </a:ln>
            <a:effectLst/>
          </p:spPr>
          <p:txBody>
            <a:bodyPr/>
            <a:lstStyle/>
            <a:p>
              <a:endParaRPr lang="en-US"/>
            </a:p>
          </p:txBody>
        </p:sp>
        <p:sp>
          <p:nvSpPr>
            <p:cNvPr id="67003" name="Line 2491"/>
            <p:cNvSpPr>
              <a:spLocks noChangeShapeType="1"/>
            </p:cNvSpPr>
            <p:nvPr/>
          </p:nvSpPr>
          <p:spPr bwMode="auto">
            <a:xfrm>
              <a:off x="2437" y="1375"/>
              <a:ext cx="16" cy="1"/>
            </a:xfrm>
            <a:prstGeom prst="line">
              <a:avLst/>
            </a:prstGeom>
            <a:noFill/>
            <a:ln w="12700">
              <a:solidFill>
                <a:schemeClr val="tx2"/>
              </a:solidFill>
              <a:round/>
              <a:headEnd/>
              <a:tailEnd/>
            </a:ln>
            <a:effectLst/>
          </p:spPr>
          <p:txBody>
            <a:bodyPr/>
            <a:lstStyle/>
            <a:p>
              <a:endParaRPr lang="en-US"/>
            </a:p>
          </p:txBody>
        </p:sp>
        <p:sp>
          <p:nvSpPr>
            <p:cNvPr id="67004" name="Line 2492"/>
            <p:cNvSpPr>
              <a:spLocks noChangeShapeType="1"/>
            </p:cNvSpPr>
            <p:nvPr/>
          </p:nvSpPr>
          <p:spPr bwMode="auto">
            <a:xfrm>
              <a:off x="2485" y="1375"/>
              <a:ext cx="16" cy="1"/>
            </a:xfrm>
            <a:prstGeom prst="line">
              <a:avLst/>
            </a:prstGeom>
            <a:noFill/>
            <a:ln w="12700">
              <a:solidFill>
                <a:schemeClr val="tx2"/>
              </a:solidFill>
              <a:round/>
              <a:headEnd/>
              <a:tailEnd/>
            </a:ln>
            <a:effectLst/>
          </p:spPr>
          <p:txBody>
            <a:bodyPr/>
            <a:lstStyle/>
            <a:p>
              <a:endParaRPr lang="en-US"/>
            </a:p>
          </p:txBody>
        </p:sp>
        <p:sp>
          <p:nvSpPr>
            <p:cNvPr id="67005" name="Line 2493"/>
            <p:cNvSpPr>
              <a:spLocks noChangeShapeType="1"/>
            </p:cNvSpPr>
            <p:nvPr/>
          </p:nvSpPr>
          <p:spPr bwMode="auto">
            <a:xfrm>
              <a:off x="2533" y="1375"/>
              <a:ext cx="16" cy="1"/>
            </a:xfrm>
            <a:prstGeom prst="line">
              <a:avLst/>
            </a:prstGeom>
            <a:noFill/>
            <a:ln w="12700">
              <a:solidFill>
                <a:schemeClr val="tx2"/>
              </a:solidFill>
              <a:round/>
              <a:headEnd/>
              <a:tailEnd/>
            </a:ln>
            <a:effectLst/>
          </p:spPr>
          <p:txBody>
            <a:bodyPr/>
            <a:lstStyle/>
            <a:p>
              <a:endParaRPr lang="en-US"/>
            </a:p>
          </p:txBody>
        </p:sp>
        <p:sp>
          <p:nvSpPr>
            <p:cNvPr id="67006" name="Line 2494"/>
            <p:cNvSpPr>
              <a:spLocks noChangeShapeType="1"/>
            </p:cNvSpPr>
            <p:nvPr/>
          </p:nvSpPr>
          <p:spPr bwMode="auto">
            <a:xfrm>
              <a:off x="2580" y="1375"/>
              <a:ext cx="16" cy="1"/>
            </a:xfrm>
            <a:prstGeom prst="line">
              <a:avLst/>
            </a:prstGeom>
            <a:noFill/>
            <a:ln w="12700">
              <a:solidFill>
                <a:schemeClr val="tx2"/>
              </a:solidFill>
              <a:round/>
              <a:headEnd/>
              <a:tailEnd/>
            </a:ln>
            <a:effectLst/>
          </p:spPr>
          <p:txBody>
            <a:bodyPr/>
            <a:lstStyle/>
            <a:p>
              <a:endParaRPr lang="en-US"/>
            </a:p>
          </p:txBody>
        </p:sp>
        <p:sp>
          <p:nvSpPr>
            <p:cNvPr id="67007" name="Line 2495"/>
            <p:cNvSpPr>
              <a:spLocks noChangeShapeType="1"/>
            </p:cNvSpPr>
            <p:nvPr/>
          </p:nvSpPr>
          <p:spPr bwMode="auto">
            <a:xfrm>
              <a:off x="2628" y="1375"/>
              <a:ext cx="16" cy="1"/>
            </a:xfrm>
            <a:prstGeom prst="line">
              <a:avLst/>
            </a:prstGeom>
            <a:noFill/>
            <a:ln w="12700">
              <a:solidFill>
                <a:schemeClr val="tx2"/>
              </a:solidFill>
              <a:round/>
              <a:headEnd/>
              <a:tailEnd/>
            </a:ln>
            <a:effectLst/>
          </p:spPr>
          <p:txBody>
            <a:bodyPr/>
            <a:lstStyle/>
            <a:p>
              <a:endParaRPr lang="en-US"/>
            </a:p>
          </p:txBody>
        </p:sp>
        <p:sp>
          <p:nvSpPr>
            <p:cNvPr id="67008" name="Line 2496"/>
            <p:cNvSpPr>
              <a:spLocks noChangeShapeType="1"/>
            </p:cNvSpPr>
            <p:nvPr/>
          </p:nvSpPr>
          <p:spPr bwMode="auto">
            <a:xfrm>
              <a:off x="2676" y="1375"/>
              <a:ext cx="16" cy="1"/>
            </a:xfrm>
            <a:prstGeom prst="line">
              <a:avLst/>
            </a:prstGeom>
            <a:noFill/>
            <a:ln w="12700">
              <a:solidFill>
                <a:schemeClr val="tx2"/>
              </a:solidFill>
              <a:round/>
              <a:headEnd/>
              <a:tailEnd/>
            </a:ln>
            <a:effectLst/>
          </p:spPr>
          <p:txBody>
            <a:bodyPr/>
            <a:lstStyle/>
            <a:p>
              <a:endParaRPr lang="en-US"/>
            </a:p>
          </p:txBody>
        </p:sp>
        <p:sp>
          <p:nvSpPr>
            <p:cNvPr id="67009" name="Line 2497"/>
            <p:cNvSpPr>
              <a:spLocks noChangeShapeType="1"/>
            </p:cNvSpPr>
            <p:nvPr/>
          </p:nvSpPr>
          <p:spPr bwMode="auto">
            <a:xfrm>
              <a:off x="2724" y="1375"/>
              <a:ext cx="16" cy="1"/>
            </a:xfrm>
            <a:prstGeom prst="line">
              <a:avLst/>
            </a:prstGeom>
            <a:noFill/>
            <a:ln w="12700">
              <a:solidFill>
                <a:schemeClr val="tx2"/>
              </a:solidFill>
              <a:round/>
              <a:headEnd/>
              <a:tailEnd/>
            </a:ln>
            <a:effectLst/>
          </p:spPr>
          <p:txBody>
            <a:bodyPr/>
            <a:lstStyle/>
            <a:p>
              <a:endParaRPr lang="en-US"/>
            </a:p>
          </p:txBody>
        </p:sp>
        <p:sp>
          <p:nvSpPr>
            <p:cNvPr id="67010" name="Line 2498"/>
            <p:cNvSpPr>
              <a:spLocks noChangeShapeType="1"/>
            </p:cNvSpPr>
            <p:nvPr/>
          </p:nvSpPr>
          <p:spPr bwMode="auto">
            <a:xfrm>
              <a:off x="2772" y="1375"/>
              <a:ext cx="16" cy="1"/>
            </a:xfrm>
            <a:prstGeom prst="line">
              <a:avLst/>
            </a:prstGeom>
            <a:noFill/>
            <a:ln w="12700">
              <a:solidFill>
                <a:schemeClr val="tx2"/>
              </a:solidFill>
              <a:round/>
              <a:headEnd/>
              <a:tailEnd/>
            </a:ln>
            <a:effectLst/>
          </p:spPr>
          <p:txBody>
            <a:bodyPr/>
            <a:lstStyle/>
            <a:p>
              <a:endParaRPr lang="en-US"/>
            </a:p>
          </p:txBody>
        </p:sp>
        <p:sp>
          <p:nvSpPr>
            <p:cNvPr id="67011" name="Line 2499"/>
            <p:cNvSpPr>
              <a:spLocks noChangeShapeType="1"/>
            </p:cNvSpPr>
            <p:nvPr/>
          </p:nvSpPr>
          <p:spPr bwMode="auto">
            <a:xfrm>
              <a:off x="2820" y="1375"/>
              <a:ext cx="16" cy="1"/>
            </a:xfrm>
            <a:prstGeom prst="line">
              <a:avLst/>
            </a:prstGeom>
            <a:noFill/>
            <a:ln w="12700">
              <a:solidFill>
                <a:schemeClr val="tx2"/>
              </a:solidFill>
              <a:round/>
              <a:headEnd/>
              <a:tailEnd/>
            </a:ln>
            <a:effectLst/>
          </p:spPr>
          <p:txBody>
            <a:bodyPr/>
            <a:lstStyle/>
            <a:p>
              <a:endParaRPr lang="en-US"/>
            </a:p>
          </p:txBody>
        </p:sp>
        <p:sp>
          <p:nvSpPr>
            <p:cNvPr id="67012" name="Line 2500"/>
            <p:cNvSpPr>
              <a:spLocks noChangeShapeType="1"/>
            </p:cNvSpPr>
            <p:nvPr/>
          </p:nvSpPr>
          <p:spPr bwMode="auto">
            <a:xfrm>
              <a:off x="2868" y="1375"/>
              <a:ext cx="16" cy="1"/>
            </a:xfrm>
            <a:prstGeom prst="line">
              <a:avLst/>
            </a:prstGeom>
            <a:noFill/>
            <a:ln w="12700">
              <a:solidFill>
                <a:schemeClr val="tx2"/>
              </a:solidFill>
              <a:round/>
              <a:headEnd/>
              <a:tailEnd/>
            </a:ln>
            <a:effectLst/>
          </p:spPr>
          <p:txBody>
            <a:bodyPr/>
            <a:lstStyle/>
            <a:p>
              <a:endParaRPr lang="en-US"/>
            </a:p>
          </p:txBody>
        </p:sp>
        <p:sp>
          <p:nvSpPr>
            <p:cNvPr id="67013" name="Line 2501"/>
            <p:cNvSpPr>
              <a:spLocks noChangeShapeType="1"/>
            </p:cNvSpPr>
            <p:nvPr/>
          </p:nvSpPr>
          <p:spPr bwMode="auto">
            <a:xfrm>
              <a:off x="2916" y="1375"/>
              <a:ext cx="16" cy="1"/>
            </a:xfrm>
            <a:prstGeom prst="line">
              <a:avLst/>
            </a:prstGeom>
            <a:noFill/>
            <a:ln w="12700">
              <a:solidFill>
                <a:schemeClr val="tx2"/>
              </a:solidFill>
              <a:round/>
              <a:headEnd/>
              <a:tailEnd/>
            </a:ln>
            <a:effectLst/>
          </p:spPr>
          <p:txBody>
            <a:bodyPr/>
            <a:lstStyle/>
            <a:p>
              <a:endParaRPr lang="en-US"/>
            </a:p>
          </p:txBody>
        </p:sp>
        <p:sp>
          <p:nvSpPr>
            <p:cNvPr id="67014" name="Line 2502"/>
            <p:cNvSpPr>
              <a:spLocks noChangeShapeType="1"/>
            </p:cNvSpPr>
            <p:nvPr/>
          </p:nvSpPr>
          <p:spPr bwMode="auto">
            <a:xfrm>
              <a:off x="2964" y="1375"/>
              <a:ext cx="16" cy="1"/>
            </a:xfrm>
            <a:prstGeom prst="line">
              <a:avLst/>
            </a:prstGeom>
            <a:noFill/>
            <a:ln w="12700">
              <a:solidFill>
                <a:schemeClr val="tx2"/>
              </a:solidFill>
              <a:round/>
              <a:headEnd/>
              <a:tailEnd/>
            </a:ln>
            <a:effectLst/>
          </p:spPr>
          <p:txBody>
            <a:bodyPr/>
            <a:lstStyle/>
            <a:p>
              <a:endParaRPr lang="en-US"/>
            </a:p>
          </p:txBody>
        </p:sp>
        <p:sp>
          <p:nvSpPr>
            <p:cNvPr id="67015" name="Line 2503"/>
            <p:cNvSpPr>
              <a:spLocks noChangeShapeType="1"/>
            </p:cNvSpPr>
            <p:nvPr/>
          </p:nvSpPr>
          <p:spPr bwMode="auto">
            <a:xfrm>
              <a:off x="3012" y="1375"/>
              <a:ext cx="16" cy="1"/>
            </a:xfrm>
            <a:prstGeom prst="line">
              <a:avLst/>
            </a:prstGeom>
            <a:noFill/>
            <a:ln w="12700">
              <a:solidFill>
                <a:schemeClr val="tx2"/>
              </a:solidFill>
              <a:round/>
              <a:headEnd/>
              <a:tailEnd/>
            </a:ln>
            <a:effectLst/>
          </p:spPr>
          <p:txBody>
            <a:bodyPr/>
            <a:lstStyle/>
            <a:p>
              <a:endParaRPr lang="en-US"/>
            </a:p>
          </p:txBody>
        </p:sp>
        <p:sp>
          <p:nvSpPr>
            <p:cNvPr id="67016" name="Line 2504"/>
            <p:cNvSpPr>
              <a:spLocks noChangeShapeType="1"/>
            </p:cNvSpPr>
            <p:nvPr/>
          </p:nvSpPr>
          <p:spPr bwMode="auto">
            <a:xfrm>
              <a:off x="3060" y="1375"/>
              <a:ext cx="16" cy="1"/>
            </a:xfrm>
            <a:prstGeom prst="line">
              <a:avLst/>
            </a:prstGeom>
            <a:noFill/>
            <a:ln w="12700">
              <a:solidFill>
                <a:schemeClr val="tx2"/>
              </a:solidFill>
              <a:round/>
              <a:headEnd/>
              <a:tailEnd/>
            </a:ln>
            <a:effectLst/>
          </p:spPr>
          <p:txBody>
            <a:bodyPr/>
            <a:lstStyle/>
            <a:p>
              <a:endParaRPr lang="en-US"/>
            </a:p>
          </p:txBody>
        </p:sp>
        <p:sp>
          <p:nvSpPr>
            <p:cNvPr id="67017" name="Line 2505"/>
            <p:cNvSpPr>
              <a:spLocks noChangeShapeType="1"/>
            </p:cNvSpPr>
            <p:nvPr/>
          </p:nvSpPr>
          <p:spPr bwMode="auto">
            <a:xfrm>
              <a:off x="3108" y="1375"/>
              <a:ext cx="16" cy="1"/>
            </a:xfrm>
            <a:prstGeom prst="line">
              <a:avLst/>
            </a:prstGeom>
            <a:noFill/>
            <a:ln w="12700">
              <a:solidFill>
                <a:schemeClr val="tx2"/>
              </a:solidFill>
              <a:round/>
              <a:headEnd/>
              <a:tailEnd/>
            </a:ln>
            <a:effectLst/>
          </p:spPr>
          <p:txBody>
            <a:bodyPr/>
            <a:lstStyle/>
            <a:p>
              <a:endParaRPr lang="en-US"/>
            </a:p>
          </p:txBody>
        </p:sp>
        <p:sp>
          <p:nvSpPr>
            <p:cNvPr id="67018" name="Line 2506"/>
            <p:cNvSpPr>
              <a:spLocks noChangeShapeType="1"/>
            </p:cNvSpPr>
            <p:nvPr/>
          </p:nvSpPr>
          <p:spPr bwMode="auto">
            <a:xfrm>
              <a:off x="3156" y="1375"/>
              <a:ext cx="15" cy="1"/>
            </a:xfrm>
            <a:prstGeom prst="line">
              <a:avLst/>
            </a:prstGeom>
            <a:noFill/>
            <a:ln w="12700">
              <a:solidFill>
                <a:schemeClr val="tx2"/>
              </a:solidFill>
              <a:round/>
              <a:headEnd/>
              <a:tailEnd/>
            </a:ln>
            <a:effectLst/>
          </p:spPr>
          <p:txBody>
            <a:bodyPr/>
            <a:lstStyle/>
            <a:p>
              <a:endParaRPr lang="en-US"/>
            </a:p>
          </p:txBody>
        </p:sp>
        <p:sp>
          <p:nvSpPr>
            <p:cNvPr id="67019" name="Line 2507"/>
            <p:cNvSpPr>
              <a:spLocks noChangeShapeType="1"/>
            </p:cNvSpPr>
            <p:nvPr/>
          </p:nvSpPr>
          <p:spPr bwMode="auto">
            <a:xfrm>
              <a:off x="3203" y="1375"/>
              <a:ext cx="16" cy="1"/>
            </a:xfrm>
            <a:prstGeom prst="line">
              <a:avLst/>
            </a:prstGeom>
            <a:noFill/>
            <a:ln w="12700">
              <a:solidFill>
                <a:schemeClr val="tx2"/>
              </a:solidFill>
              <a:round/>
              <a:headEnd/>
              <a:tailEnd/>
            </a:ln>
            <a:effectLst/>
          </p:spPr>
          <p:txBody>
            <a:bodyPr/>
            <a:lstStyle/>
            <a:p>
              <a:endParaRPr lang="en-US"/>
            </a:p>
          </p:txBody>
        </p:sp>
        <p:sp>
          <p:nvSpPr>
            <p:cNvPr id="67020" name="Line 2508"/>
            <p:cNvSpPr>
              <a:spLocks noChangeShapeType="1"/>
            </p:cNvSpPr>
            <p:nvPr/>
          </p:nvSpPr>
          <p:spPr bwMode="auto">
            <a:xfrm>
              <a:off x="3251" y="1375"/>
              <a:ext cx="16" cy="1"/>
            </a:xfrm>
            <a:prstGeom prst="line">
              <a:avLst/>
            </a:prstGeom>
            <a:noFill/>
            <a:ln w="12700">
              <a:solidFill>
                <a:schemeClr val="tx2"/>
              </a:solidFill>
              <a:round/>
              <a:headEnd/>
              <a:tailEnd/>
            </a:ln>
            <a:effectLst/>
          </p:spPr>
          <p:txBody>
            <a:bodyPr/>
            <a:lstStyle/>
            <a:p>
              <a:endParaRPr lang="en-US"/>
            </a:p>
          </p:txBody>
        </p:sp>
        <p:sp>
          <p:nvSpPr>
            <p:cNvPr id="67021" name="Line 2509"/>
            <p:cNvSpPr>
              <a:spLocks noChangeShapeType="1"/>
            </p:cNvSpPr>
            <p:nvPr/>
          </p:nvSpPr>
          <p:spPr bwMode="auto">
            <a:xfrm>
              <a:off x="3299" y="1375"/>
              <a:ext cx="16" cy="1"/>
            </a:xfrm>
            <a:prstGeom prst="line">
              <a:avLst/>
            </a:prstGeom>
            <a:noFill/>
            <a:ln w="12700">
              <a:solidFill>
                <a:schemeClr val="tx2"/>
              </a:solidFill>
              <a:round/>
              <a:headEnd/>
              <a:tailEnd/>
            </a:ln>
            <a:effectLst/>
          </p:spPr>
          <p:txBody>
            <a:bodyPr/>
            <a:lstStyle/>
            <a:p>
              <a:endParaRPr lang="en-US"/>
            </a:p>
          </p:txBody>
        </p:sp>
        <p:sp>
          <p:nvSpPr>
            <p:cNvPr id="67022" name="Line 2510"/>
            <p:cNvSpPr>
              <a:spLocks noChangeShapeType="1"/>
            </p:cNvSpPr>
            <p:nvPr/>
          </p:nvSpPr>
          <p:spPr bwMode="auto">
            <a:xfrm>
              <a:off x="3347" y="1375"/>
              <a:ext cx="16" cy="1"/>
            </a:xfrm>
            <a:prstGeom prst="line">
              <a:avLst/>
            </a:prstGeom>
            <a:noFill/>
            <a:ln w="12700">
              <a:solidFill>
                <a:schemeClr val="tx2"/>
              </a:solidFill>
              <a:round/>
              <a:headEnd/>
              <a:tailEnd/>
            </a:ln>
            <a:effectLst/>
          </p:spPr>
          <p:txBody>
            <a:bodyPr/>
            <a:lstStyle/>
            <a:p>
              <a:endParaRPr lang="en-US"/>
            </a:p>
          </p:txBody>
        </p:sp>
        <p:sp>
          <p:nvSpPr>
            <p:cNvPr id="67023" name="Line 2511"/>
            <p:cNvSpPr>
              <a:spLocks noChangeShapeType="1"/>
            </p:cNvSpPr>
            <p:nvPr/>
          </p:nvSpPr>
          <p:spPr bwMode="auto">
            <a:xfrm>
              <a:off x="3395" y="1375"/>
              <a:ext cx="16" cy="1"/>
            </a:xfrm>
            <a:prstGeom prst="line">
              <a:avLst/>
            </a:prstGeom>
            <a:noFill/>
            <a:ln w="12700">
              <a:solidFill>
                <a:schemeClr val="tx2"/>
              </a:solidFill>
              <a:round/>
              <a:headEnd/>
              <a:tailEnd/>
            </a:ln>
            <a:effectLst/>
          </p:spPr>
          <p:txBody>
            <a:bodyPr/>
            <a:lstStyle/>
            <a:p>
              <a:endParaRPr lang="en-US"/>
            </a:p>
          </p:txBody>
        </p:sp>
        <p:sp>
          <p:nvSpPr>
            <p:cNvPr id="67024" name="Line 2512"/>
            <p:cNvSpPr>
              <a:spLocks noChangeShapeType="1"/>
            </p:cNvSpPr>
            <p:nvPr/>
          </p:nvSpPr>
          <p:spPr bwMode="auto">
            <a:xfrm>
              <a:off x="3443" y="1375"/>
              <a:ext cx="16" cy="1"/>
            </a:xfrm>
            <a:prstGeom prst="line">
              <a:avLst/>
            </a:prstGeom>
            <a:noFill/>
            <a:ln w="12700">
              <a:solidFill>
                <a:schemeClr val="tx2"/>
              </a:solidFill>
              <a:round/>
              <a:headEnd/>
              <a:tailEnd/>
            </a:ln>
            <a:effectLst/>
          </p:spPr>
          <p:txBody>
            <a:bodyPr/>
            <a:lstStyle/>
            <a:p>
              <a:endParaRPr lang="en-US"/>
            </a:p>
          </p:txBody>
        </p:sp>
        <p:sp>
          <p:nvSpPr>
            <p:cNvPr id="67025" name="Line 2513"/>
            <p:cNvSpPr>
              <a:spLocks noChangeShapeType="1"/>
            </p:cNvSpPr>
            <p:nvPr/>
          </p:nvSpPr>
          <p:spPr bwMode="auto">
            <a:xfrm>
              <a:off x="3491" y="1375"/>
              <a:ext cx="16" cy="1"/>
            </a:xfrm>
            <a:prstGeom prst="line">
              <a:avLst/>
            </a:prstGeom>
            <a:noFill/>
            <a:ln w="12700">
              <a:solidFill>
                <a:schemeClr val="tx2"/>
              </a:solidFill>
              <a:round/>
              <a:headEnd/>
              <a:tailEnd/>
            </a:ln>
            <a:effectLst/>
          </p:spPr>
          <p:txBody>
            <a:bodyPr/>
            <a:lstStyle/>
            <a:p>
              <a:endParaRPr lang="en-US"/>
            </a:p>
          </p:txBody>
        </p:sp>
        <p:sp>
          <p:nvSpPr>
            <p:cNvPr id="67026" name="Line 2514"/>
            <p:cNvSpPr>
              <a:spLocks noChangeShapeType="1"/>
            </p:cNvSpPr>
            <p:nvPr/>
          </p:nvSpPr>
          <p:spPr bwMode="auto">
            <a:xfrm>
              <a:off x="3539" y="1375"/>
              <a:ext cx="16" cy="1"/>
            </a:xfrm>
            <a:prstGeom prst="line">
              <a:avLst/>
            </a:prstGeom>
            <a:noFill/>
            <a:ln w="12700">
              <a:solidFill>
                <a:schemeClr val="tx2"/>
              </a:solidFill>
              <a:round/>
              <a:headEnd/>
              <a:tailEnd/>
            </a:ln>
            <a:effectLst/>
          </p:spPr>
          <p:txBody>
            <a:bodyPr/>
            <a:lstStyle/>
            <a:p>
              <a:endParaRPr lang="en-US"/>
            </a:p>
          </p:txBody>
        </p:sp>
        <p:sp>
          <p:nvSpPr>
            <p:cNvPr id="67027" name="Line 2515"/>
            <p:cNvSpPr>
              <a:spLocks noChangeShapeType="1"/>
            </p:cNvSpPr>
            <p:nvPr/>
          </p:nvSpPr>
          <p:spPr bwMode="auto">
            <a:xfrm>
              <a:off x="3587" y="1375"/>
              <a:ext cx="16" cy="1"/>
            </a:xfrm>
            <a:prstGeom prst="line">
              <a:avLst/>
            </a:prstGeom>
            <a:noFill/>
            <a:ln w="12700">
              <a:solidFill>
                <a:schemeClr val="tx2"/>
              </a:solidFill>
              <a:round/>
              <a:headEnd/>
              <a:tailEnd/>
            </a:ln>
            <a:effectLst/>
          </p:spPr>
          <p:txBody>
            <a:bodyPr/>
            <a:lstStyle/>
            <a:p>
              <a:endParaRPr lang="en-US"/>
            </a:p>
          </p:txBody>
        </p:sp>
        <p:sp>
          <p:nvSpPr>
            <p:cNvPr id="67028" name="Line 2516"/>
            <p:cNvSpPr>
              <a:spLocks noChangeShapeType="1"/>
            </p:cNvSpPr>
            <p:nvPr/>
          </p:nvSpPr>
          <p:spPr bwMode="auto">
            <a:xfrm>
              <a:off x="3635" y="1375"/>
              <a:ext cx="16" cy="1"/>
            </a:xfrm>
            <a:prstGeom prst="line">
              <a:avLst/>
            </a:prstGeom>
            <a:noFill/>
            <a:ln w="12700">
              <a:solidFill>
                <a:schemeClr val="tx2"/>
              </a:solidFill>
              <a:round/>
              <a:headEnd/>
              <a:tailEnd/>
            </a:ln>
            <a:effectLst/>
          </p:spPr>
          <p:txBody>
            <a:bodyPr/>
            <a:lstStyle/>
            <a:p>
              <a:endParaRPr lang="en-US"/>
            </a:p>
          </p:txBody>
        </p:sp>
        <p:sp>
          <p:nvSpPr>
            <p:cNvPr id="67029" name="Line 2517"/>
            <p:cNvSpPr>
              <a:spLocks noChangeShapeType="1"/>
            </p:cNvSpPr>
            <p:nvPr/>
          </p:nvSpPr>
          <p:spPr bwMode="auto">
            <a:xfrm>
              <a:off x="3683" y="1375"/>
              <a:ext cx="16" cy="1"/>
            </a:xfrm>
            <a:prstGeom prst="line">
              <a:avLst/>
            </a:prstGeom>
            <a:noFill/>
            <a:ln w="12700">
              <a:solidFill>
                <a:schemeClr val="tx2"/>
              </a:solidFill>
              <a:round/>
              <a:headEnd/>
              <a:tailEnd/>
            </a:ln>
            <a:effectLst/>
          </p:spPr>
          <p:txBody>
            <a:bodyPr/>
            <a:lstStyle/>
            <a:p>
              <a:endParaRPr lang="en-US"/>
            </a:p>
          </p:txBody>
        </p:sp>
        <p:sp>
          <p:nvSpPr>
            <p:cNvPr id="67030" name="Line 2518"/>
            <p:cNvSpPr>
              <a:spLocks noChangeShapeType="1"/>
            </p:cNvSpPr>
            <p:nvPr/>
          </p:nvSpPr>
          <p:spPr bwMode="auto">
            <a:xfrm>
              <a:off x="3731" y="1375"/>
              <a:ext cx="16" cy="1"/>
            </a:xfrm>
            <a:prstGeom prst="line">
              <a:avLst/>
            </a:prstGeom>
            <a:noFill/>
            <a:ln w="12700">
              <a:solidFill>
                <a:schemeClr val="tx2"/>
              </a:solidFill>
              <a:round/>
              <a:headEnd/>
              <a:tailEnd/>
            </a:ln>
            <a:effectLst/>
          </p:spPr>
          <p:txBody>
            <a:bodyPr/>
            <a:lstStyle/>
            <a:p>
              <a:endParaRPr lang="en-US"/>
            </a:p>
          </p:txBody>
        </p:sp>
        <p:sp>
          <p:nvSpPr>
            <p:cNvPr id="67031" name="Line 2519"/>
            <p:cNvSpPr>
              <a:spLocks noChangeShapeType="1"/>
            </p:cNvSpPr>
            <p:nvPr/>
          </p:nvSpPr>
          <p:spPr bwMode="auto">
            <a:xfrm>
              <a:off x="3778" y="1375"/>
              <a:ext cx="16" cy="1"/>
            </a:xfrm>
            <a:prstGeom prst="line">
              <a:avLst/>
            </a:prstGeom>
            <a:noFill/>
            <a:ln w="12700">
              <a:solidFill>
                <a:schemeClr val="tx2"/>
              </a:solidFill>
              <a:round/>
              <a:headEnd/>
              <a:tailEnd/>
            </a:ln>
            <a:effectLst/>
          </p:spPr>
          <p:txBody>
            <a:bodyPr/>
            <a:lstStyle/>
            <a:p>
              <a:endParaRPr lang="en-US"/>
            </a:p>
          </p:txBody>
        </p:sp>
        <p:sp>
          <p:nvSpPr>
            <p:cNvPr id="67032" name="Line 2520"/>
            <p:cNvSpPr>
              <a:spLocks noChangeShapeType="1"/>
            </p:cNvSpPr>
            <p:nvPr/>
          </p:nvSpPr>
          <p:spPr bwMode="auto">
            <a:xfrm>
              <a:off x="3826" y="1375"/>
              <a:ext cx="16" cy="1"/>
            </a:xfrm>
            <a:prstGeom prst="line">
              <a:avLst/>
            </a:prstGeom>
            <a:noFill/>
            <a:ln w="12700">
              <a:solidFill>
                <a:schemeClr val="tx2"/>
              </a:solidFill>
              <a:round/>
              <a:headEnd/>
              <a:tailEnd/>
            </a:ln>
            <a:effectLst/>
          </p:spPr>
          <p:txBody>
            <a:bodyPr/>
            <a:lstStyle/>
            <a:p>
              <a:endParaRPr lang="en-US"/>
            </a:p>
          </p:txBody>
        </p:sp>
        <p:sp>
          <p:nvSpPr>
            <p:cNvPr id="67033" name="Line 2521"/>
            <p:cNvSpPr>
              <a:spLocks noChangeShapeType="1"/>
            </p:cNvSpPr>
            <p:nvPr/>
          </p:nvSpPr>
          <p:spPr bwMode="auto">
            <a:xfrm>
              <a:off x="3874" y="1375"/>
              <a:ext cx="16" cy="1"/>
            </a:xfrm>
            <a:prstGeom prst="line">
              <a:avLst/>
            </a:prstGeom>
            <a:noFill/>
            <a:ln w="12700">
              <a:solidFill>
                <a:schemeClr val="tx2"/>
              </a:solidFill>
              <a:round/>
              <a:headEnd/>
              <a:tailEnd/>
            </a:ln>
            <a:effectLst/>
          </p:spPr>
          <p:txBody>
            <a:bodyPr/>
            <a:lstStyle/>
            <a:p>
              <a:endParaRPr lang="en-US"/>
            </a:p>
          </p:txBody>
        </p:sp>
        <p:sp>
          <p:nvSpPr>
            <p:cNvPr id="67034" name="Line 2522"/>
            <p:cNvSpPr>
              <a:spLocks noChangeShapeType="1"/>
            </p:cNvSpPr>
            <p:nvPr/>
          </p:nvSpPr>
          <p:spPr bwMode="auto">
            <a:xfrm>
              <a:off x="3922" y="1375"/>
              <a:ext cx="16" cy="1"/>
            </a:xfrm>
            <a:prstGeom prst="line">
              <a:avLst/>
            </a:prstGeom>
            <a:noFill/>
            <a:ln w="12700">
              <a:solidFill>
                <a:schemeClr val="tx2"/>
              </a:solidFill>
              <a:round/>
              <a:headEnd/>
              <a:tailEnd/>
            </a:ln>
            <a:effectLst/>
          </p:spPr>
          <p:txBody>
            <a:bodyPr/>
            <a:lstStyle/>
            <a:p>
              <a:endParaRPr lang="en-US"/>
            </a:p>
          </p:txBody>
        </p:sp>
        <p:sp>
          <p:nvSpPr>
            <p:cNvPr id="67035" name="Line 2523"/>
            <p:cNvSpPr>
              <a:spLocks noChangeShapeType="1"/>
            </p:cNvSpPr>
            <p:nvPr/>
          </p:nvSpPr>
          <p:spPr bwMode="auto">
            <a:xfrm>
              <a:off x="3970" y="1375"/>
              <a:ext cx="16" cy="1"/>
            </a:xfrm>
            <a:prstGeom prst="line">
              <a:avLst/>
            </a:prstGeom>
            <a:noFill/>
            <a:ln w="12700">
              <a:solidFill>
                <a:schemeClr val="tx2"/>
              </a:solidFill>
              <a:round/>
              <a:headEnd/>
              <a:tailEnd/>
            </a:ln>
            <a:effectLst/>
          </p:spPr>
          <p:txBody>
            <a:bodyPr/>
            <a:lstStyle/>
            <a:p>
              <a:endParaRPr lang="en-US"/>
            </a:p>
          </p:txBody>
        </p:sp>
        <p:sp>
          <p:nvSpPr>
            <p:cNvPr id="67036" name="Line 2524"/>
            <p:cNvSpPr>
              <a:spLocks noChangeShapeType="1"/>
            </p:cNvSpPr>
            <p:nvPr/>
          </p:nvSpPr>
          <p:spPr bwMode="auto">
            <a:xfrm>
              <a:off x="4018" y="1375"/>
              <a:ext cx="16" cy="1"/>
            </a:xfrm>
            <a:prstGeom prst="line">
              <a:avLst/>
            </a:prstGeom>
            <a:noFill/>
            <a:ln w="12700">
              <a:solidFill>
                <a:schemeClr val="tx2"/>
              </a:solidFill>
              <a:round/>
              <a:headEnd/>
              <a:tailEnd/>
            </a:ln>
            <a:effectLst/>
          </p:spPr>
          <p:txBody>
            <a:bodyPr/>
            <a:lstStyle/>
            <a:p>
              <a:endParaRPr lang="en-US"/>
            </a:p>
          </p:txBody>
        </p:sp>
        <p:sp>
          <p:nvSpPr>
            <p:cNvPr id="67037" name="Line 2525"/>
            <p:cNvSpPr>
              <a:spLocks noChangeShapeType="1"/>
            </p:cNvSpPr>
            <p:nvPr/>
          </p:nvSpPr>
          <p:spPr bwMode="auto">
            <a:xfrm>
              <a:off x="4066" y="1375"/>
              <a:ext cx="16" cy="1"/>
            </a:xfrm>
            <a:prstGeom prst="line">
              <a:avLst/>
            </a:prstGeom>
            <a:noFill/>
            <a:ln w="12700">
              <a:solidFill>
                <a:schemeClr val="tx2"/>
              </a:solidFill>
              <a:round/>
              <a:headEnd/>
              <a:tailEnd/>
            </a:ln>
            <a:effectLst/>
          </p:spPr>
          <p:txBody>
            <a:bodyPr/>
            <a:lstStyle/>
            <a:p>
              <a:endParaRPr lang="en-US"/>
            </a:p>
          </p:txBody>
        </p:sp>
        <p:sp>
          <p:nvSpPr>
            <p:cNvPr id="67038" name="Line 2526"/>
            <p:cNvSpPr>
              <a:spLocks noChangeShapeType="1"/>
            </p:cNvSpPr>
            <p:nvPr/>
          </p:nvSpPr>
          <p:spPr bwMode="auto">
            <a:xfrm>
              <a:off x="4114" y="1375"/>
              <a:ext cx="16" cy="1"/>
            </a:xfrm>
            <a:prstGeom prst="line">
              <a:avLst/>
            </a:prstGeom>
            <a:noFill/>
            <a:ln w="12700">
              <a:solidFill>
                <a:schemeClr val="tx2"/>
              </a:solidFill>
              <a:round/>
              <a:headEnd/>
              <a:tailEnd/>
            </a:ln>
            <a:effectLst/>
          </p:spPr>
          <p:txBody>
            <a:bodyPr/>
            <a:lstStyle/>
            <a:p>
              <a:endParaRPr lang="en-US"/>
            </a:p>
          </p:txBody>
        </p:sp>
        <p:sp>
          <p:nvSpPr>
            <p:cNvPr id="67039" name="Line 2527"/>
            <p:cNvSpPr>
              <a:spLocks noChangeShapeType="1"/>
            </p:cNvSpPr>
            <p:nvPr/>
          </p:nvSpPr>
          <p:spPr bwMode="auto">
            <a:xfrm>
              <a:off x="4162" y="1375"/>
              <a:ext cx="16" cy="1"/>
            </a:xfrm>
            <a:prstGeom prst="line">
              <a:avLst/>
            </a:prstGeom>
            <a:noFill/>
            <a:ln w="12700">
              <a:solidFill>
                <a:schemeClr val="tx2"/>
              </a:solidFill>
              <a:round/>
              <a:headEnd/>
              <a:tailEnd/>
            </a:ln>
            <a:effectLst/>
          </p:spPr>
          <p:txBody>
            <a:bodyPr/>
            <a:lstStyle/>
            <a:p>
              <a:endParaRPr lang="en-US"/>
            </a:p>
          </p:txBody>
        </p:sp>
        <p:sp>
          <p:nvSpPr>
            <p:cNvPr id="67040" name="Line 2528"/>
            <p:cNvSpPr>
              <a:spLocks noChangeShapeType="1"/>
            </p:cNvSpPr>
            <p:nvPr/>
          </p:nvSpPr>
          <p:spPr bwMode="auto">
            <a:xfrm>
              <a:off x="4210" y="1375"/>
              <a:ext cx="16" cy="1"/>
            </a:xfrm>
            <a:prstGeom prst="line">
              <a:avLst/>
            </a:prstGeom>
            <a:noFill/>
            <a:ln w="12700">
              <a:solidFill>
                <a:schemeClr val="tx2"/>
              </a:solidFill>
              <a:round/>
              <a:headEnd/>
              <a:tailEnd/>
            </a:ln>
            <a:effectLst/>
          </p:spPr>
          <p:txBody>
            <a:bodyPr/>
            <a:lstStyle/>
            <a:p>
              <a:endParaRPr lang="en-US"/>
            </a:p>
          </p:txBody>
        </p:sp>
        <p:sp>
          <p:nvSpPr>
            <p:cNvPr id="67041" name="Line 2529"/>
            <p:cNvSpPr>
              <a:spLocks noChangeShapeType="1"/>
            </p:cNvSpPr>
            <p:nvPr/>
          </p:nvSpPr>
          <p:spPr bwMode="auto">
            <a:xfrm>
              <a:off x="4258" y="1375"/>
              <a:ext cx="16" cy="1"/>
            </a:xfrm>
            <a:prstGeom prst="line">
              <a:avLst/>
            </a:prstGeom>
            <a:noFill/>
            <a:ln w="12700">
              <a:solidFill>
                <a:schemeClr val="tx2"/>
              </a:solidFill>
              <a:round/>
              <a:headEnd/>
              <a:tailEnd/>
            </a:ln>
            <a:effectLst/>
          </p:spPr>
          <p:txBody>
            <a:bodyPr/>
            <a:lstStyle/>
            <a:p>
              <a:endParaRPr lang="en-US"/>
            </a:p>
          </p:txBody>
        </p:sp>
        <p:sp>
          <p:nvSpPr>
            <p:cNvPr id="67042" name="Line 2530"/>
            <p:cNvSpPr>
              <a:spLocks noChangeShapeType="1"/>
            </p:cNvSpPr>
            <p:nvPr/>
          </p:nvSpPr>
          <p:spPr bwMode="auto">
            <a:xfrm>
              <a:off x="4306" y="1375"/>
              <a:ext cx="16" cy="1"/>
            </a:xfrm>
            <a:prstGeom prst="line">
              <a:avLst/>
            </a:prstGeom>
            <a:noFill/>
            <a:ln w="12700">
              <a:solidFill>
                <a:schemeClr val="tx2"/>
              </a:solidFill>
              <a:round/>
              <a:headEnd/>
              <a:tailEnd/>
            </a:ln>
            <a:effectLst/>
          </p:spPr>
          <p:txBody>
            <a:bodyPr/>
            <a:lstStyle/>
            <a:p>
              <a:endParaRPr lang="en-US"/>
            </a:p>
          </p:txBody>
        </p:sp>
        <p:sp>
          <p:nvSpPr>
            <p:cNvPr id="67043" name="Line 2531"/>
            <p:cNvSpPr>
              <a:spLocks noChangeShapeType="1"/>
            </p:cNvSpPr>
            <p:nvPr/>
          </p:nvSpPr>
          <p:spPr bwMode="auto">
            <a:xfrm>
              <a:off x="4353" y="1375"/>
              <a:ext cx="16" cy="1"/>
            </a:xfrm>
            <a:prstGeom prst="line">
              <a:avLst/>
            </a:prstGeom>
            <a:noFill/>
            <a:ln w="12700">
              <a:solidFill>
                <a:schemeClr val="tx2"/>
              </a:solidFill>
              <a:round/>
              <a:headEnd/>
              <a:tailEnd/>
            </a:ln>
            <a:effectLst/>
          </p:spPr>
          <p:txBody>
            <a:bodyPr/>
            <a:lstStyle/>
            <a:p>
              <a:endParaRPr lang="en-US"/>
            </a:p>
          </p:txBody>
        </p:sp>
        <p:sp>
          <p:nvSpPr>
            <p:cNvPr id="67044" name="Line 2532"/>
            <p:cNvSpPr>
              <a:spLocks noChangeShapeType="1"/>
            </p:cNvSpPr>
            <p:nvPr/>
          </p:nvSpPr>
          <p:spPr bwMode="auto">
            <a:xfrm>
              <a:off x="4401" y="1375"/>
              <a:ext cx="16" cy="1"/>
            </a:xfrm>
            <a:prstGeom prst="line">
              <a:avLst/>
            </a:prstGeom>
            <a:noFill/>
            <a:ln w="12700">
              <a:solidFill>
                <a:schemeClr val="tx2"/>
              </a:solidFill>
              <a:round/>
              <a:headEnd/>
              <a:tailEnd/>
            </a:ln>
            <a:effectLst/>
          </p:spPr>
          <p:txBody>
            <a:bodyPr/>
            <a:lstStyle/>
            <a:p>
              <a:endParaRPr lang="en-US"/>
            </a:p>
          </p:txBody>
        </p:sp>
        <p:sp>
          <p:nvSpPr>
            <p:cNvPr id="67045" name="Line 2533"/>
            <p:cNvSpPr>
              <a:spLocks noChangeShapeType="1"/>
            </p:cNvSpPr>
            <p:nvPr/>
          </p:nvSpPr>
          <p:spPr bwMode="auto">
            <a:xfrm>
              <a:off x="4449" y="1375"/>
              <a:ext cx="16" cy="1"/>
            </a:xfrm>
            <a:prstGeom prst="line">
              <a:avLst/>
            </a:prstGeom>
            <a:noFill/>
            <a:ln w="12700">
              <a:solidFill>
                <a:schemeClr val="tx2"/>
              </a:solidFill>
              <a:round/>
              <a:headEnd/>
              <a:tailEnd/>
            </a:ln>
            <a:effectLst/>
          </p:spPr>
          <p:txBody>
            <a:bodyPr/>
            <a:lstStyle/>
            <a:p>
              <a:endParaRPr lang="en-US"/>
            </a:p>
          </p:txBody>
        </p:sp>
        <p:sp>
          <p:nvSpPr>
            <p:cNvPr id="67046" name="Line 2534"/>
            <p:cNvSpPr>
              <a:spLocks noChangeShapeType="1"/>
            </p:cNvSpPr>
            <p:nvPr/>
          </p:nvSpPr>
          <p:spPr bwMode="auto">
            <a:xfrm>
              <a:off x="4497" y="1375"/>
              <a:ext cx="16" cy="1"/>
            </a:xfrm>
            <a:prstGeom prst="line">
              <a:avLst/>
            </a:prstGeom>
            <a:noFill/>
            <a:ln w="12700">
              <a:solidFill>
                <a:schemeClr val="tx2"/>
              </a:solidFill>
              <a:round/>
              <a:headEnd/>
              <a:tailEnd/>
            </a:ln>
            <a:effectLst/>
          </p:spPr>
          <p:txBody>
            <a:bodyPr/>
            <a:lstStyle/>
            <a:p>
              <a:endParaRPr lang="en-US"/>
            </a:p>
          </p:txBody>
        </p:sp>
        <p:sp>
          <p:nvSpPr>
            <p:cNvPr id="67047" name="Line 2535"/>
            <p:cNvSpPr>
              <a:spLocks noChangeShapeType="1"/>
            </p:cNvSpPr>
            <p:nvPr/>
          </p:nvSpPr>
          <p:spPr bwMode="auto">
            <a:xfrm>
              <a:off x="4545" y="1375"/>
              <a:ext cx="16" cy="1"/>
            </a:xfrm>
            <a:prstGeom prst="line">
              <a:avLst/>
            </a:prstGeom>
            <a:noFill/>
            <a:ln w="12700">
              <a:solidFill>
                <a:schemeClr val="tx2"/>
              </a:solidFill>
              <a:round/>
              <a:headEnd/>
              <a:tailEnd/>
            </a:ln>
            <a:effectLst/>
          </p:spPr>
          <p:txBody>
            <a:bodyPr/>
            <a:lstStyle/>
            <a:p>
              <a:endParaRPr lang="en-US"/>
            </a:p>
          </p:txBody>
        </p:sp>
        <p:sp>
          <p:nvSpPr>
            <p:cNvPr id="67048" name="Line 2536"/>
            <p:cNvSpPr>
              <a:spLocks noChangeShapeType="1"/>
            </p:cNvSpPr>
            <p:nvPr/>
          </p:nvSpPr>
          <p:spPr bwMode="auto">
            <a:xfrm>
              <a:off x="4593" y="1375"/>
              <a:ext cx="16" cy="1"/>
            </a:xfrm>
            <a:prstGeom prst="line">
              <a:avLst/>
            </a:prstGeom>
            <a:noFill/>
            <a:ln w="12700">
              <a:solidFill>
                <a:schemeClr val="tx2"/>
              </a:solidFill>
              <a:round/>
              <a:headEnd/>
              <a:tailEnd/>
            </a:ln>
            <a:effectLst/>
          </p:spPr>
          <p:txBody>
            <a:bodyPr/>
            <a:lstStyle/>
            <a:p>
              <a:endParaRPr lang="en-US"/>
            </a:p>
          </p:txBody>
        </p:sp>
        <p:sp>
          <p:nvSpPr>
            <p:cNvPr id="67049" name="Line 2537"/>
            <p:cNvSpPr>
              <a:spLocks noChangeShapeType="1"/>
            </p:cNvSpPr>
            <p:nvPr/>
          </p:nvSpPr>
          <p:spPr bwMode="auto">
            <a:xfrm>
              <a:off x="4641" y="1375"/>
              <a:ext cx="16" cy="1"/>
            </a:xfrm>
            <a:prstGeom prst="line">
              <a:avLst/>
            </a:prstGeom>
            <a:noFill/>
            <a:ln w="12700">
              <a:solidFill>
                <a:schemeClr val="tx2"/>
              </a:solidFill>
              <a:round/>
              <a:headEnd/>
              <a:tailEnd/>
            </a:ln>
            <a:effectLst/>
          </p:spPr>
          <p:txBody>
            <a:bodyPr/>
            <a:lstStyle/>
            <a:p>
              <a:endParaRPr lang="en-US"/>
            </a:p>
          </p:txBody>
        </p:sp>
        <p:sp>
          <p:nvSpPr>
            <p:cNvPr id="67050" name="Line 2538"/>
            <p:cNvSpPr>
              <a:spLocks noChangeShapeType="1"/>
            </p:cNvSpPr>
            <p:nvPr/>
          </p:nvSpPr>
          <p:spPr bwMode="auto">
            <a:xfrm>
              <a:off x="4689" y="1375"/>
              <a:ext cx="16" cy="1"/>
            </a:xfrm>
            <a:prstGeom prst="line">
              <a:avLst/>
            </a:prstGeom>
            <a:noFill/>
            <a:ln w="12700">
              <a:solidFill>
                <a:schemeClr val="tx2"/>
              </a:solidFill>
              <a:round/>
              <a:headEnd/>
              <a:tailEnd/>
            </a:ln>
            <a:effectLst/>
          </p:spPr>
          <p:txBody>
            <a:bodyPr/>
            <a:lstStyle/>
            <a:p>
              <a:endParaRPr lang="en-US"/>
            </a:p>
          </p:txBody>
        </p:sp>
        <p:sp>
          <p:nvSpPr>
            <p:cNvPr id="67051" name="Line 2539"/>
            <p:cNvSpPr>
              <a:spLocks noChangeShapeType="1"/>
            </p:cNvSpPr>
            <p:nvPr/>
          </p:nvSpPr>
          <p:spPr bwMode="auto">
            <a:xfrm>
              <a:off x="4737" y="1375"/>
              <a:ext cx="16" cy="1"/>
            </a:xfrm>
            <a:prstGeom prst="line">
              <a:avLst/>
            </a:prstGeom>
            <a:noFill/>
            <a:ln w="12700">
              <a:solidFill>
                <a:schemeClr val="tx2"/>
              </a:solidFill>
              <a:round/>
              <a:headEnd/>
              <a:tailEnd/>
            </a:ln>
            <a:effectLst/>
          </p:spPr>
          <p:txBody>
            <a:bodyPr/>
            <a:lstStyle/>
            <a:p>
              <a:endParaRPr lang="en-US"/>
            </a:p>
          </p:txBody>
        </p:sp>
        <p:sp>
          <p:nvSpPr>
            <p:cNvPr id="67052" name="Line 2540"/>
            <p:cNvSpPr>
              <a:spLocks noChangeShapeType="1"/>
            </p:cNvSpPr>
            <p:nvPr/>
          </p:nvSpPr>
          <p:spPr bwMode="auto">
            <a:xfrm>
              <a:off x="4785" y="1375"/>
              <a:ext cx="16" cy="1"/>
            </a:xfrm>
            <a:prstGeom prst="line">
              <a:avLst/>
            </a:prstGeom>
            <a:noFill/>
            <a:ln w="12700">
              <a:solidFill>
                <a:schemeClr val="tx2"/>
              </a:solidFill>
              <a:round/>
              <a:headEnd/>
              <a:tailEnd/>
            </a:ln>
            <a:effectLst/>
          </p:spPr>
          <p:txBody>
            <a:bodyPr/>
            <a:lstStyle/>
            <a:p>
              <a:endParaRPr lang="en-US"/>
            </a:p>
          </p:txBody>
        </p:sp>
        <p:sp>
          <p:nvSpPr>
            <p:cNvPr id="67053" name="Line 2541"/>
            <p:cNvSpPr>
              <a:spLocks noChangeShapeType="1"/>
            </p:cNvSpPr>
            <p:nvPr/>
          </p:nvSpPr>
          <p:spPr bwMode="auto">
            <a:xfrm>
              <a:off x="4833" y="1375"/>
              <a:ext cx="16" cy="1"/>
            </a:xfrm>
            <a:prstGeom prst="line">
              <a:avLst/>
            </a:prstGeom>
            <a:noFill/>
            <a:ln w="12700">
              <a:solidFill>
                <a:schemeClr val="tx2"/>
              </a:solidFill>
              <a:round/>
              <a:headEnd/>
              <a:tailEnd/>
            </a:ln>
            <a:effectLst/>
          </p:spPr>
          <p:txBody>
            <a:bodyPr/>
            <a:lstStyle/>
            <a:p>
              <a:endParaRPr lang="en-US"/>
            </a:p>
          </p:txBody>
        </p:sp>
        <p:sp>
          <p:nvSpPr>
            <p:cNvPr id="67054" name="Line 2542"/>
            <p:cNvSpPr>
              <a:spLocks noChangeShapeType="1"/>
            </p:cNvSpPr>
            <p:nvPr/>
          </p:nvSpPr>
          <p:spPr bwMode="auto">
            <a:xfrm>
              <a:off x="4881" y="1375"/>
              <a:ext cx="16" cy="1"/>
            </a:xfrm>
            <a:prstGeom prst="line">
              <a:avLst/>
            </a:prstGeom>
            <a:noFill/>
            <a:ln w="12700">
              <a:solidFill>
                <a:schemeClr val="tx2"/>
              </a:solidFill>
              <a:round/>
              <a:headEnd/>
              <a:tailEnd/>
            </a:ln>
            <a:effectLst/>
          </p:spPr>
          <p:txBody>
            <a:bodyPr/>
            <a:lstStyle/>
            <a:p>
              <a:endParaRPr lang="en-US"/>
            </a:p>
          </p:txBody>
        </p:sp>
        <p:sp>
          <p:nvSpPr>
            <p:cNvPr id="67055" name="Line 2543"/>
            <p:cNvSpPr>
              <a:spLocks noChangeShapeType="1"/>
            </p:cNvSpPr>
            <p:nvPr/>
          </p:nvSpPr>
          <p:spPr bwMode="auto">
            <a:xfrm>
              <a:off x="1143" y="3027"/>
              <a:ext cx="3786" cy="1"/>
            </a:xfrm>
            <a:prstGeom prst="line">
              <a:avLst/>
            </a:prstGeom>
            <a:noFill/>
            <a:ln w="12700">
              <a:solidFill>
                <a:schemeClr val="tx2"/>
              </a:solidFill>
              <a:round/>
              <a:headEnd/>
              <a:tailEnd/>
            </a:ln>
            <a:effectLst/>
          </p:spPr>
          <p:txBody>
            <a:bodyPr/>
            <a:lstStyle/>
            <a:p>
              <a:endParaRPr lang="en-US"/>
            </a:p>
          </p:txBody>
        </p:sp>
        <p:sp>
          <p:nvSpPr>
            <p:cNvPr id="67056" name="Line 2544"/>
            <p:cNvSpPr>
              <a:spLocks noChangeShapeType="1"/>
            </p:cNvSpPr>
            <p:nvPr/>
          </p:nvSpPr>
          <p:spPr bwMode="auto">
            <a:xfrm>
              <a:off x="1143" y="2468"/>
              <a:ext cx="3786" cy="1"/>
            </a:xfrm>
            <a:prstGeom prst="line">
              <a:avLst/>
            </a:prstGeom>
            <a:noFill/>
            <a:ln w="12700">
              <a:solidFill>
                <a:schemeClr val="tx2"/>
              </a:solidFill>
              <a:round/>
              <a:headEnd/>
              <a:tailEnd/>
            </a:ln>
            <a:effectLst/>
          </p:spPr>
          <p:txBody>
            <a:bodyPr/>
            <a:lstStyle/>
            <a:p>
              <a:endParaRPr lang="en-US"/>
            </a:p>
          </p:txBody>
        </p:sp>
        <p:sp>
          <p:nvSpPr>
            <p:cNvPr id="67057" name="Line 2545"/>
            <p:cNvSpPr>
              <a:spLocks noChangeShapeType="1"/>
            </p:cNvSpPr>
            <p:nvPr/>
          </p:nvSpPr>
          <p:spPr bwMode="auto">
            <a:xfrm>
              <a:off x="1143" y="1910"/>
              <a:ext cx="3786" cy="1"/>
            </a:xfrm>
            <a:prstGeom prst="line">
              <a:avLst/>
            </a:prstGeom>
            <a:noFill/>
            <a:ln w="12700">
              <a:solidFill>
                <a:schemeClr val="tx2"/>
              </a:solidFill>
              <a:round/>
              <a:headEnd/>
              <a:tailEnd/>
            </a:ln>
            <a:effectLst/>
          </p:spPr>
          <p:txBody>
            <a:bodyPr/>
            <a:lstStyle/>
            <a:p>
              <a:endParaRPr lang="en-US"/>
            </a:p>
          </p:txBody>
        </p:sp>
        <p:sp>
          <p:nvSpPr>
            <p:cNvPr id="67058" name="Line 2546"/>
            <p:cNvSpPr>
              <a:spLocks noChangeShapeType="1"/>
            </p:cNvSpPr>
            <p:nvPr/>
          </p:nvSpPr>
          <p:spPr bwMode="auto">
            <a:xfrm>
              <a:off x="1143" y="1351"/>
              <a:ext cx="3786" cy="1"/>
            </a:xfrm>
            <a:prstGeom prst="line">
              <a:avLst/>
            </a:prstGeom>
            <a:noFill/>
            <a:ln w="12700">
              <a:solidFill>
                <a:schemeClr val="tx2"/>
              </a:solidFill>
              <a:round/>
              <a:headEnd/>
              <a:tailEnd/>
            </a:ln>
            <a:effectLst/>
          </p:spPr>
          <p:txBody>
            <a:bodyPr/>
            <a:lstStyle/>
            <a:p>
              <a:endParaRPr lang="en-US"/>
            </a:p>
          </p:txBody>
        </p:sp>
        <p:sp>
          <p:nvSpPr>
            <p:cNvPr id="67059" name="Line 2547"/>
            <p:cNvSpPr>
              <a:spLocks noChangeShapeType="1"/>
            </p:cNvSpPr>
            <p:nvPr/>
          </p:nvSpPr>
          <p:spPr bwMode="auto">
            <a:xfrm>
              <a:off x="1375" y="1351"/>
              <a:ext cx="1" cy="16"/>
            </a:xfrm>
            <a:prstGeom prst="line">
              <a:avLst/>
            </a:prstGeom>
            <a:noFill/>
            <a:ln w="12700">
              <a:solidFill>
                <a:schemeClr val="tx2"/>
              </a:solidFill>
              <a:round/>
              <a:headEnd/>
              <a:tailEnd/>
            </a:ln>
            <a:effectLst/>
          </p:spPr>
          <p:txBody>
            <a:bodyPr/>
            <a:lstStyle/>
            <a:p>
              <a:endParaRPr lang="en-US"/>
            </a:p>
          </p:txBody>
        </p:sp>
        <p:sp>
          <p:nvSpPr>
            <p:cNvPr id="67060" name="Line 2548"/>
            <p:cNvSpPr>
              <a:spLocks noChangeShapeType="1"/>
            </p:cNvSpPr>
            <p:nvPr/>
          </p:nvSpPr>
          <p:spPr bwMode="auto">
            <a:xfrm>
              <a:off x="1375" y="1399"/>
              <a:ext cx="1" cy="16"/>
            </a:xfrm>
            <a:prstGeom prst="line">
              <a:avLst/>
            </a:prstGeom>
            <a:noFill/>
            <a:ln w="12700">
              <a:solidFill>
                <a:schemeClr val="tx2"/>
              </a:solidFill>
              <a:round/>
              <a:headEnd/>
              <a:tailEnd/>
            </a:ln>
            <a:effectLst/>
          </p:spPr>
          <p:txBody>
            <a:bodyPr/>
            <a:lstStyle/>
            <a:p>
              <a:endParaRPr lang="en-US"/>
            </a:p>
          </p:txBody>
        </p:sp>
        <p:sp>
          <p:nvSpPr>
            <p:cNvPr id="67061" name="Line 2549"/>
            <p:cNvSpPr>
              <a:spLocks noChangeShapeType="1"/>
            </p:cNvSpPr>
            <p:nvPr/>
          </p:nvSpPr>
          <p:spPr bwMode="auto">
            <a:xfrm>
              <a:off x="1375" y="1447"/>
              <a:ext cx="1" cy="16"/>
            </a:xfrm>
            <a:prstGeom prst="line">
              <a:avLst/>
            </a:prstGeom>
            <a:noFill/>
            <a:ln w="12700">
              <a:solidFill>
                <a:schemeClr val="tx2"/>
              </a:solidFill>
              <a:round/>
              <a:headEnd/>
              <a:tailEnd/>
            </a:ln>
            <a:effectLst/>
          </p:spPr>
          <p:txBody>
            <a:bodyPr/>
            <a:lstStyle/>
            <a:p>
              <a:endParaRPr lang="en-US"/>
            </a:p>
          </p:txBody>
        </p:sp>
        <p:sp>
          <p:nvSpPr>
            <p:cNvPr id="67062" name="Line 2550"/>
            <p:cNvSpPr>
              <a:spLocks noChangeShapeType="1"/>
            </p:cNvSpPr>
            <p:nvPr/>
          </p:nvSpPr>
          <p:spPr bwMode="auto">
            <a:xfrm>
              <a:off x="1375" y="1495"/>
              <a:ext cx="1" cy="16"/>
            </a:xfrm>
            <a:prstGeom prst="line">
              <a:avLst/>
            </a:prstGeom>
            <a:noFill/>
            <a:ln w="12700">
              <a:solidFill>
                <a:schemeClr val="tx2"/>
              </a:solidFill>
              <a:round/>
              <a:headEnd/>
              <a:tailEnd/>
            </a:ln>
            <a:effectLst/>
          </p:spPr>
          <p:txBody>
            <a:bodyPr/>
            <a:lstStyle/>
            <a:p>
              <a:endParaRPr lang="en-US"/>
            </a:p>
          </p:txBody>
        </p:sp>
        <p:sp>
          <p:nvSpPr>
            <p:cNvPr id="67063" name="Line 2551"/>
            <p:cNvSpPr>
              <a:spLocks noChangeShapeType="1"/>
            </p:cNvSpPr>
            <p:nvPr/>
          </p:nvSpPr>
          <p:spPr bwMode="auto">
            <a:xfrm>
              <a:off x="1375" y="1543"/>
              <a:ext cx="1" cy="16"/>
            </a:xfrm>
            <a:prstGeom prst="line">
              <a:avLst/>
            </a:prstGeom>
            <a:noFill/>
            <a:ln w="12700">
              <a:solidFill>
                <a:schemeClr val="tx2"/>
              </a:solidFill>
              <a:round/>
              <a:headEnd/>
              <a:tailEnd/>
            </a:ln>
            <a:effectLst/>
          </p:spPr>
          <p:txBody>
            <a:bodyPr/>
            <a:lstStyle/>
            <a:p>
              <a:endParaRPr lang="en-US"/>
            </a:p>
          </p:txBody>
        </p:sp>
        <p:sp>
          <p:nvSpPr>
            <p:cNvPr id="67064" name="Line 2552"/>
            <p:cNvSpPr>
              <a:spLocks noChangeShapeType="1"/>
            </p:cNvSpPr>
            <p:nvPr/>
          </p:nvSpPr>
          <p:spPr bwMode="auto">
            <a:xfrm>
              <a:off x="1375" y="1591"/>
              <a:ext cx="1" cy="16"/>
            </a:xfrm>
            <a:prstGeom prst="line">
              <a:avLst/>
            </a:prstGeom>
            <a:noFill/>
            <a:ln w="12700">
              <a:solidFill>
                <a:schemeClr val="tx2"/>
              </a:solidFill>
              <a:round/>
              <a:headEnd/>
              <a:tailEnd/>
            </a:ln>
            <a:effectLst/>
          </p:spPr>
          <p:txBody>
            <a:bodyPr/>
            <a:lstStyle/>
            <a:p>
              <a:endParaRPr lang="en-US"/>
            </a:p>
          </p:txBody>
        </p:sp>
        <p:sp>
          <p:nvSpPr>
            <p:cNvPr id="67065" name="Line 2553"/>
            <p:cNvSpPr>
              <a:spLocks noChangeShapeType="1"/>
            </p:cNvSpPr>
            <p:nvPr/>
          </p:nvSpPr>
          <p:spPr bwMode="auto">
            <a:xfrm>
              <a:off x="1375" y="1639"/>
              <a:ext cx="1" cy="16"/>
            </a:xfrm>
            <a:prstGeom prst="line">
              <a:avLst/>
            </a:prstGeom>
            <a:noFill/>
            <a:ln w="12700">
              <a:solidFill>
                <a:schemeClr val="tx2"/>
              </a:solidFill>
              <a:round/>
              <a:headEnd/>
              <a:tailEnd/>
            </a:ln>
            <a:effectLst/>
          </p:spPr>
          <p:txBody>
            <a:bodyPr/>
            <a:lstStyle/>
            <a:p>
              <a:endParaRPr lang="en-US"/>
            </a:p>
          </p:txBody>
        </p:sp>
        <p:sp>
          <p:nvSpPr>
            <p:cNvPr id="67066" name="Line 2554"/>
            <p:cNvSpPr>
              <a:spLocks noChangeShapeType="1"/>
            </p:cNvSpPr>
            <p:nvPr/>
          </p:nvSpPr>
          <p:spPr bwMode="auto">
            <a:xfrm>
              <a:off x="1375" y="1687"/>
              <a:ext cx="1" cy="15"/>
            </a:xfrm>
            <a:prstGeom prst="line">
              <a:avLst/>
            </a:prstGeom>
            <a:noFill/>
            <a:ln w="12700">
              <a:solidFill>
                <a:schemeClr val="tx2"/>
              </a:solidFill>
              <a:round/>
              <a:headEnd/>
              <a:tailEnd/>
            </a:ln>
            <a:effectLst/>
          </p:spPr>
          <p:txBody>
            <a:bodyPr/>
            <a:lstStyle/>
            <a:p>
              <a:endParaRPr lang="en-US"/>
            </a:p>
          </p:txBody>
        </p:sp>
        <p:sp>
          <p:nvSpPr>
            <p:cNvPr id="67067" name="Line 2555"/>
            <p:cNvSpPr>
              <a:spLocks noChangeShapeType="1"/>
            </p:cNvSpPr>
            <p:nvPr/>
          </p:nvSpPr>
          <p:spPr bwMode="auto">
            <a:xfrm>
              <a:off x="1375" y="1734"/>
              <a:ext cx="1" cy="16"/>
            </a:xfrm>
            <a:prstGeom prst="line">
              <a:avLst/>
            </a:prstGeom>
            <a:noFill/>
            <a:ln w="12700">
              <a:solidFill>
                <a:schemeClr val="tx2"/>
              </a:solidFill>
              <a:round/>
              <a:headEnd/>
              <a:tailEnd/>
            </a:ln>
            <a:effectLst/>
          </p:spPr>
          <p:txBody>
            <a:bodyPr/>
            <a:lstStyle/>
            <a:p>
              <a:endParaRPr lang="en-US"/>
            </a:p>
          </p:txBody>
        </p:sp>
        <p:sp>
          <p:nvSpPr>
            <p:cNvPr id="67068" name="Line 2556"/>
            <p:cNvSpPr>
              <a:spLocks noChangeShapeType="1"/>
            </p:cNvSpPr>
            <p:nvPr/>
          </p:nvSpPr>
          <p:spPr bwMode="auto">
            <a:xfrm>
              <a:off x="1375" y="1782"/>
              <a:ext cx="1" cy="16"/>
            </a:xfrm>
            <a:prstGeom prst="line">
              <a:avLst/>
            </a:prstGeom>
            <a:noFill/>
            <a:ln w="12700">
              <a:solidFill>
                <a:schemeClr val="tx2"/>
              </a:solidFill>
              <a:round/>
              <a:headEnd/>
              <a:tailEnd/>
            </a:ln>
            <a:effectLst/>
          </p:spPr>
          <p:txBody>
            <a:bodyPr/>
            <a:lstStyle/>
            <a:p>
              <a:endParaRPr lang="en-US"/>
            </a:p>
          </p:txBody>
        </p:sp>
        <p:sp>
          <p:nvSpPr>
            <p:cNvPr id="67069" name="Line 2557"/>
            <p:cNvSpPr>
              <a:spLocks noChangeShapeType="1"/>
            </p:cNvSpPr>
            <p:nvPr/>
          </p:nvSpPr>
          <p:spPr bwMode="auto">
            <a:xfrm>
              <a:off x="1375" y="1830"/>
              <a:ext cx="1" cy="16"/>
            </a:xfrm>
            <a:prstGeom prst="line">
              <a:avLst/>
            </a:prstGeom>
            <a:noFill/>
            <a:ln w="12700">
              <a:solidFill>
                <a:schemeClr val="tx2"/>
              </a:solidFill>
              <a:round/>
              <a:headEnd/>
              <a:tailEnd/>
            </a:ln>
            <a:effectLst/>
          </p:spPr>
          <p:txBody>
            <a:bodyPr/>
            <a:lstStyle/>
            <a:p>
              <a:endParaRPr lang="en-US"/>
            </a:p>
          </p:txBody>
        </p:sp>
        <p:sp>
          <p:nvSpPr>
            <p:cNvPr id="67070" name="Line 2558"/>
            <p:cNvSpPr>
              <a:spLocks noChangeShapeType="1"/>
            </p:cNvSpPr>
            <p:nvPr/>
          </p:nvSpPr>
          <p:spPr bwMode="auto">
            <a:xfrm>
              <a:off x="1375" y="1878"/>
              <a:ext cx="1" cy="16"/>
            </a:xfrm>
            <a:prstGeom prst="line">
              <a:avLst/>
            </a:prstGeom>
            <a:noFill/>
            <a:ln w="12700">
              <a:solidFill>
                <a:schemeClr val="tx2"/>
              </a:solidFill>
              <a:round/>
              <a:headEnd/>
              <a:tailEnd/>
            </a:ln>
            <a:effectLst/>
          </p:spPr>
          <p:txBody>
            <a:bodyPr/>
            <a:lstStyle/>
            <a:p>
              <a:endParaRPr lang="en-US"/>
            </a:p>
          </p:txBody>
        </p:sp>
        <p:sp>
          <p:nvSpPr>
            <p:cNvPr id="67071" name="Line 2559"/>
            <p:cNvSpPr>
              <a:spLocks noChangeShapeType="1"/>
            </p:cNvSpPr>
            <p:nvPr/>
          </p:nvSpPr>
          <p:spPr bwMode="auto">
            <a:xfrm>
              <a:off x="1375" y="1926"/>
              <a:ext cx="1" cy="16"/>
            </a:xfrm>
            <a:prstGeom prst="line">
              <a:avLst/>
            </a:prstGeom>
            <a:noFill/>
            <a:ln w="12700">
              <a:solidFill>
                <a:schemeClr val="tx2"/>
              </a:solidFill>
              <a:round/>
              <a:headEnd/>
              <a:tailEnd/>
            </a:ln>
            <a:effectLst/>
          </p:spPr>
          <p:txBody>
            <a:bodyPr/>
            <a:lstStyle/>
            <a:p>
              <a:endParaRPr lang="en-US"/>
            </a:p>
          </p:txBody>
        </p:sp>
        <p:sp>
          <p:nvSpPr>
            <p:cNvPr id="67072" name="Line 2560"/>
            <p:cNvSpPr>
              <a:spLocks noChangeShapeType="1"/>
            </p:cNvSpPr>
            <p:nvPr/>
          </p:nvSpPr>
          <p:spPr bwMode="auto">
            <a:xfrm>
              <a:off x="1375" y="1974"/>
              <a:ext cx="1" cy="16"/>
            </a:xfrm>
            <a:prstGeom prst="line">
              <a:avLst/>
            </a:prstGeom>
            <a:noFill/>
            <a:ln w="12700">
              <a:solidFill>
                <a:schemeClr val="tx2"/>
              </a:solidFill>
              <a:round/>
              <a:headEnd/>
              <a:tailEnd/>
            </a:ln>
            <a:effectLst/>
          </p:spPr>
          <p:txBody>
            <a:bodyPr/>
            <a:lstStyle/>
            <a:p>
              <a:endParaRPr lang="en-US"/>
            </a:p>
          </p:txBody>
        </p:sp>
        <p:sp>
          <p:nvSpPr>
            <p:cNvPr id="67073" name="Line 2561"/>
            <p:cNvSpPr>
              <a:spLocks noChangeShapeType="1"/>
            </p:cNvSpPr>
            <p:nvPr/>
          </p:nvSpPr>
          <p:spPr bwMode="auto">
            <a:xfrm>
              <a:off x="1375" y="2022"/>
              <a:ext cx="1" cy="16"/>
            </a:xfrm>
            <a:prstGeom prst="line">
              <a:avLst/>
            </a:prstGeom>
            <a:noFill/>
            <a:ln w="12700">
              <a:solidFill>
                <a:schemeClr val="tx2"/>
              </a:solidFill>
              <a:round/>
              <a:headEnd/>
              <a:tailEnd/>
            </a:ln>
            <a:effectLst/>
          </p:spPr>
          <p:txBody>
            <a:bodyPr/>
            <a:lstStyle/>
            <a:p>
              <a:endParaRPr lang="en-US"/>
            </a:p>
          </p:txBody>
        </p:sp>
        <p:sp>
          <p:nvSpPr>
            <p:cNvPr id="67074" name="Line 2562"/>
            <p:cNvSpPr>
              <a:spLocks noChangeShapeType="1"/>
            </p:cNvSpPr>
            <p:nvPr/>
          </p:nvSpPr>
          <p:spPr bwMode="auto">
            <a:xfrm>
              <a:off x="1375" y="2070"/>
              <a:ext cx="1" cy="15"/>
            </a:xfrm>
            <a:prstGeom prst="line">
              <a:avLst/>
            </a:prstGeom>
            <a:noFill/>
            <a:ln w="12700">
              <a:solidFill>
                <a:schemeClr val="tx2"/>
              </a:solidFill>
              <a:round/>
              <a:headEnd/>
              <a:tailEnd/>
            </a:ln>
            <a:effectLst/>
          </p:spPr>
          <p:txBody>
            <a:bodyPr/>
            <a:lstStyle/>
            <a:p>
              <a:endParaRPr lang="en-US"/>
            </a:p>
          </p:txBody>
        </p:sp>
        <p:sp>
          <p:nvSpPr>
            <p:cNvPr id="67075" name="Line 2563"/>
            <p:cNvSpPr>
              <a:spLocks noChangeShapeType="1"/>
            </p:cNvSpPr>
            <p:nvPr/>
          </p:nvSpPr>
          <p:spPr bwMode="auto">
            <a:xfrm>
              <a:off x="1375" y="2117"/>
              <a:ext cx="1" cy="16"/>
            </a:xfrm>
            <a:prstGeom prst="line">
              <a:avLst/>
            </a:prstGeom>
            <a:noFill/>
            <a:ln w="12700">
              <a:solidFill>
                <a:schemeClr val="tx2"/>
              </a:solidFill>
              <a:round/>
              <a:headEnd/>
              <a:tailEnd/>
            </a:ln>
            <a:effectLst/>
          </p:spPr>
          <p:txBody>
            <a:bodyPr/>
            <a:lstStyle/>
            <a:p>
              <a:endParaRPr lang="en-US"/>
            </a:p>
          </p:txBody>
        </p:sp>
        <p:sp>
          <p:nvSpPr>
            <p:cNvPr id="67076" name="Line 2564"/>
            <p:cNvSpPr>
              <a:spLocks noChangeShapeType="1"/>
            </p:cNvSpPr>
            <p:nvPr/>
          </p:nvSpPr>
          <p:spPr bwMode="auto">
            <a:xfrm>
              <a:off x="1375" y="2165"/>
              <a:ext cx="1" cy="16"/>
            </a:xfrm>
            <a:prstGeom prst="line">
              <a:avLst/>
            </a:prstGeom>
            <a:noFill/>
            <a:ln w="12700">
              <a:solidFill>
                <a:schemeClr val="tx2"/>
              </a:solidFill>
              <a:round/>
              <a:headEnd/>
              <a:tailEnd/>
            </a:ln>
            <a:effectLst/>
          </p:spPr>
          <p:txBody>
            <a:bodyPr/>
            <a:lstStyle/>
            <a:p>
              <a:endParaRPr lang="en-US"/>
            </a:p>
          </p:txBody>
        </p:sp>
        <p:sp>
          <p:nvSpPr>
            <p:cNvPr id="67077" name="Line 2565"/>
            <p:cNvSpPr>
              <a:spLocks noChangeShapeType="1"/>
            </p:cNvSpPr>
            <p:nvPr/>
          </p:nvSpPr>
          <p:spPr bwMode="auto">
            <a:xfrm>
              <a:off x="1375" y="2213"/>
              <a:ext cx="1" cy="16"/>
            </a:xfrm>
            <a:prstGeom prst="line">
              <a:avLst/>
            </a:prstGeom>
            <a:noFill/>
            <a:ln w="12700">
              <a:solidFill>
                <a:schemeClr val="tx2"/>
              </a:solidFill>
              <a:round/>
              <a:headEnd/>
              <a:tailEnd/>
            </a:ln>
            <a:effectLst/>
          </p:spPr>
          <p:txBody>
            <a:bodyPr/>
            <a:lstStyle/>
            <a:p>
              <a:endParaRPr lang="en-US"/>
            </a:p>
          </p:txBody>
        </p:sp>
        <p:sp>
          <p:nvSpPr>
            <p:cNvPr id="67078" name="Line 2566"/>
            <p:cNvSpPr>
              <a:spLocks noChangeShapeType="1"/>
            </p:cNvSpPr>
            <p:nvPr/>
          </p:nvSpPr>
          <p:spPr bwMode="auto">
            <a:xfrm>
              <a:off x="1375" y="2261"/>
              <a:ext cx="1" cy="16"/>
            </a:xfrm>
            <a:prstGeom prst="line">
              <a:avLst/>
            </a:prstGeom>
            <a:noFill/>
            <a:ln w="12700">
              <a:solidFill>
                <a:schemeClr val="tx2"/>
              </a:solidFill>
              <a:round/>
              <a:headEnd/>
              <a:tailEnd/>
            </a:ln>
            <a:effectLst/>
          </p:spPr>
          <p:txBody>
            <a:bodyPr/>
            <a:lstStyle/>
            <a:p>
              <a:endParaRPr lang="en-US"/>
            </a:p>
          </p:txBody>
        </p:sp>
        <p:sp>
          <p:nvSpPr>
            <p:cNvPr id="67079" name="Line 2567"/>
            <p:cNvSpPr>
              <a:spLocks noChangeShapeType="1"/>
            </p:cNvSpPr>
            <p:nvPr/>
          </p:nvSpPr>
          <p:spPr bwMode="auto">
            <a:xfrm>
              <a:off x="1375" y="2309"/>
              <a:ext cx="1" cy="16"/>
            </a:xfrm>
            <a:prstGeom prst="line">
              <a:avLst/>
            </a:prstGeom>
            <a:noFill/>
            <a:ln w="12700">
              <a:solidFill>
                <a:schemeClr val="tx2"/>
              </a:solidFill>
              <a:round/>
              <a:headEnd/>
              <a:tailEnd/>
            </a:ln>
            <a:effectLst/>
          </p:spPr>
          <p:txBody>
            <a:bodyPr/>
            <a:lstStyle/>
            <a:p>
              <a:endParaRPr lang="en-US"/>
            </a:p>
          </p:txBody>
        </p:sp>
        <p:sp>
          <p:nvSpPr>
            <p:cNvPr id="67080" name="Line 2568"/>
            <p:cNvSpPr>
              <a:spLocks noChangeShapeType="1"/>
            </p:cNvSpPr>
            <p:nvPr/>
          </p:nvSpPr>
          <p:spPr bwMode="auto">
            <a:xfrm>
              <a:off x="1375" y="2357"/>
              <a:ext cx="1" cy="16"/>
            </a:xfrm>
            <a:prstGeom prst="line">
              <a:avLst/>
            </a:prstGeom>
            <a:noFill/>
            <a:ln w="12700">
              <a:solidFill>
                <a:schemeClr val="tx2"/>
              </a:solidFill>
              <a:round/>
              <a:headEnd/>
              <a:tailEnd/>
            </a:ln>
            <a:effectLst/>
          </p:spPr>
          <p:txBody>
            <a:bodyPr/>
            <a:lstStyle/>
            <a:p>
              <a:endParaRPr lang="en-US"/>
            </a:p>
          </p:txBody>
        </p:sp>
        <p:sp>
          <p:nvSpPr>
            <p:cNvPr id="67081" name="Line 2569"/>
            <p:cNvSpPr>
              <a:spLocks noChangeShapeType="1"/>
            </p:cNvSpPr>
            <p:nvPr/>
          </p:nvSpPr>
          <p:spPr bwMode="auto">
            <a:xfrm>
              <a:off x="1375" y="2405"/>
              <a:ext cx="1" cy="16"/>
            </a:xfrm>
            <a:prstGeom prst="line">
              <a:avLst/>
            </a:prstGeom>
            <a:noFill/>
            <a:ln w="12700">
              <a:solidFill>
                <a:schemeClr val="tx2"/>
              </a:solidFill>
              <a:round/>
              <a:headEnd/>
              <a:tailEnd/>
            </a:ln>
            <a:effectLst/>
          </p:spPr>
          <p:txBody>
            <a:bodyPr/>
            <a:lstStyle/>
            <a:p>
              <a:endParaRPr lang="en-US"/>
            </a:p>
          </p:txBody>
        </p:sp>
        <p:sp>
          <p:nvSpPr>
            <p:cNvPr id="67082" name="Line 2570"/>
            <p:cNvSpPr>
              <a:spLocks noChangeShapeType="1"/>
            </p:cNvSpPr>
            <p:nvPr/>
          </p:nvSpPr>
          <p:spPr bwMode="auto">
            <a:xfrm>
              <a:off x="1375" y="2452"/>
              <a:ext cx="1" cy="16"/>
            </a:xfrm>
            <a:prstGeom prst="line">
              <a:avLst/>
            </a:prstGeom>
            <a:noFill/>
            <a:ln w="12700">
              <a:solidFill>
                <a:schemeClr val="tx2"/>
              </a:solidFill>
              <a:round/>
              <a:headEnd/>
              <a:tailEnd/>
            </a:ln>
            <a:effectLst/>
          </p:spPr>
          <p:txBody>
            <a:bodyPr/>
            <a:lstStyle/>
            <a:p>
              <a:endParaRPr lang="en-US"/>
            </a:p>
          </p:txBody>
        </p:sp>
        <p:sp>
          <p:nvSpPr>
            <p:cNvPr id="67083" name="Line 2571"/>
            <p:cNvSpPr>
              <a:spLocks noChangeShapeType="1"/>
            </p:cNvSpPr>
            <p:nvPr/>
          </p:nvSpPr>
          <p:spPr bwMode="auto">
            <a:xfrm>
              <a:off x="1375" y="2500"/>
              <a:ext cx="1" cy="16"/>
            </a:xfrm>
            <a:prstGeom prst="line">
              <a:avLst/>
            </a:prstGeom>
            <a:noFill/>
            <a:ln w="12700">
              <a:solidFill>
                <a:schemeClr val="tx2"/>
              </a:solidFill>
              <a:round/>
              <a:headEnd/>
              <a:tailEnd/>
            </a:ln>
            <a:effectLst/>
          </p:spPr>
          <p:txBody>
            <a:bodyPr/>
            <a:lstStyle/>
            <a:p>
              <a:endParaRPr lang="en-US"/>
            </a:p>
          </p:txBody>
        </p:sp>
        <p:sp>
          <p:nvSpPr>
            <p:cNvPr id="67084" name="Line 2572"/>
            <p:cNvSpPr>
              <a:spLocks noChangeShapeType="1"/>
            </p:cNvSpPr>
            <p:nvPr/>
          </p:nvSpPr>
          <p:spPr bwMode="auto">
            <a:xfrm>
              <a:off x="1375" y="2548"/>
              <a:ext cx="1" cy="16"/>
            </a:xfrm>
            <a:prstGeom prst="line">
              <a:avLst/>
            </a:prstGeom>
            <a:noFill/>
            <a:ln w="12700">
              <a:solidFill>
                <a:schemeClr val="tx2"/>
              </a:solidFill>
              <a:round/>
              <a:headEnd/>
              <a:tailEnd/>
            </a:ln>
            <a:effectLst/>
          </p:spPr>
          <p:txBody>
            <a:bodyPr/>
            <a:lstStyle/>
            <a:p>
              <a:endParaRPr lang="en-US"/>
            </a:p>
          </p:txBody>
        </p:sp>
        <p:sp>
          <p:nvSpPr>
            <p:cNvPr id="67085" name="Line 2573"/>
            <p:cNvSpPr>
              <a:spLocks noChangeShapeType="1"/>
            </p:cNvSpPr>
            <p:nvPr/>
          </p:nvSpPr>
          <p:spPr bwMode="auto">
            <a:xfrm>
              <a:off x="1375" y="2596"/>
              <a:ext cx="1" cy="16"/>
            </a:xfrm>
            <a:prstGeom prst="line">
              <a:avLst/>
            </a:prstGeom>
            <a:noFill/>
            <a:ln w="12700">
              <a:solidFill>
                <a:schemeClr val="tx2"/>
              </a:solidFill>
              <a:round/>
              <a:headEnd/>
              <a:tailEnd/>
            </a:ln>
            <a:effectLst/>
          </p:spPr>
          <p:txBody>
            <a:bodyPr/>
            <a:lstStyle/>
            <a:p>
              <a:endParaRPr lang="en-US"/>
            </a:p>
          </p:txBody>
        </p:sp>
        <p:sp>
          <p:nvSpPr>
            <p:cNvPr id="67086" name="Line 2574"/>
            <p:cNvSpPr>
              <a:spLocks noChangeShapeType="1"/>
            </p:cNvSpPr>
            <p:nvPr/>
          </p:nvSpPr>
          <p:spPr bwMode="auto">
            <a:xfrm>
              <a:off x="1375" y="2644"/>
              <a:ext cx="1" cy="16"/>
            </a:xfrm>
            <a:prstGeom prst="line">
              <a:avLst/>
            </a:prstGeom>
            <a:noFill/>
            <a:ln w="12700">
              <a:solidFill>
                <a:schemeClr val="tx2"/>
              </a:solidFill>
              <a:round/>
              <a:headEnd/>
              <a:tailEnd/>
            </a:ln>
            <a:effectLst/>
          </p:spPr>
          <p:txBody>
            <a:bodyPr/>
            <a:lstStyle/>
            <a:p>
              <a:endParaRPr lang="en-US"/>
            </a:p>
          </p:txBody>
        </p:sp>
        <p:sp>
          <p:nvSpPr>
            <p:cNvPr id="67087" name="Line 2575"/>
            <p:cNvSpPr>
              <a:spLocks noChangeShapeType="1"/>
            </p:cNvSpPr>
            <p:nvPr/>
          </p:nvSpPr>
          <p:spPr bwMode="auto">
            <a:xfrm>
              <a:off x="1375" y="2692"/>
              <a:ext cx="1" cy="16"/>
            </a:xfrm>
            <a:prstGeom prst="line">
              <a:avLst/>
            </a:prstGeom>
            <a:noFill/>
            <a:ln w="12700">
              <a:solidFill>
                <a:schemeClr val="tx2"/>
              </a:solidFill>
              <a:round/>
              <a:headEnd/>
              <a:tailEnd/>
            </a:ln>
            <a:effectLst/>
          </p:spPr>
          <p:txBody>
            <a:bodyPr/>
            <a:lstStyle/>
            <a:p>
              <a:endParaRPr lang="en-US"/>
            </a:p>
          </p:txBody>
        </p:sp>
        <p:sp>
          <p:nvSpPr>
            <p:cNvPr id="67088" name="Line 2576"/>
            <p:cNvSpPr>
              <a:spLocks noChangeShapeType="1"/>
            </p:cNvSpPr>
            <p:nvPr/>
          </p:nvSpPr>
          <p:spPr bwMode="auto">
            <a:xfrm>
              <a:off x="1375" y="2740"/>
              <a:ext cx="1" cy="16"/>
            </a:xfrm>
            <a:prstGeom prst="line">
              <a:avLst/>
            </a:prstGeom>
            <a:noFill/>
            <a:ln w="12700">
              <a:solidFill>
                <a:schemeClr val="tx2"/>
              </a:solidFill>
              <a:round/>
              <a:headEnd/>
              <a:tailEnd/>
            </a:ln>
            <a:effectLst/>
          </p:spPr>
          <p:txBody>
            <a:bodyPr/>
            <a:lstStyle/>
            <a:p>
              <a:endParaRPr lang="en-US"/>
            </a:p>
          </p:txBody>
        </p:sp>
        <p:sp>
          <p:nvSpPr>
            <p:cNvPr id="67089" name="Line 2577"/>
            <p:cNvSpPr>
              <a:spLocks noChangeShapeType="1"/>
            </p:cNvSpPr>
            <p:nvPr/>
          </p:nvSpPr>
          <p:spPr bwMode="auto">
            <a:xfrm>
              <a:off x="1375" y="2788"/>
              <a:ext cx="1" cy="16"/>
            </a:xfrm>
            <a:prstGeom prst="line">
              <a:avLst/>
            </a:prstGeom>
            <a:noFill/>
            <a:ln w="12700">
              <a:solidFill>
                <a:schemeClr val="tx2"/>
              </a:solidFill>
              <a:round/>
              <a:headEnd/>
              <a:tailEnd/>
            </a:ln>
            <a:effectLst/>
          </p:spPr>
          <p:txBody>
            <a:bodyPr/>
            <a:lstStyle/>
            <a:p>
              <a:endParaRPr lang="en-US"/>
            </a:p>
          </p:txBody>
        </p:sp>
        <p:sp>
          <p:nvSpPr>
            <p:cNvPr id="67090" name="Line 2578"/>
            <p:cNvSpPr>
              <a:spLocks noChangeShapeType="1"/>
            </p:cNvSpPr>
            <p:nvPr/>
          </p:nvSpPr>
          <p:spPr bwMode="auto">
            <a:xfrm>
              <a:off x="1375" y="2835"/>
              <a:ext cx="1" cy="16"/>
            </a:xfrm>
            <a:prstGeom prst="line">
              <a:avLst/>
            </a:prstGeom>
            <a:noFill/>
            <a:ln w="12700">
              <a:solidFill>
                <a:schemeClr val="tx2"/>
              </a:solidFill>
              <a:round/>
              <a:headEnd/>
              <a:tailEnd/>
            </a:ln>
            <a:effectLst/>
          </p:spPr>
          <p:txBody>
            <a:bodyPr/>
            <a:lstStyle/>
            <a:p>
              <a:endParaRPr lang="en-US"/>
            </a:p>
          </p:txBody>
        </p:sp>
        <p:sp>
          <p:nvSpPr>
            <p:cNvPr id="67091" name="Line 2579"/>
            <p:cNvSpPr>
              <a:spLocks noChangeShapeType="1"/>
            </p:cNvSpPr>
            <p:nvPr/>
          </p:nvSpPr>
          <p:spPr bwMode="auto">
            <a:xfrm>
              <a:off x="1375" y="2883"/>
              <a:ext cx="1" cy="16"/>
            </a:xfrm>
            <a:prstGeom prst="line">
              <a:avLst/>
            </a:prstGeom>
            <a:noFill/>
            <a:ln w="12700">
              <a:solidFill>
                <a:schemeClr val="tx2"/>
              </a:solidFill>
              <a:round/>
              <a:headEnd/>
              <a:tailEnd/>
            </a:ln>
            <a:effectLst/>
          </p:spPr>
          <p:txBody>
            <a:bodyPr/>
            <a:lstStyle/>
            <a:p>
              <a:endParaRPr lang="en-US"/>
            </a:p>
          </p:txBody>
        </p:sp>
        <p:sp>
          <p:nvSpPr>
            <p:cNvPr id="67092" name="Line 2580"/>
            <p:cNvSpPr>
              <a:spLocks noChangeShapeType="1"/>
            </p:cNvSpPr>
            <p:nvPr/>
          </p:nvSpPr>
          <p:spPr bwMode="auto">
            <a:xfrm>
              <a:off x="1375" y="2931"/>
              <a:ext cx="1" cy="16"/>
            </a:xfrm>
            <a:prstGeom prst="line">
              <a:avLst/>
            </a:prstGeom>
            <a:noFill/>
            <a:ln w="12700">
              <a:solidFill>
                <a:schemeClr val="tx2"/>
              </a:solidFill>
              <a:round/>
              <a:headEnd/>
              <a:tailEnd/>
            </a:ln>
            <a:effectLst/>
          </p:spPr>
          <p:txBody>
            <a:bodyPr/>
            <a:lstStyle/>
            <a:p>
              <a:endParaRPr lang="en-US"/>
            </a:p>
          </p:txBody>
        </p:sp>
        <p:sp>
          <p:nvSpPr>
            <p:cNvPr id="67093" name="Line 2581"/>
            <p:cNvSpPr>
              <a:spLocks noChangeShapeType="1"/>
            </p:cNvSpPr>
            <p:nvPr/>
          </p:nvSpPr>
          <p:spPr bwMode="auto">
            <a:xfrm>
              <a:off x="1375" y="2979"/>
              <a:ext cx="1" cy="16"/>
            </a:xfrm>
            <a:prstGeom prst="line">
              <a:avLst/>
            </a:prstGeom>
            <a:noFill/>
            <a:ln w="12700">
              <a:solidFill>
                <a:schemeClr val="tx2"/>
              </a:solidFill>
              <a:round/>
              <a:headEnd/>
              <a:tailEnd/>
            </a:ln>
            <a:effectLst/>
          </p:spPr>
          <p:txBody>
            <a:bodyPr/>
            <a:lstStyle/>
            <a:p>
              <a:endParaRPr lang="en-US"/>
            </a:p>
          </p:txBody>
        </p:sp>
        <p:sp>
          <p:nvSpPr>
            <p:cNvPr id="67094" name="Line 2582"/>
            <p:cNvSpPr>
              <a:spLocks noChangeShapeType="1"/>
            </p:cNvSpPr>
            <p:nvPr/>
          </p:nvSpPr>
          <p:spPr bwMode="auto">
            <a:xfrm>
              <a:off x="1375" y="3027"/>
              <a:ext cx="1" cy="16"/>
            </a:xfrm>
            <a:prstGeom prst="line">
              <a:avLst/>
            </a:prstGeom>
            <a:noFill/>
            <a:ln w="12700">
              <a:solidFill>
                <a:schemeClr val="tx2"/>
              </a:solidFill>
              <a:round/>
              <a:headEnd/>
              <a:tailEnd/>
            </a:ln>
            <a:effectLst/>
          </p:spPr>
          <p:txBody>
            <a:bodyPr/>
            <a:lstStyle/>
            <a:p>
              <a:endParaRPr lang="en-US"/>
            </a:p>
          </p:txBody>
        </p:sp>
        <p:sp>
          <p:nvSpPr>
            <p:cNvPr id="67095" name="Line 2583"/>
            <p:cNvSpPr>
              <a:spLocks noChangeShapeType="1"/>
            </p:cNvSpPr>
            <p:nvPr/>
          </p:nvSpPr>
          <p:spPr bwMode="auto">
            <a:xfrm>
              <a:off x="1375" y="3075"/>
              <a:ext cx="1" cy="16"/>
            </a:xfrm>
            <a:prstGeom prst="line">
              <a:avLst/>
            </a:prstGeom>
            <a:noFill/>
            <a:ln w="12700">
              <a:solidFill>
                <a:schemeClr val="tx2"/>
              </a:solidFill>
              <a:round/>
              <a:headEnd/>
              <a:tailEnd/>
            </a:ln>
            <a:effectLst/>
          </p:spPr>
          <p:txBody>
            <a:bodyPr/>
            <a:lstStyle/>
            <a:p>
              <a:endParaRPr lang="en-US"/>
            </a:p>
          </p:txBody>
        </p:sp>
        <p:sp>
          <p:nvSpPr>
            <p:cNvPr id="67096" name="Line 2584"/>
            <p:cNvSpPr>
              <a:spLocks noChangeShapeType="1"/>
            </p:cNvSpPr>
            <p:nvPr/>
          </p:nvSpPr>
          <p:spPr bwMode="auto">
            <a:xfrm>
              <a:off x="1375" y="3123"/>
              <a:ext cx="1" cy="16"/>
            </a:xfrm>
            <a:prstGeom prst="line">
              <a:avLst/>
            </a:prstGeom>
            <a:noFill/>
            <a:ln w="12700">
              <a:solidFill>
                <a:schemeClr val="tx2"/>
              </a:solidFill>
              <a:round/>
              <a:headEnd/>
              <a:tailEnd/>
            </a:ln>
            <a:effectLst/>
          </p:spPr>
          <p:txBody>
            <a:bodyPr/>
            <a:lstStyle/>
            <a:p>
              <a:endParaRPr lang="en-US"/>
            </a:p>
          </p:txBody>
        </p:sp>
        <p:sp>
          <p:nvSpPr>
            <p:cNvPr id="67097" name="Line 2585"/>
            <p:cNvSpPr>
              <a:spLocks noChangeShapeType="1"/>
            </p:cNvSpPr>
            <p:nvPr/>
          </p:nvSpPr>
          <p:spPr bwMode="auto">
            <a:xfrm>
              <a:off x="1375" y="3171"/>
              <a:ext cx="1" cy="16"/>
            </a:xfrm>
            <a:prstGeom prst="line">
              <a:avLst/>
            </a:prstGeom>
            <a:noFill/>
            <a:ln w="12700">
              <a:solidFill>
                <a:schemeClr val="tx2"/>
              </a:solidFill>
              <a:round/>
              <a:headEnd/>
              <a:tailEnd/>
            </a:ln>
            <a:effectLst/>
          </p:spPr>
          <p:txBody>
            <a:bodyPr/>
            <a:lstStyle/>
            <a:p>
              <a:endParaRPr lang="en-US"/>
            </a:p>
          </p:txBody>
        </p:sp>
        <p:sp>
          <p:nvSpPr>
            <p:cNvPr id="67098" name="Line 2586"/>
            <p:cNvSpPr>
              <a:spLocks noChangeShapeType="1"/>
            </p:cNvSpPr>
            <p:nvPr/>
          </p:nvSpPr>
          <p:spPr bwMode="auto">
            <a:xfrm>
              <a:off x="1375" y="3218"/>
              <a:ext cx="1" cy="16"/>
            </a:xfrm>
            <a:prstGeom prst="line">
              <a:avLst/>
            </a:prstGeom>
            <a:noFill/>
            <a:ln w="12700">
              <a:solidFill>
                <a:schemeClr val="tx2"/>
              </a:solidFill>
              <a:round/>
              <a:headEnd/>
              <a:tailEnd/>
            </a:ln>
            <a:effectLst/>
          </p:spPr>
          <p:txBody>
            <a:bodyPr/>
            <a:lstStyle/>
            <a:p>
              <a:endParaRPr lang="en-US"/>
            </a:p>
          </p:txBody>
        </p:sp>
        <p:sp>
          <p:nvSpPr>
            <p:cNvPr id="67099" name="Line 2587"/>
            <p:cNvSpPr>
              <a:spLocks noChangeShapeType="1"/>
            </p:cNvSpPr>
            <p:nvPr/>
          </p:nvSpPr>
          <p:spPr bwMode="auto">
            <a:xfrm>
              <a:off x="1375" y="3266"/>
              <a:ext cx="1" cy="16"/>
            </a:xfrm>
            <a:prstGeom prst="line">
              <a:avLst/>
            </a:prstGeom>
            <a:noFill/>
            <a:ln w="12700">
              <a:solidFill>
                <a:schemeClr val="tx2"/>
              </a:solidFill>
              <a:round/>
              <a:headEnd/>
              <a:tailEnd/>
            </a:ln>
            <a:effectLst/>
          </p:spPr>
          <p:txBody>
            <a:bodyPr/>
            <a:lstStyle/>
            <a:p>
              <a:endParaRPr lang="en-US"/>
            </a:p>
          </p:txBody>
        </p:sp>
        <p:sp>
          <p:nvSpPr>
            <p:cNvPr id="67100" name="Line 2588"/>
            <p:cNvSpPr>
              <a:spLocks noChangeShapeType="1"/>
            </p:cNvSpPr>
            <p:nvPr/>
          </p:nvSpPr>
          <p:spPr bwMode="auto">
            <a:xfrm>
              <a:off x="1375" y="3314"/>
              <a:ext cx="1" cy="16"/>
            </a:xfrm>
            <a:prstGeom prst="line">
              <a:avLst/>
            </a:prstGeom>
            <a:noFill/>
            <a:ln w="12700">
              <a:solidFill>
                <a:schemeClr val="tx2"/>
              </a:solidFill>
              <a:round/>
              <a:headEnd/>
              <a:tailEnd/>
            </a:ln>
            <a:effectLst/>
          </p:spPr>
          <p:txBody>
            <a:bodyPr/>
            <a:lstStyle/>
            <a:p>
              <a:endParaRPr lang="en-US"/>
            </a:p>
          </p:txBody>
        </p:sp>
        <p:sp>
          <p:nvSpPr>
            <p:cNvPr id="67101" name="Line 2589"/>
            <p:cNvSpPr>
              <a:spLocks noChangeShapeType="1"/>
            </p:cNvSpPr>
            <p:nvPr/>
          </p:nvSpPr>
          <p:spPr bwMode="auto">
            <a:xfrm>
              <a:off x="1375" y="3362"/>
              <a:ext cx="1" cy="16"/>
            </a:xfrm>
            <a:prstGeom prst="line">
              <a:avLst/>
            </a:prstGeom>
            <a:noFill/>
            <a:ln w="12700">
              <a:solidFill>
                <a:schemeClr val="tx2"/>
              </a:solidFill>
              <a:round/>
              <a:headEnd/>
              <a:tailEnd/>
            </a:ln>
            <a:effectLst/>
          </p:spPr>
          <p:txBody>
            <a:bodyPr/>
            <a:lstStyle/>
            <a:p>
              <a:endParaRPr lang="en-US"/>
            </a:p>
          </p:txBody>
        </p:sp>
        <p:sp>
          <p:nvSpPr>
            <p:cNvPr id="67102" name="Line 2590"/>
            <p:cNvSpPr>
              <a:spLocks noChangeShapeType="1"/>
            </p:cNvSpPr>
            <p:nvPr/>
          </p:nvSpPr>
          <p:spPr bwMode="auto">
            <a:xfrm>
              <a:off x="1375" y="3410"/>
              <a:ext cx="1" cy="16"/>
            </a:xfrm>
            <a:prstGeom prst="line">
              <a:avLst/>
            </a:prstGeom>
            <a:noFill/>
            <a:ln w="12700">
              <a:solidFill>
                <a:schemeClr val="tx2"/>
              </a:solidFill>
              <a:round/>
              <a:headEnd/>
              <a:tailEnd/>
            </a:ln>
            <a:effectLst/>
          </p:spPr>
          <p:txBody>
            <a:bodyPr/>
            <a:lstStyle/>
            <a:p>
              <a:endParaRPr lang="en-US"/>
            </a:p>
          </p:txBody>
        </p:sp>
        <p:sp>
          <p:nvSpPr>
            <p:cNvPr id="67103" name="Line 2591"/>
            <p:cNvSpPr>
              <a:spLocks noChangeShapeType="1"/>
            </p:cNvSpPr>
            <p:nvPr/>
          </p:nvSpPr>
          <p:spPr bwMode="auto">
            <a:xfrm>
              <a:off x="1375" y="3458"/>
              <a:ext cx="1" cy="16"/>
            </a:xfrm>
            <a:prstGeom prst="line">
              <a:avLst/>
            </a:prstGeom>
            <a:noFill/>
            <a:ln w="12700">
              <a:solidFill>
                <a:schemeClr val="tx2"/>
              </a:solidFill>
              <a:round/>
              <a:headEnd/>
              <a:tailEnd/>
            </a:ln>
            <a:effectLst/>
          </p:spPr>
          <p:txBody>
            <a:bodyPr/>
            <a:lstStyle/>
            <a:p>
              <a:endParaRPr lang="en-US"/>
            </a:p>
          </p:txBody>
        </p:sp>
        <p:sp>
          <p:nvSpPr>
            <p:cNvPr id="67104" name="Line 2592"/>
            <p:cNvSpPr>
              <a:spLocks noChangeShapeType="1"/>
            </p:cNvSpPr>
            <p:nvPr/>
          </p:nvSpPr>
          <p:spPr bwMode="auto">
            <a:xfrm>
              <a:off x="1375" y="3506"/>
              <a:ext cx="1" cy="16"/>
            </a:xfrm>
            <a:prstGeom prst="line">
              <a:avLst/>
            </a:prstGeom>
            <a:noFill/>
            <a:ln w="12700">
              <a:solidFill>
                <a:schemeClr val="tx2"/>
              </a:solidFill>
              <a:round/>
              <a:headEnd/>
              <a:tailEnd/>
            </a:ln>
            <a:effectLst/>
          </p:spPr>
          <p:txBody>
            <a:bodyPr/>
            <a:lstStyle/>
            <a:p>
              <a:endParaRPr lang="en-US"/>
            </a:p>
          </p:txBody>
        </p:sp>
        <p:sp>
          <p:nvSpPr>
            <p:cNvPr id="67105" name="Line 2593"/>
            <p:cNvSpPr>
              <a:spLocks noChangeShapeType="1"/>
            </p:cNvSpPr>
            <p:nvPr/>
          </p:nvSpPr>
          <p:spPr bwMode="auto">
            <a:xfrm>
              <a:off x="1375" y="3554"/>
              <a:ext cx="1" cy="16"/>
            </a:xfrm>
            <a:prstGeom prst="line">
              <a:avLst/>
            </a:prstGeom>
            <a:noFill/>
            <a:ln w="12700">
              <a:solidFill>
                <a:schemeClr val="tx2"/>
              </a:solidFill>
              <a:round/>
              <a:headEnd/>
              <a:tailEnd/>
            </a:ln>
            <a:effectLst/>
          </p:spPr>
          <p:txBody>
            <a:bodyPr/>
            <a:lstStyle/>
            <a:p>
              <a:endParaRPr lang="en-US"/>
            </a:p>
          </p:txBody>
        </p:sp>
        <p:sp>
          <p:nvSpPr>
            <p:cNvPr id="67106" name="Line 2594"/>
            <p:cNvSpPr>
              <a:spLocks noChangeShapeType="1"/>
            </p:cNvSpPr>
            <p:nvPr/>
          </p:nvSpPr>
          <p:spPr bwMode="auto">
            <a:xfrm>
              <a:off x="1502" y="1351"/>
              <a:ext cx="1" cy="16"/>
            </a:xfrm>
            <a:prstGeom prst="line">
              <a:avLst/>
            </a:prstGeom>
            <a:noFill/>
            <a:ln w="12700">
              <a:solidFill>
                <a:schemeClr val="tx2"/>
              </a:solidFill>
              <a:round/>
              <a:headEnd/>
              <a:tailEnd/>
            </a:ln>
            <a:effectLst/>
          </p:spPr>
          <p:txBody>
            <a:bodyPr/>
            <a:lstStyle/>
            <a:p>
              <a:endParaRPr lang="en-US"/>
            </a:p>
          </p:txBody>
        </p:sp>
        <p:sp>
          <p:nvSpPr>
            <p:cNvPr id="67107" name="Line 2595"/>
            <p:cNvSpPr>
              <a:spLocks noChangeShapeType="1"/>
            </p:cNvSpPr>
            <p:nvPr/>
          </p:nvSpPr>
          <p:spPr bwMode="auto">
            <a:xfrm>
              <a:off x="1502" y="1399"/>
              <a:ext cx="1" cy="16"/>
            </a:xfrm>
            <a:prstGeom prst="line">
              <a:avLst/>
            </a:prstGeom>
            <a:noFill/>
            <a:ln w="12700">
              <a:solidFill>
                <a:schemeClr val="tx2"/>
              </a:solidFill>
              <a:round/>
              <a:headEnd/>
              <a:tailEnd/>
            </a:ln>
            <a:effectLst/>
          </p:spPr>
          <p:txBody>
            <a:bodyPr/>
            <a:lstStyle/>
            <a:p>
              <a:endParaRPr lang="en-US"/>
            </a:p>
          </p:txBody>
        </p:sp>
        <p:sp>
          <p:nvSpPr>
            <p:cNvPr id="67108" name="Line 2596"/>
            <p:cNvSpPr>
              <a:spLocks noChangeShapeType="1"/>
            </p:cNvSpPr>
            <p:nvPr/>
          </p:nvSpPr>
          <p:spPr bwMode="auto">
            <a:xfrm>
              <a:off x="1502" y="1447"/>
              <a:ext cx="1" cy="16"/>
            </a:xfrm>
            <a:prstGeom prst="line">
              <a:avLst/>
            </a:prstGeom>
            <a:noFill/>
            <a:ln w="12700">
              <a:solidFill>
                <a:schemeClr val="tx2"/>
              </a:solidFill>
              <a:round/>
              <a:headEnd/>
              <a:tailEnd/>
            </a:ln>
            <a:effectLst/>
          </p:spPr>
          <p:txBody>
            <a:bodyPr/>
            <a:lstStyle/>
            <a:p>
              <a:endParaRPr lang="en-US"/>
            </a:p>
          </p:txBody>
        </p:sp>
        <p:sp>
          <p:nvSpPr>
            <p:cNvPr id="67109" name="Line 2597"/>
            <p:cNvSpPr>
              <a:spLocks noChangeShapeType="1"/>
            </p:cNvSpPr>
            <p:nvPr/>
          </p:nvSpPr>
          <p:spPr bwMode="auto">
            <a:xfrm>
              <a:off x="1502" y="1495"/>
              <a:ext cx="1" cy="16"/>
            </a:xfrm>
            <a:prstGeom prst="line">
              <a:avLst/>
            </a:prstGeom>
            <a:noFill/>
            <a:ln w="12700">
              <a:solidFill>
                <a:schemeClr val="tx2"/>
              </a:solidFill>
              <a:round/>
              <a:headEnd/>
              <a:tailEnd/>
            </a:ln>
            <a:effectLst/>
          </p:spPr>
          <p:txBody>
            <a:bodyPr/>
            <a:lstStyle/>
            <a:p>
              <a:endParaRPr lang="en-US"/>
            </a:p>
          </p:txBody>
        </p:sp>
        <p:sp>
          <p:nvSpPr>
            <p:cNvPr id="67110" name="Line 2598"/>
            <p:cNvSpPr>
              <a:spLocks noChangeShapeType="1"/>
            </p:cNvSpPr>
            <p:nvPr/>
          </p:nvSpPr>
          <p:spPr bwMode="auto">
            <a:xfrm>
              <a:off x="1502" y="1543"/>
              <a:ext cx="1" cy="16"/>
            </a:xfrm>
            <a:prstGeom prst="line">
              <a:avLst/>
            </a:prstGeom>
            <a:noFill/>
            <a:ln w="12700">
              <a:solidFill>
                <a:schemeClr val="tx2"/>
              </a:solidFill>
              <a:round/>
              <a:headEnd/>
              <a:tailEnd/>
            </a:ln>
            <a:effectLst/>
          </p:spPr>
          <p:txBody>
            <a:bodyPr/>
            <a:lstStyle/>
            <a:p>
              <a:endParaRPr lang="en-US"/>
            </a:p>
          </p:txBody>
        </p:sp>
        <p:sp>
          <p:nvSpPr>
            <p:cNvPr id="67111" name="Line 2599"/>
            <p:cNvSpPr>
              <a:spLocks noChangeShapeType="1"/>
            </p:cNvSpPr>
            <p:nvPr/>
          </p:nvSpPr>
          <p:spPr bwMode="auto">
            <a:xfrm>
              <a:off x="1502" y="1591"/>
              <a:ext cx="1" cy="16"/>
            </a:xfrm>
            <a:prstGeom prst="line">
              <a:avLst/>
            </a:prstGeom>
            <a:noFill/>
            <a:ln w="12700">
              <a:solidFill>
                <a:schemeClr val="tx2"/>
              </a:solidFill>
              <a:round/>
              <a:headEnd/>
              <a:tailEnd/>
            </a:ln>
            <a:effectLst/>
          </p:spPr>
          <p:txBody>
            <a:bodyPr/>
            <a:lstStyle/>
            <a:p>
              <a:endParaRPr lang="en-US"/>
            </a:p>
          </p:txBody>
        </p:sp>
        <p:sp>
          <p:nvSpPr>
            <p:cNvPr id="67112" name="Line 2600"/>
            <p:cNvSpPr>
              <a:spLocks noChangeShapeType="1"/>
            </p:cNvSpPr>
            <p:nvPr/>
          </p:nvSpPr>
          <p:spPr bwMode="auto">
            <a:xfrm>
              <a:off x="1502" y="1639"/>
              <a:ext cx="1" cy="16"/>
            </a:xfrm>
            <a:prstGeom prst="line">
              <a:avLst/>
            </a:prstGeom>
            <a:noFill/>
            <a:ln w="12700">
              <a:solidFill>
                <a:schemeClr val="tx2"/>
              </a:solidFill>
              <a:round/>
              <a:headEnd/>
              <a:tailEnd/>
            </a:ln>
            <a:effectLst/>
          </p:spPr>
          <p:txBody>
            <a:bodyPr/>
            <a:lstStyle/>
            <a:p>
              <a:endParaRPr lang="en-US"/>
            </a:p>
          </p:txBody>
        </p:sp>
        <p:sp>
          <p:nvSpPr>
            <p:cNvPr id="67113" name="Line 2601"/>
            <p:cNvSpPr>
              <a:spLocks noChangeShapeType="1"/>
            </p:cNvSpPr>
            <p:nvPr/>
          </p:nvSpPr>
          <p:spPr bwMode="auto">
            <a:xfrm>
              <a:off x="1502" y="1687"/>
              <a:ext cx="1" cy="15"/>
            </a:xfrm>
            <a:prstGeom prst="line">
              <a:avLst/>
            </a:prstGeom>
            <a:noFill/>
            <a:ln w="12700">
              <a:solidFill>
                <a:schemeClr val="tx2"/>
              </a:solidFill>
              <a:round/>
              <a:headEnd/>
              <a:tailEnd/>
            </a:ln>
            <a:effectLst/>
          </p:spPr>
          <p:txBody>
            <a:bodyPr/>
            <a:lstStyle/>
            <a:p>
              <a:endParaRPr lang="en-US"/>
            </a:p>
          </p:txBody>
        </p:sp>
        <p:sp>
          <p:nvSpPr>
            <p:cNvPr id="67114" name="Line 2602"/>
            <p:cNvSpPr>
              <a:spLocks noChangeShapeType="1"/>
            </p:cNvSpPr>
            <p:nvPr/>
          </p:nvSpPr>
          <p:spPr bwMode="auto">
            <a:xfrm>
              <a:off x="1502" y="1734"/>
              <a:ext cx="1" cy="16"/>
            </a:xfrm>
            <a:prstGeom prst="line">
              <a:avLst/>
            </a:prstGeom>
            <a:noFill/>
            <a:ln w="12700">
              <a:solidFill>
                <a:schemeClr val="tx2"/>
              </a:solidFill>
              <a:round/>
              <a:headEnd/>
              <a:tailEnd/>
            </a:ln>
            <a:effectLst/>
          </p:spPr>
          <p:txBody>
            <a:bodyPr/>
            <a:lstStyle/>
            <a:p>
              <a:endParaRPr lang="en-US"/>
            </a:p>
          </p:txBody>
        </p:sp>
        <p:sp>
          <p:nvSpPr>
            <p:cNvPr id="67115" name="Line 2603"/>
            <p:cNvSpPr>
              <a:spLocks noChangeShapeType="1"/>
            </p:cNvSpPr>
            <p:nvPr/>
          </p:nvSpPr>
          <p:spPr bwMode="auto">
            <a:xfrm>
              <a:off x="1502" y="1782"/>
              <a:ext cx="1" cy="16"/>
            </a:xfrm>
            <a:prstGeom prst="line">
              <a:avLst/>
            </a:prstGeom>
            <a:noFill/>
            <a:ln w="12700">
              <a:solidFill>
                <a:schemeClr val="tx2"/>
              </a:solidFill>
              <a:round/>
              <a:headEnd/>
              <a:tailEnd/>
            </a:ln>
            <a:effectLst/>
          </p:spPr>
          <p:txBody>
            <a:bodyPr/>
            <a:lstStyle/>
            <a:p>
              <a:endParaRPr lang="en-US"/>
            </a:p>
          </p:txBody>
        </p:sp>
        <p:sp>
          <p:nvSpPr>
            <p:cNvPr id="67116" name="Line 2604"/>
            <p:cNvSpPr>
              <a:spLocks noChangeShapeType="1"/>
            </p:cNvSpPr>
            <p:nvPr/>
          </p:nvSpPr>
          <p:spPr bwMode="auto">
            <a:xfrm>
              <a:off x="1502" y="1830"/>
              <a:ext cx="1" cy="16"/>
            </a:xfrm>
            <a:prstGeom prst="line">
              <a:avLst/>
            </a:prstGeom>
            <a:noFill/>
            <a:ln w="12700">
              <a:solidFill>
                <a:schemeClr val="tx2"/>
              </a:solidFill>
              <a:round/>
              <a:headEnd/>
              <a:tailEnd/>
            </a:ln>
            <a:effectLst/>
          </p:spPr>
          <p:txBody>
            <a:bodyPr/>
            <a:lstStyle/>
            <a:p>
              <a:endParaRPr lang="en-US"/>
            </a:p>
          </p:txBody>
        </p:sp>
        <p:sp>
          <p:nvSpPr>
            <p:cNvPr id="67117" name="Line 2605"/>
            <p:cNvSpPr>
              <a:spLocks noChangeShapeType="1"/>
            </p:cNvSpPr>
            <p:nvPr/>
          </p:nvSpPr>
          <p:spPr bwMode="auto">
            <a:xfrm>
              <a:off x="1502" y="1878"/>
              <a:ext cx="1" cy="16"/>
            </a:xfrm>
            <a:prstGeom prst="line">
              <a:avLst/>
            </a:prstGeom>
            <a:noFill/>
            <a:ln w="12700">
              <a:solidFill>
                <a:schemeClr val="tx2"/>
              </a:solidFill>
              <a:round/>
              <a:headEnd/>
              <a:tailEnd/>
            </a:ln>
            <a:effectLst/>
          </p:spPr>
          <p:txBody>
            <a:bodyPr/>
            <a:lstStyle/>
            <a:p>
              <a:endParaRPr lang="en-US"/>
            </a:p>
          </p:txBody>
        </p:sp>
        <p:sp>
          <p:nvSpPr>
            <p:cNvPr id="67118" name="Line 2606"/>
            <p:cNvSpPr>
              <a:spLocks noChangeShapeType="1"/>
            </p:cNvSpPr>
            <p:nvPr/>
          </p:nvSpPr>
          <p:spPr bwMode="auto">
            <a:xfrm>
              <a:off x="1502" y="1926"/>
              <a:ext cx="1" cy="16"/>
            </a:xfrm>
            <a:prstGeom prst="line">
              <a:avLst/>
            </a:prstGeom>
            <a:noFill/>
            <a:ln w="12700">
              <a:solidFill>
                <a:schemeClr val="tx2"/>
              </a:solidFill>
              <a:round/>
              <a:headEnd/>
              <a:tailEnd/>
            </a:ln>
            <a:effectLst/>
          </p:spPr>
          <p:txBody>
            <a:bodyPr/>
            <a:lstStyle/>
            <a:p>
              <a:endParaRPr lang="en-US"/>
            </a:p>
          </p:txBody>
        </p:sp>
        <p:sp>
          <p:nvSpPr>
            <p:cNvPr id="67119" name="Line 2607"/>
            <p:cNvSpPr>
              <a:spLocks noChangeShapeType="1"/>
            </p:cNvSpPr>
            <p:nvPr/>
          </p:nvSpPr>
          <p:spPr bwMode="auto">
            <a:xfrm>
              <a:off x="1502" y="1974"/>
              <a:ext cx="1" cy="16"/>
            </a:xfrm>
            <a:prstGeom prst="line">
              <a:avLst/>
            </a:prstGeom>
            <a:noFill/>
            <a:ln w="12700">
              <a:solidFill>
                <a:schemeClr val="tx2"/>
              </a:solidFill>
              <a:round/>
              <a:headEnd/>
              <a:tailEnd/>
            </a:ln>
            <a:effectLst/>
          </p:spPr>
          <p:txBody>
            <a:bodyPr/>
            <a:lstStyle/>
            <a:p>
              <a:endParaRPr lang="en-US"/>
            </a:p>
          </p:txBody>
        </p:sp>
        <p:sp>
          <p:nvSpPr>
            <p:cNvPr id="67120" name="Line 2608"/>
            <p:cNvSpPr>
              <a:spLocks noChangeShapeType="1"/>
            </p:cNvSpPr>
            <p:nvPr/>
          </p:nvSpPr>
          <p:spPr bwMode="auto">
            <a:xfrm>
              <a:off x="1502" y="2022"/>
              <a:ext cx="1" cy="16"/>
            </a:xfrm>
            <a:prstGeom prst="line">
              <a:avLst/>
            </a:prstGeom>
            <a:noFill/>
            <a:ln w="12700">
              <a:solidFill>
                <a:schemeClr val="tx2"/>
              </a:solidFill>
              <a:round/>
              <a:headEnd/>
              <a:tailEnd/>
            </a:ln>
            <a:effectLst/>
          </p:spPr>
          <p:txBody>
            <a:bodyPr/>
            <a:lstStyle/>
            <a:p>
              <a:endParaRPr lang="en-US"/>
            </a:p>
          </p:txBody>
        </p:sp>
        <p:sp>
          <p:nvSpPr>
            <p:cNvPr id="67121" name="Line 2609"/>
            <p:cNvSpPr>
              <a:spLocks noChangeShapeType="1"/>
            </p:cNvSpPr>
            <p:nvPr/>
          </p:nvSpPr>
          <p:spPr bwMode="auto">
            <a:xfrm>
              <a:off x="1502" y="2070"/>
              <a:ext cx="1" cy="15"/>
            </a:xfrm>
            <a:prstGeom prst="line">
              <a:avLst/>
            </a:prstGeom>
            <a:noFill/>
            <a:ln w="12700">
              <a:solidFill>
                <a:schemeClr val="tx2"/>
              </a:solidFill>
              <a:round/>
              <a:headEnd/>
              <a:tailEnd/>
            </a:ln>
            <a:effectLst/>
          </p:spPr>
          <p:txBody>
            <a:bodyPr/>
            <a:lstStyle/>
            <a:p>
              <a:endParaRPr lang="en-US"/>
            </a:p>
          </p:txBody>
        </p:sp>
        <p:sp>
          <p:nvSpPr>
            <p:cNvPr id="67122" name="Line 2610"/>
            <p:cNvSpPr>
              <a:spLocks noChangeShapeType="1"/>
            </p:cNvSpPr>
            <p:nvPr/>
          </p:nvSpPr>
          <p:spPr bwMode="auto">
            <a:xfrm>
              <a:off x="1502" y="2117"/>
              <a:ext cx="1" cy="16"/>
            </a:xfrm>
            <a:prstGeom prst="line">
              <a:avLst/>
            </a:prstGeom>
            <a:noFill/>
            <a:ln w="12700">
              <a:solidFill>
                <a:schemeClr val="tx2"/>
              </a:solidFill>
              <a:round/>
              <a:headEnd/>
              <a:tailEnd/>
            </a:ln>
            <a:effectLst/>
          </p:spPr>
          <p:txBody>
            <a:bodyPr/>
            <a:lstStyle/>
            <a:p>
              <a:endParaRPr lang="en-US"/>
            </a:p>
          </p:txBody>
        </p:sp>
        <p:sp>
          <p:nvSpPr>
            <p:cNvPr id="67123" name="Line 2611"/>
            <p:cNvSpPr>
              <a:spLocks noChangeShapeType="1"/>
            </p:cNvSpPr>
            <p:nvPr/>
          </p:nvSpPr>
          <p:spPr bwMode="auto">
            <a:xfrm>
              <a:off x="1502" y="2165"/>
              <a:ext cx="1" cy="16"/>
            </a:xfrm>
            <a:prstGeom prst="line">
              <a:avLst/>
            </a:prstGeom>
            <a:noFill/>
            <a:ln w="12700">
              <a:solidFill>
                <a:schemeClr val="tx2"/>
              </a:solidFill>
              <a:round/>
              <a:headEnd/>
              <a:tailEnd/>
            </a:ln>
            <a:effectLst/>
          </p:spPr>
          <p:txBody>
            <a:bodyPr/>
            <a:lstStyle/>
            <a:p>
              <a:endParaRPr lang="en-US"/>
            </a:p>
          </p:txBody>
        </p:sp>
        <p:sp>
          <p:nvSpPr>
            <p:cNvPr id="67124" name="Line 2612"/>
            <p:cNvSpPr>
              <a:spLocks noChangeShapeType="1"/>
            </p:cNvSpPr>
            <p:nvPr/>
          </p:nvSpPr>
          <p:spPr bwMode="auto">
            <a:xfrm>
              <a:off x="1502" y="2213"/>
              <a:ext cx="1" cy="16"/>
            </a:xfrm>
            <a:prstGeom prst="line">
              <a:avLst/>
            </a:prstGeom>
            <a:noFill/>
            <a:ln w="12700">
              <a:solidFill>
                <a:schemeClr val="tx2"/>
              </a:solidFill>
              <a:round/>
              <a:headEnd/>
              <a:tailEnd/>
            </a:ln>
            <a:effectLst/>
          </p:spPr>
          <p:txBody>
            <a:bodyPr/>
            <a:lstStyle/>
            <a:p>
              <a:endParaRPr lang="en-US"/>
            </a:p>
          </p:txBody>
        </p:sp>
        <p:sp>
          <p:nvSpPr>
            <p:cNvPr id="67125" name="Line 2613"/>
            <p:cNvSpPr>
              <a:spLocks noChangeShapeType="1"/>
            </p:cNvSpPr>
            <p:nvPr/>
          </p:nvSpPr>
          <p:spPr bwMode="auto">
            <a:xfrm>
              <a:off x="1502" y="2261"/>
              <a:ext cx="1" cy="16"/>
            </a:xfrm>
            <a:prstGeom prst="line">
              <a:avLst/>
            </a:prstGeom>
            <a:noFill/>
            <a:ln w="12700">
              <a:solidFill>
                <a:schemeClr val="tx2"/>
              </a:solidFill>
              <a:round/>
              <a:headEnd/>
              <a:tailEnd/>
            </a:ln>
            <a:effectLst/>
          </p:spPr>
          <p:txBody>
            <a:bodyPr/>
            <a:lstStyle/>
            <a:p>
              <a:endParaRPr lang="en-US"/>
            </a:p>
          </p:txBody>
        </p:sp>
        <p:sp>
          <p:nvSpPr>
            <p:cNvPr id="67126" name="Line 2614"/>
            <p:cNvSpPr>
              <a:spLocks noChangeShapeType="1"/>
            </p:cNvSpPr>
            <p:nvPr/>
          </p:nvSpPr>
          <p:spPr bwMode="auto">
            <a:xfrm>
              <a:off x="1502" y="2309"/>
              <a:ext cx="1" cy="16"/>
            </a:xfrm>
            <a:prstGeom prst="line">
              <a:avLst/>
            </a:prstGeom>
            <a:noFill/>
            <a:ln w="12700">
              <a:solidFill>
                <a:schemeClr val="tx2"/>
              </a:solidFill>
              <a:round/>
              <a:headEnd/>
              <a:tailEnd/>
            </a:ln>
            <a:effectLst/>
          </p:spPr>
          <p:txBody>
            <a:bodyPr/>
            <a:lstStyle/>
            <a:p>
              <a:endParaRPr lang="en-US"/>
            </a:p>
          </p:txBody>
        </p:sp>
      </p:grpSp>
      <p:grpSp>
        <p:nvGrpSpPr>
          <p:cNvPr id="67127" name="Group 2615"/>
          <p:cNvGrpSpPr>
            <a:grpSpLocks/>
          </p:cNvGrpSpPr>
          <p:nvPr/>
        </p:nvGrpSpPr>
        <p:grpSpPr bwMode="auto">
          <a:xfrm>
            <a:off x="2384425" y="2144713"/>
            <a:ext cx="446088" cy="3522662"/>
            <a:chOff x="1502" y="1351"/>
            <a:chExt cx="281" cy="2219"/>
          </a:xfrm>
        </p:grpSpPr>
        <p:sp>
          <p:nvSpPr>
            <p:cNvPr id="67128" name="Line 2616"/>
            <p:cNvSpPr>
              <a:spLocks noChangeShapeType="1"/>
            </p:cNvSpPr>
            <p:nvPr/>
          </p:nvSpPr>
          <p:spPr bwMode="auto">
            <a:xfrm>
              <a:off x="1502" y="2357"/>
              <a:ext cx="1" cy="16"/>
            </a:xfrm>
            <a:prstGeom prst="line">
              <a:avLst/>
            </a:prstGeom>
            <a:noFill/>
            <a:ln w="12700">
              <a:solidFill>
                <a:schemeClr val="tx2"/>
              </a:solidFill>
              <a:round/>
              <a:headEnd/>
              <a:tailEnd/>
            </a:ln>
            <a:effectLst/>
          </p:spPr>
          <p:txBody>
            <a:bodyPr/>
            <a:lstStyle/>
            <a:p>
              <a:endParaRPr lang="en-US"/>
            </a:p>
          </p:txBody>
        </p:sp>
        <p:sp>
          <p:nvSpPr>
            <p:cNvPr id="67129" name="Line 2617"/>
            <p:cNvSpPr>
              <a:spLocks noChangeShapeType="1"/>
            </p:cNvSpPr>
            <p:nvPr/>
          </p:nvSpPr>
          <p:spPr bwMode="auto">
            <a:xfrm>
              <a:off x="1502" y="2405"/>
              <a:ext cx="1" cy="16"/>
            </a:xfrm>
            <a:prstGeom prst="line">
              <a:avLst/>
            </a:prstGeom>
            <a:noFill/>
            <a:ln w="12700">
              <a:solidFill>
                <a:schemeClr val="tx2"/>
              </a:solidFill>
              <a:round/>
              <a:headEnd/>
              <a:tailEnd/>
            </a:ln>
            <a:effectLst/>
          </p:spPr>
          <p:txBody>
            <a:bodyPr/>
            <a:lstStyle/>
            <a:p>
              <a:endParaRPr lang="en-US"/>
            </a:p>
          </p:txBody>
        </p:sp>
        <p:sp>
          <p:nvSpPr>
            <p:cNvPr id="67130" name="Line 2618"/>
            <p:cNvSpPr>
              <a:spLocks noChangeShapeType="1"/>
            </p:cNvSpPr>
            <p:nvPr/>
          </p:nvSpPr>
          <p:spPr bwMode="auto">
            <a:xfrm>
              <a:off x="1502" y="2452"/>
              <a:ext cx="1" cy="16"/>
            </a:xfrm>
            <a:prstGeom prst="line">
              <a:avLst/>
            </a:prstGeom>
            <a:noFill/>
            <a:ln w="12700">
              <a:solidFill>
                <a:schemeClr val="tx2"/>
              </a:solidFill>
              <a:round/>
              <a:headEnd/>
              <a:tailEnd/>
            </a:ln>
            <a:effectLst/>
          </p:spPr>
          <p:txBody>
            <a:bodyPr/>
            <a:lstStyle/>
            <a:p>
              <a:endParaRPr lang="en-US"/>
            </a:p>
          </p:txBody>
        </p:sp>
        <p:sp>
          <p:nvSpPr>
            <p:cNvPr id="67131" name="Line 2619"/>
            <p:cNvSpPr>
              <a:spLocks noChangeShapeType="1"/>
            </p:cNvSpPr>
            <p:nvPr/>
          </p:nvSpPr>
          <p:spPr bwMode="auto">
            <a:xfrm>
              <a:off x="1502" y="2500"/>
              <a:ext cx="1" cy="16"/>
            </a:xfrm>
            <a:prstGeom prst="line">
              <a:avLst/>
            </a:prstGeom>
            <a:noFill/>
            <a:ln w="12700">
              <a:solidFill>
                <a:schemeClr val="tx2"/>
              </a:solidFill>
              <a:round/>
              <a:headEnd/>
              <a:tailEnd/>
            </a:ln>
            <a:effectLst/>
          </p:spPr>
          <p:txBody>
            <a:bodyPr/>
            <a:lstStyle/>
            <a:p>
              <a:endParaRPr lang="en-US"/>
            </a:p>
          </p:txBody>
        </p:sp>
        <p:sp>
          <p:nvSpPr>
            <p:cNvPr id="67132" name="Line 2620"/>
            <p:cNvSpPr>
              <a:spLocks noChangeShapeType="1"/>
            </p:cNvSpPr>
            <p:nvPr/>
          </p:nvSpPr>
          <p:spPr bwMode="auto">
            <a:xfrm>
              <a:off x="1502" y="2548"/>
              <a:ext cx="1" cy="16"/>
            </a:xfrm>
            <a:prstGeom prst="line">
              <a:avLst/>
            </a:prstGeom>
            <a:noFill/>
            <a:ln w="12700">
              <a:solidFill>
                <a:schemeClr val="tx2"/>
              </a:solidFill>
              <a:round/>
              <a:headEnd/>
              <a:tailEnd/>
            </a:ln>
            <a:effectLst/>
          </p:spPr>
          <p:txBody>
            <a:bodyPr/>
            <a:lstStyle/>
            <a:p>
              <a:endParaRPr lang="en-US"/>
            </a:p>
          </p:txBody>
        </p:sp>
        <p:sp>
          <p:nvSpPr>
            <p:cNvPr id="67133" name="Line 2621"/>
            <p:cNvSpPr>
              <a:spLocks noChangeShapeType="1"/>
            </p:cNvSpPr>
            <p:nvPr/>
          </p:nvSpPr>
          <p:spPr bwMode="auto">
            <a:xfrm>
              <a:off x="1502" y="2596"/>
              <a:ext cx="1" cy="16"/>
            </a:xfrm>
            <a:prstGeom prst="line">
              <a:avLst/>
            </a:prstGeom>
            <a:noFill/>
            <a:ln w="12700">
              <a:solidFill>
                <a:schemeClr val="tx2"/>
              </a:solidFill>
              <a:round/>
              <a:headEnd/>
              <a:tailEnd/>
            </a:ln>
            <a:effectLst/>
          </p:spPr>
          <p:txBody>
            <a:bodyPr/>
            <a:lstStyle/>
            <a:p>
              <a:endParaRPr lang="en-US"/>
            </a:p>
          </p:txBody>
        </p:sp>
        <p:sp>
          <p:nvSpPr>
            <p:cNvPr id="67134" name="Line 2622"/>
            <p:cNvSpPr>
              <a:spLocks noChangeShapeType="1"/>
            </p:cNvSpPr>
            <p:nvPr/>
          </p:nvSpPr>
          <p:spPr bwMode="auto">
            <a:xfrm>
              <a:off x="1502" y="2644"/>
              <a:ext cx="1" cy="16"/>
            </a:xfrm>
            <a:prstGeom prst="line">
              <a:avLst/>
            </a:prstGeom>
            <a:noFill/>
            <a:ln w="12700">
              <a:solidFill>
                <a:schemeClr val="tx2"/>
              </a:solidFill>
              <a:round/>
              <a:headEnd/>
              <a:tailEnd/>
            </a:ln>
            <a:effectLst/>
          </p:spPr>
          <p:txBody>
            <a:bodyPr/>
            <a:lstStyle/>
            <a:p>
              <a:endParaRPr lang="en-US"/>
            </a:p>
          </p:txBody>
        </p:sp>
        <p:sp>
          <p:nvSpPr>
            <p:cNvPr id="67135" name="Line 2623"/>
            <p:cNvSpPr>
              <a:spLocks noChangeShapeType="1"/>
            </p:cNvSpPr>
            <p:nvPr/>
          </p:nvSpPr>
          <p:spPr bwMode="auto">
            <a:xfrm>
              <a:off x="1502" y="2692"/>
              <a:ext cx="1" cy="16"/>
            </a:xfrm>
            <a:prstGeom prst="line">
              <a:avLst/>
            </a:prstGeom>
            <a:noFill/>
            <a:ln w="12700">
              <a:solidFill>
                <a:schemeClr val="tx2"/>
              </a:solidFill>
              <a:round/>
              <a:headEnd/>
              <a:tailEnd/>
            </a:ln>
            <a:effectLst/>
          </p:spPr>
          <p:txBody>
            <a:bodyPr/>
            <a:lstStyle/>
            <a:p>
              <a:endParaRPr lang="en-US"/>
            </a:p>
          </p:txBody>
        </p:sp>
        <p:sp>
          <p:nvSpPr>
            <p:cNvPr id="67136" name="Line 2624"/>
            <p:cNvSpPr>
              <a:spLocks noChangeShapeType="1"/>
            </p:cNvSpPr>
            <p:nvPr/>
          </p:nvSpPr>
          <p:spPr bwMode="auto">
            <a:xfrm>
              <a:off x="1502" y="2740"/>
              <a:ext cx="1" cy="16"/>
            </a:xfrm>
            <a:prstGeom prst="line">
              <a:avLst/>
            </a:prstGeom>
            <a:noFill/>
            <a:ln w="12700">
              <a:solidFill>
                <a:schemeClr val="tx2"/>
              </a:solidFill>
              <a:round/>
              <a:headEnd/>
              <a:tailEnd/>
            </a:ln>
            <a:effectLst/>
          </p:spPr>
          <p:txBody>
            <a:bodyPr/>
            <a:lstStyle/>
            <a:p>
              <a:endParaRPr lang="en-US"/>
            </a:p>
          </p:txBody>
        </p:sp>
        <p:sp>
          <p:nvSpPr>
            <p:cNvPr id="67137" name="Line 2625"/>
            <p:cNvSpPr>
              <a:spLocks noChangeShapeType="1"/>
            </p:cNvSpPr>
            <p:nvPr/>
          </p:nvSpPr>
          <p:spPr bwMode="auto">
            <a:xfrm>
              <a:off x="1502" y="2788"/>
              <a:ext cx="1" cy="16"/>
            </a:xfrm>
            <a:prstGeom prst="line">
              <a:avLst/>
            </a:prstGeom>
            <a:noFill/>
            <a:ln w="12700">
              <a:solidFill>
                <a:schemeClr val="tx2"/>
              </a:solidFill>
              <a:round/>
              <a:headEnd/>
              <a:tailEnd/>
            </a:ln>
            <a:effectLst/>
          </p:spPr>
          <p:txBody>
            <a:bodyPr/>
            <a:lstStyle/>
            <a:p>
              <a:endParaRPr lang="en-US"/>
            </a:p>
          </p:txBody>
        </p:sp>
        <p:sp>
          <p:nvSpPr>
            <p:cNvPr id="67138" name="Line 2626"/>
            <p:cNvSpPr>
              <a:spLocks noChangeShapeType="1"/>
            </p:cNvSpPr>
            <p:nvPr/>
          </p:nvSpPr>
          <p:spPr bwMode="auto">
            <a:xfrm>
              <a:off x="1502" y="2835"/>
              <a:ext cx="1" cy="16"/>
            </a:xfrm>
            <a:prstGeom prst="line">
              <a:avLst/>
            </a:prstGeom>
            <a:noFill/>
            <a:ln w="12700">
              <a:solidFill>
                <a:schemeClr val="tx2"/>
              </a:solidFill>
              <a:round/>
              <a:headEnd/>
              <a:tailEnd/>
            </a:ln>
            <a:effectLst/>
          </p:spPr>
          <p:txBody>
            <a:bodyPr/>
            <a:lstStyle/>
            <a:p>
              <a:endParaRPr lang="en-US"/>
            </a:p>
          </p:txBody>
        </p:sp>
        <p:sp>
          <p:nvSpPr>
            <p:cNvPr id="67139" name="Line 2627"/>
            <p:cNvSpPr>
              <a:spLocks noChangeShapeType="1"/>
            </p:cNvSpPr>
            <p:nvPr/>
          </p:nvSpPr>
          <p:spPr bwMode="auto">
            <a:xfrm>
              <a:off x="1502" y="2883"/>
              <a:ext cx="1" cy="16"/>
            </a:xfrm>
            <a:prstGeom prst="line">
              <a:avLst/>
            </a:prstGeom>
            <a:noFill/>
            <a:ln w="12700">
              <a:solidFill>
                <a:schemeClr val="tx2"/>
              </a:solidFill>
              <a:round/>
              <a:headEnd/>
              <a:tailEnd/>
            </a:ln>
            <a:effectLst/>
          </p:spPr>
          <p:txBody>
            <a:bodyPr/>
            <a:lstStyle/>
            <a:p>
              <a:endParaRPr lang="en-US"/>
            </a:p>
          </p:txBody>
        </p:sp>
        <p:sp>
          <p:nvSpPr>
            <p:cNvPr id="67140" name="Line 2628"/>
            <p:cNvSpPr>
              <a:spLocks noChangeShapeType="1"/>
            </p:cNvSpPr>
            <p:nvPr/>
          </p:nvSpPr>
          <p:spPr bwMode="auto">
            <a:xfrm>
              <a:off x="1502" y="2931"/>
              <a:ext cx="1" cy="16"/>
            </a:xfrm>
            <a:prstGeom prst="line">
              <a:avLst/>
            </a:prstGeom>
            <a:noFill/>
            <a:ln w="12700">
              <a:solidFill>
                <a:schemeClr val="tx2"/>
              </a:solidFill>
              <a:round/>
              <a:headEnd/>
              <a:tailEnd/>
            </a:ln>
            <a:effectLst/>
          </p:spPr>
          <p:txBody>
            <a:bodyPr/>
            <a:lstStyle/>
            <a:p>
              <a:endParaRPr lang="en-US"/>
            </a:p>
          </p:txBody>
        </p:sp>
        <p:sp>
          <p:nvSpPr>
            <p:cNvPr id="67141" name="Line 2629"/>
            <p:cNvSpPr>
              <a:spLocks noChangeShapeType="1"/>
            </p:cNvSpPr>
            <p:nvPr/>
          </p:nvSpPr>
          <p:spPr bwMode="auto">
            <a:xfrm>
              <a:off x="1502" y="2979"/>
              <a:ext cx="1" cy="16"/>
            </a:xfrm>
            <a:prstGeom prst="line">
              <a:avLst/>
            </a:prstGeom>
            <a:noFill/>
            <a:ln w="12700">
              <a:solidFill>
                <a:schemeClr val="tx2"/>
              </a:solidFill>
              <a:round/>
              <a:headEnd/>
              <a:tailEnd/>
            </a:ln>
            <a:effectLst/>
          </p:spPr>
          <p:txBody>
            <a:bodyPr/>
            <a:lstStyle/>
            <a:p>
              <a:endParaRPr lang="en-US"/>
            </a:p>
          </p:txBody>
        </p:sp>
        <p:sp>
          <p:nvSpPr>
            <p:cNvPr id="67142" name="Line 2630"/>
            <p:cNvSpPr>
              <a:spLocks noChangeShapeType="1"/>
            </p:cNvSpPr>
            <p:nvPr/>
          </p:nvSpPr>
          <p:spPr bwMode="auto">
            <a:xfrm>
              <a:off x="1502" y="3027"/>
              <a:ext cx="1" cy="16"/>
            </a:xfrm>
            <a:prstGeom prst="line">
              <a:avLst/>
            </a:prstGeom>
            <a:noFill/>
            <a:ln w="12700">
              <a:solidFill>
                <a:schemeClr val="tx2"/>
              </a:solidFill>
              <a:round/>
              <a:headEnd/>
              <a:tailEnd/>
            </a:ln>
            <a:effectLst/>
          </p:spPr>
          <p:txBody>
            <a:bodyPr/>
            <a:lstStyle/>
            <a:p>
              <a:endParaRPr lang="en-US"/>
            </a:p>
          </p:txBody>
        </p:sp>
        <p:sp>
          <p:nvSpPr>
            <p:cNvPr id="67143" name="Line 2631"/>
            <p:cNvSpPr>
              <a:spLocks noChangeShapeType="1"/>
            </p:cNvSpPr>
            <p:nvPr/>
          </p:nvSpPr>
          <p:spPr bwMode="auto">
            <a:xfrm>
              <a:off x="1502" y="3075"/>
              <a:ext cx="1" cy="16"/>
            </a:xfrm>
            <a:prstGeom prst="line">
              <a:avLst/>
            </a:prstGeom>
            <a:noFill/>
            <a:ln w="12700">
              <a:solidFill>
                <a:schemeClr val="tx2"/>
              </a:solidFill>
              <a:round/>
              <a:headEnd/>
              <a:tailEnd/>
            </a:ln>
            <a:effectLst/>
          </p:spPr>
          <p:txBody>
            <a:bodyPr/>
            <a:lstStyle/>
            <a:p>
              <a:endParaRPr lang="en-US"/>
            </a:p>
          </p:txBody>
        </p:sp>
        <p:sp>
          <p:nvSpPr>
            <p:cNvPr id="67144" name="Line 2632"/>
            <p:cNvSpPr>
              <a:spLocks noChangeShapeType="1"/>
            </p:cNvSpPr>
            <p:nvPr/>
          </p:nvSpPr>
          <p:spPr bwMode="auto">
            <a:xfrm>
              <a:off x="1502" y="3123"/>
              <a:ext cx="1" cy="16"/>
            </a:xfrm>
            <a:prstGeom prst="line">
              <a:avLst/>
            </a:prstGeom>
            <a:noFill/>
            <a:ln w="12700">
              <a:solidFill>
                <a:schemeClr val="tx2"/>
              </a:solidFill>
              <a:round/>
              <a:headEnd/>
              <a:tailEnd/>
            </a:ln>
            <a:effectLst/>
          </p:spPr>
          <p:txBody>
            <a:bodyPr/>
            <a:lstStyle/>
            <a:p>
              <a:endParaRPr lang="en-US"/>
            </a:p>
          </p:txBody>
        </p:sp>
        <p:sp>
          <p:nvSpPr>
            <p:cNvPr id="67145" name="Line 2633"/>
            <p:cNvSpPr>
              <a:spLocks noChangeShapeType="1"/>
            </p:cNvSpPr>
            <p:nvPr/>
          </p:nvSpPr>
          <p:spPr bwMode="auto">
            <a:xfrm>
              <a:off x="1502" y="3171"/>
              <a:ext cx="1" cy="16"/>
            </a:xfrm>
            <a:prstGeom prst="line">
              <a:avLst/>
            </a:prstGeom>
            <a:noFill/>
            <a:ln w="12700">
              <a:solidFill>
                <a:schemeClr val="tx2"/>
              </a:solidFill>
              <a:round/>
              <a:headEnd/>
              <a:tailEnd/>
            </a:ln>
            <a:effectLst/>
          </p:spPr>
          <p:txBody>
            <a:bodyPr/>
            <a:lstStyle/>
            <a:p>
              <a:endParaRPr lang="en-US"/>
            </a:p>
          </p:txBody>
        </p:sp>
        <p:sp>
          <p:nvSpPr>
            <p:cNvPr id="67146" name="Line 2634"/>
            <p:cNvSpPr>
              <a:spLocks noChangeShapeType="1"/>
            </p:cNvSpPr>
            <p:nvPr/>
          </p:nvSpPr>
          <p:spPr bwMode="auto">
            <a:xfrm>
              <a:off x="1502" y="3218"/>
              <a:ext cx="1" cy="16"/>
            </a:xfrm>
            <a:prstGeom prst="line">
              <a:avLst/>
            </a:prstGeom>
            <a:noFill/>
            <a:ln w="12700">
              <a:solidFill>
                <a:schemeClr val="tx2"/>
              </a:solidFill>
              <a:round/>
              <a:headEnd/>
              <a:tailEnd/>
            </a:ln>
            <a:effectLst/>
          </p:spPr>
          <p:txBody>
            <a:bodyPr/>
            <a:lstStyle/>
            <a:p>
              <a:endParaRPr lang="en-US"/>
            </a:p>
          </p:txBody>
        </p:sp>
        <p:sp>
          <p:nvSpPr>
            <p:cNvPr id="67147" name="Line 2635"/>
            <p:cNvSpPr>
              <a:spLocks noChangeShapeType="1"/>
            </p:cNvSpPr>
            <p:nvPr/>
          </p:nvSpPr>
          <p:spPr bwMode="auto">
            <a:xfrm>
              <a:off x="1502" y="3266"/>
              <a:ext cx="1" cy="16"/>
            </a:xfrm>
            <a:prstGeom prst="line">
              <a:avLst/>
            </a:prstGeom>
            <a:noFill/>
            <a:ln w="12700">
              <a:solidFill>
                <a:schemeClr val="tx2"/>
              </a:solidFill>
              <a:round/>
              <a:headEnd/>
              <a:tailEnd/>
            </a:ln>
            <a:effectLst/>
          </p:spPr>
          <p:txBody>
            <a:bodyPr/>
            <a:lstStyle/>
            <a:p>
              <a:endParaRPr lang="en-US"/>
            </a:p>
          </p:txBody>
        </p:sp>
        <p:sp>
          <p:nvSpPr>
            <p:cNvPr id="67148" name="Line 2636"/>
            <p:cNvSpPr>
              <a:spLocks noChangeShapeType="1"/>
            </p:cNvSpPr>
            <p:nvPr/>
          </p:nvSpPr>
          <p:spPr bwMode="auto">
            <a:xfrm>
              <a:off x="1502" y="3314"/>
              <a:ext cx="1" cy="16"/>
            </a:xfrm>
            <a:prstGeom prst="line">
              <a:avLst/>
            </a:prstGeom>
            <a:noFill/>
            <a:ln w="12700">
              <a:solidFill>
                <a:schemeClr val="tx2"/>
              </a:solidFill>
              <a:round/>
              <a:headEnd/>
              <a:tailEnd/>
            </a:ln>
            <a:effectLst/>
          </p:spPr>
          <p:txBody>
            <a:bodyPr/>
            <a:lstStyle/>
            <a:p>
              <a:endParaRPr lang="en-US"/>
            </a:p>
          </p:txBody>
        </p:sp>
        <p:sp>
          <p:nvSpPr>
            <p:cNvPr id="67149" name="Line 2637"/>
            <p:cNvSpPr>
              <a:spLocks noChangeShapeType="1"/>
            </p:cNvSpPr>
            <p:nvPr/>
          </p:nvSpPr>
          <p:spPr bwMode="auto">
            <a:xfrm>
              <a:off x="1502" y="3362"/>
              <a:ext cx="1" cy="16"/>
            </a:xfrm>
            <a:prstGeom prst="line">
              <a:avLst/>
            </a:prstGeom>
            <a:noFill/>
            <a:ln w="12700">
              <a:solidFill>
                <a:schemeClr val="tx2"/>
              </a:solidFill>
              <a:round/>
              <a:headEnd/>
              <a:tailEnd/>
            </a:ln>
            <a:effectLst/>
          </p:spPr>
          <p:txBody>
            <a:bodyPr/>
            <a:lstStyle/>
            <a:p>
              <a:endParaRPr lang="en-US"/>
            </a:p>
          </p:txBody>
        </p:sp>
        <p:sp>
          <p:nvSpPr>
            <p:cNvPr id="67150" name="Line 2638"/>
            <p:cNvSpPr>
              <a:spLocks noChangeShapeType="1"/>
            </p:cNvSpPr>
            <p:nvPr/>
          </p:nvSpPr>
          <p:spPr bwMode="auto">
            <a:xfrm>
              <a:off x="1502" y="3410"/>
              <a:ext cx="1" cy="16"/>
            </a:xfrm>
            <a:prstGeom prst="line">
              <a:avLst/>
            </a:prstGeom>
            <a:noFill/>
            <a:ln w="12700">
              <a:solidFill>
                <a:schemeClr val="tx2"/>
              </a:solidFill>
              <a:round/>
              <a:headEnd/>
              <a:tailEnd/>
            </a:ln>
            <a:effectLst/>
          </p:spPr>
          <p:txBody>
            <a:bodyPr/>
            <a:lstStyle/>
            <a:p>
              <a:endParaRPr lang="en-US"/>
            </a:p>
          </p:txBody>
        </p:sp>
        <p:sp>
          <p:nvSpPr>
            <p:cNvPr id="67151" name="Line 2639"/>
            <p:cNvSpPr>
              <a:spLocks noChangeShapeType="1"/>
            </p:cNvSpPr>
            <p:nvPr/>
          </p:nvSpPr>
          <p:spPr bwMode="auto">
            <a:xfrm>
              <a:off x="1502" y="3458"/>
              <a:ext cx="1" cy="16"/>
            </a:xfrm>
            <a:prstGeom prst="line">
              <a:avLst/>
            </a:prstGeom>
            <a:noFill/>
            <a:ln w="12700">
              <a:solidFill>
                <a:schemeClr val="tx2"/>
              </a:solidFill>
              <a:round/>
              <a:headEnd/>
              <a:tailEnd/>
            </a:ln>
            <a:effectLst/>
          </p:spPr>
          <p:txBody>
            <a:bodyPr/>
            <a:lstStyle/>
            <a:p>
              <a:endParaRPr lang="en-US"/>
            </a:p>
          </p:txBody>
        </p:sp>
        <p:sp>
          <p:nvSpPr>
            <p:cNvPr id="67152" name="Line 2640"/>
            <p:cNvSpPr>
              <a:spLocks noChangeShapeType="1"/>
            </p:cNvSpPr>
            <p:nvPr/>
          </p:nvSpPr>
          <p:spPr bwMode="auto">
            <a:xfrm>
              <a:off x="1502" y="3506"/>
              <a:ext cx="1" cy="16"/>
            </a:xfrm>
            <a:prstGeom prst="line">
              <a:avLst/>
            </a:prstGeom>
            <a:noFill/>
            <a:ln w="12700">
              <a:solidFill>
                <a:schemeClr val="tx2"/>
              </a:solidFill>
              <a:round/>
              <a:headEnd/>
              <a:tailEnd/>
            </a:ln>
            <a:effectLst/>
          </p:spPr>
          <p:txBody>
            <a:bodyPr/>
            <a:lstStyle/>
            <a:p>
              <a:endParaRPr lang="en-US"/>
            </a:p>
          </p:txBody>
        </p:sp>
        <p:sp>
          <p:nvSpPr>
            <p:cNvPr id="67153" name="Line 2641"/>
            <p:cNvSpPr>
              <a:spLocks noChangeShapeType="1"/>
            </p:cNvSpPr>
            <p:nvPr/>
          </p:nvSpPr>
          <p:spPr bwMode="auto">
            <a:xfrm>
              <a:off x="1502" y="3554"/>
              <a:ext cx="1" cy="16"/>
            </a:xfrm>
            <a:prstGeom prst="line">
              <a:avLst/>
            </a:prstGeom>
            <a:noFill/>
            <a:ln w="12700">
              <a:solidFill>
                <a:schemeClr val="tx2"/>
              </a:solidFill>
              <a:round/>
              <a:headEnd/>
              <a:tailEnd/>
            </a:ln>
            <a:effectLst/>
          </p:spPr>
          <p:txBody>
            <a:bodyPr/>
            <a:lstStyle/>
            <a:p>
              <a:endParaRPr lang="en-US"/>
            </a:p>
          </p:txBody>
        </p:sp>
        <p:sp>
          <p:nvSpPr>
            <p:cNvPr id="67154" name="Line 2642"/>
            <p:cNvSpPr>
              <a:spLocks noChangeShapeType="1"/>
            </p:cNvSpPr>
            <p:nvPr/>
          </p:nvSpPr>
          <p:spPr bwMode="auto">
            <a:xfrm>
              <a:off x="1598" y="1351"/>
              <a:ext cx="1" cy="16"/>
            </a:xfrm>
            <a:prstGeom prst="line">
              <a:avLst/>
            </a:prstGeom>
            <a:noFill/>
            <a:ln w="12700">
              <a:solidFill>
                <a:schemeClr val="tx2"/>
              </a:solidFill>
              <a:round/>
              <a:headEnd/>
              <a:tailEnd/>
            </a:ln>
            <a:effectLst/>
          </p:spPr>
          <p:txBody>
            <a:bodyPr/>
            <a:lstStyle/>
            <a:p>
              <a:endParaRPr lang="en-US"/>
            </a:p>
          </p:txBody>
        </p:sp>
        <p:sp>
          <p:nvSpPr>
            <p:cNvPr id="67155" name="Line 2643"/>
            <p:cNvSpPr>
              <a:spLocks noChangeShapeType="1"/>
            </p:cNvSpPr>
            <p:nvPr/>
          </p:nvSpPr>
          <p:spPr bwMode="auto">
            <a:xfrm>
              <a:off x="1598" y="1399"/>
              <a:ext cx="1" cy="16"/>
            </a:xfrm>
            <a:prstGeom prst="line">
              <a:avLst/>
            </a:prstGeom>
            <a:noFill/>
            <a:ln w="12700">
              <a:solidFill>
                <a:schemeClr val="tx2"/>
              </a:solidFill>
              <a:round/>
              <a:headEnd/>
              <a:tailEnd/>
            </a:ln>
            <a:effectLst/>
          </p:spPr>
          <p:txBody>
            <a:bodyPr/>
            <a:lstStyle/>
            <a:p>
              <a:endParaRPr lang="en-US"/>
            </a:p>
          </p:txBody>
        </p:sp>
        <p:sp>
          <p:nvSpPr>
            <p:cNvPr id="67156" name="Line 2644"/>
            <p:cNvSpPr>
              <a:spLocks noChangeShapeType="1"/>
            </p:cNvSpPr>
            <p:nvPr/>
          </p:nvSpPr>
          <p:spPr bwMode="auto">
            <a:xfrm>
              <a:off x="1598" y="1447"/>
              <a:ext cx="1" cy="16"/>
            </a:xfrm>
            <a:prstGeom prst="line">
              <a:avLst/>
            </a:prstGeom>
            <a:noFill/>
            <a:ln w="12700">
              <a:solidFill>
                <a:schemeClr val="tx2"/>
              </a:solidFill>
              <a:round/>
              <a:headEnd/>
              <a:tailEnd/>
            </a:ln>
            <a:effectLst/>
          </p:spPr>
          <p:txBody>
            <a:bodyPr/>
            <a:lstStyle/>
            <a:p>
              <a:endParaRPr lang="en-US"/>
            </a:p>
          </p:txBody>
        </p:sp>
        <p:sp>
          <p:nvSpPr>
            <p:cNvPr id="67157" name="Line 2645"/>
            <p:cNvSpPr>
              <a:spLocks noChangeShapeType="1"/>
            </p:cNvSpPr>
            <p:nvPr/>
          </p:nvSpPr>
          <p:spPr bwMode="auto">
            <a:xfrm>
              <a:off x="1598" y="1495"/>
              <a:ext cx="1" cy="16"/>
            </a:xfrm>
            <a:prstGeom prst="line">
              <a:avLst/>
            </a:prstGeom>
            <a:noFill/>
            <a:ln w="12700">
              <a:solidFill>
                <a:schemeClr val="tx2"/>
              </a:solidFill>
              <a:round/>
              <a:headEnd/>
              <a:tailEnd/>
            </a:ln>
            <a:effectLst/>
          </p:spPr>
          <p:txBody>
            <a:bodyPr/>
            <a:lstStyle/>
            <a:p>
              <a:endParaRPr lang="en-US"/>
            </a:p>
          </p:txBody>
        </p:sp>
        <p:sp>
          <p:nvSpPr>
            <p:cNvPr id="67158" name="Line 2646"/>
            <p:cNvSpPr>
              <a:spLocks noChangeShapeType="1"/>
            </p:cNvSpPr>
            <p:nvPr/>
          </p:nvSpPr>
          <p:spPr bwMode="auto">
            <a:xfrm>
              <a:off x="1598" y="1543"/>
              <a:ext cx="1" cy="16"/>
            </a:xfrm>
            <a:prstGeom prst="line">
              <a:avLst/>
            </a:prstGeom>
            <a:noFill/>
            <a:ln w="12700">
              <a:solidFill>
                <a:schemeClr val="tx2"/>
              </a:solidFill>
              <a:round/>
              <a:headEnd/>
              <a:tailEnd/>
            </a:ln>
            <a:effectLst/>
          </p:spPr>
          <p:txBody>
            <a:bodyPr/>
            <a:lstStyle/>
            <a:p>
              <a:endParaRPr lang="en-US"/>
            </a:p>
          </p:txBody>
        </p:sp>
        <p:sp>
          <p:nvSpPr>
            <p:cNvPr id="67159" name="Line 2647"/>
            <p:cNvSpPr>
              <a:spLocks noChangeShapeType="1"/>
            </p:cNvSpPr>
            <p:nvPr/>
          </p:nvSpPr>
          <p:spPr bwMode="auto">
            <a:xfrm>
              <a:off x="1598" y="1591"/>
              <a:ext cx="1" cy="16"/>
            </a:xfrm>
            <a:prstGeom prst="line">
              <a:avLst/>
            </a:prstGeom>
            <a:noFill/>
            <a:ln w="12700">
              <a:solidFill>
                <a:schemeClr val="tx2"/>
              </a:solidFill>
              <a:round/>
              <a:headEnd/>
              <a:tailEnd/>
            </a:ln>
            <a:effectLst/>
          </p:spPr>
          <p:txBody>
            <a:bodyPr/>
            <a:lstStyle/>
            <a:p>
              <a:endParaRPr lang="en-US"/>
            </a:p>
          </p:txBody>
        </p:sp>
        <p:sp>
          <p:nvSpPr>
            <p:cNvPr id="67160" name="Line 2648"/>
            <p:cNvSpPr>
              <a:spLocks noChangeShapeType="1"/>
            </p:cNvSpPr>
            <p:nvPr/>
          </p:nvSpPr>
          <p:spPr bwMode="auto">
            <a:xfrm>
              <a:off x="1598" y="1639"/>
              <a:ext cx="1" cy="16"/>
            </a:xfrm>
            <a:prstGeom prst="line">
              <a:avLst/>
            </a:prstGeom>
            <a:noFill/>
            <a:ln w="12700">
              <a:solidFill>
                <a:schemeClr val="tx2"/>
              </a:solidFill>
              <a:round/>
              <a:headEnd/>
              <a:tailEnd/>
            </a:ln>
            <a:effectLst/>
          </p:spPr>
          <p:txBody>
            <a:bodyPr/>
            <a:lstStyle/>
            <a:p>
              <a:endParaRPr lang="en-US"/>
            </a:p>
          </p:txBody>
        </p:sp>
        <p:sp>
          <p:nvSpPr>
            <p:cNvPr id="67161" name="Line 2649"/>
            <p:cNvSpPr>
              <a:spLocks noChangeShapeType="1"/>
            </p:cNvSpPr>
            <p:nvPr/>
          </p:nvSpPr>
          <p:spPr bwMode="auto">
            <a:xfrm>
              <a:off x="1598" y="1687"/>
              <a:ext cx="1" cy="15"/>
            </a:xfrm>
            <a:prstGeom prst="line">
              <a:avLst/>
            </a:prstGeom>
            <a:noFill/>
            <a:ln w="12700">
              <a:solidFill>
                <a:schemeClr val="tx2"/>
              </a:solidFill>
              <a:round/>
              <a:headEnd/>
              <a:tailEnd/>
            </a:ln>
            <a:effectLst/>
          </p:spPr>
          <p:txBody>
            <a:bodyPr/>
            <a:lstStyle/>
            <a:p>
              <a:endParaRPr lang="en-US"/>
            </a:p>
          </p:txBody>
        </p:sp>
        <p:sp>
          <p:nvSpPr>
            <p:cNvPr id="67162" name="Line 2650"/>
            <p:cNvSpPr>
              <a:spLocks noChangeShapeType="1"/>
            </p:cNvSpPr>
            <p:nvPr/>
          </p:nvSpPr>
          <p:spPr bwMode="auto">
            <a:xfrm>
              <a:off x="1598" y="1734"/>
              <a:ext cx="1" cy="16"/>
            </a:xfrm>
            <a:prstGeom prst="line">
              <a:avLst/>
            </a:prstGeom>
            <a:noFill/>
            <a:ln w="12700">
              <a:solidFill>
                <a:schemeClr val="tx2"/>
              </a:solidFill>
              <a:round/>
              <a:headEnd/>
              <a:tailEnd/>
            </a:ln>
            <a:effectLst/>
          </p:spPr>
          <p:txBody>
            <a:bodyPr/>
            <a:lstStyle/>
            <a:p>
              <a:endParaRPr lang="en-US"/>
            </a:p>
          </p:txBody>
        </p:sp>
        <p:sp>
          <p:nvSpPr>
            <p:cNvPr id="67163" name="Line 2651"/>
            <p:cNvSpPr>
              <a:spLocks noChangeShapeType="1"/>
            </p:cNvSpPr>
            <p:nvPr/>
          </p:nvSpPr>
          <p:spPr bwMode="auto">
            <a:xfrm>
              <a:off x="1598" y="1782"/>
              <a:ext cx="1" cy="16"/>
            </a:xfrm>
            <a:prstGeom prst="line">
              <a:avLst/>
            </a:prstGeom>
            <a:noFill/>
            <a:ln w="12700">
              <a:solidFill>
                <a:schemeClr val="tx2"/>
              </a:solidFill>
              <a:round/>
              <a:headEnd/>
              <a:tailEnd/>
            </a:ln>
            <a:effectLst/>
          </p:spPr>
          <p:txBody>
            <a:bodyPr/>
            <a:lstStyle/>
            <a:p>
              <a:endParaRPr lang="en-US"/>
            </a:p>
          </p:txBody>
        </p:sp>
        <p:sp>
          <p:nvSpPr>
            <p:cNvPr id="67164" name="Line 2652"/>
            <p:cNvSpPr>
              <a:spLocks noChangeShapeType="1"/>
            </p:cNvSpPr>
            <p:nvPr/>
          </p:nvSpPr>
          <p:spPr bwMode="auto">
            <a:xfrm>
              <a:off x="1598" y="1830"/>
              <a:ext cx="1" cy="16"/>
            </a:xfrm>
            <a:prstGeom prst="line">
              <a:avLst/>
            </a:prstGeom>
            <a:noFill/>
            <a:ln w="12700">
              <a:solidFill>
                <a:schemeClr val="tx2"/>
              </a:solidFill>
              <a:round/>
              <a:headEnd/>
              <a:tailEnd/>
            </a:ln>
            <a:effectLst/>
          </p:spPr>
          <p:txBody>
            <a:bodyPr/>
            <a:lstStyle/>
            <a:p>
              <a:endParaRPr lang="en-US"/>
            </a:p>
          </p:txBody>
        </p:sp>
        <p:sp>
          <p:nvSpPr>
            <p:cNvPr id="67165" name="Line 2653"/>
            <p:cNvSpPr>
              <a:spLocks noChangeShapeType="1"/>
            </p:cNvSpPr>
            <p:nvPr/>
          </p:nvSpPr>
          <p:spPr bwMode="auto">
            <a:xfrm>
              <a:off x="1598" y="1878"/>
              <a:ext cx="1" cy="16"/>
            </a:xfrm>
            <a:prstGeom prst="line">
              <a:avLst/>
            </a:prstGeom>
            <a:noFill/>
            <a:ln w="12700">
              <a:solidFill>
                <a:schemeClr val="tx2"/>
              </a:solidFill>
              <a:round/>
              <a:headEnd/>
              <a:tailEnd/>
            </a:ln>
            <a:effectLst/>
          </p:spPr>
          <p:txBody>
            <a:bodyPr/>
            <a:lstStyle/>
            <a:p>
              <a:endParaRPr lang="en-US"/>
            </a:p>
          </p:txBody>
        </p:sp>
        <p:sp>
          <p:nvSpPr>
            <p:cNvPr id="67166" name="Line 2654"/>
            <p:cNvSpPr>
              <a:spLocks noChangeShapeType="1"/>
            </p:cNvSpPr>
            <p:nvPr/>
          </p:nvSpPr>
          <p:spPr bwMode="auto">
            <a:xfrm>
              <a:off x="1598" y="1926"/>
              <a:ext cx="1" cy="16"/>
            </a:xfrm>
            <a:prstGeom prst="line">
              <a:avLst/>
            </a:prstGeom>
            <a:noFill/>
            <a:ln w="12700">
              <a:solidFill>
                <a:schemeClr val="tx2"/>
              </a:solidFill>
              <a:round/>
              <a:headEnd/>
              <a:tailEnd/>
            </a:ln>
            <a:effectLst/>
          </p:spPr>
          <p:txBody>
            <a:bodyPr/>
            <a:lstStyle/>
            <a:p>
              <a:endParaRPr lang="en-US"/>
            </a:p>
          </p:txBody>
        </p:sp>
        <p:sp>
          <p:nvSpPr>
            <p:cNvPr id="67167" name="Line 2655"/>
            <p:cNvSpPr>
              <a:spLocks noChangeShapeType="1"/>
            </p:cNvSpPr>
            <p:nvPr/>
          </p:nvSpPr>
          <p:spPr bwMode="auto">
            <a:xfrm>
              <a:off x="1598" y="1974"/>
              <a:ext cx="1" cy="16"/>
            </a:xfrm>
            <a:prstGeom prst="line">
              <a:avLst/>
            </a:prstGeom>
            <a:noFill/>
            <a:ln w="12700">
              <a:solidFill>
                <a:schemeClr val="tx2"/>
              </a:solidFill>
              <a:round/>
              <a:headEnd/>
              <a:tailEnd/>
            </a:ln>
            <a:effectLst/>
          </p:spPr>
          <p:txBody>
            <a:bodyPr/>
            <a:lstStyle/>
            <a:p>
              <a:endParaRPr lang="en-US"/>
            </a:p>
          </p:txBody>
        </p:sp>
        <p:sp>
          <p:nvSpPr>
            <p:cNvPr id="67168" name="Line 2656"/>
            <p:cNvSpPr>
              <a:spLocks noChangeShapeType="1"/>
            </p:cNvSpPr>
            <p:nvPr/>
          </p:nvSpPr>
          <p:spPr bwMode="auto">
            <a:xfrm>
              <a:off x="1598" y="2022"/>
              <a:ext cx="1" cy="16"/>
            </a:xfrm>
            <a:prstGeom prst="line">
              <a:avLst/>
            </a:prstGeom>
            <a:noFill/>
            <a:ln w="12700">
              <a:solidFill>
                <a:schemeClr val="tx2"/>
              </a:solidFill>
              <a:round/>
              <a:headEnd/>
              <a:tailEnd/>
            </a:ln>
            <a:effectLst/>
          </p:spPr>
          <p:txBody>
            <a:bodyPr/>
            <a:lstStyle/>
            <a:p>
              <a:endParaRPr lang="en-US"/>
            </a:p>
          </p:txBody>
        </p:sp>
        <p:sp>
          <p:nvSpPr>
            <p:cNvPr id="67169" name="Line 2657"/>
            <p:cNvSpPr>
              <a:spLocks noChangeShapeType="1"/>
            </p:cNvSpPr>
            <p:nvPr/>
          </p:nvSpPr>
          <p:spPr bwMode="auto">
            <a:xfrm>
              <a:off x="1598" y="2070"/>
              <a:ext cx="1" cy="15"/>
            </a:xfrm>
            <a:prstGeom prst="line">
              <a:avLst/>
            </a:prstGeom>
            <a:noFill/>
            <a:ln w="12700">
              <a:solidFill>
                <a:schemeClr val="tx2"/>
              </a:solidFill>
              <a:round/>
              <a:headEnd/>
              <a:tailEnd/>
            </a:ln>
            <a:effectLst/>
          </p:spPr>
          <p:txBody>
            <a:bodyPr/>
            <a:lstStyle/>
            <a:p>
              <a:endParaRPr lang="en-US"/>
            </a:p>
          </p:txBody>
        </p:sp>
        <p:sp>
          <p:nvSpPr>
            <p:cNvPr id="67170" name="Line 2658"/>
            <p:cNvSpPr>
              <a:spLocks noChangeShapeType="1"/>
            </p:cNvSpPr>
            <p:nvPr/>
          </p:nvSpPr>
          <p:spPr bwMode="auto">
            <a:xfrm>
              <a:off x="1598" y="2117"/>
              <a:ext cx="1" cy="16"/>
            </a:xfrm>
            <a:prstGeom prst="line">
              <a:avLst/>
            </a:prstGeom>
            <a:noFill/>
            <a:ln w="12700">
              <a:solidFill>
                <a:schemeClr val="tx2"/>
              </a:solidFill>
              <a:round/>
              <a:headEnd/>
              <a:tailEnd/>
            </a:ln>
            <a:effectLst/>
          </p:spPr>
          <p:txBody>
            <a:bodyPr/>
            <a:lstStyle/>
            <a:p>
              <a:endParaRPr lang="en-US"/>
            </a:p>
          </p:txBody>
        </p:sp>
        <p:sp>
          <p:nvSpPr>
            <p:cNvPr id="67171" name="Line 2659"/>
            <p:cNvSpPr>
              <a:spLocks noChangeShapeType="1"/>
            </p:cNvSpPr>
            <p:nvPr/>
          </p:nvSpPr>
          <p:spPr bwMode="auto">
            <a:xfrm>
              <a:off x="1598" y="2165"/>
              <a:ext cx="1" cy="16"/>
            </a:xfrm>
            <a:prstGeom prst="line">
              <a:avLst/>
            </a:prstGeom>
            <a:noFill/>
            <a:ln w="12700">
              <a:solidFill>
                <a:schemeClr val="tx2"/>
              </a:solidFill>
              <a:round/>
              <a:headEnd/>
              <a:tailEnd/>
            </a:ln>
            <a:effectLst/>
          </p:spPr>
          <p:txBody>
            <a:bodyPr/>
            <a:lstStyle/>
            <a:p>
              <a:endParaRPr lang="en-US"/>
            </a:p>
          </p:txBody>
        </p:sp>
        <p:sp>
          <p:nvSpPr>
            <p:cNvPr id="67172" name="Line 2660"/>
            <p:cNvSpPr>
              <a:spLocks noChangeShapeType="1"/>
            </p:cNvSpPr>
            <p:nvPr/>
          </p:nvSpPr>
          <p:spPr bwMode="auto">
            <a:xfrm>
              <a:off x="1598" y="2213"/>
              <a:ext cx="1" cy="16"/>
            </a:xfrm>
            <a:prstGeom prst="line">
              <a:avLst/>
            </a:prstGeom>
            <a:noFill/>
            <a:ln w="12700">
              <a:solidFill>
                <a:schemeClr val="tx2"/>
              </a:solidFill>
              <a:round/>
              <a:headEnd/>
              <a:tailEnd/>
            </a:ln>
            <a:effectLst/>
          </p:spPr>
          <p:txBody>
            <a:bodyPr/>
            <a:lstStyle/>
            <a:p>
              <a:endParaRPr lang="en-US"/>
            </a:p>
          </p:txBody>
        </p:sp>
        <p:sp>
          <p:nvSpPr>
            <p:cNvPr id="67173" name="Line 2661"/>
            <p:cNvSpPr>
              <a:spLocks noChangeShapeType="1"/>
            </p:cNvSpPr>
            <p:nvPr/>
          </p:nvSpPr>
          <p:spPr bwMode="auto">
            <a:xfrm>
              <a:off x="1598" y="2261"/>
              <a:ext cx="1" cy="16"/>
            </a:xfrm>
            <a:prstGeom prst="line">
              <a:avLst/>
            </a:prstGeom>
            <a:noFill/>
            <a:ln w="12700">
              <a:solidFill>
                <a:schemeClr val="tx2"/>
              </a:solidFill>
              <a:round/>
              <a:headEnd/>
              <a:tailEnd/>
            </a:ln>
            <a:effectLst/>
          </p:spPr>
          <p:txBody>
            <a:bodyPr/>
            <a:lstStyle/>
            <a:p>
              <a:endParaRPr lang="en-US"/>
            </a:p>
          </p:txBody>
        </p:sp>
        <p:sp>
          <p:nvSpPr>
            <p:cNvPr id="67174" name="Line 2662"/>
            <p:cNvSpPr>
              <a:spLocks noChangeShapeType="1"/>
            </p:cNvSpPr>
            <p:nvPr/>
          </p:nvSpPr>
          <p:spPr bwMode="auto">
            <a:xfrm>
              <a:off x="1598" y="2309"/>
              <a:ext cx="1" cy="16"/>
            </a:xfrm>
            <a:prstGeom prst="line">
              <a:avLst/>
            </a:prstGeom>
            <a:noFill/>
            <a:ln w="12700">
              <a:solidFill>
                <a:schemeClr val="tx2"/>
              </a:solidFill>
              <a:round/>
              <a:headEnd/>
              <a:tailEnd/>
            </a:ln>
            <a:effectLst/>
          </p:spPr>
          <p:txBody>
            <a:bodyPr/>
            <a:lstStyle/>
            <a:p>
              <a:endParaRPr lang="en-US"/>
            </a:p>
          </p:txBody>
        </p:sp>
        <p:sp>
          <p:nvSpPr>
            <p:cNvPr id="67175" name="Line 2663"/>
            <p:cNvSpPr>
              <a:spLocks noChangeShapeType="1"/>
            </p:cNvSpPr>
            <p:nvPr/>
          </p:nvSpPr>
          <p:spPr bwMode="auto">
            <a:xfrm>
              <a:off x="1598" y="2357"/>
              <a:ext cx="1" cy="16"/>
            </a:xfrm>
            <a:prstGeom prst="line">
              <a:avLst/>
            </a:prstGeom>
            <a:noFill/>
            <a:ln w="12700">
              <a:solidFill>
                <a:schemeClr val="tx2"/>
              </a:solidFill>
              <a:round/>
              <a:headEnd/>
              <a:tailEnd/>
            </a:ln>
            <a:effectLst/>
          </p:spPr>
          <p:txBody>
            <a:bodyPr/>
            <a:lstStyle/>
            <a:p>
              <a:endParaRPr lang="en-US"/>
            </a:p>
          </p:txBody>
        </p:sp>
        <p:sp>
          <p:nvSpPr>
            <p:cNvPr id="67176" name="Line 2664"/>
            <p:cNvSpPr>
              <a:spLocks noChangeShapeType="1"/>
            </p:cNvSpPr>
            <p:nvPr/>
          </p:nvSpPr>
          <p:spPr bwMode="auto">
            <a:xfrm>
              <a:off x="1598" y="2405"/>
              <a:ext cx="1" cy="16"/>
            </a:xfrm>
            <a:prstGeom prst="line">
              <a:avLst/>
            </a:prstGeom>
            <a:noFill/>
            <a:ln w="12700">
              <a:solidFill>
                <a:schemeClr val="tx2"/>
              </a:solidFill>
              <a:round/>
              <a:headEnd/>
              <a:tailEnd/>
            </a:ln>
            <a:effectLst/>
          </p:spPr>
          <p:txBody>
            <a:bodyPr/>
            <a:lstStyle/>
            <a:p>
              <a:endParaRPr lang="en-US"/>
            </a:p>
          </p:txBody>
        </p:sp>
        <p:sp>
          <p:nvSpPr>
            <p:cNvPr id="67177" name="Line 2665"/>
            <p:cNvSpPr>
              <a:spLocks noChangeShapeType="1"/>
            </p:cNvSpPr>
            <p:nvPr/>
          </p:nvSpPr>
          <p:spPr bwMode="auto">
            <a:xfrm>
              <a:off x="1598" y="2452"/>
              <a:ext cx="1" cy="16"/>
            </a:xfrm>
            <a:prstGeom prst="line">
              <a:avLst/>
            </a:prstGeom>
            <a:noFill/>
            <a:ln w="12700">
              <a:solidFill>
                <a:schemeClr val="tx2"/>
              </a:solidFill>
              <a:round/>
              <a:headEnd/>
              <a:tailEnd/>
            </a:ln>
            <a:effectLst/>
          </p:spPr>
          <p:txBody>
            <a:bodyPr/>
            <a:lstStyle/>
            <a:p>
              <a:endParaRPr lang="en-US"/>
            </a:p>
          </p:txBody>
        </p:sp>
        <p:sp>
          <p:nvSpPr>
            <p:cNvPr id="67178" name="Line 2666"/>
            <p:cNvSpPr>
              <a:spLocks noChangeShapeType="1"/>
            </p:cNvSpPr>
            <p:nvPr/>
          </p:nvSpPr>
          <p:spPr bwMode="auto">
            <a:xfrm>
              <a:off x="1598" y="2500"/>
              <a:ext cx="1" cy="16"/>
            </a:xfrm>
            <a:prstGeom prst="line">
              <a:avLst/>
            </a:prstGeom>
            <a:noFill/>
            <a:ln w="12700">
              <a:solidFill>
                <a:schemeClr val="tx2"/>
              </a:solidFill>
              <a:round/>
              <a:headEnd/>
              <a:tailEnd/>
            </a:ln>
            <a:effectLst/>
          </p:spPr>
          <p:txBody>
            <a:bodyPr/>
            <a:lstStyle/>
            <a:p>
              <a:endParaRPr lang="en-US"/>
            </a:p>
          </p:txBody>
        </p:sp>
        <p:sp>
          <p:nvSpPr>
            <p:cNvPr id="67179" name="Line 2667"/>
            <p:cNvSpPr>
              <a:spLocks noChangeShapeType="1"/>
            </p:cNvSpPr>
            <p:nvPr/>
          </p:nvSpPr>
          <p:spPr bwMode="auto">
            <a:xfrm>
              <a:off x="1598" y="2548"/>
              <a:ext cx="1" cy="16"/>
            </a:xfrm>
            <a:prstGeom prst="line">
              <a:avLst/>
            </a:prstGeom>
            <a:noFill/>
            <a:ln w="12700">
              <a:solidFill>
                <a:schemeClr val="tx2"/>
              </a:solidFill>
              <a:round/>
              <a:headEnd/>
              <a:tailEnd/>
            </a:ln>
            <a:effectLst/>
          </p:spPr>
          <p:txBody>
            <a:bodyPr/>
            <a:lstStyle/>
            <a:p>
              <a:endParaRPr lang="en-US"/>
            </a:p>
          </p:txBody>
        </p:sp>
        <p:sp>
          <p:nvSpPr>
            <p:cNvPr id="67180" name="Line 2668"/>
            <p:cNvSpPr>
              <a:spLocks noChangeShapeType="1"/>
            </p:cNvSpPr>
            <p:nvPr/>
          </p:nvSpPr>
          <p:spPr bwMode="auto">
            <a:xfrm>
              <a:off x="1598" y="2596"/>
              <a:ext cx="1" cy="16"/>
            </a:xfrm>
            <a:prstGeom prst="line">
              <a:avLst/>
            </a:prstGeom>
            <a:noFill/>
            <a:ln w="12700">
              <a:solidFill>
                <a:schemeClr val="tx2"/>
              </a:solidFill>
              <a:round/>
              <a:headEnd/>
              <a:tailEnd/>
            </a:ln>
            <a:effectLst/>
          </p:spPr>
          <p:txBody>
            <a:bodyPr/>
            <a:lstStyle/>
            <a:p>
              <a:endParaRPr lang="en-US"/>
            </a:p>
          </p:txBody>
        </p:sp>
        <p:sp>
          <p:nvSpPr>
            <p:cNvPr id="67181" name="Line 2669"/>
            <p:cNvSpPr>
              <a:spLocks noChangeShapeType="1"/>
            </p:cNvSpPr>
            <p:nvPr/>
          </p:nvSpPr>
          <p:spPr bwMode="auto">
            <a:xfrm>
              <a:off x="1598" y="2644"/>
              <a:ext cx="1" cy="16"/>
            </a:xfrm>
            <a:prstGeom prst="line">
              <a:avLst/>
            </a:prstGeom>
            <a:noFill/>
            <a:ln w="12700">
              <a:solidFill>
                <a:schemeClr val="tx2"/>
              </a:solidFill>
              <a:round/>
              <a:headEnd/>
              <a:tailEnd/>
            </a:ln>
            <a:effectLst/>
          </p:spPr>
          <p:txBody>
            <a:bodyPr/>
            <a:lstStyle/>
            <a:p>
              <a:endParaRPr lang="en-US"/>
            </a:p>
          </p:txBody>
        </p:sp>
        <p:sp>
          <p:nvSpPr>
            <p:cNvPr id="67182" name="Line 2670"/>
            <p:cNvSpPr>
              <a:spLocks noChangeShapeType="1"/>
            </p:cNvSpPr>
            <p:nvPr/>
          </p:nvSpPr>
          <p:spPr bwMode="auto">
            <a:xfrm>
              <a:off x="1598" y="2692"/>
              <a:ext cx="1" cy="16"/>
            </a:xfrm>
            <a:prstGeom prst="line">
              <a:avLst/>
            </a:prstGeom>
            <a:noFill/>
            <a:ln w="12700">
              <a:solidFill>
                <a:schemeClr val="tx2"/>
              </a:solidFill>
              <a:round/>
              <a:headEnd/>
              <a:tailEnd/>
            </a:ln>
            <a:effectLst/>
          </p:spPr>
          <p:txBody>
            <a:bodyPr/>
            <a:lstStyle/>
            <a:p>
              <a:endParaRPr lang="en-US"/>
            </a:p>
          </p:txBody>
        </p:sp>
        <p:sp>
          <p:nvSpPr>
            <p:cNvPr id="67183" name="Line 2671"/>
            <p:cNvSpPr>
              <a:spLocks noChangeShapeType="1"/>
            </p:cNvSpPr>
            <p:nvPr/>
          </p:nvSpPr>
          <p:spPr bwMode="auto">
            <a:xfrm>
              <a:off x="1598" y="2740"/>
              <a:ext cx="1" cy="16"/>
            </a:xfrm>
            <a:prstGeom prst="line">
              <a:avLst/>
            </a:prstGeom>
            <a:noFill/>
            <a:ln w="12700">
              <a:solidFill>
                <a:schemeClr val="tx2"/>
              </a:solidFill>
              <a:round/>
              <a:headEnd/>
              <a:tailEnd/>
            </a:ln>
            <a:effectLst/>
          </p:spPr>
          <p:txBody>
            <a:bodyPr/>
            <a:lstStyle/>
            <a:p>
              <a:endParaRPr lang="en-US"/>
            </a:p>
          </p:txBody>
        </p:sp>
        <p:sp>
          <p:nvSpPr>
            <p:cNvPr id="67184" name="Line 2672"/>
            <p:cNvSpPr>
              <a:spLocks noChangeShapeType="1"/>
            </p:cNvSpPr>
            <p:nvPr/>
          </p:nvSpPr>
          <p:spPr bwMode="auto">
            <a:xfrm>
              <a:off x="1598" y="2788"/>
              <a:ext cx="1" cy="16"/>
            </a:xfrm>
            <a:prstGeom prst="line">
              <a:avLst/>
            </a:prstGeom>
            <a:noFill/>
            <a:ln w="12700">
              <a:solidFill>
                <a:schemeClr val="tx2"/>
              </a:solidFill>
              <a:round/>
              <a:headEnd/>
              <a:tailEnd/>
            </a:ln>
            <a:effectLst/>
          </p:spPr>
          <p:txBody>
            <a:bodyPr/>
            <a:lstStyle/>
            <a:p>
              <a:endParaRPr lang="en-US"/>
            </a:p>
          </p:txBody>
        </p:sp>
        <p:sp>
          <p:nvSpPr>
            <p:cNvPr id="67185" name="Line 2673"/>
            <p:cNvSpPr>
              <a:spLocks noChangeShapeType="1"/>
            </p:cNvSpPr>
            <p:nvPr/>
          </p:nvSpPr>
          <p:spPr bwMode="auto">
            <a:xfrm>
              <a:off x="1598" y="2835"/>
              <a:ext cx="1" cy="16"/>
            </a:xfrm>
            <a:prstGeom prst="line">
              <a:avLst/>
            </a:prstGeom>
            <a:noFill/>
            <a:ln w="12700">
              <a:solidFill>
                <a:schemeClr val="tx2"/>
              </a:solidFill>
              <a:round/>
              <a:headEnd/>
              <a:tailEnd/>
            </a:ln>
            <a:effectLst/>
          </p:spPr>
          <p:txBody>
            <a:bodyPr/>
            <a:lstStyle/>
            <a:p>
              <a:endParaRPr lang="en-US"/>
            </a:p>
          </p:txBody>
        </p:sp>
        <p:sp>
          <p:nvSpPr>
            <p:cNvPr id="67186" name="Line 2674"/>
            <p:cNvSpPr>
              <a:spLocks noChangeShapeType="1"/>
            </p:cNvSpPr>
            <p:nvPr/>
          </p:nvSpPr>
          <p:spPr bwMode="auto">
            <a:xfrm>
              <a:off x="1598" y="2883"/>
              <a:ext cx="1" cy="16"/>
            </a:xfrm>
            <a:prstGeom prst="line">
              <a:avLst/>
            </a:prstGeom>
            <a:noFill/>
            <a:ln w="12700">
              <a:solidFill>
                <a:schemeClr val="tx2"/>
              </a:solidFill>
              <a:round/>
              <a:headEnd/>
              <a:tailEnd/>
            </a:ln>
            <a:effectLst/>
          </p:spPr>
          <p:txBody>
            <a:bodyPr/>
            <a:lstStyle/>
            <a:p>
              <a:endParaRPr lang="en-US"/>
            </a:p>
          </p:txBody>
        </p:sp>
        <p:sp>
          <p:nvSpPr>
            <p:cNvPr id="67187" name="Line 2675"/>
            <p:cNvSpPr>
              <a:spLocks noChangeShapeType="1"/>
            </p:cNvSpPr>
            <p:nvPr/>
          </p:nvSpPr>
          <p:spPr bwMode="auto">
            <a:xfrm>
              <a:off x="1598" y="2931"/>
              <a:ext cx="1" cy="16"/>
            </a:xfrm>
            <a:prstGeom prst="line">
              <a:avLst/>
            </a:prstGeom>
            <a:noFill/>
            <a:ln w="12700">
              <a:solidFill>
                <a:schemeClr val="tx2"/>
              </a:solidFill>
              <a:round/>
              <a:headEnd/>
              <a:tailEnd/>
            </a:ln>
            <a:effectLst/>
          </p:spPr>
          <p:txBody>
            <a:bodyPr/>
            <a:lstStyle/>
            <a:p>
              <a:endParaRPr lang="en-US"/>
            </a:p>
          </p:txBody>
        </p:sp>
        <p:sp>
          <p:nvSpPr>
            <p:cNvPr id="67188" name="Line 2676"/>
            <p:cNvSpPr>
              <a:spLocks noChangeShapeType="1"/>
            </p:cNvSpPr>
            <p:nvPr/>
          </p:nvSpPr>
          <p:spPr bwMode="auto">
            <a:xfrm>
              <a:off x="1598" y="2979"/>
              <a:ext cx="1" cy="16"/>
            </a:xfrm>
            <a:prstGeom prst="line">
              <a:avLst/>
            </a:prstGeom>
            <a:noFill/>
            <a:ln w="12700">
              <a:solidFill>
                <a:schemeClr val="tx2"/>
              </a:solidFill>
              <a:round/>
              <a:headEnd/>
              <a:tailEnd/>
            </a:ln>
            <a:effectLst/>
          </p:spPr>
          <p:txBody>
            <a:bodyPr/>
            <a:lstStyle/>
            <a:p>
              <a:endParaRPr lang="en-US"/>
            </a:p>
          </p:txBody>
        </p:sp>
        <p:sp>
          <p:nvSpPr>
            <p:cNvPr id="67189" name="Line 2677"/>
            <p:cNvSpPr>
              <a:spLocks noChangeShapeType="1"/>
            </p:cNvSpPr>
            <p:nvPr/>
          </p:nvSpPr>
          <p:spPr bwMode="auto">
            <a:xfrm>
              <a:off x="1598" y="3027"/>
              <a:ext cx="1" cy="16"/>
            </a:xfrm>
            <a:prstGeom prst="line">
              <a:avLst/>
            </a:prstGeom>
            <a:noFill/>
            <a:ln w="12700">
              <a:solidFill>
                <a:schemeClr val="tx2"/>
              </a:solidFill>
              <a:round/>
              <a:headEnd/>
              <a:tailEnd/>
            </a:ln>
            <a:effectLst/>
          </p:spPr>
          <p:txBody>
            <a:bodyPr/>
            <a:lstStyle/>
            <a:p>
              <a:endParaRPr lang="en-US"/>
            </a:p>
          </p:txBody>
        </p:sp>
        <p:sp>
          <p:nvSpPr>
            <p:cNvPr id="67190" name="Line 2678"/>
            <p:cNvSpPr>
              <a:spLocks noChangeShapeType="1"/>
            </p:cNvSpPr>
            <p:nvPr/>
          </p:nvSpPr>
          <p:spPr bwMode="auto">
            <a:xfrm>
              <a:off x="1598" y="3075"/>
              <a:ext cx="1" cy="16"/>
            </a:xfrm>
            <a:prstGeom prst="line">
              <a:avLst/>
            </a:prstGeom>
            <a:noFill/>
            <a:ln w="12700">
              <a:solidFill>
                <a:schemeClr val="tx2"/>
              </a:solidFill>
              <a:round/>
              <a:headEnd/>
              <a:tailEnd/>
            </a:ln>
            <a:effectLst/>
          </p:spPr>
          <p:txBody>
            <a:bodyPr/>
            <a:lstStyle/>
            <a:p>
              <a:endParaRPr lang="en-US"/>
            </a:p>
          </p:txBody>
        </p:sp>
        <p:sp>
          <p:nvSpPr>
            <p:cNvPr id="67191" name="Line 2679"/>
            <p:cNvSpPr>
              <a:spLocks noChangeShapeType="1"/>
            </p:cNvSpPr>
            <p:nvPr/>
          </p:nvSpPr>
          <p:spPr bwMode="auto">
            <a:xfrm>
              <a:off x="1598" y="3123"/>
              <a:ext cx="1" cy="16"/>
            </a:xfrm>
            <a:prstGeom prst="line">
              <a:avLst/>
            </a:prstGeom>
            <a:noFill/>
            <a:ln w="12700">
              <a:solidFill>
                <a:schemeClr val="tx2"/>
              </a:solidFill>
              <a:round/>
              <a:headEnd/>
              <a:tailEnd/>
            </a:ln>
            <a:effectLst/>
          </p:spPr>
          <p:txBody>
            <a:bodyPr/>
            <a:lstStyle/>
            <a:p>
              <a:endParaRPr lang="en-US"/>
            </a:p>
          </p:txBody>
        </p:sp>
        <p:sp>
          <p:nvSpPr>
            <p:cNvPr id="67192" name="Line 2680"/>
            <p:cNvSpPr>
              <a:spLocks noChangeShapeType="1"/>
            </p:cNvSpPr>
            <p:nvPr/>
          </p:nvSpPr>
          <p:spPr bwMode="auto">
            <a:xfrm>
              <a:off x="1598" y="3171"/>
              <a:ext cx="1" cy="16"/>
            </a:xfrm>
            <a:prstGeom prst="line">
              <a:avLst/>
            </a:prstGeom>
            <a:noFill/>
            <a:ln w="12700">
              <a:solidFill>
                <a:schemeClr val="tx2"/>
              </a:solidFill>
              <a:round/>
              <a:headEnd/>
              <a:tailEnd/>
            </a:ln>
            <a:effectLst/>
          </p:spPr>
          <p:txBody>
            <a:bodyPr/>
            <a:lstStyle/>
            <a:p>
              <a:endParaRPr lang="en-US"/>
            </a:p>
          </p:txBody>
        </p:sp>
        <p:sp>
          <p:nvSpPr>
            <p:cNvPr id="67193" name="Line 2681"/>
            <p:cNvSpPr>
              <a:spLocks noChangeShapeType="1"/>
            </p:cNvSpPr>
            <p:nvPr/>
          </p:nvSpPr>
          <p:spPr bwMode="auto">
            <a:xfrm>
              <a:off x="1598" y="3218"/>
              <a:ext cx="1" cy="16"/>
            </a:xfrm>
            <a:prstGeom prst="line">
              <a:avLst/>
            </a:prstGeom>
            <a:noFill/>
            <a:ln w="12700">
              <a:solidFill>
                <a:schemeClr val="tx2"/>
              </a:solidFill>
              <a:round/>
              <a:headEnd/>
              <a:tailEnd/>
            </a:ln>
            <a:effectLst/>
          </p:spPr>
          <p:txBody>
            <a:bodyPr/>
            <a:lstStyle/>
            <a:p>
              <a:endParaRPr lang="en-US"/>
            </a:p>
          </p:txBody>
        </p:sp>
        <p:sp>
          <p:nvSpPr>
            <p:cNvPr id="67194" name="Line 2682"/>
            <p:cNvSpPr>
              <a:spLocks noChangeShapeType="1"/>
            </p:cNvSpPr>
            <p:nvPr/>
          </p:nvSpPr>
          <p:spPr bwMode="auto">
            <a:xfrm>
              <a:off x="1598" y="3266"/>
              <a:ext cx="1" cy="16"/>
            </a:xfrm>
            <a:prstGeom prst="line">
              <a:avLst/>
            </a:prstGeom>
            <a:noFill/>
            <a:ln w="12700">
              <a:solidFill>
                <a:schemeClr val="tx2"/>
              </a:solidFill>
              <a:round/>
              <a:headEnd/>
              <a:tailEnd/>
            </a:ln>
            <a:effectLst/>
          </p:spPr>
          <p:txBody>
            <a:bodyPr/>
            <a:lstStyle/>
            <a:p>
              <a:endParaRPr lang="en-US"/>
            </a:p>
          </p:txBody>
        </p:sp>
        <p:sp>
          <p:nvSpPr>
            <p:cNvPr id="67195" name="Line 2683"/>
            <p:cNvSpPr>
              <a:spLocks noChangeShapeType="1"/>
            </p:cNvSpPr>
            <p:nvPr/>
          </p:nvSpPr>
          <p:spPr bwMode="auto">
            <a:xfrm>
              <a:off x="1598" y="3314"/>
              <a:ext cx="1" cy="16"/>
            </a:xfrm>
            <a:prstGeom prst="line">
              <a:avLst/>
            </a:prstGeom>
            <a:noFill/>
            <a:ln w="12700">
              <a:solidFill>
                <a:schemeClr val="tx2"/>
              </a:solidFill>
              <a:round/>
              <a:headEnd/>
              <a:tailEnd/>
            </a:ln>
            <a:effectLst/>
          </p:spPr>
          <p:txBody>
            <a:bodyPr/>
            <a:lstStyle/>
            <a:p>
              <a:endParaRPr lang="en-US"/>
            </a:p>
          </p:txBody>
        </p:sp>
        <p:sp>
          <p:nvSpPr>
            <p:cNvPr id="67196" name="Line 2684"/>
            <p:cNvSpPr>
              <a:spLocks noChangeShapeType="1"/>
            </p:cNvSpPr>
            <p:nvPr/>
          </p:nvSpPr>
          <p:spPr bwMode="auto">
            <a:xfrm>
              <a:off x="1598" y="3362"/>
              <a:ext cx="1" cy="16"/>
            </a:xfrm>
            <a:prstGeom prst="line">
              <a:avLst/>
            </a:prstGeom>
            <a:noFill/>
            <a:ln w="12700">
              <a:solidFill>
                <a:schemeClr val="tx2"/>
              </a:solidFill>
              <a:round/>
              <a:headEnd/>
              <a:tailEnd/>
            </a:ln>
            <a:effectLst/>
          </p:spPr>
          <p:txBody>
            <a:bodyPr/>
            <a:lstStyle/>
            <a:p>
              <a:endParaRPr lang="en-US"/>
            </a:p>
          </p:txBody>
        </p:sp>
        <p:sp>
          <p:nvSpPr>
            <p:cNvPr id="67197" name="Line 2685"/>
            <p:cNvSpPr>
              <a:spLocks noChangeShapeType="1"/>
            </p:cNvSpPr>
            <p:nvPr/>
          </p:nvSpPr>
          <p:spPr bwMode="auto">
            <a:xfrm>
              <a:off x="1598" y="3410"/>
              <a:ext cx="1" cy="16"/>
            </a:xfrm>
            <a:prstGeom prst="line">
              <a:avLst/>
            </a:prstGeom>
            <a:noFill/>
            <a:ln w="12700">
              <a:solidFill>
                <a:schemeClr val="tx2"/>
              </a:solidFill>
              <a:round/>
              <a:headEnd/>
              <a:tailEnd/>
            </a:ln>
            <a:effectLst/>
          </p:spPr>
          <p:txBody>
            <a:bodyPr/>
            <a:lstStyle/>
            <a:p>
              <a:endParaRPr lang="en-US"/>
            </a:p>
          </p:txBody>
        </p:sp>
        <p:sp>
          <p:nvSpPr>
            <p:cNvPr id="67198" name="Line 2686"/>
            <p:cNvSpPr>
              <a:spLocks noChangeShapeType="1"/>
            </p:cNvSpPr>
            <p:nvPr/>
          </p:nvSpPr>
          <p:spPr bwMode="auto">
            <a:xfrm>
              <a:off x="1598" y="3458"/>
              <a:ext cx="1" cy="16"/>
            </a:xfrm>
            <a:prstGeom prst="line">
              <a:avLst/>
            </a:prstGeom>
            <a:noFill/>
            <a:ln w="12700">
              <a:solidFill>
                <a:schemeClr val="tx2"/>
              </a:solidFill>
              <a:round/>
              <a:headEnd/>
              <a:tailEnd/>
            </a:ln>
            <a:effectLst/>
          </p:spPr>
          <p:txBody>
            <a:bodyPr/>
            <a:lstStyle/>
            <a:p>
              <a:endParaRPr lang="en-US"/>
            </a:p>
          </p:txBody>
        </p:sp>
        <p:sp>
          <p:nvSpPr>
            <p:cNvPr id="67199" name="Line 2687"/>
            <p:cNvSpPr>
              <a:spLocks noChangeShapeType="1"/>
            </p:cNvSpPr>
            <p:nvPr/>
          </p:nvSpPr>
          <p:spPr bwMode="auto">
            <a:xfrm>
              <a:off x="1598" y="3506"/>
              <a:ext cx="1" cy="16"/>
            </a:xfrm>
            <a:prstGeom prst="line">
              <a:avLst/>
            </a:prstGeom>
            <a:noFill/>
            <a:ln w="12700">
              <a:solidFill>
                <a:schemeClr val="tx2"/>
              </a:solidFill>
              <a:round/>
              <a:headEnd/>
              <a:tailEnd/>
            </a:ln>
            <a:effectLst/>
          </p:spPr>
          <p:txBody>
            <a:bodyPr/>
            <a:lstStyle/>
            <a:p>
              <a:endParaRPr lang="en-US"/>
            </a:p>
          </p:txBody>
        </p:sp>
        <p:sp>
          <p:nvSpPr>
            <p:cNvPr id="67200" name="Line 2688"/>
            <p:cNvSpPr>
              <a:spLocks noChangeShapeType="1"/>
            </p:cNvSpPr>
            <p:nvPr/>
          </p:nvSpPr>
          <p:spPr bwMode="auto">
            <a:xfrm>
              <a:off x="1598" y="3554"/>
              <a:ext cx="1" cy="16"/>
            </a:xfrm>
            <a:prstGeom prst="line">
              <a:avLst/>
            </a:prstGeom>
            <a:noFill/>
            <a:ln w="12700">
              <a:solidFill>
                <a:schemeClr val="tx2"/>
              </a:solidFill>
              <a:round/>
              <a:headEnd/>
              <a:tailEnd/>
            </a:ln>
            <a:effectLst/>
          </p:spPr>
          <p:txBody>
            <a:bodyPr/>
            <a:lstStyle/>
            <a:p>
              <a:endParaRPr lang="en-US"/>
            </a:p>
          </p:txBody>
        </p:sp>
        <p:sp>
          <p:nvSpPr>
            <p:cNvPr id="67201" name="Line 2689"/>
            <p:cNvSpPr>
              <a:spLocks noChangeShapeType="1"/>
            </p:cNvSpPr>
            <p:nvPr/>
          </p:nvSpPr>
          <p:spPr bwMode="auto">
            <a:xfrm>
              <a:off x="1670" y="1351"/>
              <a:ext cx="1" cy="16"/>
            </a:xfrm>
            <a:prstGeom prst="line">
              <a:avLst/>
            </a:prstGeom>
            <a:noFill/>
            <a:ln w="12700">
              <a:solidFill>
                <a:schemeClr val="tx2"/>
              </a:solidFill>
              <a:round/>
              <a:headEnd/>
              <a:tailEnd/>
            </a:ln>
            <a:effectLst/>
          </p:spPr>
          <p:txBody>
            <a:bodyPr/>
            <a:lstStyle/>
            <a:p>
              <a:endParaRPr lang="en-US"/>
            </a:p>
          </p:txBody>
        </p:sp>
        <p:sp>
          <p:nvSpPr>
            <p:cNvPr id="67202" name="Line 2690"/>
            <p:cNvSpPr>
              <a:spLocks noChangeShapeType="1"/>
            </p:cNvSpPr>
            <p:nvPr/>
          </p:nvSpPr>
          <p:spPr bwMode="auto">
            <a:xfrm>
              <a:off x="1670" y="1399"/>
              <a:ext cx="1" cy="16"/>
            </a:xfrm>
            <a:prstGeom prst="line">
              <a:avLst/>
            </a:prstGeom>
            <a:noFill/>
            <a:ln w="12700">
              <a:solidFill>
                <a:schemeClr val="tx2"/>
              </a:solidFill>
              <a:round/>
              <a:headEnd/>
              <a:tailEnd/>
            </a:ln>
            <a:effectLst/>
          </p:spPr>
          <p:txBody>
            <a:bodyPr/>
            <a:lstStyle/>
            <a:p>
              <a:endParaRPr lang="en-US"/>
            </a:p>
          </p:txBody>
        </p:sp>
        <p:sp>
          <p:nvSpPr>
            <p:cNvPr id="67203" name="Line 2691"/>
            <p:cNvSpPr>
              <a:spLocks noChangeShapeType="1"/>
            </p:cNvSpPr>
            <p:nvPr/>
          </p:nvSpPr>
          <p:spPr bwMode="auto">
            <a:xfrm>
              <a:off x="1670" y="1447"/>
              <a:ext cx="1" cy="16"/>
            </a:xfrm>
            <a:prstGeom prst="line">
              <a:avLst/>
            </a:prstGeom>
            <a:noFill/>
            <a:ln w="12700">
              <a:solidFill>
                <a:schemeClr val="tx2"/>
              </a:solidFill>
              <a:round/>
              <a:headEnd/>
              <a:tailEnd/>
            </a:ln>
            <a:effectLst/>
          </p:spPr>
          <p:txBody>
            <a:bodyPr/>
            <a:lstStyle/>
            <a:p>
              <a:endParaRPr lang="en-US"/>
            </a:p>
          </p:txBody>
        </p:sp>
        <p:sp>
          <p:nvSpPr>
            <p:cNvPr id="67204" name="Line 2692"/>
            <p:cNvSpPr>
              <a:spLocks noChangeShapeType="1"/>
            </p:cNvSpPr>
            <p:nvPr/>
          </p:nvSpPr>
          <p:spPr bwMode="auto">
            <a:xfrm>
              <a:off x="1670" y="1495"/>
              <a:ext cx="1" cy="16"/>
            </a:xfrm>
            <a:prstGeom prst="line">
              <a:avLst/>
            </a:prstGeom>
            <a:noFill/>
            <a:ln w="12700">
              <a:solidFill>
                <a:schemeClr val="tx2"/>
              </a:solidFill>
              <a:round/>
              <a:headEnd/>
              <a:tailEnd/>
            </a:ln>
            <a:effectLst/>
          </p:spPr>
          <p:txBody>
            <a:bodyPr/>
            <a:lstStyle/>
            <a:p>
              <a:endParaRPr lang="en-US"/>
            </a:p>
          </p:txBody>
        </p:sp>
        <p:sp>
          <p:nvSpPr>
            <p:cNvPr id="67205" name="Line 2693"/>
            <p:cNvSpPr>
              <a:spLocks noChangeShapeType="1"/>
            </p:cNvSpPr>
            <p:nvPr/>
          </p:nvSpPr>
          <p:spPr bwMode="auto">
            <a:xfrm>
              <a:off x="1670" y="1543"/>
              <a:ext cx="1" cy="16"/>
            </a:xfrm>
            <a:prstGeom prst="line">
              <a:avLst/>
            </a:prstGeom>
            <a:noFill/>
            <a:ln w="12700">
              <a:solidFill>
                <a:schemeClr val="tx2"/>
              </a:solidFill>
              <a:round/>
              <a:headEnd/>
              <a:tailEnd/>
            </a:ln>
            <a:effectLst/>
          </p:spPr>
          <p:txBody>
            <a:bodyPr/>
            <a:lstStyle/>
            <a:p>
              <a:endParaRPr lang="en-US"/>
            </a:p>
          </p:txBody>
        </p:sp>
        <p:sp>
          <p:nvSpPr>
            <p:cNvPr id="67206" name="Line 2694"/>
            <p:cNvSpPr>
              <a:spLocks noChangeShapeType="1"/>
            </p:cNvSpPr>
            <p:nvPr/>
          </p:nvSpPr>
          <p:spPr bwMode="auto">
            <a:xfrm>
              <a:off x="1670" y="1591"/>
              <a:ext cx="1" cy="16"/>
            </a:xfrm>
            <a:prstGeom prst="line">
              <a:avLst/>
            </a:prstGeom>
            <a:noFill/>
            <a:ln w="12700">
              <a:solidFill>
                <a:schemeClr val="tx2"/>
              </a:solidFill>
              <a:round/>
              <a:headEnd/>
              <a:tailEnd/>
            </a:ln>
            <a:effectLst/>
          </p:spPr>
          <p:txBody>
            <a:bodyPr/>
            <a:lstStyle/>
            <a:p>
              <a:endParaRPr lang="en-US"/>
            </a:p>
          </p:txBody>
        </p:sp>
        <p:sp>
          <p:nvSpPr>
            <p:cNvPr id="67207" name="Line 2695"/>
            <p:cNvSpPr>
              <a:spLocks noChangeShapeType="1"/>
            </p:cNvSpPr>
            <p:nvPr/>
          </p:nvSpPr>
          <p:spPr bwMode="auto">
            <a:xfrm>
              <a:off x="1670" y="1639"/>
              <a:ext cx="1" cy="16"/>
            </a:xfrm>
            <a:prstGeom prst="line">
              <a:avLst/>
            </a:prstGeom>
            <a:noFill/>
            <a:ln w="12700">
              <a:solidFill>
                <a:schemeClr val="tx2"/>
              </a:solidFill>
              <a:round/>
              <a:headEnd/>
              <a:tailEnd/>
            </a:ln>
            <a:effectLst/>
          </p:spPr>
          <p:txBody>
            <a:bodyPr/>
            <a:lstStyle/>
            <a:p>
              <a:endParaRPr lang="en-US"/>
            </a:p>
          </p:txBody>
        </p:sp>
        <p:sp>
          <p:nvSpPr>
            <p:cNvPr id="67208" name="Line 2696"/>
            <p:cNvSpPr>
              <a:spLocks noChangeShapeType="1"/>
            </p:cNvSpPr>
            <p:nvPr/>
          </p:nvSpPr>
          <p:spPr bwMode="auto">
            <a:xfrm>
              <a:off x="1670" y="1687"/>
              <a:ext cx="1" cy="15"/>
            </a:xfrm>
            <a:prstGeom prst="line">
              <a:avLst/>
            </a:prstGeom>
            <a:noFill/>
            <a:ln w="12700">
              <a:solidFill>
                <a:schemeClr val="tx2"/>
              </a:solidFill>
              <a:round/>
              <a:headEnd/>
              <a:tailEnd/>
            </a:ln>
            <a:effectLst/>
          </p:spPr>
          <p:txBody>
            <a:bodyPr/>
            <a:lstStyle/>
            <a:p>
              <a:endParaRPr lang="en-US"/>
            </a:p>
          </p:txBody>
        </p:sp>
        <p:sp>
          <p:nvSpPr>
            <p:cNvPr id="67209" name="Line 2697"/>
            <p:cNvSpPr>
              <a:spLocks noChangeShapeType="1"/>
            </p:cNvSpPr>
            <p:nvPr/>
          </p:nvSpPr>
          <p:spPr bwMode="auto">
            <a:xfrm>
              <a:off x="1670" y="1734"/>
              <a:ext cx="1" cy="16"/>
            </a:xfrm>
            <a:prstGeom prst="line">
              <a:avLst/>
            </a:prstGeom>
            <a:noFill/>
            <a:ln w="12700">
              <a:solidFill>
                <a:schemeClr val="tx2"/>
              </a:solidFill>
              <a:round/>
              <a:headEnd/>
              <a:tailEnd/>
            </a:ln>
            <a:effectLst/>
          </p:spPr>
          <p:txBody>
            <a:bodyPr/>
            <a:lstStyle/>
            <a:p>
              <a:endParaRPr lang="en-US"/>
            </a:p>
          </p:txBody>
        </p:sp>
        <p:sp>
          <p:nvSpPr>
            <p:cNvPr id="67210" name="Line 2698"/>
            <p:cNvSpPr>
              <a:spLocks noChangeShapeType="1"/>
            </p:cNvSpPr>
            <p:nvPr/>
          </p:nvSpPr>
          <p:spPr bwMode="auto">
            <a:xfrm>
              <a:off x="1670" y="1782"/>
              <a:ext cx="1" cy="16"/>
            </a:xfrm>
            <a:prstGeom prst="line">
              <a:avLst/>
            </a:prstGeom>
            <a:noFill/>
            <a:ln w="12700">
              <a:solidFill>
                <a:schemeClr val="tx2"/>
              </a:solidFill>
              <a:round/>
              <a:headEnd/>
              <a:tailEnd/>
            </a:ln>
            <a:effectLst/>
          </p:spPr>
          <p:txBody>
            <a:bodyPr/>
            <a:lstStyle/>
            <a:p>
              <a:endParaRPr lang="en-US"/>
            </a:p>
          </p:txBody>
        </p:sp>
        <p:sp>
          <p:nvSpPr>
            <p:cNvPr id="67211" name="Line 2699"/>
            <p:cNvSpPr>
              <a:spLocks noChangeShapeType="1"/>
            </p:cNvSpPr>
            <p:nvPr/>
          </p:nvSpPr>
          <p:spPr bwMode="auto">
            <a:xfrm>
              <a:off x="1670" y="1830"/>
              <a:ext cx="1" cy="16"/>
            </a:xfrm>
            <a:prstGeom prst="line">
              <a:avLst/>
            </a:prstGeom>
            <a:noFill/>
            <a:ln w="12700">
              <a:solidFill>
                <a:schemeClr val="tx2"/>
              </a:solidFill>
              <a:round/>
              <a:headEnd/>
              <a:tailEnd/>
            </a:ln>
            <a:effectLst/>
          </p:spPr>
          <p:txBody>
            <a:bodyPr/>
            <a:lstStyle/>
            <a:p>
              <a:endParaRPr lang="en-US"/>
            </a:p>
          </p:txBody>
        </p:sp>
        <p:sp>
          <p:nvSpPr>
            <p:cNvPr id="67212" name="Line 2700"/>
            <p:cNvSpPr>
              <a:spLocks noChangeShapeType="1"/>
            </p:cNvSpPr>
            <p:nvPr/>
          </p:nvSpPr>
          <p:spPr bwMode="auto">
            <a:xfrm>
              <a:off x="1670" y="1878"/>
              <a:ext cx="1" cy="16"/>
            </a:xfrm>
            <a:prstGeom prst="line">
              <a:avLst/>
            </a:prstGeom>
            <a:noFill/>
            <a:ln w="12700">
              <a:solidFill>
                <a:schemeClr val="tx2"/>
              </a:solidFill>
              <a:round/>
              <a:headEnd/>
              <a:tailEnd/>
            </a:ln>
            <a:effectLst/>
          </p:spPr>
          <p:txBody>
            <a:bodyPr/>
            <a:lstStyle/>
            <a:p>
              <a:endParaRPr lang="en-US"/>
            </a:p>
          </p:txBody>
        </p:sp>
        <p:sp>
          <p:nvSpPr>
            <p:cNvPr id="67213" name="Line 2701"/>
            <p:cNvSpPr>
              <a:spLocks noChangeShapeType="1"/>
            </p:cNvSpPr>
            <p:nvPr/>
          </p:nvSpPr>
          <p:spPr bwMode="auto">
            <a:xfrm>
              <a:off x="1670" y="1926"/>
              <a:ext cx="1" cy="16"/>
            </a:xfrm>
            <a:prstGeom prst="line">
              <a:avLst/>
            </a:prstGeom>
            <a:noFill/>
            <a:ln w="12700">
              <a:solidFill>
                <a:schemeClr val="tx2"/>
              </a:solidFill>
              <a:round/>
              <a:headEnd/>
              <a:tailEnd/>
            </a:ln>
            <a:effectLst/>
          </p:spPr>
          <p:txBody>
            <a:bodyPr/>
            <a:lstStyle/>
            <a:p>
              <a:endParaRPr lang="en-US"/>
            </a:p>
          </p:txBody>
        </p:sp>
        <p:sp>
          <p:nvSpPr>
            <p:cNvPr id="67214" name="Line 2702"/>
            <p:cNvSpPr>
              <a:spLocks noChangeShapeType="1"/>
            </p:cNvSpPr>
            <p:nvPr/>
          </p:nvSpPr>
          <p:spPr bwMode="auto">
            <a:xfrm>
              <a:off x="1670" y="1974"/>
              <a:ext cx="1" cy="16"/>
            </a:xfrm>
            <a:prstGeom prst="line">
              <a:avLst/>
            </a:prstGeom>
            <a:noFill/>
            <a:ln w="12700">
              <a:solidFill>
                <a:schemeClr val="tx2"/>
              </a:solidFill>
              <a:round/>
              <a:headEnd/>
              <a:tailEnd/>
            </a:ln>
            <a:effectLst/>
          </p:spPr>
          <p:txBody>
            <a:bodyPr/>
            <a:lstStyle/>
            <a:p>
              <a:endParaRPr lang="en-US"/>
            </a:p>
          </p:txBody>
        </p:sp>
        <p:sp>
          <p:nvSpPr>
            <p:cNvPr id="67215" name="Line 2703"/>
            <p:cNvSpPr>
              <a:spLocks noChangeShapeType="1"/>
            </p:cNvSpPr>
            <p:nvPr/>
          </p:nvSpPr>
          <p:spPr bwMode="auto">
            <a:xfrm>
              <a:off x="1670" y="2022"/>
              <a:ext cx="1" cy="16"/>
            </a:xfrm>
            <a:prstGeom prst="line">
              <a:avLst/>
            </a:prstGeom>
            <a:noFill/>
            <a:ln w="12700">
              <a:solidFill>
                <a:schemeClr val="tx2"/>
              </a:solidFill>
              <a:round/>
              <a:headEnd/>
              <a:tailEnd/>
            </a:ln>
            <a:effectLst/>
          </p:spPr>
          <p:txBody>
            <a:bodyPr/>
            <a:lstStyle/>
            <a:p>
              <a:endParaRPr lang="en-US"/>
            </a:p>
          </p:txBody>
        </p:sp>
        <p:sp>
          <p:nvSpPr>
            <p:cNvPr id="67216" name="Line 2704"/>
            <p:cNvSpPr>
              <a:spLocks noChangeShapeType="1"/>
            </p:cNvSpPr>
            <p:nvPr/>
          </p:nvSpPr>
          <p:spPr bwMode="auto">
            <a:xfrm>
              <a:off x="1670" y="2070"/>
              <a:ext cx="1" cy="15"/>
            </a:xfrm>
            <a:prstGeom prst="line">
              <a:avLst/>
            </a:prstGeom>
            <a:noFill/>
            <a:ln w="12700">
              <a:solidFill>
                <a:schemeClr val="tx2"/>
              </a:solidFill>
              <a:round/>
              <a:headEnd/>
              <a:tailEnd/>
            </a:ln>
            <a:effectLst/>
          </p:spPr>
          <p:txBody>
            <a:bodyPr/>
            <a:lstStyle/>
            <a:p>
              <a:endParaRPr lang="en-US"/>
            </a:p>
          </p:txBody>
        </p:sp>
        <p:sp>
          <p:nvSpPr>
            <p:cNvPr id="67217" name="Line 2705"/>
            <p:cNvSpPr>
              <a:spLocks noChangeShapeType="1"/>
            </p:cNvSpPr>
            <p:nvPr/>
          </p:nvSpPr>
          <p:spPr bwMode="auto">
            <a:xfrm>
              <a:off x="1670" y="2117"/>
              <a:ext cx="1" cy="16"/>
            </a:xfrm>
            <a:prstGeom prst="line">
              <a:avLst/>
            </a:prstGeom>
            <a:noFill/>
            <a:ln w="12700">
              <a:solidFill>
                <a:schemeClr val="tx2"/>
              </a:solidFill>
              <a:round/>
              <a:headEnd/>
              <a:tailEnd/>
            </a:ln>
            <a:effectLst/>
          </p:spPr>
          <p:txBody>
            <a:bodyPr/>
            <a:lstStyle/>
            <a:p>
              <a:endParaRPr lang="en-US"/>
            </a:p>
          </p:txBody>
        </p:sp>
        <p:sp>
          <p:nvSpPr>
            <p:cNvPr id="67218" name="Line 2706"/>
            <p:cNvSpPr>
              <a:spLocks noChangeShapeType="1"/>
            </p:cNvSpPr>
            <p:nvPr/>
          </p:nvSpPr>
          <p:spPr bwMode="auto">
            <a:xfrm>
              <a:off x="1670" y="2165"/>
              <a:ext cx="1" cy="16"/>
            </a:xfrm>
            <a:prstGeom prst="line">
              <a:avLst/>
            </a:prstGeom>
            <a:noFill/>
            <a:ln w="12700">
              <a:solidFill>
                <a:schemeClr val="tx2"/>
              </a:solidFill>
              <a:round/>
              <a:headEnd/>
              <a:tailEnd/>
            </a:ln>
            <a:effectLst/>
          </p:spPr>
          <p:txBody>
            <a:bodyPr/>
            <a:lstStyle/>
            <a:p>
              <a:endParaRPr lang="en-US"/>
            </a:p>
          </p:txBody>
        </p:sp>
        <p:sp>
          <p:nvSpPr>
            <p:cNvPr id="67219" name="Line 2707"/>
            <p:cNvSpPr>
              <a:spLocks noChangeShapeType="1"/>
            </p:cNvSpPr>
            <p:nvPr/>
          </p:nvSpPr>
          <p:spPr bwMode="auto">
            <a:xfrm>
              <a:off x="1670" y="2213"/>
              <a:ext cx="1" cy="16"/>
            </a:xfrm>
            <a:prstGeom prst="line">
              <a:avLst/>
            </a:prstGeom>
            <a:noFill/>
            <a:ln w="12700">
              <a:solidFill>
                <a:schemeClr val="tx2"/>
              </a:solidFill>
              <a:round/>
              <a:headEnd/>
              <a:tailEnd/>
            </a:ln>
            <a:effectLst/>
          </p:spPr>
          <p:txBody>
            <a:bodyPr/>
            <a:lstStyle/>
            <a:p>
              <a:endParaRPr lang="en-US"/>
            </a:p>
          </p:txBody>
        </p:sp>
        <p:sp>
          <p:nvSpPr>
            <p:cNvPr id="67220" name="Line 2708"/>
            <p:cNvSpPr>
              <a:spLocks noChangeShapeType="1"/>
            </p:cNvSpPr>
            <p:nvPr/>
          </p:nvSpPr>
          <p:spPr bwMode="auto">
            <a:xfrm>
              <a:off x="1670" y="2261"/>
              <a:ext cx="1" cy="16"/>
            </a:xfrm>
            <a:prstGeom prst="line">
              <a:avLst/>
            </a:prstGeom>
            <a:noFill/>
            <a:ln w="12700">
              <a:solidFill>
                <a:schemeClr val="tx2"/>
              </a:solidFill>
              <a:round/>
              <a:headEnd/>
              <a:tailEnd/>
            </a:ln>
            <a:effectLst/>
          </p:spPr>
          <p:txBody>
            <a:bodyPr/>
            <a:lstStyle/>
            <a:p>
              <a:endParaRPr lang="en-US"/>
            </a:p>
          </p:txBody>
        </p:sp>
        <p:sp>
          <p:nvSpPr>
            <p:cNvPr id="67221" name="Line 2709"/>
            <p:cNvSpPr>
              <a:spLocks noChangeShapeType="1"/>
            </p:cNvSpPr>
            <p:nvPr/>
          </p:nvSpPr>
          <p:spPr bwMode="auto">
            <a:xfrm>
              <a:off x="1670" y="2309"/>
              <a:ext cx="1" cy="16"/>
            </a:xfrm>
            <a:prstGeom prst="line">
              <a:avLst/>
            </a:prstGeom>
            <a:noFill/>
            <a:ln w="12700">
              <a:solidFill>
                <a:schemeClr val="tx2"/>
              </a:solidFill>
              <a:round/>
              <a:headEnd/>
              <a:tailEnd/>
            </a:ln>
            <a:effectLst/>
          </p:spPr>
          <p:txBody>
            <a:bodyPr/>
            <a:lstStyle/>
            <a:p>
              <a:endParaRPr lang="en-US"/>
            </a:p>
          </p:txBody>
        </p:sp>
        <p:sp>
          <p:nvSpPr>
            <p:cNvPr id="67222" name="Line 2710"/>
            <p:cNvSpPr>
              <a:spLocks noChangeShapeType="1"/>
            </p:cNvSpPr>
            <p:nvPr/>
          </p:nvSpPr>
          <p:spPr bwMode="auto">
            <a:xfrm>
              <a:off x="1670" y="2357"/>
              <a:ext cx="1" cy="16"/>
            </a:xfrm>
            <a:prstGeom prst="line">
              <a:avLst/>
            </a:prstGeom>
            <a:noFill/>
            <a:ln w="12700">
              <a:solidFill>
                <a:schemeClr val="tx2"/>
              </a:solidFill>
              <a:round/>
              <a:headEnd/>
              <a:tailEnd/>
            </a:ln>
            <a:effectLst/>
          </p:spPr>
          <p:txBody>
            <a:bodyPr/>
            <a:lstStyle/>
            <a:p>
              <a:endParaRPr lang="en-US"/>
            </a:p>
          </p:txBody>
        </p:sp>
        <p:sp>
          <p:nvSpPr>
            <p:cNvPr id="67223" name="Line 2711"/>
            <p:cNvSpPr>
              <a:spLocks noChangeShapeType="1"/>
            </p:cNvSpPr>
            <p:nvPr/>
          </p:nvSpPr>
          <p:spPr bwMode="auto">
            <a:xfrm>
              <a:off x="1670" y="2405"/>
              <a:ext cx="1" cy="16"/>
            </a:xfrm>
            <a:prstGeom prst="line">
              <a:avLst/>
            </a:prstGeom>
            <a:noFill/>
            <a:ln w="12700">
              <a:solidFill>
                <a:schemeClr val="tx2"/>
              </a:solidFill>
              <a:round/>
              <a:headEnd/>
              <a:tailEnd/>
            </a:ln>
            <a:effectLst/>
          </p:spPr>
          <p:txBody>
            <a:bodyPr/>
            <a:lstStyle/>
            <a:p>
              <a:endParaRPr lang="en-US"/>
            </a:p>
          </p:txBody>
        </p:sp>
        <p:sp>
          <p:nvSpPr>
            <p:cNvPr id="67224" name="Line 2712"/>
            <p:cNvSpPr>
              <a:spLocks noChangeShapeType="1"/>
            </p:cNvSpPr>
            <p:nvPr/>
          </p:nvSpPr>
          <p:spPr bwMode="auto">
            <a:xfrm>
              <a:off x="1670" y="2452"/>
              <a:ext cx="1" cy="16"/>
            </a:xfrm>
            <a:prstGeom prst="line">
              <a:avLst/>
            </a:prstGeom>
            <a:noFill/>
            <a:ln w="12700">
              <a:solidFill>
                <a:schemeClr val="tx2"/>
              </a:solidFill>
              <a:round/>
              <a:headEnd/>
              <a:tailEnd/>
            </a:ln>
            <a:effectLst/>
          </p:spPr>
          <p:txBody>
            <a:bodyPr/>
            <a:lstStyle/>
            <a:p>
              <a:endParaRPr lang="en-US"/>
            </a:p>
          </p:txBody>
        </p:sp>
        <p:sp>
          <p:nvSpPr>
            <p:cNvPr id="67225" name="Line 2713"/>
            <p:cNvSpPr>
              <a:spLocks noChangeShapeType="1"/>
            </p:cNvSpPr>
            <p:nvPr/>
          </p:nvSpPr>
          <p:spPr bwMode="auto">
            <a:xfrm>
              <a:off x="1670" y="2500"/>
              <a:ext cx="1" cy="16"/>
            </a:xfrm>
            <a:prstGeom prst="line">
              <a:avLst/>
            </a:prstGeom>
            <a:noFill/>
            <a:ln w="12700">
              <a:solidFill>
                <a:schemeClr val="tx2"/>
              </a:solidFill>
              <a:round/>
              <a:headEnd/>
              <a:tailEnd/>
            </a:ln>
            <a:effectLst/>
          </p:spPr>
          <p:txBody>
            <a:bodyPr/>
            <a:lstStyle/>
            <a:p>
              <a:endParaRPr lang="en-US"/>
            </a:p>
          </p:txBody>
        </p:sp>
        <p:sp>
          <p:nvSpPr>
            <p:cNvPr id="67226" name="Line 2714"/>
            <p:cNvSpPr>
              <a:spLocks noChangeShapeType="1"/>
            </p:cNvSpPr>
            <p:nvPr/>
          </p:nvSpPr>
          <p:spPr bwMode="auto">
            <a:xfrm>
              <a:off x="1670" y="2548"/>
              <a:ext cx="1" cy="16"/>
            </a:xfrm>
            <a:prstGeom prst="line">
              <a:avLst/>
            </a:prstGeom>
            <a:noFill/>
            <a:ln w="12700">
              <a:solidFill>
                <a:schemeClr val="tx2"/>
              </a:solidFill>
              <a:round/>
              <a:headEnd/>
              <a:tailEnd/>
            </a:ln>
            <a:effectLst/>
          </p:spPr>
          <p:txBody>
            <a:bodyPr/>
            <a:lstStyle/>
            <a:p>
              <a:endParaRPr lang="en-US"/>
            </a:p>
          </p:txBody>
        </p:sp>
        <p:sp>
          <p:nvSpPr>
            <p:cNvPr id="67227" name="Line 2715"/>
            <p:cNvSpPr>
              <a:spLocks noChangeShapeType="1"/>
            </p:cNvSpPr>
            <p:nvPr/>
          </p:nvSpPr>
          <p:spPr bwMode="auto">
            <a:xfrm>
              <a:off x="1670" y="2596"/>
              <a:ext cx="1" cy="16"/>
            </a:xfrm>
            <a:prstGeom prst="line">
              <a:avLst/>
            </a:prstGeom>
            <a:noFill/>
            <a:ln w="12700">
              <a:solidFill>
                <a:schemeClr val="tx2"/>
              </a:solidFill>
              <a:round/>
              <a:headEnd/>
              <a:tailEnd/>
            </a:ln>
            <a:effectLst/>
          </p:spPr>
          <p:txBody>
            <a:bodyPr/>
            <a:lstStyle/>
            <a:p>
              <a:endParaRPr lang="en-US"/>
            </a:p>
          </p:txBody>
        </p:sp>
        <p:sp>
          <p:nvSpPr>
            <p:cNvPr id="67228" name="Line 2716"/>
            <p:cNvSpPr>
              <a:spLocks noChangeShapeType="1"/>
            </p:cNvSpPr>
            <p:nvPr/>
          </p:nvSpPr>
          <p:spPr bwMode="auto">
            <a:xfrm>
              <a:off x="1670" y="2644"/>
              <a:ext cx="1" cy="16"/>
            </a:xfrm>
            <a:prstGeom prst="line">
              <a:avLst/>
            </a:prstGeom>
            <a:noFill/>
            <a:ln w="12700">
              <a:solidFill>
                <a:schemeClr val="tx2"/>
              </a:solidFill>
              <a:round/>
              <a:headEnd/>
              <a:tailEnd/>
            </a:ln>
            <a:effectLst/>
          </p:spPr>
          <p:txBody>
            <a:bodyPr/>
            <a:lstStyle/>
            <a:p>
              <a:endParaRPr lang="en-US"/>
            </a:p>
          </p:txBody>
        </p:sp>
        <p:sp>
          <p:nvSpPr>
            <p:cNvPr id="67229" name="Line 2717"/>
            <p:cNvSpPr>
              <a:spLocks noChangeShapeType="1"/>
            </p:cNvSpPr>
            <p:nvPr/>
          </p:nvSpPr>
          <p:spPr bwMode="auto">
            <a:xfrm>
              <a:off x="1670" y="2692"/>
              <a:ext cx="1" cy="16"/>
            </a:xfrm>
            <a:prstGeom prst="line">
              <a:avLst/>
            </a:prstGeom>
            <a:noFill/>
            <a:ln w="12700">
              <a:solidFill>
                <a:schemeClr val="tx2"/>
              </a:solidFill>
              <a:round/>
              <a:headEnd/>
              <a:tailEnd/>
            </a:ln>
            <a:effectLst/>
          </p:spPr>
          <p:txBody>
            <a:bodyPr/>
            <a:lstStyle/>
            <a:p>
              <a:endParaRPr lang="en-US"/>
            </a:p>
          </p:txBody>
        </p:sp>
        <p:sp>
          <p:nvSpPr>
            <p:cNvPr id="67230" name="Line 2718"/>
            <p:cNvSpPr>
              <a:spLocks noChangeShapeType="1"/>
            </p:cNvSpPr>
            <p:nvPr/>
          </p:nvSpPr>
          <p:spPr bwMode="auto">
            <a:xfrm>
              <a:off x="1670" y="2740"/>
              <a:ext cx="1" cy="16"/>
            </a:xfrm>
            <a:prstGeom prst="line">
              <a:avLst/>
            </a:prstGeom>
            <a:noFill/>
            <a:ln w="12700">
              <a:solidFill>
                <a:schemeClr val="tx2"/>
              </a:solidFill>
              <a:round/>
              <a:headEnd/>
              <a:tailEnd/>
            </a:ln>
            <a:effectLst/>
          </p:spPr>
          <p:txBody>
            <a:bodyPr/>
            <a:lstStyle/>
            <a:p>
              <a:endParaRPr lang="en-US"/>
            </a:p>
          </p:txBody>
        </p:sp>
        <p:sp>
          <p:nvSpPr>
            <p:cNvPr id="67231" name="Line 2719"/>
            <p:cNvSpPr>
              <a:spLocks noChangeShapeType="1"/>
            </p:cNvSpPr>
            <p:nvPr/>
          </p:nvSpPr>
          <p:spPr bwMode="auto">
            <a:xfrm>
              <a:off x="1670" y="2788"/>
              <a:ext cx="1" cy="16"/>
            </a:xfrm>
            <a:prstGeom prst="line">
              <a:avLst/>
            </a:prstGeom>
            <a:noFill/>
            <a:ln w="12700">
              <a:solidFill>
                <a:schemeClr val="tx2"/>
              </a:solidFill>
              <a:round/>
              <a:headEnd/>
              <a:tailEnd/>
            </a:ln>
            <a:effectLst/>
          </p:spPr>
          <p:txBody>
            <a:bodyPr/>
            <a:lstStyle/>
            <a:p>
              <a:endParaRPr lang="en-US"/>
            </a:p>
          </p:txBody>
        </p:sp>
        <p:sp>
          <p:nvSpPr>
            <p:cNvPr id="67232" name="Line 2720"/>
            <p:cNvSpPr>
              <a:spLocks noChangeShapeType="1"/>
            </p:cNvSpPr>
            <p:nvPr/>
          </p:nvSpPr>
          <p:spPr bwMode="auto">
            <a:xfrm>
              <a:off x="1670" y="2835"/>
              <a:ext cx="1" cy="16"/>
            </a:xfrm>
            <a:prstGeom prst="line">
              <a:avLst/>
            </a:prstGeom>
            <a:noFill/>
            <a:ln w="12700">
              <a:solidFill>
                <a:schemeClr val="tx2"/>
              </a:solidFill>
              <a:round/>
              <a:headEnd/>
              <a:tailEnd/>
            </a:ln>
            <a:effectLst/>
          </p:spPr>
          <p:txBody>
            <a:bodyPr/>
            <a:lstStyle/>
            <a:p>
              <a:endParaRPr lang="en-US"/>
            </a:p>
          </p:txBody>
        </p:sp>
        <p:sp>
          <p:nvSpPr>
            <p:cNvPr id="67233" name="Line 2721"/>
            <p:cNvSpPr>
              <a:spLocks noChangeShapeType="1"/>
            </p:cNvSpPr>
            <p:nvPr/>
          </p:nvSpPr>
          <p:spPr bwMode="auto">
            <a:xfrm>
              <a:off x="1670" y="2883"/>
              <a:ext cx="1" cy="16"/>
            </a:xfrm>
            <a:prstGeom prst="line">
              <a:avLst/>
            </a:prstGeom>
            <a:noFill/>
            <a:ln w="12700">
              <a:solidFill>
                <a:schemeClr val="tx2"/>
              </a:solidFill>
              <a:round/>
              <a:headEnd/>
              <a:tailEnd/>
            </a:ln>
            <a:effectLst/>
          </p:spPr>
          <p:txBody>
            <a:bodyPr/>
            <a:lstStyle/>
            <a:p>
              <a:endParaRPr lang="en-US"/>
            </a:p>
          </p:txBody>
        </p:sp>
        <p:sp>
          <p:nvSpPr>
            <p:cNvPr id="67234" name="Line 2722"/>
            <p:cNvSpPr>
              <a:spLocks noChangeShapeType="1"/>
            </p:cNvSpPr>
            <p:nvPr/>
          </p:nvSpPr>
          <p:spPr bwMode="auto">
            <a:xfrm>
              <a:off x="1670" y="2931"/>
              <a:ext cx="1" cy="16"/>
            </a:xfrm>
            <a:prstGeom prst="line">
              <a:avLst/>
            </a:prstGeom>
            <a:noFill/>
            <a:ln w="12700">
              <a:solidFill>
                <a:schemeClr val="tx2"/>
              </a:solidFill>
              <a:round/>
              <a:headEnd/>
              <a:tailEnd/>
            </a:ln>
            <a:effectLst/>
          </p:spPr>
          <p:txBody>
            <a:bodyPr/>
            <a:lstStyle/>
            <a:p>
              <a:endParaRPr lang="en-US"/>
            </a:p>
          </p:txBody>
        </p:sp>
        <p:sp>
          <p:nvSpPr>
            <p:cNvPr id="67235" name="Line 2723"/>
            <p:cNvSpPr>
              <a:spLocks noChangeShapeType="1"/>
            </p:cNvSpPr>
            <p:nvPr/>
          </p:nvSpPr>
          <p:spPr bwMode="auto">
            <a:xfrm>
              <a:off x="1670" y="2979"/>
              <a:ext cx="1" cy="16"/>
            </a:xfrm>
            <a:prstGeom prst="line">
              <a:avLst/>
            </a:prstGeom>
            <a:noFill/>
            <a:ln w="12700">
              <a:solidFill>
                <a:schemeClr val="tx2"/>
              </a:solidFill>
              <a:round/>
              <a:headEnd/>
              <a:tailEnd/>
            </a:ln>
            <a:effectLst/>
          </p:spPr>
          <p:txBody>
            <a:bodyPr/>
            <a:lstStyle/>
            <a:p>
              <a:endParaRPr lang="en-US"/>
            </a:p>
          </p:txBody>
        </p:sp>
        <p:sp>
          <p:nvSpPr>
            <p:cNvPr id="67236" name="Line 2724"/>
            <p:cNvSpPr>
              <a:spLocks noChangeShapeType="1"/>
            </p:cNvSpPr>
            <p:nvPr/>
          </p:nvSpPr>
          <p:spPr bwMode="auto">
            <a:xfrm>
              <a:off x="1670" y="3027"/>
              <a:ext cx="1" cy="16"/>
            </a:xfrm>
            <a:prstGeom prst="line">
              <a:avLst/>
            </a:prstGeom>
            <a:noFill/>
            <a:ln w="12700">
              <a:solidFill>
                <a:schemeClr val="tx2"/>
              </a:solidFill>
              <a:round/>
              <a:headEnd/>
              <a:tailEnd/>
            </a:ln>
            <a:effectLst/>
          </p:spPr>
          <p:txBody>
            <a:bodyPr/>
            <a:lstStyle/>
            <a:p>
              <a:endParaRPr lang="en-US"/>
            </a:p>
          </p:txBody>
        </p:sp>
        <p:sp>
          <p:nvSpPr>
            <p:cNvPr id="67237" name="Line 2725"/>
            <p:cNvSpPr>
              <a:spLocks noChangeShapeType="1"/>
            </p:cNvSpPr>
            <p:nvPr/>
          </p:nvSpPr>
          <p:spPr bwMode="auto">
            <a:xfrm>
              <a:off x="1670" y="3075"/>
              <a:ext cx="1" cy="16"/>
            </a:xfrm>
            <a:prstGeom prst="line">
              <a:avLst/>
            </a:prstGeom>
            <a:noFill/>
            <a:ln w="12700">
              <a:solidFill>
                <a:schemeClr val="tx2"/>
              </a:solidFill>
              <a:round/>
              <a:headEnd/>
              <a:tailEnd/>
            </a:ln>
            <a:effectLst/>
          </p:spPr>
          <p:txBody>
            <a:bodyPr/>
            <a:lstStyle/>
            <a:p>
              <a:endParaRPr lang="en-US"/>
            </a:p>
          </p:txBody>
        </p:sp>
        <p:sp>
          <p:nvSpPr>
            <p:cNvPr id="67238" name="Line 2726"/>
            <p:cNvSpPr>
              <a:spLocks noChangeShapeType="1"/>
            </p:cNvSpPr>
            <p:nvPr/>
          </p:nvSpPr>
          <p:spPr bwMode="auto">
            <a:xfrm>
              <a:off x="1670" y="3123"/>
              <a:ext cx="1" cy="16"/>
            </a:xfrm>
            <a:prstGeom prst="line">
              <a:avLst/>
            </a:prstGeom>
            <a:noFill/>
            <a:ln w="12700">
              <a:solidFill>
                <a:schemeClr val="tx2"/>
              </a:solidFill>
              <a:round/>
              <a:headEnd/>
              <a:tailEnd/>
            </a:ln>
            <a:effectLst/>
          </p:spPr>
          <p:txBody>
            <a:bodyPr/>
            <a:lstStyle/>
            <a:p>
              <a:endParaRPr lang="en-US"/>
            </a:p>
          </p:txBody>
        </p:sp>
        <p:sp>
          <p:nvSpPr>
            <p:cNvPr id="67239" name="Line 2727"/>
            <p:cNvSpPr>
              <a:spLocks noChangeShapeType="1"/>
            </p:cNvSpPr>
            <p:nvPr/>
          </p:nvSpPr>
          <p:spPr bwMode="auto">
            <a:xfrm>
              <a:off x="1670" y="3171"/>
              <a:ext cx="1" cy="16"/>
            </a:xfrm>
            <a:prstGeom prst="line">
              <a:avLst/>
            </a:prstGeom>
            <a:noFill/>
            <a:ln w="12700">
              <a:solidFill>
                <a:schemeClr val="tx2"/>
              </a:solidFill>
              <a:round/>
              <a:headEnd/>
              <a:tailEnd/>
            </a:ln>
            <a:effectLst/>
          </p:spPr>
          <p:txBody>
            <a:bodyPr/>
            <a:lstStyle/>
            <a:p>
              <a:endParaRPr lang="en-US"/>
            </a:p>
          </p:txBody>
        </p:sp>
        <p:sp>
          <p:nvSpPr>
            <p:cNvPr id="67240" name="Line 2728"/>
            <p:cNvSpPr>
              <a:spLocks noChangeShapeType="1"/>
            </p:cNvSpPr>
            <p:nvPr/>
          </p:nvSpPr>
          <p:spPr bwMode="auto">
            <a:xfrm>
              <a:off x="1670" y="3218"/>
              <a:ext cx="1" cy="16"/>
            </a:xfrm>
            <a:prstGeom prst="line">
              <a:avLst/>
            </a:prstGeom>
            <a:noFill/>
            <a:ln w="12700">
              <a:solidFill>
                <a:schemeClr val="tx2"/>
              </a:solidFill>
              <a:round/>
              <a:headEnd/>
              <a:tailEnd/>
            </a:ln>
            <a:effectLst/>
          </p:spPr>
          <p:txBody>
            <a:bodyPr/>
            <a:lstStyle/>
            <a:p>
              <a:endParaRPr lang="en-US"/>
            </a:p>
          </p:txBody>
        </p:sp>
        <p:sp>
          <p:nvSpPr>
            <p:cNvPr id="67241" name="Line 2729"/>
            <p:cNvSpPr>
              <a:spLocks noChangeShapeType="1"/>
            </p:cNvSpPr>
            <p:nvPr/>
          </p:nvSpPr>
          <p:spPr bwMode="auto">
            <a:xfrm>
              <a:off x="1670" y="3266"/>
              <a:ext cx="1" cy="16"/>
            </a:xfrm>
            <a:prstGeom prst="line">
              <a:avLst/>
            </a:prstGeom>
            <a:noFill/>
            <a:ln w="12700">
              <a:solidFill>
                <a:schemeClr val="tx2"/>
              </a:solidFill>
              <a:round/>
              <a:headEnd/>
              <a:tailEnd/>
            </a:ln>
            <a:effectLst/>
          </p:spPr>
          <p:txBody>
            <a:bodyPr/>
            <a:lstStyle/>
            <a:p>
              <a:endParaRPr lang="en-US"/>
            </a:p>
          </p:txBody>
        </p:sp>
        <p:sp>
          <p:nvSpPr>
            <p:cNvPr id="67242" name="Line 2730"/>
            <p:cNvSpPr>
              <a:spLocks noChangeShapeType="1"/>
            </p:cNvSpPr>
            <p:nvPr/>
          </p:nvSpPr>
          <p:spPr bwMode="auto">
            <a:xfrm>
              <a:off x="1670" y="3314"/>
              <a:ext cx="1" cy="16"/>
            </a:xfrm>
            <a:prstGeom prst="line">
              <a:avLst/>
            </a:prstGeom>
            <a:noFill/>
            <a:ln w="12700">
              <a:solidFill>
                <a:schemeClr val="tx2"/>
              </a:solidFill>
              <a:round/>
              <a:headEnd/>
              <a:tailEnd/>
            </a:ln>
            <a:effectLst/>
          </p:spPr>
          <p:txBody>
            <a:bodyPr/>
            <a:lstStyle/>
            <a:p>
              <a:endParaRPr lang="en-US"/>
            </a:p>
          </p:txBody>
        </p:sp>
        <p:sp>
          <p:nvSpPr>
            <p:cNvPr id="67243" name="Line 2731"/>
            <p:cNvSpPr>
              <a:spLocks noChangeShapeType="1"/>
            </p:cNvSpPr>
            <p:nvPr/>
          </p:nvSpPr>
          <p:spPr bwMode="auto">
            <a:xfrm>
              <a:off x="1670" y="3362"/>
              <a:ext cx="1" cy="16"/>
            </a:xfrm>
            <a:prstGeom prst="line">
              <a:avLst/>
            </a:prstGeom>
            <a:noFill/>
            <a:ln w="12700">
              <a:solidFill>
                <a:schemeClr val="tx2"/>
              </a:solidFill>
              <a:round/>
              <a:headEnd/>
              <a:tailEnd/>
            </a:ln>
            <a:effectLst/>
          </p:spPr>
          <p:txBody>
            <a:bodyPr/>
            <a:lstStyle/>
            <a:p>
              <a:endParaRPr lang="en-US"/>
            </a:p>
          </p:txBody>
        </p:sp>
        <p:sp>
          <p:nvSpPr>
            <p:cNvPr id="67244" name="Line 2732"/>
            <p:cNvSpPr>
              <a:spLocks noChangeShapeType="1"/>
            </p:cNvSpPr>
            <p:nvPr/>
          </p:nvSpPr>
          <p:spPr bwMode="auto">
            <a:xfrm>
              <a:off x="1670" y="3410"/>
              <a:ext cx="1" cy="16"/>
            </a:xfrm>
            <a:prstGeom prst="line">
              <a:avLst/>
            </a:prstGeom>
            <a:noFill/>
            <a:ln w="12700">
              <a:solidFill>
                <a:schemeClr val="tx2"/>
              </a:solidFill>
              <a:round/>
              <a:headEnd/>
              <a:tailEnd/>
            </a:ln>
            <a:effectLst/>
          </p:spPr>
          <p:txBody>
            <a:bodyPr/>
            <a:lstStyle/>
            <a:p>
              <a:endParaRPr lang="en-US"/>
            </a:p>
          </p:txBody>
        </p:sp>
        <p:sp>
          <p:nvSpPr>
            <p:cNvPr id="67245" name="Line 2733"/>
            <p:cNvSpPr>
              <a:spLocks noChangeShapeType="1"/>
            </p:cNvSpPr>
            <p:nvPr/>
          </p:nvSpPr>
          <p:spPr bwMode="auto">
            <a:xfrm>
              <a:off x="1670" y="3458"/>
              <a:ext cx="1" cy="16"/>
            </a:xfrm>
            <a:prstGeom prst="line">
              <a:avLst/>
            </a:prstGeom>
            <a:noFill/>
            <a:ln w="12700">
              <a:solidFill>
                <a:schemeClr val="tx2"/>
              </a:solidFill>
              <a:round/>
              <a:headEnd/>
              <a:tailEnd/>
            </a:ln>
            <a:effectLst/>
          </p:spPr>
          <p:txBody>
            <a:bodyPr/>
            <a:lstStyle/>
            <a:p>
              <a:endParaRPr lang="en-US"/>
            </a:p>
          </p:txBody>
        </p:sp>
        <p:sp>
          <p:nvSpPr>
            <p:cNvPr id="67246" name="Line 2734"/>
            <p:cNvSpPr>
              <a:spLocks noChangeShapeType="1"/>
            </p:cNvSpPr>
            <p:nvPr/>
          </p:nvSpPr>
          <p:spPr bwMode="auto">
            <a:xfrm>
              <a:off x="1670" y="3506"/>
              <a:ext cx="1" cy="16"/>
            </a:xfrm>
            <a:prstGeom prst="line">
              <a:avLst/>
            </a:prstGeom>
            <a:noFill/>
            <a:ln w="12700">
              <a:solidFill>
                <a:schemeClr val="tx2"/>
              </a:solidFill>
              <a:round/>
              <a:headEnd/>
              <a:tailEnd/>
            </a:ln>
            <a:effectLst/>
          </p:spPr>
          <p:txBody>
            <a:bodyPr/>
            <a:lstStyle/>
            <a:p>
              <a:endParaRPr lang="en-US"/>
            </a:p>
          </p:txBody>
        </p:sp>
        <p:sp>
          <p:nvSpPr>
            <p:cNvPr id="67247" name="Line 2735"/>
            <p:cNvSpPr>
              <a:spLocks noChangeShapeType="1"/>
            </p:cNvSpPr>
            <p:nvPr/>
          </p:nvSpPr>
          <p:spPr bwMode="auto">
            <a:xfrm>
              <a:off x="1670" y="3554"/>
              <a:ext cx="1" cy="16"/>
            </a:xfrm>
            <a:prstGeom prst="line">
              <a:avLst/>
            </a:prstGeom>
            <a:noFill/>
            <a:ln w="12700">
              <a:solidFill>
                <a:schemeClr val="tx2"/>
              </a:solidFill>
              <a:round/>
              <a:headEnd/>
              <a:tailEnd/>
            </a:ln>
            <a:effectLst/>
          </p:spPr>
          <p:txBody>
            <a:bodyPr/>
            <a:lstStyle/>
            <a:p>
              <a:endParaRPr lang="en-US"/>
            </a:p>
          </p:txBody>
        </p:sp>
        <p:sp>
          <p:nvSpPr>
            <p:cNvPr id="67248" name="Line 2736"/>
            <p:cNvSpPr>
              <a:spLocks noChangeShapeType="1"/>
            </p:cNvSpPr>
            <p:nvPr/>
          </p:nvSpPr>
          <p:spPr bwMode="auto">
            <a:xfrm>
              <a:off x="1734" y="1351"/>
              <a:ext cx="1" cy="16"/>
            </a:xfrm>
            <a:prstGeom prst="line">
              <a:avLst/>
            </a:prstGeom>
            <a:noFill/>
            <a:ln w="12700">
              <a:solidFill>
                <a:schemeClr val="tx2"/>
              </a:solidFill>
              <a:round/>
              <a:headEnd/>
              <a:tailEnd/>
            </a:ln>
            <a:effectLst/>
          </p:spPr>
          <p:txBody>
            <a:bodyPr/>
            <a:lstStyle/>
            <a:p>
              <a:endParaRPr lang="en-US"/>
            </a:p>
          </p:txBody>
        </p:sp>
        <p:sp>
          <p:nvSpPr>
            <p:cNvPr id="67249" name="Line 2737"/>
            <p:cNvSpPr>
              <a:spLocks noChangeShapeType="1"/>
            </p:cNvSpPr>
            <p:nvPr/>
          </p:nvSpPr>
          <p:spPr bwMode="auto">
            <a:xfrm>
              <a:off x="1734" y="1399"/>
              <a:ext cx="1" cy="16"/>
            </a:xfrm>
            <a:prstGeom prst="line">
              <a:avLst/>
            </a:prstGeom>
            <a:noFill/>
            <a:ln w="12700">
              <a:solidFill>
                <a:schemeClr val="tx2"/>
              </a:solidFill>
              <a:round/>
              <a:headEnd/>
              <a:tailEnd/>
            </a:ln>
            <a:effectLst/>
          </p:spPr>
          <p:txBody>
            <a:bodyPr/>
            <a:lstStyle/>
            <a:p>
              <a:endParaRPr lang="en-US"/>
            </a:p>
          </p:txBody>
        </p:sp>
        <p:sp>
          <p:nvSpPr>
            <p:cNvPr id="67250" name="Line 2738"/>
            <p:cNvSpPr>
              <a:spLocks noChangeShapeType="1"/>
            </p:cNvSpPr>
            <p:nvPr/>
          </p:nvSpPr>
          <p:spPr bwMode="auto">
            <a:xfrm>
              <a:off x="1734" y="1447"/>
              <a:ext cx="1" cy="16"/>
            </a:xfrm>
            <a:prstGeom prst="line">
              <a:avLst/>
            </a:prstGeom>
            <a:noFill/>
            <a:ln w="12700">
              <a:solidFill>
                <a:schemeClr val="tx2"/>
              </a:solidFill>
              <a:round/>
              <a:headEnd/>
              <a:tailEnd/>
            </a:ln>
            <a:effectLst/>
          </p:spPr>
          <p:txBody>
            <a:bodyPr/>
            <a:lstStyle/>
            <a:p>
              <a:endParaRPr lang="en-US"/>
            </a:p>
          </p:txBody>
        </p:sp>
        <p:sp>
          <p:nvSpPr>
            <p:cNvPr id="67251" name="Line 2739"/>
            <p:cNvSpPr>
              <a:spLocks noChangeShapeType="1"/>
            </p:cNvSpPr>
            <p:nvPr/>
          </p:nvSpPr>
          <p:spPr bwMode="auto">
            <a:xfrm>
              <a:off x="1734" y="1495"/>
              <a:ext cx="1" cy="16"/>
            </a:xfrm>
            <a:prstGeom prst="line">
              <a:avLst/>
            </a:prstGeom>
            <a:noFill/>
            <a:ln w="12700">
              <a:solidFill>
                <a:schemeClr val="tx2"/>
              </a:solidFill>
              <a:round/>
              <a:headEnd/>
              <a:tailEnd/>
            </a:ln>
            <a:effectLst/>
          </p:spPr>
          <p:txBody>
            <a:bodyPr/>
            <a:lstStyle/>
            <a:p>
              <a:endParaRPr lang="en-US"/>
            </a:p>
          </p:txBody>
        </p:sp>
        <p:sp>
          <p:nvSpPr>
            <p:cNvPr id="67252" name="Line 2740"/>
            <p:cNvSpPr>
              <a:spLocks noChangeShapeType="1"/>
            </p:cNvSpPr>
            <p:nvPr/>
          </p:nvSpPr>
          <p:spPr bwMode="auto">
            <a:xfrm>
              <a:off x="1734" y="1543"/>
              <a:ext cx="1" cy="16"/>
            </a:xfrm>
            <a:prstGeom prst="line">
              <a:avLst/>
            </a:prstGeom>
            <a:noFill/>
            <a:ln w="12700">
              <a:solidFill>
                <a:schemeClr val="tx2"/>
              </a:solidFill>
              <a:round/>
              <a:headEnd/>
              <a:tailEnd/>
            </a:ln>
            <a:effectLst/>
          </p:spPr>
          <p:txBody>
            <a:bodyPr/>
            <a:lstStyle/>
            <a:p>
              <a:endParaRPr lang="en-US"/>
            </a:p>
          </p:txBody>
        </p:sp>
        <p:sp>
          <p:nvSpPr>
            <p:cNvPr id="67253" name="Line 2741"/>
            <p:cNvSpPr>
              <a:spLocks noChangeShapeType="1"/>
            </p:cNvSpPr>
            <p:nvPr/>
          </p:nvSpPr>
          <p:spPr bwMode="auto">
            <a:xfrm>
              <a:off x="1734" y="1591"/>
              <a:ext cx="1" cy="16"/>
            </a:xfrm>
            <a:prstGeom prst="line">
              <a:avLst/>
            </a:prstGeom>
            <a:noFill/>
            <a:ln w="12700">
              <a:solidFill>
                <a:schemeClr val="tx2"/>
              </a:solidFill>
              <a:round/>
              <a:headEnd/>
              <a:tailEnd/>
            </a:ln>
            <a:effectLst/>
          </p:spPr>
          <p:txBody>
            <a:bodyPr/>
            <a:lstStyle/>
            <a:p>
              <a:endParaRPr lang="en-US"/>
            </a:p>
          </p:txBody>
        </p:sp>
        <p:sp>
          <p:nvSpPr>
            <p:cNvPr id="67254" name="Line 2742"/>
            <p:cNvSpPr>
              <a:spLocks noChangeShapeType="1"/>
            </p:cNvSpPr>
            <p:nvPr/>
          </p:nvSpPr>
          <p:spPr bwMode="auto">
            <a:xfrm>
              <a:off x="1734" y="1639"/>
              <a:ext cx="1" cy="16"/>
            </a:xfrm>
            <a:prstGeom prst="line">
              <a:avLst/>
            </a:prstGeom>
            <a:noFill/>
            <a:ln w="12700">
              <a:solidFill>
                <a:schemeClr val="tx2"/>
              </a:solidFill>
              <a:round/>
              <a:headEnd/>
              <a:tailEnd/>
            </a:ln>
            <a:effectLst/>
          </p:spPr>
          <p:txBody>
            <a:bodyPr/>
            <a:lstStyle/>
            <a:p>
              <a:endParaRPr lang="en-US"/>
            </a:p>
          </p:txBody>
        </p:sp>
        <p:sp>
          <p:nvSpPr>
            <p:cNvPr id="67255" name="Line 2743"/>
            <p:cNvSpPr>
              <a:spLocks noChangeShapeType="1"/>
            </p:cNvSpPr>
            <p:nvPr/>
          </p:nvSpPr>
          <p:spPr bwMode="auto">
            <a:xfrm>
              <a:off x="1734" y="1687"/>
              <a:ext cx="1" cy="15"/>
            </a:xfrm>
            <a:prstGeom prst="line">
              <a:avLst/>
            </a:prstGeom>
            <a:noFill/>
            <a:ln w="12700">
              <a:solidFill>
                <a:schemeClr val="tx2"/>
              </a:solidFill>
              <a:round/>
              <a:headEnd/>
              <a:tailEnd/>
            </a:ln>
            <a:effectLst/>
          </p:spPr>
          <p:txBody>
            <a:bodyPr/>
            <a:lstStyle/>
            <a:p>
              <a:endParaRPr lang="en-US"/>
            </a:p>
          </p:txBody>
        </p:sp>
        <p:sp>
          <p:nvSpPr>
            <p:cNvPr id="67256" name="Line 2744"/>
            <p:cNvSpPr>
              <a:spLocks noChangeShapeType="1"/>
            </p:cNvSpPr>
            <p:nvPr/>
          </p:nvSpPr>
          <p:spPr bwMode="auto">
            <a:xfrm>
              <a:off x="1734" y="1734"/>
              <a:ext cx="1" cy="16"/>
            </a:xfrm>
            <a:prstGeom prst="line">
              <a:avLst/>
            </a:prstGeom>
            <a:noFill/>
            <a:ln w="12700">
              <a:solidFill>
                <a:schemeClr val="tx2"/>
              </a:solidFill>
              <a:round/>
              <a:headEnd/>
              <a:tailEnd/>
            </a:ln>
            <a:effectLst/>
          </p:spPr>
          <p:txBody>
            <a:bodyPr/>
            <a:lstStyle/>
            <a:p>
              <a:endParaRPr lang="en-US"/>
            </a:p>
          </p:txBody>
        </p:sp>
        <p:sp>
          <p:nvSpPr>
            <p:cNvPr id="67257" name="Line 2745"/>
            <p:cNvSpPr>
              <a:spLocks noChangeShapeType="1"/>
            </p:cNvSpPr>
            <p:nvPr/>
          </p:nvSpPr>
          <p:spPr bwMode="auto">
            <a:xfrm>
              <a:off x="1734" y="1782"/>
              <a:ext cx="1" cy="16"/>
            </a:xfrm>
            <a:prstGeom prst="line">
              <a:avLst/>
            </a:prstGeom>
            <a:noFill/>
            <a:ln w="12700">
              <a:solidFill>
                <a:schemeClr val="tx2"/>
              </a:solidFill>
              <a:round/>
              <a:headEnd/>
              <a:tailEnd/>
            </a:ln>
            <a:effectLst/>
          </p:spPr>
          <p:txBody>
            <a:bodyPr/>
            <a:lstStyle/>
            <a:p>
              <a:endParaRPr lang="en-US"/>
            </a:p>
          </p:txBody>
        </p:sp>
        <p:sp>
          <p:nvSpPr>
            <p:cNvPr id="67258" name="Line 2746"/>
            <p:cNvSpPr>
              <a:spLocks noChangeShapeType="1"/>
            </p:cNvSpPr>
            <p:nvPr/>
          </p:nvSpPr>
          <p:spPr bwMode="auto">
            <a:xfrm>
              <a:off x="1734" y="1830"/>
              <a:ext cx="1" cy="16"/>
            </a:xfrm>
            <a:prstGeom prst="line">
              <a:avLst/>
            </a:prstGeom>
            <a:noFill/>
            <a:ln w="12700">
              <a:solidFill>
                <a:schemeClr val="tx2"/>
              </a:solidFill>
              <a:round/>
              <a:headEnd/>
              <a:tailEnd/>
            </a:ln>
            <a:effectLst/>
          </p:spPr>
          <p:txBody>
            <a:bodyPr/>
            <a:lstStyle/>
            <a:p>
              <a:endParaRPr lang="en-US"/>
            </a:p>
          </p:txBody>
        </p:sp>
        <p:sp>
          <p:nvSpPr>
            <p:cNvPr id="67259" name="Line 2747"/>
            <p:cNvSpPr>
              <a:spLocks noChangeShapeType="1"/>
            </p:cNvSpPr>
            <p:nvPr/>
          </p:nvSpPr>
          <p:spPr bwMode="auto">
            <a:xfrm>
              <a:off x="1734" y="1878"/>
              <a:ext cx="1" cy="16"/>
            </a:xfrm>
            <a:prstGeom prst="line">
              <a:avLst/>
            </a:prstGeom>
            <a:noFill/>
            <a:ln w="12700">
              <a:solidFill>
                <a:schemeClr val="tx2"/>
              </a:solidFill>
              <a:round/>
              <a:headEnd/>
              <a:tailEnd/>
            </a:ln>
            <a:effectLst/>
          </p:spPr>
          <p:txBody>
            <a:bodyPr/>
            <a:lstStyle/>
            <a:p>
              <a:endParaRPr lang="en-US"/>
            </a:p>
          </p:txBody>
        </p:sp>
        <p:sp>
          <p:nvSpPr>
            <p:cNvPr id="67260" name="Line 2748"/>
            <p:cNvSpPr>
              <a:spLocks noChangeShapeType="1"/>
            </p:cNvSpPr>
            <p:nvPr/>
          </p:nvSpPr>
          <p:spPr bwMode="auto">
            <a:xfrm>
              <a:off x="1734" y="1926"/>
              <a:ext cx="1" cy="16"/>
            </a:xfrm>
            <a:prstGeom prst="line">
              <a:avLst/>
            </a:prstGeom>
            <a:noFill/>
            <a:ln w="12700">
              <a:solidFill>
                <a:schemeClr val="tx2"/>
              </a:solidFill>
              <a:round/>
              <a:headEnd/>
              <a:tailEnd/>
            </a:ln>
            <a:effectLst/>
          </p:spPr>
          <p:txBody>
            <a:bodyPr/>
            <a:lstStyle/>
            <a:p>
              <a:endParaRPr lang="en-US"/>
            </a:p>
          </p:txBody>
        </p:sp>
        <p:sp>
          <p:nvSpPr>
            <p:cNvPr id="67261" name="Line 2749"/>
            <p:cNvSpPr>
              <a:spLocks noChangeShapeType="1"/>
            </p:cNvSpPr>
            <p:nvPr/>
          </p:nvSpPr>
          <p:spPr bwMode="auto">
            <a:xfrm>
              <a:off x="1734" y="1974"/>
              <a:ext cx="1" cy="16"/>
            </a:xfrm>
            <a:prstGeom prst="line">
              <a:avLst/>
            </a:prstGeom>
            <a:noFill/>
            <a:ln w="12700">
              <a:solidFill>
                <a:schemeClr val="tx2"/>
              </a:solidFill>
              <a:round/>
              <a:headEnd/>
              <a:tailEnd/>
            </a:ln>
            <a:effectLst/>
          </p:spPr>
          <p:txBody>
            <a:bodyPr/>
            <a:lstStyle/>
            <a:p>
              <a:endParaRPr lang="en-US"/>
            </a:p>
          </p:txBody>
        </p:sp>
        <p:sp>
          <p:nvSpPr>
            <p:cNvPr id="67262" name="Line 2750"/>
            <p:cNvSpPr>
              <a:spLocks noChangeShapeType="1"/>
            </p:cNvSpPr>
            <p:nvPr/>
          </p:nvSpPr>
          <p:spPr bwMode="auto">
            <a:xfrm>
              <a:off x="1734" y="2022"/>
              <a:ext cx="1" cy="16"/>
            </a:xfrm>
            <a:prstGeom prst="line">
              <a:avLst/>
            </a:prstGeom>
            <a:noFill/>
            <a:ln w="12700">
              <a:solidFill>
                <a:schemeClr val="tx2"/>
              </a:solidFill>
              <a:round/>
              <a:headEnd/>
              <a:tailEnd/>
            </a:ln>
            <a:effectLst/>
          </p:spPr>
          <p:txBody>
            <a:bodyPr/>
            <a:lstStyle/>
            <a:p>
              <a:endParaRPr lang="en-US"/>
            </a:p>
          </p:txBody>
        </p:sp>
        <p:sp>
          <p:nvSpPr>
            <p:cNvPr id="67263" name="Line 2751"/>
            <p:cNvSpPr>
              <a:spLocks noChangeShapeType="1"/>
            </p:cNvSpPr>
            <p:nvPr/>
          </p:nvSpPr>
          <p:spPr bwMode="auto">
            <a:xfrm>
              <a:off x="1734" y="2070"/>
              <a:ext cx="1" cy="15"/>
            </a:xfrm>
            <a:prstGeom prst="line">
              <a:avLst/>
            </a:prstGeom>
            <a:noFill/>
            <a:ln w="12700">
              <a:solidFill>
                <a:schemeClr val="tx2"/>
              </a:solidFill>
              <a:round/>
              <a:headEnd/>
              <a:tailEnd/>
            </a:ln>
            <a:effectLst/>
          </p:spPr>
          <p:txBody>
            <a:bodyPr/>
            <a:lstStyle/>
            <a:p>
              <a:endParaRPr lang="en-US"/>
            </a:p>
          </p:txBody>
        </p:sp>
        <p:sp>
          <p:nvSpPr>
            <p:cNvPr id="67264" name="Line 2752"/>
            <p:cNvSpPr>
              <a:spLocks noChangeShapeType="1"/>
            </p:cNvSpPr>
            <p:nvPr/>
          </p:nvSpPr>
          <p:spPr bwMode="auto">
            <a:xfrm>
              <a:off x="1734" y="2117"/>
              <a:ext cx="1" cy="16"/>
            </a:xfrm>
            <a:prstGeom prst="line">
              <a:avLst/>
            </a:prstGeom>
            <a:noFill/>
            <a:ln w="12700">
              <a:solidFill>
                <a:schemeClr val="tx2"/>
              </a:solidFill>
              <a:round/>
              <a:headEnd/>
              <a:tailEnd/>
            </a:ln>
            <a:effectLst/>
          </p:spPr>
          <p:txBody>
            <a:bodyPr/>
            <a:lstStyle/>
            <a:p>
              <a:endParaRPr lang="en-US"/>
            </a:p>
          </p:txBody>
        </p:sp>
        <p:sp>
          <p:nvSpPr>
            <p:cNvPr id="67265" name="Line 2753"/>
            <p:cNvSpPr>
              <a:spLocks noChangeShapeType="1"/>
            </p:cNvSpPr>
            <p:nvPr/>
          </p:nvSpPr>
          <p:spPr bwMode="auto">
            <a:xfrm>
              <a:off x="1734" y="2165"/>
              <a:ext cx="1" cy="16"/>
            </a:xfrm>
            <a:prstGeom prst="line">
              <a:avLst/>
            </a:prstGeom>
            <a:noFill/>
            <a:ln w="12700">
              <a:solidFill>
                <a:schemeClr val="tx2"/>
              </a:solidFill>
              <a:round/>
              <a:headEnd/>
              <a:tailEnd/>
            </a:ln>
            <a:effectLst/>
          </p:spPr>
          <p:txBody>
            <a:bodyPr/>
            <a:lstStyle/>
            <a:p>
              <a:endParaRPr lang="en-US"/>
            </a:p>
          </p:txBody>
        </p:sp>
        <p:sp>
          <p:nvSpPr>
            <p:cNvPr id="67266" name="Line 2754"/>
            <p:cNvSpPr>
              <a:spLocks noChangeShapeType="1"/>
            </p:cNvSpPr>
            <p:nvPr/>
          </p:nvSpPr>
          <p:spPr bwMode="auto">
            <a:xfrm>
              <a:off x="1734" y="2213"/>
              <a:ext cx="1" cy="16"/>
            </a:xfrm>
            <a:prstGeom prst="line">
              <a:avLst/>
            </a:prstGeom>
            <a:noFill/>
            <a:ln w="12700">
              <a:solidFill>
                <a:schemeClr val="tx2"/>
              </a:solidFill>
              <a:round/>
              <a:headEnd/>
              <a:tailEnd/>
            </a:ln>
            <a:effectLst/>
          </p:spPr>
          <p:txBody>
            <a:bodyPr/>
            <a:lstStyle/>
            <a:p>
              <a:endParaRPr lang="en-US"/>
            </a:p>
          </p:txBody>
        </p:sp>
        <p:sp>
          <p:nvSpPr>
            <p:cNvPr id="67267" name="Line 2755"/>
            <p:cNvSpPr>
              <a:spLocks noChangeShapeType="1"/>
            </p:cNvSpPr>
            <p:nvPr/>
          </p:nvSpPr>
          <p:spPr bwMode="auto">
            <a:xfrm>
              <a:off x="1734" y="2261"/>
              <a:ext cx="1" cy="16"/>
            </a:xfrm>
            <a:prstGeom prst="line">
              <a:avLst/>
            </a:prstGeom>
            <a:noFill/>
            <a:ln w="12700">
              <a:solidFill>
                <a:schemeClr val="tx2"/>
              </a:solidFill>
              <a:round/>
              <a:headEnd/>
              <a:tailEnd/>
            </a:ln>
            <a:effectLst/>
          </p:spPr>
          <p:txBody>
            <a:bodyPr/>
            <a:lstStyle/>
            <a:p>
              <a:endParaRPr lang="en-US"/>
            </a:p>
          </p:txBody>
        </p:sp>
        <p:sp>
          <p:nvSpPr>
            <p:cNvPr id="67268" name="Line 2756"/>
            <p:cNvSpPr>
              <a:spLocks noChangeShapeType="1"/>
            </p:cNvSpPr>
            <p:nvPr/>
          </p:nvSpPr>
          <p:spPr bwMode="auto">
            <a:xfrm>
              <a:off x="1734" y="2309"/>
              <a:ext cx="1" cy="16"/>
            </a:xfrm>
            <a:prstGeom prst="line">
              <a:avLst/>
            </a:prstGeom>
            <a:noFill/>
            <a:ln w="12700">
              <a:solidFill>
                <a:schemeClr val="tx2"/>
              </a:solidFill>
              <a:round/>
              <a:headEnd/>
              <a:tailEnd/>
            </a:ln>
            <a:effectLst/>
          </p:spPr>
          <p:txBody>
            <a:bodyPr/>
            <a:lstStyle/>
            <a:p>
              <a:endParaRPr lang="en-US"/>
            </a:p>
          </p:txBody>
        </p:sp>
        <p:sp>
          <p:nvSpPr>
            <p:cNvPr id="67269" name="Line 2757"/>
            <p:cNvSpPr>
              <a:spLocks noChangeShapeType="1"/>
            </p:cNvSpPr>
            <p:nvPr/>
          </p:nvSpPr>
          <p:spPr bwMode="auto">
            <a:xfrm>
              <a:off x="1734" y="2357"/>
              <a:ext cx="1" cy="16"/>
            </a:xfrm>
            <a:prstGeom prst="line">
              <a:avLst/>
            </a:prstGeom>
            <a:noFill/>
            <a:ln w="12700">
              <a:solidFill>
                <a:schemeClr val="tx2"/>
              </a:solidFill>
              <a:round/>
              <a:headEnd/>
              <a:tailEnd/>
            </a:ln>
            <a:effectLst/>
          </p:spPr>
          <p:txBody>
            <a:bodyPr/>
            <a:lstStyle/>
            <a:p>
              <a:endParaRPr lang="en-US"/>
            </a:p>
          </p:txBody>
        </p:sp>
        <p:sp>
          <p:nvSpPr>
            <p:cNvPr id="67270" name="Line 2758"/>
            <p:cNvSpPr>
              <a:spLocks noChangeShapeType="1"/>
            </p:cNvSpPr>
            <p:nvPr/>
          </p:nvSpPr>
          <p:spPr bwMode="auto">
            <a:xfrm>
              <a:off x="1734" y="2405"/>
              <a:ext cx="1" cy="16"/>
            </a:xfrm>
            <a:prstGeom prst="line">
              <a:avLst/>
            </a:prstGeom>
            <a:noFill/>
            <a:ln w="12700">
              <a:solidFill>
                <a:schemeClr val="tx2"/>
              </a:solidFill>
              <a:round/>
              <a:headEnd/>
              <a:tailEnd/>
            </a:ln>
            <a:effectLst/>
          </p:spPr>
          <p:txBody>
            <a:bodyPr/>
            <a:lstStyle/>
            <a:p>
              <a:endParaRPr lang="en-US"/>
            </a:p>
          </p:txBody>
        </p:sp>
        <p:sp>
          <p:nvSpPr>
            <p:cNvPr id="67271" name="Line 2759"/>
            <p:cNvSpPr>
              <a:spLocks noChangeShapeType="1"/>
            </p:cNvSpPr>
            <p:nvPr/>
          </p:nvSpPr>
          <p:spPr bwMode="auto">
            <a:xfrm>
              <a:off x="1734" y="2452"/>
              <a:ext cx="1" cy="16"/>
            </a:xfrm>
            <a:prstGeom prst="line">
              <a:avLst/>
            </a:prstGeom>
            <a:noFill/>
            <a:ln w="12700">
              <a:solidFill>
                <a:schemeClr val="tx2"/>
              </a:solidFill>
              <a:round/>
              <a:headEnd/>
              <a:tailEnd/>
            </a:ln>
            <a:effectLst/>
          </p:spPr>
          <p:txBody>
            <a:bodyPr/>
            <a:lstStyle/>
            <a:p>
              <a:endParaRPr lang="en-US"/>
            </a:p>
          </p:txBody>
        </p:sp>
        <p:sp>
          <p:nvSpPr>
            <p:cNvPr id="67272" name="Line 2760"/>
            <p:cNvSpPr>
              <a:spLocks noChangeShapeType="1"/>
            </p:cNvSpPr>
            <p:nvPr/>
          </p:nvSpPr>
          <p:spPr bwMode="auto">
            <a:xfrm>
              <a:off x="1734" y="2500"/>
              <a:ext cx="1" cy="16"/>
            </a:xfrm>
            <a:prstGeom prst="line">
              <a:avLst/>
            </a:prstGeom>
            <a:noFill/>
            <a:ln w="12700">
              <a:solidFill>
                <a:schemeClr val="tx2"/>
              </a:solidFill>
              <a:round/>
              <a:headEnd/>
              <a:tailEnd/>
            </a:ln>
            <a:effectLst/>
          </p:spPr>
          <p:txBody>
            <a:bodyPr/>
            <a:lstStyle/>
            <a:p>
              <a:endParaRPr lang="en-US"/>
            </a:p>
          </p:txBody>
        </p:sp>
        <p:sp>
          <p:nvSpPr>
            <p:cNvPr id="67273" name="Line 2761"/>
            <p:cNvSpPr>
              <a:spLocks noChangeShapeType="1"/>
            </p:cNvSpPr>
            <p:nvPr/>
          </p:nvSpPr>
          <p:spPr bwMode="auto">
            <a:xfrm>
              <a:off x="1734" y="2548"/>
              <a:ext cx="1" cy="16"/>
            </a:xfrm>
            <a:prstGeom prst="line">
              <a:avLst/>
            </a:prstGeom>
            <a:noFill/>
            <a:ln w="12700">
              <a:solidFill>
                <a:schemeClr val="tx2"/>
              </a:solidFill>
              <a:round/>
              <a:headEnd/>
              <a:tailEnd/>
            </a:ln>
            <a:effectLst/>
          </p:spPr>
          <p:txBody>
            <a:bodyPr/>
            <a:lstStyle/>
            <a:p>
              <a:endParaRPr lang="en-US"/>
            </a:p>
          </p:txBody>
        </p:sp>
        <p:sp>
          <p:nvSpPr>
            <p:cNvPr id="67274" name="Line 2762"/>
            <p:cNvSpPr>
              <a:spLocks noChangeShapeType="1"/>
            </p:cNvSpPr>
            <p:nvPr/>
          </p:nvSpPr>
          <p:spPr bwMode="auto">
            <a:xfrm>
              <a:off x="1734" y="2596"/>
              <a:ext cx="1" cy="16"/>
            </a:xfrm>
            <a:prstGeom prst="line">
              <a:avLst/>
            </a:prstGeom>
            <a:noFill/>
            <a:ln w="12700">
              <a:solidFill>
                <a:schemeClr val="tx2"/>
              </a:solidFill>
              <a:round/>
              <a:headEnd/>
              <a:tailEnd/>
            </a:ln>
            <a:effectLst/>
          </p:spPr>
          <p:txBody>
            <a:bodyPr/>
            <a:lstStyle/>
            <a:p>
              <a:endParaRPr lang="en-US"/>
            </a:p>
          </p:txBody>
        </p:sp>
        <p:sp>
          <p:nvSpPr>
            <p:cNvPr id="67275" name="Line 2763"/>
            <p:cNvSpPr>
              <a:spLocks noChangeShapeType="1"/>
            </p:cNvSpPr>
            <p:nvPr/>
          </p:nvSpPr>
          <p:spPr bwMode="auto">
            <a:xfrm>
              <a:off x="1734" y="2644"/>
              <a:ext cx="1" cy="16"/>
            </a:xfrm>
            <a:prstGeom prst="line">
              <a:avLst/>
            </a:prstGeom>
            <a:noFill/>
            <a:ln w="12700">
              <a:solidFill>
                <a:schemeClr val="tx2"/>
              </a:solidFill>
              <a:round/>
              <a:headEnd/>
              <a:tailEnd/>
            </a:ln>
            <a:effectLst/>
          </p:spPr>
          <p:txBody>
            <a:bodyPr/>
            <a:lstStyle/>
            <a:p>
              <a:endParaRPr lang="en-US"/>
            </a:p>
          </p:txBody>
        </p:sp>
        <p:sp>
          <p:nvSpPr>
            <p:cNvPr id="67276" name="Line 2764"/>
            <p:cNvSpPr>
              <a:spLocks noChangeShapeType="1"/>
            </p:cNvSpPr>
            <p:nvPr/>
          </p:nvSpPr>
          <p:spPr bwMode="auto">
            <a:xfrm>
              <a:off x="1734" y="2692"/>
              <a:ext cx="1" cy="16"/>
            </a:xfrm>
            <a:prstGeom prst="line">
              <a:avLst/>
            </a:prstGeom>
            <a:noFill/>
            <a:ln w="12700">
              <a:solidFill>
                <a:schemeClr val="tx2"/>
              </a:solidFill>
              <a:round/>
              <a:headEnd/>
              <a:tailEnd/>
            </a:ln>
            <a:effectLst/>
          </p:spPr>
          <p:txBody>
            <a:bodyPr/>
            <a:lstStyle/>
            <a:p>
              <a:endParaRPr lang="en-US"/>
            </a:p>
          </p:txBody>
        </p:sp>
        <p:sp>
          <p:nvSpPr>
            <p:cNvPr id="67277" name="Line 2765"/>
            <p:cNvSpPr>
              <a:spLocks noChangeShapeType="1"/>
            </p:cNvSpPr>
            <p:nvPr/>
          </p:nvSpPr>
          <p:spPr bwMode="auto">
            <a:xfrm>
              <a:off x="1734" y="2740"/>
              <a:ext cx="1" cy="16"/>
            </a:xfrm>
            <a:prstGeom prst="line">
              <a:avLst/>
            </a:prstGeom>
            <a:noFill/>
            <a:ln w="12700">
              <a:solidFill>
                <a:schemeClr val="tx2"/>
              </a:solidFill>
              <a:round/>
              <a:headEnd/>
              <a:tailEnd/>
            </a:ln>
            <a:effectLst/>
          </p:spPr>
          <p:txBody>
            <a:bodyPr/>
            <a:lstStyle/>
            <a:p>
              <a:endParaRPr lang="en-US"/>
            </a:p>
          </p:txBody>
        </p:sp>
        <p:sp>
          <p:nvSpPr>
            <p:cNvPr id="67278" name="Line 2766"/>
            <p:cNvSpPr>
              <a:spLocks noChangeShapeType="1"/>
            </p:cNvSpPr>
            <p:nvPr/>
          </p:nvSpPr>
          <p:spPr bwMode="auto">
            <a:xfrm>
              <a:off x="1734" y="2788"/>
              <a:ext cx="1" cy="16"/>
            </a:xfrm>
            <a:prstGeom prst="line">
              <a:avLst/>
            </a:prstGeom>
            <a:noFill/>
            <a:ln w="12700">
              <a:solidFill>
                <a:schemeClr val="tx2"/>
              </a:solidFill>
              <a:round/>
              <a:headEnd/>
              <a:tailEnd/>
            </a:ln>
            <a:effectLst/>
          </p:spPr>
          <p:txBody>
            <a:bodyPr/>
            <a:lstStyle/>
            <a:p>
              <a:endParaRPr lang="en-US"/>
            </a:p>
          </p:txBody>
        </p:sp>
        <p:sp>
          <p:nvSpPr>
            <p:cNvPr id="67279" name="Line 2767"/>
            <p:cNvSpPr>
              <a:spLocks noChangeShapeType="1"/>
            </p:cNvSpPr>
            <p:nvPr/>
          </p:nvSpPr>
          <p:spPr bwMode="auto">
            <a:xfrm>
              <a:off x="1734" y="2835"/>
              <a:ext cx="1" cy="16"/>
            </a:xfrm>
            <a:prstGeom prst="line">
              <a:avLst/>
            </a:prstGeom>
            <a:noFill/>
            <a:ln w="12700">
              <a:solidFill>
                <a:schemeClr val="tx2"/>
              </a:solidFill>
              <a:round/>
              <a:headEnd/>
              <a:tailEnd/>
            </a:ln>
            <a:effectLst/>
          </p:spPr>
          <p:txBody>
            <a:bodyPr/>
            <a:lstStyle/>
            <a:p>
              <a:endParaRPr lang="en-US"/>
            </a:p>
          </p:txBody>
        </p:sp>
        <p:sp>
          <p:nvSpPr>
            <p:cNvPr id="67280" name="Line 2768"/>
            <p:cNvSpPr>
              <a:spLocks noChangeShapeType="1"/>
            </p:cNvSpPr>
            <p:nvPr/>
          </p:nvSpPr>
          <p:spPr bwMode="auto">
            <a:xfrm>
              <a:off x="1734" y="2883"/>
              <a:ext cx="1" cy="16"/>
            </a:xfrm>
            <a:prstGeom prst="line">
              <a:avLst/>
            </a:prstGeom>
            <a:noFill/>
            <a:ln w="12700">
              <a:solidFill>
                <a:schemeClr val="tx2"/>
              </a:solidFill>
              <a:round/>
              <a:headEnd/>
              <a:tailEnd/>
            </a:ln>
            <a:effectLst/>
          </p:spPr>
          <p:txBody>
            <a:bodyPr/>
            <a:lstStyle/>
            <a:p>
              <a:endParaRPr lang="en-US"/>
            </a:p>
          </p:txBody>
        </p:sp>
        <p:sp>
          <p:nvSpPr>
            <p:cNvPr id="67281" name="Line 2769"/>
            <p:cNvSpPr>
              <a:spLocks noChangeShapeType="1"/>
            </p:cNvSpPr>
            <p:nvPr/>
          </p:nvSpPr>
          <p:spPr bwMode="auto">
            <a:xfrm>
              <a:off x="1734" y="2931"/>
              <a:ext cx="1" cy="16"/>
            </a:xfrm>
            <a:prstGeom prst="line">
              <a:avLst/>
            </a:prstGeom>
            <a:noFill/>
            <a:ln w="12700">
              <a:solidFill>
                <a:schemeClr val="tx2"/>
              </a:solidFill>
              <a:round/>
              <a:headEnd/>
              <a:tailEnd/>
            </a:ln>
            <a:effectLst/>
          </p:spPr>
          <p:txBody>
            <a:bodyPr/>
            <a:lstStyle/>
            <a:p>
              <a:endParaRPr lang="en-US"/>
            </a:p>
          </p:txBody>
        </p:sp>
        <p:sp>
          <p:nvSpPr>
            <p:cNvPr id="67282" name="Line 2770"/>
            <p:cNvSpPr>
              <a:spLocks noChangeShapeType="1"/>
            </p:cNvSpPr>
            <p:nvPr/>
          </p:nvSpPr>
          <p:spPr bwMode="auto">
            <a:xfrm>
              <a:off x="1734" y="2979"/>
              <a:ext cx="1" cy="16"/>
            </a:xfrm>
            <a:prstGeom prst="line">
              <a:avLst/>
            </a:prstGeom>
            <a:noFill/>
            <a:ln w="12700">
              <a:solidFill>
                <a:schemeClr val="tx2"/>
              </a:solidFill>
              <a:round/>
              <a:headEnd/>
              <a:tailEnd/>
            </a:ln>
            <a:effectLst/>
          </p:spPr>
          <p:txBody>
            <a:bodyPr/>
            <a:lstStyle/>
            <a:p>
              <a:endParaRPr lang="en-US"/>
            </a:p>
          </p:txBody>
        </p:sp>
        <p:sp>
          <p:nvSpPr>
            <p:cNvPr id="67283" name="Line 2771"/>
            <p:cNvSpPr>
              <a:spLocks noChangeShapeType="1"/>
            </p:cNvSpPr>
            <p:nvPr/>
          </p:nvSpPr>
          <p:spPr bwMode="auto">
            <a:xfrm>
              <a:off x="1734" y="3027"/>
              <a:ext cx="1" cy="16"/>
            </a:xfrm>
            <a:prstGeom prst="line">
              <a:avLst/>
            </a:prstGeom>
            <a:noFill/>
            <a:ln w="12700">
              <a:solidFill>
                <a:schemeClr val="tx2"/>
              </a:solidFill>
              <a:round/>
              <a:headEnd/>
              <a:tailEnd/>
            </a:ln>
            <a:effectLst/>
          </p:spPr>
          <p:txBody>
            <a:bodyPr/>
            <a:lstStyle/>
            <a:p>
              <a:endParaRPr lang="en-US"/>
            </a:p>
          </p:txBody>
        </p:sp>
        <p:sp>
          <p:nvSpPr>
            <p:cNvPr id="67284" name="Line 2772"/>
            <p:cNvSpPr>
              <a:spLocks noChangeShapeType="1"/>
            </p:cNvSpPr>
            <p:nvPr/>
          </p:nvSpPr>
          <p:spPr bwMode="auto">
            <a:xfrm>
              <a:off x="1734" y="3075"/>
              <a:ext cx="1" cy="16"/>
            </a:xfrm>
            <a:prstGeom prst="line">
              <a:avLst/>
            </a:prstGeom>
            <a:noFill/>
            <a:ln w="12700">
              <a:solidFill>
                <a:schemeClr val="tx2"/>
              </a:solidFill>
              <a:round/>
              <a:headEnd/>
              <a:tailEnd/>
            </a:ln>
            <a:effectLst/>
          </p:spPr>
          <p:txBody>
            <a:bodyPr/>
            <a:lstStyle/>
            <a:p>
              <a:endParaRPr lang="en-US"/>
            </a:p>
          </p:txBody>
        </p:sp>
        <p:sp>
          <p:nvSpPr>
            <p:cNvPr id="67285" name="Line 2773"/>
            <p:cNvSpPr>
              <a:spLocks noChangeShapeType="1"/>
            </p:cNvSpPr>
            <p:nvPr/>
          </p:nvSpPr>
          <p:spPr bwMode="auto">
            <a:xfrm>
              <a:off x="1734" y="3123"/>
              <a:ext cx="1" cy="16"/>
            </a:xfrm>
            <a:prstGeom prst="line">
              <a:avLst/>
            </a:prstGeom>
            <a:noFill/>
            <a:ln w="12700">
              <a:solidFill>
                <a:schemeClr val="tx2"/>
              </a:solidFill>
              <a:round/>
              <a:headEnd/>
              <a:tailEnd/>
            </a:ln>
            <a:effectLst/>
          </p:spPr>
          <p:txBody>
            <a:bodyPr/>
            <a:lstStyle/>
            <a:p>
              <a:endParaRPr lang="en-US"/>
            </a:p>
          </p:txBody>
        </p:sp>
        <p:sp>
          <p:nvSpPr>
            <p:cNvPr id="67286" name="Line 2774"/>
            <p:cNvSpPr>
              <a:spLocks noChangeShapeType="1"/>
            </p:cNvSpPr>
            <p:nvPr/>
          </p:nvSpPr>
          <p:spPr bwMode="auto">
            <a:xfrm>
              <a:off x="1734" y="3171"/>
              <a:ext cx="1" cy="16"/>
            </a:xfrm>
            <a:prstGeom prst="line">
              <a:avLst/>
            </a:prstGeom>
            <a:noFill/>
            <a:ln w="12700">
              <a:solidFill>
                <a:schemeClr val="tx2"/>
              </a:solidFill>
              <a:round/>
              <a:headEnd/>
              <a:tailEnd/>
            </a:ln>
            <a:effectLst/>
          </p:spPr>
          <p:txBody>
            <a:bodyPr/>
            <a:lstStyle/>
            <a:p>
              <a:endParaRPr lang="en-US"/>
            </a:p>
          </p:txBody>
        </p:sp>
        <p:sp>
          <p:nvSpPr>
            <p:cNvPr id="67287" name="Line 2775"/>
            <p:cNvSpPr>
              <a:spLocks noChangeShapeType="1"/>
            </p:cNvSpPr>
            <p:nvPr/>
          </p:nvSpPr>
          <p:spPr bwMode="auto">
            <a:xfrm>
              <a:off x="1734" y="3218"/>
              <a:ext cx="1" cy="16"/>
            </a:xfrm>
            <a:prstGeom prst="line">
              <a:avLst/>
            </a:prstGeom>
            <a:noFill/>
            <a:ln w="12700">
              <a:solidFill>
                <a:schemeClr val="tx2"/>
              </a:solidFill>
              <a:round/>
              <a:headEnd/>
              <a:tailEnd/>
            </a:ln>
            <a:effectLst/>
          </p:spPr>
          <p:txBody>
            <a:bodyPr/>
            <a:lstStyle/>
            <a:p>
              <a:endParaRPr lang="en-US"/>
            </a:p>
          </p:txBody>
        </p:sp>
        <p:sp>
          <p:nvSpPr>
            <p:cNvPr id="67288" name="Line 2776"/>
            <p:cNvSpPr>
              <a:spLocks noChangeShapeType="1"/>
            </p:cNvSpPr>
            <p:nvPr/>
          </p:nvSpPr>
          <p:spPr bwMode="auto">
            <a:xfrm>
              <a:off x="1734" y="3266"/>
              <a:ext cx="1" cy="16"/>
            </a:xfrm>
            <a:prstGeom prst="line">
              <a:avLst/>
            </a:prstGeom>
            <a:noFill/>
            <a:ln w="12700">
              <a:solidFill>
                <a:schemeClr val="tx2"/>
              </a:solidFill>
              <a:round/>
              <a:headEnd/>
              <a:tailEnd/>
            </a:ln>
            <a:effectLst/>
          </p:spPr>
          <p:txBody>
            <a:bodyPr/>
            <a:lstStyle/>
            <a:p>
              <a:endParaRPr lang="en-US"/>
            </a:p>
          </p:txBody>
        </p:sp>
        <p:sp>
          <p:nvSpPr>
            <p:cNvPr id="67289" name="Line 2777"/>
            <p:cNvSpPr>
              <a:spLocks noChangeShapeType="1"/>
            </p:cNvSpPr>
            <p:nvPr/>
          </p:nvSpPr>
          <p:spPr bwMode="auto">
            <a:xfrm>
              <a:off x="1734" y="3314"/>
              <a:ext cx="1" cy="16"/>
            </a:xfrm>
            <a:prstGeom prst="line">
              <a:avLst/>
            </a:prstGeom>
            <a:noFill/>
            <a:ln w="12700">
              <a:solidFill>
                <a:schemeClr val="tx2"/>
              </a:solidFill>
              <a:round/>
              <a:headEnd/>
              <a:tailEnd/>
            </a:ln>
            <a:effectLst/>
          </p:spPr>
          <p:txBody>
            <a:bodyPr/>
            <a:lstStyle/>
            <a:p>
              <a:endParaRPr lang="en-US"/>
            </a:p>
          </p:txBody>
        </p:sp>
        <p:sp>
          <p:nvSpPr>
            <p:cNvPr id="67290" name="Line 2778"/>
            <p:cNvSpPr>
              <a:spLocks noChangeShapeType="1"/>
            </p:cNvSpPr>
            <p:nvPr/>
          </p:nvSpPr>
          <p:spPr bwMode="auto">
            <a:xfrm>
              <a:off x="1734" y="3362"/>
              <a:ext cx="1" cy="16"/>
            </a:xfrm>
            <a:prstGeom prst="line">
              <a:avLst/>
            </a:prstGeom>
            <a:noFill/>
            <a:ln w="12700">
              <a:solidFill>
                <a:schemeClr val="tx2"/>
              </a:solidFill>
              <a:round/>
              <a:headEnd/>
              <a:tailEnd/>
            </a:ln>
            <a:effectLst/>
          </p:spPr>
          <p:txBody>
            <a:bodyPr/>
            <a:lstStyle/>
            <a:p>
              <a:endParaRPr lang="en-US"/>
            </a:p>
          </p:txBody>
        </p:sp>
        <p:sp>
          <p:nvSpPr>
            <p:cNvPr id="67291" name="Line 2779"/>
            <p:cNvSpPr>
              <a:spLocks noChangeShapeType="1"/>
            </p:cNvSpPr>
            <p:nvPr/>
          </p:nvSpPr>
          <p:spPr bwMode="auto">
            <a:xfrm>
              <a:off x="1734" y="3410"/>
              <a:ext cx="1" cy="16"/>
            </a:xfrm>
            <a:prstGeom prst="line">
              <a:avLst/>
            </a:prstGeom>
            <a:noFill/>
            <a:ln w="12700">
              <a:solidFill>
                <a:schemeClr val="tx2"/>
              </a:solidFill>
              <a:round/>
              <a:headEnd/>
              <a:tailEnd/>
            </a:ln>
            <a:effectLst/>
          </p:spPr>
          <p:txBody>
            <a:bodyPr/>
            <a:lstStyle/>
            <a:p>
              <a:endParaRPr lang="en-US"/>
            </a:p>
          </p:txBody>
        </p:sp>
        <p:sp>
          <p:nvSpPr>
            <p:cNvPr id="67292" name="Line 2780"/>
            <p:cNvSpPr>
              <a:spLocks noChangeShapeType="1"/>
            </p:cNvSpPr>
            <p:nvPr/>
          </p:nvSpPr>
          <p:spPr bwMode="auto">
            <a:xfrm>
              <a:off x="1734" y="3458"/>
              <a:ext cx="1" cy="16"/>
            </a:xfrm>
            <a:prstGeom prst="line">
              <a:avLst/>
            </a:prstGeom>
            <a:noFill/>
            <a:ln w="12700">
              <a:solidFill>
                <a:schemeClr val="tx2"/>
              </a:solidFill>
              <a:round/>
              <a:headEnd/>
              <a:tailEnd/>
            </a:ln>
            <a:effectLst/>
          </p:spPr>
          <p:txBody>
            <a:bodyPr/>
            <a:lstStyle/>
            <a:p>
              <a:endParaRPr lang="en-US"/>
            </a:p>
          </p:txBody>
        </p:sp>
        <p:sp>
          <p:nvSpPr>
            <p:cNvPr id="67293" name="Line 2781"/>
            <p:cNvSpPr>
              <a:spLocks noChangeShapeType="1"/>
            </p:cNvSpPr>
            <p:nvPr/>
          </p:nvSpPr>
          <p:spPr bwMode="auto">
            <a:xfrm>
              <a:off x="1734" y="3506"/>
              <a:ext cx="1" cy="16"/>
            </a:xfrm>
            <a:prstGeom prst="line">
              <a:avLst/>
            </a:prstGeom>
            <a:noFill/>
            <a:ln w="12700">
              <a:solidFill>
                <a:schemeClr val="tx2"/>
              </a:solidFill>
              <a:round/>
              <a:headEnd/>
              <a:tailEnd/>
            </a:ln>
            <a:effectLst/>
          </p:spPr>
          <p:txBody>
            <a:bodyPr/>
            <a:lstStyle/>
            <a:p>
              <a:endParaRPr lang="en-US"/>
            </a:p>
          </p:txBody>
        </p:sp>
        <p:sp>
          <p:nvSpPr>
            <p:cNvPr id="67294" name="Line 2782"/>
            <p:cNvSpPr>
              <a:spLocks noChangeShapeType="1"/>
            </p:cNvSpPr>
            <p:nvPr/>
          </p:nvSpPr>
          <p:spPr bwMode="auto">
            <a:xfrm>
              <a:off x="1734" y="3554"/>
              <a:ext cx="1" cy="16"/>
            </a:xfrm>
            <a:prstGeom prst="line">
              <a:avLst/>
            </a:prstGeom>
            <a:noFill/>
            <a:ln w="12700">
              <a:solidFill>
                <a:schemeClr val="tx2"/>
              </a:solidFill>
              <a:round/>
              <a:headEnd/>
              <a:tailEnd/>
            </a:ln>
            <a:effectLst/>
          </p:spPr>
          <p:txBody>
            <a:bodyPr/>
            <a:lstStyle/>
            <a:p>
              <a:endParaRPr lang="en-US"/>
            </a:p>
          </p:txBody>
        </p:sp>
        <p:sp>
          <p:nvSpPr>
            <p:cNvPr id="67295" name="Line 2783"/>
            <p:cNvSpPr>
              <a:spLocks noChangeShapeType="1"/>
            </p:cNvSpPr>
            <p:nvPr/>
          </p:nvSpPr>
          <p:spPr bwMode="auto">
            <a:xfrm>
              <a:off x="1782" y="1351"/>
              <a:ext cx="1" cy="16"/>
            </a:xfrm>
            <a:prstGeom prst="line">
              <a:avLst/>
            </a:prstGeom>
            <a:noFill/>
            <a:ln w="12700">
              <a:solidFill>
                <a:schemeClr val="tx2"/>
              </a:solidFill>
              <a:round/>
              <a:headEnd/>
              <a:tailEnd/>
            </a:ln>
            <a:effectLst/>
          </p:spPr>
          <p:txBody>
            <a:bodyPr/>
            <a:lstStyle/>
            <a:p>
              <a:endParaRPr lang="en-US"/>
            </a:p>
          </p:txBody>
        </p:sp>
        <p:sp>
          <p:nvSpPr>
            <p:cNvPr id="67296" name="Line 2784"/>
            <p:cNvSpPr>
              <a:spLocks noChangeShapeType="1"/>
            </p:cNvSpPr>
            <p:nvPr/>
          </p:nvSpPr>
          <p:spPr bwMode="auto">
            <a:xfrm>
              <a:off x="1782" y="1399"/>
              <a:ext cx="1" cy="16"/>
            </a:xfrm>
            <a:prstGeom prst="line">
              <a:avLst/>
            </a:prstGeom>
            <a:noFill/>
            <a:ln w="12700">
              <a:solidFill>
                <a:schemeClr val="tx2"/>
              </a:solidFill>
              <a:round/>
              <a:headEnd/>
              <a:tailEnd/>
            </a:ln>
            <a:effectLst/>
          </p:spPr>
          <p:txBody>
            <a:bodyPr/>
            <a:lstStyle/>
            <a:p>
              <a:endParaRPr lang="en-US"/>
            </a:p>
          </p:txBody>
        </p:sp>
        <p:sp>
          <p:nvSpPr>
            <p:cNvPr id="67297" name="Line 2785"/>
            <p:cNvSpPr>
              <a:spLocks noChangeShapeType="1"/>
            </p:cNvSpPr>
            <p:nvPr/>
          </p:nvSpPr>
          <p:spPr bwMode="auto">
            <a:xfrm>
              <a:off x="1782" y="1447"/>
              <a:ext cx="1" cy="16"/>
            </a:xfrm>
            <a:prstGeom prst="line">
              <a:avLst/>
            </a:prstGeom>
            <a:noFill/>
            <a:ln w="12700">
              <a:solidFill>
                <a:schemeClr val="tx2"/>
              </a:solidFill>
              <a:round/>
              <a:headEnd/>
              <a:tailEnd/>
            </a:ln>
            <a:effectLst/>
          </p:spPr>
          <p:txBody>
            <a:bodyPr/>
            <a:lstStyle/>
            <a:p>
              <a:endParaRPr lang="en-US"/>
            </a:p>
          </p:txBody>
        </p:sp>
        <p:sp>
          <p:nvSpPr>
            <p:cNvPr id="67298" name="Line 2786"/>
            <p:cNvSpPr>
              <a:spLocks noChangeShapeType="1"/>
            </p:cNvSpPr>
            <p:nvPr/>
          </p:nvSpPr>
          <p:spPr bwMode="auto">
            <a:xfrm>
              <a:off x="1782" y="1495"/>
              <a:ext cx="1" cy="16"/>
            </a:xfrm>
            <a:prstGeom prst="line">
              <a:avLst/>
            </a:prstGeom>
            <a:noFill/>
            <a:ln w="12700">
              <a:solidFill>
                <a:schemeClr val="tx2"/>
              </a:solidFill>
              <a:round/>
              <a:headEnd/>
              <a:tailEnd/>
            </a:ln>
            <a:effectLst/>
          </p:spPr>
          <p:txBody>
            <a:bodyPr/>
            <a:lstStyle/>
            <a:p>
              <a:endParaRPr lang="en-US"/>
            </a:p>
          </p:txBody>
        </p:sp>
        <p:sp>
          <p:nvSpPr>
            <p:cNvPr id="67299" name="Line 2787"/>
            <p:cNvSpPr>
              <a:spLocks noChangeShapeType="1"/>
            </p:cNvSpPr>
            <p:nvPr/>
          </p:nvSpPr>
          <p:spPr bwMode="auto">
            <a:xfrm>
              <a:off x="1782" y="1543"/>
              <a:ext cx="1" cy="16"/>
            </a:xfrm>
            <a:prstGeom prst="line">
              <a:avLst/>
            </a:prstGeom>
            <a:noFill/>
            <a:ln w="12700">
              <a:solidFill>
                <a:schemeClr val="tx2"/>
              </a:solidFill>
              <a:round/>
              <a:headEnd/>
              <a:tailEnd/>
            </a:ln>
            <a:effectLst/>
          </p:spPr>
          <p:txBody>
            <a:bodyPr/>
            <a:lstStyle/>
            <a:p>
              <a:endParaRPr lang="en-US"/>
            </a:p>
          </p:txBody>
        </p:sp>
        <p:sp>
          <p:nvSpPr>
            <p:cNvPr id="67300" name="Line 2788"/>
            <p:cNvSpPr>
              <a:spLocks noChangeShapeType="1"/>
            </p:cNvSpPr>
            <p:nvPr/>
          </p:nvSpPr>
          <p:spPr bwMode="auto">
            <a:xfrm>
              <a:off x="1782" y="1591"/>
              <a:ext cx="1" cy="16"/>
            </a:xfrm>
            <a:prstGeom prst="line">
              <a:avLst/>
            </a:prstGeom>
            <a:noFill/>
            <a:ln w="12700">
              <a:solidFill>
                <a:schemeClr val="tx2"/>
              </a:solidFill>
              <a:round/>
              <a:headEnd/>
              <a:tailEnd/>
            </a:ln>
            <a:effectLst/>
          </p:spPr>
          <p:txBody>
            <a:bodyPr/>
            <a:lstStyle/>
            <a:p>
              <a:endParaRPr lang="en-US"/>
            </a:p>
          </p:txBody>
        </p:sp>
        <p:sp>
          <p:nvSpPr>
            <p:cNvPr id="67301" name="Line 2789"/>
            <p:cNvSpPr>
              <a:spLocks noChangeShapeType="1"/>
            </p:cNvSpPr>
            <p:nvPr/>
          </p:nvSpPr>
          <p:spPr bwMode="auto">
            <a:xfrm>
              <a:off x="1782" y="1639"/>
              <a:ext cx="1" cy="16"/>
            </a:xfrm>
            <a:prstGeom prst="line">
              <a:avLst/>
            </a:prstGeom>
            <a:noFill/>
            <a:ln w="12700">
              <a:solidFill>
                <a:schemeClr val="tx2"/>
              </a:solidFill>
              <a:round/>
              <a:headEnd/>
              <a:tailEnd/>
            </a:ln>
            <a:effectLst/>
          </p:spPr>
          <p:txBody>
            <a:bodyPr/>
            <a:lstStyle/>
            <a:p>
              <a:endParaRPr lang="en-US"/>
            </a:p>
          </p:txBody>
        </p:sp>
        <p:sp>
          <p:nvSpPr>
            <p:cNvPr id="67302" name="Line 2790"/>
            <p:cNvSpPr>
              <a:spLocks noChangeShapeType="1"/>
            </p:cNvSpPr>
            <p:nvPr/>
          </p:nvSpPr>
          <p:spPr bwMode="auto">
            <a:xfrm>
              <a:off x="1782" y="1687"/>
              <a:ext cx="1" cy="15"/>
            </a:xfrm>
            <a:prstGeom prst="line">
              <a:avLst/>
            </a:prstGeom>
            <a:noFill/>
            <a:ln w="12700">
              <a:solidFill>
                <a:schemeClr val="tx2"/>
              </a:solidFill>
              <a:round/>
              <a:headEnd/>
              <a:tailEnd/>
            </a:ln>
            <a:effectLst/>
          </p:spPr>
          <p:txBody>
            <a:bodyPr/>
            <a:lstStyle/>
            <a:p>
              <a:endParaRPr lang="en-US"/>
            </a:p>
          </p:txBody>
        </p:sp>
        <p:sp>
          <p:nvSpPr>
            <p:cNvPr id="67303" name="Line 2791"/>
            <p:cNvSpPr>
              <a:spLocks noChangeShapeType="1"/>
            </p:cNvSpPr>
            <p:nvPr/>
          </p:nvSpPr>
          <p:spPr bwMode="auto">
            <a:xfrm>
              <a:off x="1782" y="1734"/>
              <a:ext cx="1" cy="16"/>
            </a:xfrm>
            <a:prstGeom prst="line">
              <a:avLst/>
            </a:prstGeom>
            <a:noFill/>
            <a:ln w="12700">
              <a:solidFill>
                <a:schemeClr val="tx2"/>
              </a:solidFill>
              <a:round/>
              <a:headEnd/>
              <a:tailEnd/>
            </a:ln>
            <a:effectLst/>
          </p:spPr>
          <p:txBody>
            <a:bodyPr/>
            <a:lstStyle/>
            <a:p>
              <a:endParaRPr lang="en-US"/>
            </a:p>
          </p:txBody>
        </p:sp>
        <p:sp>
          <p:nvSpPr>
            <p:cNvPr id="67304" name="Line 2792"/>
            <p:cNvSpPr>
              <a:spLocks noChangeShapeType="1"/>
            </p:cNvSpPr>
            <p:nvPr/>
          </p:nvSpPr>
          <p:spPr bwMode="auto">
            <a:xfrm>
              <a:off x="1782" y="1782"/>
              <a:ext cx="1" cy="16"/>
            </a:xfrm>
            <a:prstGeom prst="line">
              <a:avLst/>
            </a:prstGeom>
            <a:noFill/>
            <a:ln w="12700">
              <a:solidFill>
                <a:schemeClr val="tx2"/>
              </a:solidFill>
              <a:round/>
              <a:headEnd/>
              <a:tailEnd/>
            </a:ln>
            <a:effectLst/>
          </p:spPr>
          <p:txBody>
            <a:bodyPr/>
            <a:lstStyle/>
            <a:p>
              <a:endParaRPr lang="en-US"/>
            </a:p>
          </p:txBody>
        </p:sp>
        <p:sp>
          <p:nvSpPr>
            <p:cNvPr id="67305" name="Line 2793"/>
            <p:cNvSpPr>
              <a:spLocks noChangeShapeType="1"/>
            </p:cNvSpPr>
            <p:nvPr/>
          </p:nvSpPr>
          <p:spPr bwMode="auto">
            <a:xfrm>
              <a:off x="1782" y="1830"/>
              <a:ext cx="1" cy="16"/>
            </a:xfrm>
            <a:prstGeom prst="line">
              <a:avLst/>
            </a:prstGeom>
            <a:noFill/>
            <a:ln w="12700">
              <a:solidFill>
                <a:schemeClr val="tx2"/>
              </a:solidFill>
              <a:round/>
              <a:headEnd/>
              <a:tailEnd/>
            </a:ln>
            <a:effectLst/>
          </p:spPr>
          <p:txBody>
            <a:bodyPr/>
            <a:lstStyle/>
            <a:p>
              <a:endParaRPr lang="en-US"/>
            </a:p>
          </p:txBody>
        </p:sp>
        <p:sp>
          <p:nvSpPr>
            <p:cNvPr id="67306" name="Line 2794"/>
            <p:cNvSpPr>
              <a:spLocks noChangeShapeType="1"/>
            </p:cNvSpPr>
            <p:nvPr/>
          </p:nvSpPr>
          <p:spPr bwMode="auto">
            <a:xfrm>
              <a:off x="1782" y="1878"/>
              <a:ext cx="1" cy="16"/>
            </a:xfrm>
            <a:prstGeom prst="line">
              <a:avLst/>
            </a:prstGeom>
            <a:noFill/>
            <a:ln w="12700">
              <a:solidFill>
                <a:schemeClr val="tx2"/>
              </a:solidFill>
              <a:round/>
              <a:headEnd/>
              <a:tailEnd/>
            </a:ln>
            <a:effectLst/>
          </p:spPr>
          <p:txBody>
            <a:bodyPr/>
            <a:lstStyle/>
            <a:p>
              <a:endParaRPr lang="en-US"/>
            </a:p>
          </p:txBody>
        </p:sp>
        <p:sp>
          <p:nvSpPr>
            <p:cNvPr id="67307" name="Line 2795"/>
            <p:cNvSpPr>
              <a:spLocks noChangeShapeType="1"/>
            </p:cNvSpPr>
            <p:nvPr/>
          </p:nvSpPr>
          <p:spPr bwMode="auto">
            <a:xfrm>
              <a:off x="1782" y="1926"/>
              <a:ext cx="1" cy="16"/>
            </a:xfrm>
            <a:prstGeom prst="line">
              <a:avLst/>
            </a:prstGeom>
            <a:noFill/>
            <a:ln w="12700">
              <a:solidFill>
                <a:schemeClr val="tx2"/>
              </a:solidFill>
              <a:round/>
              <a:headEnd/>
              <a:tailEnd/>
            </a:ln>
            <a:effectLst/>
          </p:spPr>
          <p:txBody>
            <a:bodyPr/>
            <a:lstStyle/>
            <a:p>
              <a:endParaRPr lang="en-US"/>
            </a:p>
          </p:txBody>
        </p:sp>
        <p:sp>
          <p:nvSpPr>
            <p:cNvPr id="67308" name="Line 2796"/>
            <p:cNvSpPr>
              <a:spLocks noChangeShapeType="1"/>
            </p:cNvSpPr>
            <p:nvPr/>
          </p:nvSpPr>
          <p:spPr bwMode="auto">
            <a:xfrm>
              <a:off x="1782" y="1974"/>
              <a:ext cx="1" cy="16"/>
            </a:xfrm>
            <a:prstGeom prst="line">
              <a:avLst/>
            </a:prstGeom>
            <a:noFill/>
            <a:ln w="12700">
              <a:solidFill>
                <a:schemeClr val="tx2"/>
              </a:solidFill>
              <a:round/>
              <a:headEnd/>
              <a:tailEnd/>
            </a:ln>
            <a:effectLst/>
          </p:spPr>
          <p:txBody>
            <a:bodyPr/>
            <a:lstStyle/>
            <a:p>
              <a:endParaRPr lang="en-US"/>
            </a:p>
          </p:txBody>
        </p:sp>
        <p:sp>
          <p:nvSpPr>
            <p:cNvPr id="67309" name="Line 2797"/>
            <p:cNvSpPr>
              <a:spLocks noChangeShapeType="1"/>
            </p:cNvSpPr>
            <p:nvPr/>
          </p:nvSpPr>
          <p:spPr bwMode="auto">
            <a:xfrm>
              <a:off x="1782" y="2022"/>
              <a:ext cx="1" cy="16"/>
            </a:xfrm>
            <a:prstGeom prst="line">
              <a:avLst/>
            </a:prstGeom>
            <a:noFill/>
            <a:ln w="12700">
              <a:solidFill>
                <a:schemeClr val="tx2"/>
              </a:solidFill>
              <a:round/>
              <a:headEnd/>
              <a:tailEnd/>
            </a:ln>
            <a:effectLst/>
          </p:spPr>
          <p:txBody>
            <a:bodyPr/>
            <a:lstStyle/>
            <a:p>
              <a:endParaRPr lang="en-US"/>
            </a:p>
          </p:txBody>
        </p:sp>
        <p:sp>
          <p:nvSpPr>
            <p:cNvPr id="67310" name="Line 2798"/>
            <p:cNvSpPr>
              <a:spLocks noChangeShapeType="1"/>
            </p:cNvSpPr>
            <p:nvPr/>
          </p:nvSpPr>
          <p:spPr bwMode="auto">
            <a:xfrm>
              <a:off x="1782" y="2070"/>
              <a:ext cx="1" cy="15"/>
            </a:xfrm>
            <a:prstGeom prst="line">
              <a:avLst/>
            </a:prstGeom>
            <a:noFill/>
            <a:ln w="12700">
              <a:solidFill>
                <a:schemeClr val="tx2"/>
              </a:solidFill>
              <a:round/>
              <a:headEnd/>
              <a:tailEnd/>
            </a:ln>
            <a:effectLst/>
          </p:spPr>
          <p:txBody>
            <a:bodyPr/>
            <a:lstStyle/>
            <a:p>
              <a:endParaRPr lang="en-US"/>
            </a:p>
          </p:txBody>
        </p:sp>
        <p:sp>
          <p:nvSpPr>
            <p:cNvPr id="67311" name="Line 2799"/>
            <p:cNvSpPr>
              <a:spLocks noChangeShapeType="1"/>
            </p:cNvSpPr>
            <p:nvPr/>
          </p:nvSpPr>
          <p:spPr bwMode="auto">
            <a:xfrm>
              <a:off x="1782" y="2117"/>
              <a:ext cx="1" cy="16"/>
            </a:xfrm>
            <a:prstGeom prst="line">
              <a:avLst/>
            </a:prstGeom>
            <a:noFill/>
            <a:ln w="12700">
              <a:solidFill>
                <a:schemeClr val="tx2"/>
              </a:solidFill>
              <a:round/>
              <a:headEnd/>
              <a:tailEnd/>
            </a:ln>
            <a:effectLst/>
          </p:spPr>
          <p:txBody>
            <a:bodyPr/>
            <a:lstStyle/>
            <a:p>
              <a:endParaRPr lang="en-US"/>
            </a:p>
          </p:txBody>
        </p:sp>
        <p:sp>
          <p:nvSpPr>
            <p:cNvPr id="67312" name="Line 2800"/>
            <p:cNvSpPr>
              <a:spLocks noChangeShapeType="1"/>
            </p:cNvSpPr>
            <p:nvPr/>
          </p:nvSpPr>
          <p:spPr bwMode="auto">
            <a:xfrm>
              <a:off x="1782" y="2165"/>
              <a:ext cx="1" cy="16"/>
            </a:xfrm>
            <a:prstGeom prst="line">
              <a:avLst/>
            </a:prstGeom>
            <a:noFill/>
            <a:ln w="12700">
              <a:solidFill>
                <a:schemeClr val="tx2"/>
              </a:solidFill>
              <a:round/>
              <a:headEnd/>
              <a:tailEnd/>
            </a:ln>
            <a:effectLst/>
          </p:spPr>
          <p:txBody>
            <a:bodyPr/>
            <a:lstStyle/>
            <a:p>
              <a:endParaRPr lang="en-US"/>
            </a:p>
          </p:txBody>
        </p:sp>
        <p:sp>
          <p:nvSpPr>
            <p:cNvPr id="67313" name="Line 2801"/>
            <p:cNvSpPr>
              <a:spLocks noChangeShapeType="1"/>
            </p:cNvSpPr>
            <p:nvPr/>
          </p:nvSpPr>
          <p:spPr bwMode="auto">
            <a:xfrm>
              <a:off x="1782" y="2213"/>
              <a:ext cx="1" cy="16"/>
            </a:xfrm>
            <a:prstGeom prst="line">
              <a:avLst/>
            </a:prstGeom>
            <a:noFill/>
            <a:ln w="12700">
              <a:solidFill>
                <a:schemeClr val="tx2"/>
              </a:solidFill>
              <a:round/>
              <a:headEnd/>
              <a:tailEnd/>
            </a:ln>
            <a:effectLst/>
          </p:spPr>
          <p:txBody>
            <a:bodyPr/>
            <a:lstStyle/>
            <a:p>
              <a:endParaRPr lang="en-US"/>
            </a:p>
          </p:txBody>
        </p:sp>
        <p:sp>
          <p:nvSpPr>
            <p:cNvPr id="67314" name="Line 2802"/>
            <p:cNvSpPr>
              <a:spLocks noChangeShapeType="1"/>
            </p:cNvSpPr>
            <p:nvPr/>
          </p:nvSpPr>
          <p:spPr bwMode="auto">
            <a:xfrm>
              <a:off x="1782" y="2261"/>
              <a:ext cx="1" cy="16"/>
            </a:xfrm>
            <a:prstGeom prst="line">
              <a:avLst/>
            </a:prstGeom>
            <a:noFill/>
            <a:ln w="12700">
              <a:solidFill>
                <a:schemeClr val="tx2"/>
              </a:solidFill>
              <a:round/>
              <a:headEnd/>
              <a:tailEnd/>
            </a:ln>
            <a:effectLst/>
          </p:spPr>
          <p:txBody>
            <a:bodyPr/>
            <a:lstStyle/>
            <a:p>
              <a:endParaRPr lang="en-US"/>
            </a:p>
          </p:txBody>
        </p:sp>
        <p:sp>
          <p:nvSpPr>
            <p:cNvPr id="67315" name="Line 2803"/>
            <p:cNvSpPr>
              <a:spLocks noChangeShapeType="1"/>
            </p:cNvSpPr>
            <p:nvPr/>
          </p:nvSpPr>
          <p:spPr bwMode="auto">
            <a:xfrm>
              <a:off x="1782" y="2309"/>
              <a:ext cx="1" cy="16"/>
            </a:xfrm>
            <a:prstGeom prst="line">
              <a:avLst/>
            </a:prstGeom>
            <a:noFill/>
            <a:ln w="12700">
              <a:solidFill>
                <a:schemeClr val="tx2"/>
              </a:solidFill>
              <a:round/>
              <a:headEnd/>
              <a:tailEnd/>
            </a:ln>
            <a:effectLst/>
          </p:spPr>
          <p:txBody>
            <a:bodyPr/>
            <a:lstStyle/>
            <a:p>
              <a:endParaRPr lang="en-US"/>
            </a:p>
          </p:txBody>
        </p:sp>
        <p:sp>
          <p:nvSpPr>
            <p:cNvPr id="67316" name="Line 2804"/>
            <p:cNvSpPr>
              <a:spLocks noChangeShapeType="1"/>
            </p:cNvSpPr>
            <p:nvPr/>
          </p:nvSpPr>
          <p:spPr bwMode="auto">
            <a:xfrm>
              <a:off x="1782" y="2357"/>
              <a:ext cx="1" cy="16"/>
            </a:xfrm>
            <a:prstGeom prst="line">
              <a:avLst/>
            </a:prstGeom>
            <a:noFill/>
            <a:ln w="12700">
              <a:solidFill>
                <a:schemeClr val="tx2"/>
              </a:solidFill>
              <a:round/>
              <a:headEnd/>
              <a:tailEnd/>
            </a:ln>
            <a:effectLst/>
          </p:spPr>
          <p:txBody>
            <a:bodyPr/>
            <a:lstStyle/>
            <a:p>
              <a:endParaRPr lang="en-US"/>
            </a:p>
          </p:txBody>
        </p:sp>
        <p:sp>
          <p:nvSpPr>
            <p:cNvPr id="67317" name="Line 2805"/>
            <p:cNvSpPr>
              <a:spLocks noChangeShapeType="1"/>
            </p:cNvSpPr>
            <p:nvPr/>
          </p:nvSpPr>
          <p:spPr bwMode="auto">
            <a:xfrm>
              <a:off x="1782" y="2405"/>
              <a:ext cx="1" cy="16"/>
            </a:xfrm>
            <a:prstGeom prst="line">
              <a:avLst/>
            </a:prstGeom>
            <a:noFill/>
            <a:ln w="12700">
              <a:solidFill>
                <a:schemeClr val="tx2"/>
              </a:solidFill>
              <a:round/>
              <a:headEnd/>
              <a:tailEnd/>
            </a:ln>
            <a:effectLst/>
          </p:spPr>
          <p:txBody>
            <a:bodyPr/>
            <a:lstStyle/>
            <a:p>
              <a:endParaRPr lang="en-US"/>
            </a:p>
          </p:txBody>
        </p:sp>
        <p:sp>
          <p:nvSpPr>
            <p:cNvPr id="67318" name="Line 2806"/>
            <p:cNvSpPr>
              <a:spLocks noChangeShapeType="1"/>
            </p:cNvSpPr>
            <p:nvPr/>
          </p:nvSpPr>
          <p:spPr bwMode="auto">
            <a:xfrm>
              <a:off x="1782" y="2452"/>
              <a:ext cx="1" cy="16"/>
            </a:xfrm>
            <a:prstGeom prst="line">
              <a:avLst/>
            </a:prstGeom>
            <a:noFill/>
            <a:ln w="12700">
              <a:solidFill>
                <a:schemeClr val="tx2"/>
              </a:solidFill>
              <a:round/>
              <a:headEnd/>
              <a:tailEnd/>
            </a:ln>
            <a:effectLst/>
          </p:spPr>
          <p:txBody>
            <a:bodyPr/>
            <a:lstStyle/>
            <a:p>
              <a:endParaRPr lang="en-US"/>
            </a:p>
          </p:txBody>
        </p:sp>
        <p:sp>
          <p:nvSpPr>
            <p:cNvPr id="67319" name="Line 2807"/>
            <p:cNvSpPr>
              <a:spLocks noChangeShapeType="1"/>
            </p:cNvSpPr>
            <p:nvPr/>
          </p:nvSpPr>
          <p:spPr bwMode="auto">
            <a:xfrm>
              <a:off x="1782" y="2500"/>
              <a:ext cx="1" cy="16"/>
            </a:xfrm>
            <a:prstGeom prst="line">
              <a:avLst/>
            </a:prstGeom>
            <a:noFill/>
            <a:ln w="12700">
              <a:solidFill>
                <a:schemeClr val="tx2"/>
              </a:solidFill>
              <a:round/>
              <a:headEnd/>
              <a:tailEnd/>
            </a:ln>
            <a:effectLst/>
          </p:spPr>
          <p:txBody>
            <a:bodyPr/>
            <a:lstStyle/>
            <a:p>
              <a:endParaRPr lang="en-US"/>
            </a:p>
          </p:txBody>
        </p:sp>
        <p:sp>
          <p:nvSpPr>
            <p:cNvPr id="67320" name="Line 2808"/>
            <p:cNvSpPr>
              <a:spLocks noChangeShapeType="1"/>
            </p:cNvSpPr>
            <p:nvPr/>
          </p:nvSpPr>
          <p:spPr bwMode="auto">
            <a:xfrm>
              <a:off x="1782" y="2548"/>
              <a:ext cx="1" cy="16"/>
            </a:xfrm>
            <a:prstGeom prst="line">
              <a:avLst/>
            </a:prstGeom>
            <a:noFill/>
            <a:ln w="12700">
              <a:solidFill>
                <a:schemeClr val="tx2"/>
              </a:solidFill>
              <a:round/>
              <a:headEnd/>
              <a:tailEnd/>
            </a:ln>
            <a:effectLst/>
          </p:spPr>
          <p:txBody>
            <a:bodyPr/>
            <a:lstStyle/>
            <a:p>
              <a:endParaRPr lang="en-US"/>
            </a:p>
          </p:txBody>
        </p:sp>
        <p:sp>
          <p:nvSpPr>
            <p:cNvPr id="67321" name="Line 2809"/>
            <p:cNvSpPr>
              <a:spLocks noChangeShapeType="1"/>
            </p:cNvSpPr>
            <p:nvPr/>
          </p:nvSpPr>
          <p:spPr bwMode="auto">
            <a:xfrm>
              <a:off x="1782" y="2596"/>
              <a:ext cx="1" cy="16"/>
            </a:xfrm>
            <a:prstGeom prst="line">
              <a:avLst/>
            </a:prstGeom>
            <a:noFill/>
            <a:ln w="12700">
              <a:solidFill>
                <a:schemeClr val="tx2"/>
              </a:solidFill>
              <a:round/>
              <a:headEnd/>
              <a:tailEnd/>
            </a:ln>
            <a:effectLst/>
          </p:spPr>
          <p:txBody>
            <a:bodyPr/>
            <a:lstStyle/>
            <a:p>
              <a:endParaRPr lang="en-US"/>
            </a:p>
          </p:txBody>
        </p:sp>
        <p:sp>
          <p:nvSpPr>
            <p:cNvPr id="67322" name="Line 2810"/>
            <p:cNvSpPr>
              <a:spLocks noChangeShapeType="1"/>
            </p:cNvSpPr>
            <p:nvPr/>
          </p:nvSpPr>
          <p:spPr bwMode="auto">
            <a:xfrm>
              <a:off x="1782" y="2644"/>
              <a:ext cx="1" cy="16"/>
            </a:xfrm>
            <a:prstGeom prst="line">
              <a:avLst/>
            </a:prstGeom>
            <a:noFill/>
            <a:ln w="12700">
              <a:solidFill>
                <a:schemeClr val="tx2"/>
              </a:solidFill>
              <a:round/>
              <a:headEnd/>
              <a:tailEnd/>
            </a:ln>
            <a:effectLst/>
          </p:spPr>
          <p:txBody>
            <a:bodyPr/>
            <a:lstStyle/>
            <a:p>
              <a:endParaRPr lang="en-US"/>
            </a:p>
          </p:txBody>
        </p:sp>
        <p:sp>
          <p:nvSpPr>
            <p:cNvPr id="67323" name="Line 2811"/>
            <p:cNvSpPr>
              <a:spLocks noChangeShapeType="1"/>
            </p:cNvSpPr>
            <p:nvPr/>
          </p:nvSpPr>
          <p:spPr bwMode="auto">
            <a:xfrm>
              <a:off x="1782" y="2692"/>
              <a:ext cx="1" cy="16"/>
            </a:xfrm>
            <a:prstGeom prst="line">
              <a:avLst/>
            </a:prstGeom>
            <a:noFill/>
            <a:ln w="12700">
              <a:solidFill>
                <a:schemeClr val="tx2"/>
              </a:solidFill>
              <a:round/>
              <a:headEnd/>
              <a:tailEnd/>
            </a:ln>
            <a:effectLst/>
          </p:spPr>
          <p:txBody>
            <a:bodyPr/>
            <a:lstStyle/>
            <a:p>
              <a:endParaRPr lang="en-US"/>
            </a:p>
          </p:txBody>
        </p:sp>
        <p:sp>
          <p:nvSpPr>
            <p:cNvPr id="67324" name="Line 2812"/>
            <p:cNvSpPr>
              <a:spLocks noChangeShapeType="1"/>
            </p:cNvSpPr>
            <p:nvPr/>
          </p:nvSpPr>
          <p:spPr bwMode="auto">
            <a:xfrm>
              <a:off x="1782" y="2740"/>
              <a:ext cx="1" cy="16"/>
            </a:xfrm>
            <a:prstGeom prst="line">
              <a:avLst/>
            </a:prstGeom>
            <a:noFill/>
            <a:ln w="12700">
              <a:solidFill>
                <a:schemeClr val="tx2"/>
              </a:solidFill>
              <a:round/>
              <a:headEnd/>
              <a:tailEnd/>
            </a:ln>
            <a:effectLst/>
          </p:spPr>
          <p:txBody>
            <a:bodyPr/>
            <a:lstStyle/>
            <a:p>
              <a:endParaRPr lang="en-US"/>
            </a:p>
          </p:txBody>
        </p:sp>
        <p:sp>
          <p:nvSpPr>
            <p:cNvPr id="67325" name="Line 2813"/>
            <p:cNvSpPr>
              <a:spLocks noChangeShapeType="1"/>
            </p:cNvSpPr>
            <p:nvPr/>
          </p:nvSpPr>
          <p:spPr bwMode="auto">
            <a:xfrm>
              <a:off x="1782" y="2788"/>
              <a:ext cx="1" cy="16"/>
            </a:xfrm>
            <a:prstGeom prst="line">
              <a:avLst/>
            </a:prstGeom>
            <a:noFill/>
            <a:ln w="12700">
              <a:solidFill>
                <a:schemeClr val="tx2"/>
              </a:solidFill>
              <a:round/>
              <a:headEnd/>
              <a:tailEnd/>
            </a:ln>
            <a:effectLst/>
          </p:spPr>
          <p:txBody>
            <a:bodyPr/>
            <a:lstStyle/>
            <a:p>
              <a:endParaRPr lang="en-US"/>
            </a:p>
          </p:txBody>
        </p:sp>
        <p:sp>
          <p:nvSpPr>
            <p:cNvPr id="67326" name="Line 2814"/>
            <p:cNvSpPr>
              <a:spLocks noChangeShapeType="1"/>
            </p:cNvSpPr>
            <p:nvPr/>
          </p:nvSpPr>
          <p:spPr bwMode="auto">
            <a:xfrm>
              <a:off x="1782" y="2835"/>
              <a:ext cx="1" cy="16"/>
            </a:xfrm>
            <a:prstGeom prst="line">
              <a:avLst/>
            </a:prstGeom>
            <a:noFill/>
            <a:ln w="12700">
              <a:solidFill>
                <a:schemeClr val="tx2"/>
              </a:solidFill>
              <a:round/>
              <a:headEnd/>
              <a:tailEnd/>
            </a:ln>
            <a:effectLst/>
          </p:spPr>
          <p:txBody>
            <a:bodyPr/>
            <a:lstStyle/>
            <a:p>
              <a:endParaRPr lang="en-US"/>
            </a:p>
          </p:txBody>
        </p:sp>
        <p:sp>
          <p:nvSpPr>
            <p:cNvPr id="67327" name="Line 2815"/>
            <p:cNvSpPr>
              <a:spLocks noChangeShapeType="1"/>
            </p:cNvSpPr>
            <p:nvPr/>
          </p:nvSpPr>
          <p:spPr bwMode="auto">
            <a:xfrm>
              <a:off x="1782" y="2883"/>
              <a:ext cx="1" cy="16"/>
            </a:xfrm>
            <a:prstGeom prst="line">
              <a:avLst/>
            </a:prstGeom>
            <a:noFill/>
            <a:ln w="12700">
              <a:solidFill>
                <a:schemeClr val="tx2"/>
              </a:solidFill>
              <a:round/>
              <a:headEnd/>
              <a:tailEnd/>
            </a:ln>
            <a:effectLst/>
          </p:spPr>
          <p:txBody>
            <a:bodyPr/>
            <a:lstStyle/>
            <a:p>
              <a:endParaRPr lang="en-US"/>
            </a:p>
          </p:txBody>
        </p:sp>
      </p:grpSp>
      <p:grpSp>
        <p:nvGrpSpPr>
          <p:cNvPr id="67328" name="Group 2816"/>
          <p:cNvGrpSpPr>
            <a:grpSpLocks/>
          </p:cNvGrpSpPr>
          <p:nvPr/>
        </p:nvGrpSpPr>
        <p:grpSpPr bwMode="auto">
          <a:xfrm>
            <a:off x="2828925" y="2144713"/>
            <a:ext cx="762000" cy="3522662"/>
            <a:chOff x="1782" y="1351"/>
            <a:chExt cx="480" cy="2219"/>
          </a:xfrm>
        </p:grpSpPr>
        <p:sp>
          <p:nvSpPr>
            <p:cNvPr id="67329" name="Line 2817"/>
            <p:cNvSpPr>
              <a:spLocks noChangeShapeType="1"/>
            </p:cNvSpPr>
            <p:nvPr/>
          </p:nvSpPr>
          <p:spPr bwMode="auto">
            <a:xfrm>
              <a:off x="1782" y="2931"/>
              <a:ext cx="1" cy="16"/>
            </a:xfrm>
            <a:prstGeom prst="line">
              <a:avLst/>
            </a:prstGeom>
            <a:noFill/>
            <a:ln w="12700">
              <a:solidFill>
                <a:schemeClr val="tx2"/>
              </a:solidFill>
              <a:round/>
              <a:headEnd/>
              <a:tailEnd/>
            </a:ln>
            <a:effectLst/>
          </p:spPr>
          <p:txBody>
            <a:bodyPr/>
            <a:lstStyle/>
            <a:p>
              <a:endParaRPr lang="en-US"/>
            </a:p>
          </p:txBody>
        </p:sp>
        <p:sp>
          <p:nvSpPr>
            <p:cNvPr id="67330" name="Line 2818"/>
            <p:cNvSpPr>
              <a:spLocks noChangeShapeType="1"/>
            </p:cNvSpPr>
            <p:nvPr/>
          </p:nvSpPr>
          <p:spPr bwMode="auto">
            <a:xfrm>
              <a:off x="1782" y="2979"/>
              <a:ext cx="1" cy="16"/>
            </a:xfrm>
            <a:prstGeom prst="line">
              <a:avLst/>
            </a:prstGeom>
            <a:noFill/>
            <a:ln w="12700">
              <a:solidFill>
                <a:schemeClr val="tx2"/>
              </a:solidFill>
              <a:round/>
              <a:headEnd/>
              <a:tailEnd/>
            </a:ln>
            <a:effectLst/>
          </p:spPr>
          <p:txBody>
            <a:bodyPr/>
            <a:lstStyle/>
            <a:p>
              <a:endParaRPr lang="en-US"/>
            </a:p>
          </p:txBody>
        </p:sp>
        <p:sp>
          <p:nvSpPr>
            <p:cNvPr id="67331" name="Line 2819"/>
            <p:cNvSpPr>
              <a:spLocks noChangeShapeType="1"/>
            </p:cNvSpPr>
            <p:nvPr/>
          </p:nvSpPr>
          <p:spPr bwMode="auto">
            <a:xfrm>
              <a:off x="1782" y="3027"/>
              <a:ext cx="1" cy="16"/>
            </a:xfrm>
            <a:prstGeom prst="line">
              <a:avLst/>
            </a:prstGeom>
            <a:noFill/>
            <a:ln w="12700">
              <a:solidFill>
                <a:schemeClr val="tx2"/>
              </a:solidFill>
              <a:round/>
              <a:headEnd/>
              <a:tailEnd/>
            </a:ln>
            <a:effectLst/>
          </p:spPr>
          <p:txBody>
            <a:bodyPr/>
            <a:lstStyle/>
            <a:p>
              <a:endParaRPr lang="en-US"/>
            </a:p>
          </p:txBody>
        </p:sp>
        <p:sp>
          <p:nvSpPr>
            <p:cNvPr id="67332" name="Line 2820"/>
            <p:cNvSpPr>
              <a:spLocks noChangeShapeType="1"/>
            </p:cNvSpPr>
            <p:nvPr/>
          </p:nvSpPr>
          <p:spPr bwMode="auto">
            <a:xfrm>
              <a:off x="1782" y="3075"/>
              <a:ext cx="1" cy="16"/>
            </a:xfrm>
            <a:prstGeom prst="line">
              <a:avLst/>
            </a:prstGeom>
            <a:noFill/>
            <a:ln w="12700">
              <a:solidFill>
                <a:schemeClr val="tx2"/>
              </a:solidFill>
              <a:round/>
              <a:headEnd/>
              <a:tailEnd/>
            </a:ln>
            <a:effectLst/>
          </p:spPr>
          <p:txBody>
            <a:bodyPr/>
            <a:lstStyle/>
            <a:p>
              <a:endParaRPr lang="en-US"/>
            </a:p>
          </p:txBody>
        </p:sp>
        <p:sp>
          <p:nvSpPr>
            <p:cNvPr id="67333" name="Line 2821"/>
            <p:cNvSpPr>
              <a:spLocks noChangeShapeType="1"/>
            </p:cNvSpPr>
            <p:nvPr/>
          </p:nvSpPr>
          <p:spPr bwMode="auto">
            <a:xfrm>
              <a:off x="1782" y="3123"/>
              <a:ext cx="1" cy="16"/>
            </a:xfrm>
            <a:prstGeom prst="line">
              <a:avLst/>
            </a:prstGeom>
            <a:noFill/>
            <a:ln w="12700">
              <a:solidFill>
                <a:schemeClr val="tx2"/>
              </a:solidFill>
              <a:round/>
              <a:headEnd/>
              <a:tailEnd/>
            </a:ln>
            <a:effectLst/>
          </p:spPr>
          <p:txBody>
            <a:bodyPr/>
            <a:lstStyle/>
            <a:p>
              <a:endParaRPr lang="en-US"/>
            </a:p>
          </p:txBody>
        </p:sp>
        <p:sp>
          <p:nvSpPr>
            <p:cNvPr id="67334" name="Line 2822"/>
            <p:cNvSpPr>
              <a:spLocks noChangeShapeType="1"/>
            </p:cNvSpPr>
            <p:nvPr/>
          </p:nvSpPr>
          <p:spPr bwMode="auto">
            <a:xfrm>
              <a:off x="1782" y="3171"/>
              <a:ext cx="1" cy="16"/>
            </a:xfrm>
            <a:prstGeom prst="line">
              <a:avLst/>
            </a:prstGeom>
            <a:noFill/>
            <a:ln w="12700">
              <a:solidFill>
                <a:schemeClr val="tx2"/>
              </a:solidFill>
              <a:round/>
              <a:headEnd/>
              <a:tailEnd/>
            </a:ln>
            <a:effectLst/>
          </p:spPr>
          <p:txBody>
            <a:bodyPr/>
            <a:lstStyle/>
            <a:p>
              <a:endParaRPr lang="en-US"/>
            </a:p>
          </p:txBody>
        </p:sp>
        <p:sp>
          <p:nvSpPr>
            <p:cNvPr id="67335" name="Line 2823"/>
            <p:cNvSpPr>
              <a:spLocks noChangeShapeType="1"/>
            </p:cNvSpPr>
            <p:nvPr/>
          </p:nvSpPr>
          <p:spPr bwMode="auto">
            <a:xfrm>
              <a:off x="1782" y="3218"/>
              <a:ext cx="1" cy="16"/>
            </a:xfrm>
            <a:prstGeom prst="line">
              <a:avLst/>
            </a:prstGeom>
            <a:noFill/>
            <a:ln w="12700">
              <a:solidFill>
                <a:schemeClr val="tx2"/>
              </a:solidFill>
              <a:round/>
              <a:headEnd/>
              <a:tailEnd/>
            </a:ln>
            <a:effectLst/>
          </p:spPr>
          <p:txBody>
            <a:bodyPr/>
            <a:lstStyle/>
            <a:p>
              <a:endParaRPr lang="en-US"/>
            </a:p>
          </p:txBody>
        </p:sp>
        <p:sp>
          <p:nvSpPr>
            <p:cNvPr id="67336" name="Line 2824"/>
            <p:cNvSpPr>
              <a:spLocks noChangeShapeType="1"/>
            </p:cNvSpPr>
            <p:nvPr/>
          </p:nvSpPr>
          <p:spPr bwMode="auto">
            <a:xfrm>
              <a:off x="1782" y="3266"/>
              <a:ext cx="1" cy="16"/>
            </a:xfrm>
            <a:prstGeom prst="line">
              <a:avLst/>
            </a:prstGeom>
            <a:noFill/>
            <a:ln w="12700">
              <a:solidFill>
                <a:schemeClr val="tx2"/>
              </a:solidFill>
              <a:round/>
              <a:headEnd/>
              <a:tailEnd/>
            </a:ln>
            <a:effectLst/>
          </p:spPr>
          <p:txBody>
            <a:bodyPr/>
            <a:lstStyle/>
            <a:p>
              <a:endParaRPr lang="en-US"/>
            </a:p>
          </p:txBody>
        </p:sp>
        <p:sp>
          <p:nvSpPr>
            <p:cNvPr id="67337" name="Line 2825"/>
            <p:cNvSpPr>
              <a:spLocks noChangeShapeType="1"/>
            </p:cNvSpPr>
            <p:nvPr/>
          </p:nvSpPr>
          <p:spPr bwMode="auto">
            <a:xfrm>
              <a:off x="1782" y="3314"/>
              <a:ext cx="1" cy="16"/>
            </a:xfrm>
            <a:prstGeom prst="line">
              <a:avLst/>
            </a:prstGeom>
            <a:noFill/>
            <a:ln w="12700">
              <a:solidFill>
                <a:schemeClr val="tx2"/>
              </a:solidFill>
              <a:round/>
              <a:headEnd/>
              <a:tailEnd/>
            </a:ln>
            <a:effectLst/>
          </p:spPr>
          <p:txBody>
            <a:bodyPr/>
            <a:lstStyle/>
            <a:p>
              <a:endParaRPr lang="en-US"/>
            </a:p>
          </p:txBody>
        </p:sp>
        <p:sp>
          <p:nvSpPr>
            <p:cNvPr id="67338" name="Line 2826"/>
            <p:cNvSpPr>
              <a:spLocks noChangeShapeType="1"/>
            </p:cNvSpPr>
            <p:nvPr/>
          </p:nvSpPr>
          <p:spPr bwMode="auto">
            <a:xfrm>
              <a:off x="1782" y="3362"/>
              <a:ext cx="1" cy="16"/>
            </a:xfrm>
            <a:prstGeom prst="line">
              <a:avLst/>
            </a:prstGeom>
            <a:noFill/>
            <a:ln w="12700">
              <a:solidFill>
                <a:schemeClr val="tx2"/>
              </a:solidFill>
              <a:round/>
              <a:headEnd/>
              <a:tailEnd/>
            </a:ln>
            <a:effectLst/>
          </p:spPr>
          <p:txBody>
            <a:bodyPr/>
            <a:lstStyle/>
            <a:p>
              <a:endParaRPr lang="en-US"/>
            </a:p>
          </p:txBody>
        </p:sp>
        <p:sp>
          <p:nvSpPr>
            <p:cNvPr id="67339" name="Line 2827"/>
            <p:cNvSpPr>
              <a:spLocks noChangeShapeType="1"/>
            </p:cNvSpPr>
            <p:nvPr/>
          </p:nvSpPr>
          <p:spPr bwMode="auto">
            <a:xfrm>
              <a:off x="1782" y="3410"/>
              <a:ext cx="1" cy="16"/>
            </a:xfrm>
            <a:prstGeom prst="line">
              <a:avLst/>
            </a:prstGeom>
            <a:noFill/>
            <a:ln w="12700">
              <a:solidFill>
                <a:schemeClr val="tx2"/>
              </a:solidFill>
              <a:round/>
              <a:headEnd/>
              <a:tailEnd/>
            </a:ln>
            <a:effectLst/>
          </p:spPr>
          <p:txBody>
            <a:bodyPr/>
            <a:lstStyle/>
            <a:p>
              <a:endParaRPr lang="en-US"/>
            </a:p>
          </p:txBody>
        </p:sp>
        <p:sp>
          <p:nvSpPr>
            <p:cNvPr id="67340" name="Line 2828"/>
            <p:cNvSpPr>
              <a:spLocks noChangeShapeType="1"/>
            </p:cNvSpPr>
            <p:nvPr/>
          </p:nvSpPr>
          <p:spPr bwMode="auto">
            <a:xfrm>
              <a:off x="1782" y="3458"/>
              <a:ext cx="1" cy="16"/>
            </a:xfrm>
            <a:prstGeom prst="line">
              <a:avLst/>
            </a:prstGeom>
            <a:noFill/>
            <a:ln w="12700">
              <a:solidFill>
                <a:schemeClr val="tx2"/>
              </a:solidFill>
              <a:round/>
              <a:headEnd/>
              <a:tailEnd/>
            </a:ln>
            <a:effectLst/>
          </p:spPr>
          <p:txBody>
            <a:bodyPr/>
            <a:lstStyle/>
            <a:p>
              <a:endParaRPr lang="en-US"/>
            </a:p>
          </p:txBody>
        </p:sp>
        <p:sp>
          <p:nvSpPr>
            <p:cNvPr id="67341" name="Line 2829"/>
            <p:cNvSpPr>
              <a:spLocks noChangeShapeType="1"/>
            </p:cNvSpPr>
            <p:nvPr/>
          </p:nvSpPr>
          <p:spPr bwMode="auto">
            <a:xfrm>
              <a:off x="1782" y="3506"/>
              <a:ext cx="1" cy="16"/>
            </a:xfrm>
            <a:prstGeom prst="line">
              <a:avLst/>
            </a:prstGeom>
            <a:noFill/>
            <a:ln w="12700">
              <a:solidFill>
                <a:schemeClr val="tx2"/>
              </a:solidFill>
              <a:round/>
              <a:headEnd/>
              <a:tailEnd/>
            </a:ln>
            <a:effectLst/>
          </p:spPr>
          <p:txBody>
            <a:bodyPr/>
            <a:lstStyle/>
            <a:p>
              <a:endParaRPr lang="en-US"/>
            </a:p>
          </p:txBody>
        </p:sp>
        <p:sp>
          <p:nvSpPr>
            <p:cNvPr id="67342" name="Line 2830"/>
            <p:cNvSpPr>
              <a:spLocks noChangeShapeType="1"/>
            </p:cNvSpPr>
            <p:nvPr/>
          </p:nvSpPr>
          <p:spPr bwMode="auto">
            <a:xfrm>
              <a:off x="1782" y="3554"/>
              <a:ext cx="1" cy="16"/>
            </a:xfrm>
            <a:prstGeom prst="line">
              <a:avLst/>
            </a:prstGeom>
            <a:noFill/>
            <a:ln w="12700">
              <a:solidFill>
                <a:schemeClr val="tx2"/>
              </a:solidFill>
              <a:round/>
              <a:headEnd/>
              <a:tailEnd/>
            </a:ln>
            <a:effectLst/>
          </p:spPr>
          <p:txBody>
            <a:bodyPr/>
            <a:lstStyle/>
            <a:p>
              <a:endParaRPr lang="en-US"/>
            </a:p>
          </p:txBody>
        </p:sp>
        <p:sp>
          <p:nvSpPr>
            <p:cNvPr id="67343" name="Line 2831"/>
            <p:cNvSpPr>
              <a:spLocks noChangeShapeType="1"/>
            </p:cNvSpPr>
            <p:nvPr/>
          </p:nvSpPr>
          <p:spPr bwMode="auto">
            <a:xfrm>
              <a:off x="1830" y="1351"/>
              <a:ext cx="1" cy="16"/>
            </a:xfrm>
            <a:prstGeom prst="line">
              <a:avLst/>
            </a:prstGeom>
            <a:noFill/>
            <a:ln w="12700">
              <a:solidFill>
                <a:schemeClr val="tx2"/>
              </a:solidFill>
              <a:round/>
              <a:headEnd/>
              <a:tailEnd/>
            </a:ln>
            <a:effectLst/>
          </p:spPr>
          <p:txBody>
            <a:bodyPr/>
            <a:lstStyle/>
            <a:p>
              <a:endParaRPr lang="en-US"/>
            </a:p>
          </p:txBody>
        </p:sp>
        <p:sp>
          <p:nvSpPr>
            <p:cNvPr id="67344" name="Line 2832"/>
            <p:cNvSpPr>
              <a:spLocks noChangeShapeType="1"/>
            </p:cNvSpPr>
            <p:nvPr/>
          </p:nvSpPr>
          <p:spPr bwMode="auto">
            <a:xfrm>
              <a:off x="1830" y="1399"/>
              <a:ext cx="1" cy="16"/>
            </a:xfrm>
            <a:prstGeom prst="line">
              <a:avLst/>
            </a:prstGeom>
            <a:noFill/>
            <a:ln w="12700">
              <a:solidFill>
                <a:schemeClr val="tx2"/>
              </a:solidFill>
              <a:round/>
              <a:headEnd/>
              <a:tailEnd/>
            </a:ln>
            <a:effectLst/>
          </p:spPr>
          <p:txBody>
            <a:bodyPr/>
            <a:lstStyle/>
            <a:p>
              <a:endParaRPr lang="en-US"/>
            </a:p>
          </p:txBody>
        </p:sp>
        <p:sp>
          <p:nvSpPr>
            <p:cNvPr id="67345" name="Line 2833"/>
            <p:cNvSpPr>
              <a:spLocks noChangeShapeType="1"/>
            </p:cNvSpPr>
            <p:nvPr/>
          </p:nvSpPr>
          <p:spPr bwMode="auto">
            <a:xfrm>
              <a:off x="1830" y="1447"/>
              <a:ext cx="1" cy="16"/>
            </a:xfrm>
            <a:prstGeom prst="line">
              <a:avLst/>
            </a:prstGeom>
            <a:noFill/>
            <a:ln w="12700">
              <a:solidFill>
                <a:schemeClr val="tx2"/>
              </a:solidFill>
              <a:round/>
              <a:headEnd/>
              <a:tailEnd/>
            </a:ln>
            <a:effectLst/>
          </p:spPr>
          <p:txBody>
            <a:bodyPr/>
            <a:lstStyle/>
            <a:p>
              <a:endParaRPr lang="en-US"/>
            </a:p>
          </p:txBody>
        </p:sp>
        <p:sp>
          <p:nvSpPr>
            <p:cNvPr id="67346" name="Line 2834"/>
            <p:cNvSpPr>
              <a:spLocks noChangeShapeType="1"/>
            </p:cNvSpPr>
            <p:nvPr/>
          </p:nvSpPr>
          <p:spPr bwMode="auto">
            <a:xfrm>
              <a:off x="1830" y="1495"/>
              <a:ext cx="1" cy="16"/>
            </a:xfrm>
            <a:prstGeom prst="line">
              <a:avLst/>
            </a:prstGeom>
            <a:noFill/>
            <a:ln w="12700">
              <a:solidFill>
                <a:schemeClr val="tx2"/>
              </a:solidFill>
              <a:round/>
              <a:headEnd/>
              <a:tailEnd/>
            </a:ln>
            <a:effectLst/>
          </p:spPr>
          <p:txBody>
            <a:bodyPr/>
            <a:lstStyle/>
            <a:p>
              <a:endParaRPr lang="en-US"/>
            </a:p>
          </p:txBody>
        </p:sp>
        <p:sp>
          <p:nvSpPr>
            <p:cNvPr id="67347" name="Line 2835"/>
            <p:cNvSpPr>
              <a:spLocks noChangeShapeType="1"/>
            </p:cNvSpPr>
            <p:nvPr/>
          </p:nvSpPr>
          <p:spPr bwMode="auto">
            <a:xfrm>
              <a:off x="1830" y="1543"/>
              <a:ext cx="1" cy="16"/>
            </a:xfrm>
            <a:prstGeom prst="line">
              <a:avLst/>
            </a:prstGeom>
            <a:noFill/>
            <a:ln w="12700">
              <a:solidFill>
                <a:schemeClr val="tx2"/>
              </a:solidFill>
              <a:round/>
              <a:headEnd/>
              <a:tailEnd/>
            </a:ln>
            <a:effectLst/>
          </p:spPr>
          <p:txBody>
            <a:bodyPr/>
            <a:lstStyle/>
            <a:p>
              <a:endParaRPr lang="en-US"/>
            </a:p>
          </p:txBody>
        </p:sp>
        <p:sp>
          <p:nvSpPr>
            <p:cNvPr id="67348" name="Line 2836"/>
            <p:cNvSpPr>
              <a:spLocks noChangeShapeType="1"/>
            </p:cNvSpPr>
            <p:nvPr/>
          </p:nvSpPr>
          <p:spPr bwMode="auto">
            <a:xfrm>
              <a:off x="1830" y="1591"/>
              <a:ext cx="1" cy="16"/>
            </a:xfrm>
            <a:prstGeom prst="line">
              <a:avLst/>
            </a:prstGeom>
            <a:noFill/>
            <a:ln w="12700">
              <a:solidFill>
                <a:schemeClr val="tx2"/>
              </a:solidFill>
              <a:round/>
              <a:headEnd/>
              <a:tailEnd/>
            </a:ln>
            <a:effectLst/>
          </p:spPr>
          <p:txBody>
            <a:bodyPr/>
            <a:lstStyle/>
            <a:p>
              <a:endParaRPr lang="en-US"/>
            </a:p>
          </p:txBody>
        </p:sp>
        <p:sp>
          <p:nvSpPr>
            <p:cNvPr id="67349" name="Line 2837"/>
            <p:cNvSpPr>
              <a:spLocks noChangeShapeType="1"/>
            </p:cNvSpPr>
            <p:nvPr/>
          </p:nvSpPr>
          <p:spPr bwMode="auto">
            <a:xfrm>
              <a:off x="1830" y="1639"/>
              <a:ext cx="1" cy="16"/>
            </a:xfrm>
            <a:prstGeom prst="line">
              <a:avLst/>
            </a:prstGeom>
            <a:noFill/>
            <a:ln w="12700">
              <a:solidFill>
                <a:schemeClr val="tx2"/>
              </a:solidFill>
              <a:round/>
              <a:headEnd/>
              <a:tailEnd/>
            </a:ln>
            <a:effectLst/>
          </p:spPr>
          <p:txBody>
            <a:bodyPr/>
            <a:lstStyle/>
            <a:p>
              <a:endParaRPr lang="en-US"/>
            </a:p>
          </p:txBody>
        </p:sp>
        <p:sp>
          <p:nvSpPr>
            <p:cNvPr id="67350" name="Line 2838"/>
            <p:cNvSpPr>
              <a:spLocks noChangeShapeType="1"/>
            </p:cNvSpPr>
            <p:nvPr/>
          </p:nvSpPr>
          <p:spPr bwMode="auto">
            <a:xfrm>
              <a:off x="1830" y="1687"/>
              <a:ext cx="1" cy="15"/>
            </a:xfrm>
            <a:prstGeom prst="line">
              <a:avLst/>
            </a:prstGeom>
            <a:noFill/>
            <a:ln w="12700">
              <a:solidFill>
                <a:schemeClr val="tx2"/>
              </a:solidFill>
              <a:round/>
              <a:headEnd/>
              <a:tailEnd/>
            </a:ln>
            <a:effectLst/>
          </p:spPr>
          <p:txBody>
            <a:bodyPr/>
            <a:lstStyle/>
            <a:p>
              <a:endParaRPr lang="en-US"/>
            </a:p>
          </p:txBody>
        </p:sp>
        <p:sp>
          <p:nvSpPr>
            <p:cNvPr id="67351" name="Line 2839"/>
            <p:cNvSpPr>
              <a:spLocks noChangeShapeType="1"/>
            </p:cNvSpPr>
            <p:nvPr/>
          </p:nvSpPr>
          <p:spPr bwMode="auto">
            <a:xfrm>
              <a:off x="1830" y="1734"/>
              <a:ext cx="1" cy="16"/>
            </a:xfrm>
            <a:prstGeom prst="line">
              <a:avLst/>
            </a:prstGeom>
            <a:noFill/>
            <a:ln w="12700">
              <a:solidFill>
                <a:schemeClr val="tx2"/>
              </a:solidFill>
              <a:round/>
              <a:headEnd/>
              <a:tailEnd/>
            </a:ln>
            <a:effectLst/>
          </p:spPr>
          <p:txBody>
            <a:bodyPr/>
            <a:lstStyle/>
            <a:p>
              <a:endParaRPr lang="en-US"/>
            </a:p>
          </p:txBody>
        </p:sp>
        <p:sp>
          <p:nvSpPr>
            <p:cNvPr id="67352" name="Line 2840"/>
            <p:cNvSpPr>
              <a:spLocks noChangeShapeType="1"/>
            </p:cNvSpPr>
            <p:nvPr/>
          </p:nvSpPr>
          <p:spPr bwMode="auto">
            <a:xfrm>
              <a:off x="1830" y="1782"/>
              <a:ext cx="1" cy="16"/>
            </a:xfrm>
            <a:prstGeom prst="line">
              <a:avLst/>
            </a:prstGeom>
            <a:noFill/>
            <a:ln w="12700">
              <a:solidFill>
                <a:schemeClr val="tx2"/>
              </a:solidFill>
              <a:round/>
              <a:headEnd/>
              <a:tailEnd/>
            </a:ln>
            <a:effectLst/>
          </p:spPr>
          <p:txBody>
            <a:bodyPr/>
            <a:lstStyle/>
            <a:p>
              <a:endParaRPr lang="en-US"/>
            </a:p>
          </p:txBody>
        </p:sp>
        <p:sp>
          <p:nvSpPr>
            <p:cNvPr id="67353" name="Line 2841"/>
            <p:cNvSpPr>
              <a:spLocks noChangeShapeType="1"/>
            </p:cNvSpPr>
            <p:nvPr/>
          </p:nvSpPr>
          <p:spPr bwMode="auto">
            <a:xfrm>
              <a:off x="1830" y="1830"/>
              <a:ext cx="1" cy="16"/>
            </a:xfrm>
            <a:prstGeom prst="line">
              <a:avLst/>
            </a:prstGeom>
            <a:noFill/>
            <a:ln w="12700">
              <a:solidFill>
                <a:schemeClr val="tx2"/>
              </a:solidFill>
              <a:round/>
              <a:headEnd/>
              <a:tailEnd/>
            </a:ln>
            <a:effectLst/>
          </p:spPr>
          <p:txBody>
            <a:bodyPr/>
            <a:lstStyle/>
            <a:p>
              <a:endParaRPr lang="en-US"/>
            </a:p>
          </p:txBody>
        </p:sp>
        <p:sp>
          <p:nvSpPr>
            <p:cNvPr id="67354" name="Line 2842"/>
            <p:cNvSpPr>
              <a:spLocks noChangeShapeType="1"/>
            </p:cNvSpPr>
            <p:nvPr/>
          </p:nvSpPr>
          <p:spPr bwMode="auto">
            <a:xfrm>
              <a:off x="1830" y="1878"/>
              <a:ext cx="1" cy="16"/>
            </a:xfrm>
            <a:prstGeom prst="line">
              <a:avLst/>
            </a:prstGeom>
            <a:noFill/>
            <a:ln w="12700">
              <a:solidFill>
                <a:schemeClr val="tx2"/>
              </a:solidFill>
              <a:round/>
              <a:headEnd/>
              <a:tailEnd/>
            </a:ln>
            <a:effectLst/>
          </p:spPr>
          <p:txBody>
            <a:bodyPr/>
            <a:lstStyle/>
            <a:p>
              <a:endParaRPr lang="en-US"/>
            </a:p>
          </p:txBody>
        </p:sp>
        <p:sp>
          <p:nvSpPr>
            <p:cNvPr id="67355" name="Line 2843"/>
            <p:cNvSpPr>
              <a:spLocks noChangeShapeType="1"/>
            </p:cNvSpPr>
            <p:nvPr/>
          </p:nvSpPr>
          <p:spPr bwMode="auto">
            <a:xfrm>
              <a:off x="1830" y="1926"/>
              <a:ext cx="1" cy="16"/>
            </a:xfrm>
            <a:prstGeom prst="line">
              <a:avLst/>
            </a:prstGeom>
            <a:noFill/>
            <a:ln w="12700">
              <a:solidFill>
                <a:schemeClr val="tx2"/>
              </a:solidFill>
              <a:round/>
              <a:headEnd/>
              <a:tailEnd/>
            </a:ln>
            <a:effectLst/>
          </p:spPr>
          <p:txBody>
            <a:bodyPr/>
            <a:lstStyle/>
            <a:p>
              <a:endParaRPr lang="en-US"/>
            </a:p>
          </p:txBody>
        </p:sp>
        <p:sp>
          <p:nvSpPr>
            <p:cNvPr id="67356" name="Line 2844"/>
            <p:cNvSpPr>
              <a:spLocks noChangeShapeType="1"/>
            </p:cNvSpPr>
            <p:nvPr/>
          </p:nvSpPr>
          <p:spPr bwMode="auto">
            <a:xfrm>
              <a:off x="1830" y="1974"/>
              <a:ext cx="1" cy="16"/>
            </a:xfrm>
            <a:prstGeom prst="line">
              <a:avLst/>
            </a:prstGeom>
            <a:noFill/>
            <a:ln w="12700">
              <a:solidFill>
                <a:schemeClr val="tx2"/>
              </a:solidFill>
              <a:round/>
              <a:headEnd/>
              <a:tailEnd/>
            </a:ln>
            <a:effectLst/>
          </p:spPr>
          <p:txBody>
            <a:bodyPr/>
            <a:lstStyle/>
            <a:p>
              <a:endParaRPr lang="en-US"/>
            </a:p>
          </p:txBody>
        </p:sp>
        <p:sp>
          <p:nvSpPr>
            <p:cNvPr id="67357" name="Line 2845"/>
            <p:cNvSpPr>
              <a:spLocks noChangeShapeType="1"/>
            </p:cNvSpPr>
            <p:nvPr/>
          </p:nvSpPr>
          <p:spPr bwMode="auto">
            <a:xfrm>
              <a:off x="1830" y="2022"/>
              <a:ext cx="1" cy="16"/>
            </a:xfrm>
            <a:prstGeom prst="line">
              <a:avLst/>
            </a:prstGeom>
            <a:noFill/>
            <a:ln w="12700">
              <a:solidFill>
                <a:schemeClr val="tx2"/>
              </a:solidFill>
              <a:round/>
              <a:headEnd/>
              <a:tailEnd/>
            </a:ln>
            <a:effectLst/>
          </p:spPr>
          <p:txBody>
            <a:bodyPr/>
            <a:lstStyle/>
            <a:p>
              <a:endParaRPr lang="en-US"/>
            </a:p>
          </p:txBody>
        </p:sp>
        <p:sp>
          <p:nvSpPr>
            <p:cNvPr id="67358" name="Line 2846"/>
            <p:cNvSpPr>
              <a:spLocks noChangeShapeType="1"/>
            </p:cNvSpPr>
            <p:nvPr/>
          </p:nvSpPr>
          <p:spPr bwMode="auto">
            <a:xfrm>
              <a:off x="1830" y="2070"/>
              <a:ext cx="1" cy="15"/>
            </a:xfrm>
            <a:prstGeom prst="line">
              <a:avLst/>
            </a:prstGeom>
            <a:noFill/>
            <a:ln w="12700">
              <a:solidFill>
                <a:schemeClr val="tx2"/>
              </a:solidFill>
              <a:round/>
              <a:headEnd/>
              <a:tailEnd/>
            </a:ln>
            <a:effectLst/>
          </p:spPr>
          <p:txBody>
            <a:bodyPr/>
            <a:lstStyle/>
            <a:p>
              <a:endParaRPr lang="en-US"/>
            </a:p>
          </p:txBody>
        </p:sp>
        <p:sp>
          <p:nvSpPr>
            <p:cNvPr id="67359" name="Line 2847"/>
            <p:cNvSpPr>
              <a:spLocks noChangeShapeType="1"/>
            </p:cNvSpPr>
            <p:nvPr/>
          </p:nvSpPr>
          <p:spPr bwMode="auto">
            <a:xfrm>
              <a:off x="1830" y="2117"/>
              <a:ext cx="1" cy="16"/>
            </a:xfrm>
            <a:prstGeom prst="line">
              <a:avLst/>
            </a:prstGeom>
            <a:noFill/>
            <a:ln w="12700">
              <a:solidFill>
                <a:schemeClr val="tx2"/>
              </a:solidFill>
              <a:round/>
              <a:headEnd/>
              <a:tailEnd/>
            </a:ln>
            <a:effectLst/>
          </p:spPr>
          <p:txBody>
            <a:bodyPr/>
            <a:lstStyle/>
            <a:p>
              <a:endParaRPr lang="en-US"/>
            </a:p>
          </p:txBody>
        </p:sp>
        <p:sp>
          <p:nvSpPr>
            <p:cNvPr id="67360" name="Line 2848"/>
            <p:cNvSpPr>
              <a:spLocks noChangeShapeType="1"/>
            </p:cNvSpPr>
            <p:nvPr/>
          </p:nvSpPr>
          <p:spPr bwMode="auto">
            <a:xfrm>
              <a:off x="1830" y="2165"/>
              <a:ext cx="1" cy="16"/>
            </a:xfrm>
            <a:prstGeom prst="line">
              <a:avLst/>
            </a:prstGeom>
            <a:noFill/>
            <a:ln w="12700">
              <a:solidFill>
                <a:schemeClr val="tx2"/>
              </a:solidFill>
              <a:round/>
              <a:headEnd/>
              <a:tailEnd/>
            </a:ln>
            <a:effectLst/>
          </p:spPr>
          <p:txBody>
            <a:bodyPr/>
            <a:lstStyle/>
            <a:p>
              <a:endParaRPr lang="en-US"/>
            </a:p>
          </p:txBody>
        </p:sp>
        <p:sp>
          <p:nvSpPr>
            <p:cNvPr id="67361" name="Line 2849"/>
            <p:cNvSpPr>
              <a:spLocks noChangeShapeType="1"/>
            </p:cNvSpPr>
            <p:nvPr/>
          </p:nvSpPr>
          <p:spPr bwMode="auto">
            <a:xfrm>
              <a:off x="1830" y="2213"/>
              <a:ext cx="1" cy="16"/>
            </a:xfrm>
            <a:prstGeom prst="line">
              <a:avLst/>
            </a:prstGeom>
            <a:noFill/>
            <a:ln w="12700">
              <a:solidFill>
                <a:schemeClr val="tx2"/>
              </a:solidFill>
              <a:round/>
              <a:headEnd/>
              <a:tailEnd/>
            </a:ln>
            <a:effectLst/>
          </p:spPr>
          <p:txBody>
            <a:bodyPr/>
            <a:lstStyle/>
            <a:p>
              <a:endParaRPr lang="en-US"/>
            </a:p>
          </p:txBody>
        </p:sp>
        <p:sp>
          <p:nvSpPr>
            <p:cNvPr id="67362" name="Line 2850"/>
            <p:cNvSpPr>
              <a:spLocks noChangeShapeType="1"/>
            </p:cNvSpPr>
            <p:nvPr/>
          </p:nvSpPr>
          <p:spPr bwMode="auto">
            <a:xfrm>
              <a:off x="1830" y="2261"/>
              <a:ext cx="1" cy="16"/>
            </a:xfrm>
            <a:prstGeom prst="line">
              <a:avLst/>
            </a:prstGeom>
            <a:noFill/>
            <a:ln w="12700">
              <a:solidFill>
                <a:schemeClr val="tx2"/>
              </a:solidFill>
              <a:round/>
              <a:headEnd/>
              <a:tailEnd/>
            </a:ln>
            <a:effectLst/>
          </p:spPr>
          <p:txBody>
            <a:bodyPr/>
            <a:lstStyle/>
            <a:p>
              <a:endParaRPr lang="en-US"/>
            </a:p>
          </p:txBody>
        </p:sp>
        <p:sp>
          <p:nvSpPr>
            <p:cNvPr id="67363" name="Line 2851"/>
            <p:cNvSpPr>
              <a:spLocks noChangeShapeType="1"/>
            </p:cNvSpPr>
            <p:nvPr/>
          </p:nvSpPr>
          <p:spPr bwMode="auto">
            <a:xfrm>
              <a:off x="1830" y="2309"/>
              <a:ext cx="1" cy="16"/>
            </a:xfrm>
            <a:prstGeom prst="line">
              <a:avLst/>
            </a:prstGeom>
            <a:noFill/>
            <a:ln w="12700">
              <a:solidFill>
                <a:schemeClr val="tx2"/>
              </a:solidFill>
              <a:round/>
              <a:headEnd/>
              <a:tailEnd/>
            </a:ln>
            <a:effectLst/>
          </p:spPr>
          <p:txBody>
            <a:bodyPr/>
            <a:lstStyle/>
            <a:p>
              <a:endParaRPr lang="en-US"/>
            </a:p>
          </p:txBody>
        </p:sp>
        <p:sp>
          <p:nvSpPr>
            <p:cNvPr id="67364" name="Line 2852"/>
            <p:cNvSpPr>
              <a:spLocks noChangeShapeType="1"/>
            </p:cNvSpPr>
            <p:nvPr/>
          </p:nvSpPr>
          <p:spPr bwMode="auto">
            <a:xfrm>
              <a:off x="1830" y="2357"/>
              <a:ext cx="1" cy="16"/>
            </a:xfrm>
            <a:prstGeom prst="line">
              <a:avLst/>
            </a:prstGeom>
            <a:noFill/>
            <a:ln w="12700">
              <a:solidFill>
                <a:schemeClr val="tx2"/>
              </a:solidFill>
              <a:round/>
              <a:headEnd/>
              <a:tailEnd/>
            </a:ln>
            <a:effectLst/>
          </p:spPr>
          <p:txBody>
            <a:bodyPr/>
            <a:lstStyle/>
            <a:p>
              <a:endParaRPr lang="en-US"/>
            </a:p>
          </p:txBody>
        </p:sp>
        <p:sp>
          <p:nvSpPr>
            <p:cNvPr id="67365" name="Line 2853"/>
            <p:cNvSpPr>
              <a:spLocks noChangeShapeType="1"/>
            </p:cNvSpPr>
            <p:nvPr/>
          </p:nvSpPr>
          <p:spPr bwMode="auto">
            <a:xfrm>
              <a:off x="1830" y="2405"/>
              <a:ext cx="1" cy="16"/>
            </a:xfrm>
            <a:prstGeom prst="line">
              <a:avLst/>
            </a:prstGeom>
            <a:noFill/>
            <a:ln w="12700">
              <a:solidFill>
                <a:schemeClr val="tx2"/>
              </a:solidFill>
              <a:round/>
              <a:headEnd/>
              <a:tailEnd/>
            </a:ln>
            <a:effectLst/>
          </p:spPr>
          <p:txBody>
            <a:bodyPr/>
            <a:lstStyle/>
            <a:p>
              <a:endParaRPr lang="en-US"/>
            </a:p>
          </p:txBody>
        </p:sp>
        <p:sp>
          <p:nvSpPr>
            <p:cNvPr id="67366" name="Line 2854"/>
            <p:cNvSpPr>
              <a:spLocks noChangeShapeType="1"/>
            </p:cNvSpPr>
            <p:nvPr/>
          </p:nvSpPr>
          <p:spPr bwMode="auto">
            <a:xfrm>
              <a:off x="1830" y="2452"/>
              <a:ext cx="1" cy="16"/>
            </a:xfrm>
            <a:prstGeom prst="line">
              <a:avLst/>
            </a:prstGeom>
            <a:noFill/>
            <a:ln w="12700">
              <a:solidFill>
                <a:schemeClr val="tx2"/>
              </a:solidFill>
              <a:round/>
              <a:headEnd/>
              <a:tailEnd/>
            </a:ln>
            <a:effectLst/>
          </p:spPr>
          <p:txBody>
            <a:bodyPr/>
            <a:lstStyle/>
            <a:p>
              <a:endParaRPr lang="en-US"/>
            </a:p>
          </p:txBody>
        </p:sp>
        <p:sp>
          <p:nvSpPr>
            <p:cNvPr id="67367" name="Line 2855"/>
            <p:cNvSpPr>
              <a:spLocks noChangeShapeType="1"/>
            </p:cNvSpPr>
            <p:nvPr/>
          </p:nvSpPr>
          <p:spPr bwMode="auto">
            <a:xfrm>
              <a:off x="1830" y="2500"/>
              <a:ext cx="1" cy="16"/>
            </a:xfrm>
            <a:prstGeom prst="line">
              <a:avLst/>
            </a:prstGeom>
            <a:noFill/>
            <a:ln w="12700">
              <a:solidFill>
                <a:schemeClr val="tx2"/>
              </a:solidFill>
              <a:round/>
              <a:headEnd/>
              <a:tailEnd/>
            </a:ln>
            <a:effectLst/>
          </p:spPr>
          <p:txBody>
            <a:bodyPr/>
            <a:lstStyle/>
            <a:p>
              <a:endParaRPr lang="en-US"/>
            </a:p>
          </p:txBody>
        </p:sp>
        <p:sp>
          <p:nvSpPr>
            <p:cNvPr id="67368" name="Line 2856"/>
            <p:cNvSpPr>
              <a:spLocks noChangeShapeType="1"/>
            </p:cNvSpPr>
            <p:nvPr/>
          </p:nvSpPr>
          <p:spPr bwMode="auto">
            <a:xfrm>
              <a:off x="1830" y="2548"/>
              <a:ext cx="1" cy="16"/>
            </a:xfrm>
            <a:prstGeom prst="line">
              <a:avLst/>
            </a:prstGeom>
            <a:noFill/>
            <a:ln w="12700">
              <a:solidFill>
                <a:schemeClr val="tx2"/>
              </a:solidFill>
              <a:round/>
              <a:headEnd/>
              <a:tailEnd/>
            </a:ln>
            <a:effectLst/>
          </p:spPr>
          <p:txBody>
            <a:bodyPr/>
            <a:lstStyle/>
            <a:p>
              <a:endParaRPr lang="en-US"/>
            </a:p>
          </p:txBody>
        </p:sp>
        <p:sp>
          <p:nvSpPr>
            <p:cNvPr id="67369" name="Line 2857"/>
            <p:cNvSpPr>
              <a:spLocks noChangeShapeType="1"/>
            </p:cNvSpPr>
            <p:nvPr/>
          </p:nvSpPr>
          <p:spPr bwMode="auto">
            <a:xfrm>
              <a:off x="1830" y="2596"/>
              <a:ext cx="1" cy="16"/>
            </a:xfrm>
            <a:prstGeom prst="line">
              <a:avLst/>
            </a:prstGeom>
            <a:noFill/>
            <a:ln w="12700">
              <a:solidFill>
                <a:schemeClr val="tx2"/>
              </a:solidFill>
              <a:round/>
              <a:headEnd/>
              <a:tailEnd/>
            </a:ln>
            <a:effectLst/>
          </p:spPr>
          <p:txBody>
            <a:bodyPr/>
            <a:lstStyle/>
            <a:p>
              <a:endParaRPr lang="en-US"/>
            </a:p>
          </p:txBody>
        </p:sp>
        <p:sp>
          <p:nvSpPr>
            <p:cNvPr id="67370" name="Line 2858"/>
            <p:cNvSpPr>
              <a:spLocks noChangeShapeType="1"/>
            </p:cNvSpPr>
            <p:nvPr/>
          </p:nvSpPr>
          <p:spPr bwMode="auto">
            <a:xfrm>
              <a:off x="1830" y="2644"/>
              <a:ext cx="1" cy="16"/>
            </a:xfrm>
            <a:prstGeom prst="line">
              <a:avLst/>
            </a:prstGeom>
            <a:noFill/>
            <a:ln w="12700">
              <a:solidFill>
                <a:schemeClr val="tx2"/>
              </a:solidFill>
              <a:round/>
              <a:headEnd/>
              <a:tailEnd/>
            </a:ln>
            <a:effectLst/>
          </p:spPr>
          <p:txBody>
            <a:bodyPr/>
            <a:lstStyle/>
            <a:p>
              <a:endParaRPr lang="en-US"/>
            </a:p>
          </p:txBody>
        </p:sp>
        <p:sp>
          <p:nvSpPr>
            <p:cNvPr id="67371" name="Line 2859"/>
            <p:cNvSpPr>
              <a:spLocks noChangeShapeType="1"/>
            </p:cNvSpPr>
            <p:nvPr/>
          </p:nvSpPr>
          <p:spPr bwMode="auto">
            <a:xfrm>
              <a:off x="1830" y="2692"/>
              <a:ext cx="1" cy="16"/>
            </a:xfrm>
            <a:prstGeom prst="line">
              <a:avLst/>
            </a:prstGeom>
            <a:noFill/>
            <a:ln w="12700">
              <a:solidFill>
                <a:schemeClr val="tx2"/>
              </a:solidFill>
              <a:round/>
              <a:headEnd/>
              <a:tailEnd/>
            </a:ln>
            <a:effectLst/>
          </p:spPr>
          <p:txBody>
            <a:bodyPr/>
            <a:lstStyle/>
            <a:p>
              <a:endParaRPr lang="en-US"/>
            </a:p>
          </p:txBody>
        </p:sp>
        <p:sp>
          <p:nvSpPr>
            <p:cNvPr id="67372" name="Line 2860"/>
            <p:cNvSpPr>
              <a:spLocks noChangeShapeType="1"/>
            </p:cNvSpPr>
            <p:nvPr/>
          </p:nvSpPr>
          <p:spPr bwMode="auto">
            <a:xfrm>
              <a:off x="1830" y="2740"/>
              <a:ext cx="1" cy="16"/>
            </a:xfrm>
            <a:prstGeom prst="line">
              <a:avLst/>
            </a:prstGeom>
            <a:noFill/>
            <a:ln w="12700">
              <a:solidFill>
                <a:schemeClr val="tx2"/>
              </a:solidFill>
              <a:round/>
              <a:headEnd/>
              <a:tailEnd/>
            </a:ln>
            <a:effectLst/>
          </p:spPr>
          <p:txBody>
            <a:bodyPr/>
            <a:lstStyle/>
            <a:p>
              <a:endParaRPr lang="en-US"/>
            </a:p>
          </p:txBody>
        </p:sp>
        <p:sp>
          <p:nvSpPr>
            <p:cNvPr id="67373" name="Line 2861"/>
            <p:cNvSpPr>
              <a:spLocks noChangeShapeType="1"/>
            </p:cNvSpPr>
            <p:nvPr/>
          </p:nvSpPr>
          <p:spPr bwMode="auto">
            <a:xfrm>
              <a:off x="1830" y="2788"/>
              <a:ext cx="1" cy="16"/>
            </a:xfrm>
            <a:prstGeom prst="line">
              <a:avLst/>
            </a:prstGeom>
            <a:noFill/>
            <a:ln w="12700">
              <a:solidFill>
                <a:schemeClr val="tx2"/>
              </a:solidFill>
              <a:round/>
              <a:headEnd/>
              <a:tailEnd/>
            </a:ln>
            <a:effectLst/>
          </p:spPr>
          <p:txBody>
            <a:bodyPr/>
            <a:lstStyle/>
            <a:p>
              <a:endParaRPr lang="en-US"/>
            </a:p>
          </p:txBody>
        </p:sp>
        <p:sp>
          <p:nvSpPr>
            <p:cNvPr id="67374" name="Line 2862"/>
            <p:cNvSpPr>
              <a:spLocks noChangeShapeType="1"/>
            </p:cNvSpPr>
            <p:nvPr/>
          </p:nvSpPr>
          <p:spPr bwMode="auto">
            <a:xfrm>
              <a:off x="1830" y="2835"/>
              <a:ext cx="1" cy="16"/>
            </a:xfrm>
            <a:prstGeom prst="line">
              <a:avLst/>
            </a:prstGeom>
            <a:noFill/>
            <a:ln w="12700">
              <a:solidFill>
                <a:schemeClr val="tx2"/>
              </a:solidFill>
              <a:round/>
              <a:headEnd/>
              <a:tailEnd/>
            </a:ln>
            <a:effectLst/>
          </p:spPr>
          <p:txBody>
            <a:bodyPr/>
            <a:lstStyle/>
            <a:p>
              <a:endParaRPr lang="en-US"/>
            </a:p>
          </p:txBody>
        </p:sp>
        <p:sp>
          <p:nvSpPr>
            <p:cNvPr id="67375" name="Line 2863"/>
            <p:cNvSpPr>
              <a:spLocks noChangeShapeType="1"/>
            </p:cNvSpPr>
            <p:nvPr/>
          </p:nvSpPr>
          <p:spPr bwMode="auto">
            <a:xfrm>
              <a:off x="1830" y="2883"/>
              <a:ext cx="1" cy="16"/>
            </a:xfrm>
            <a:prstGeom prst="line">
              <a:avLst/>
            </a:prstGeom>
            <a:noFill/>
            <a:ln w="12700">
              <a:solidFill>
                <a:schemeClr val="tx2"/>
              </a:solidFill>
              <a:round/>
              <a:headEnd/>
              <a:tailEnd/>
            </a:ln>
            <a:effectLst/>
          </p:spPr>
          <p:txBody>
            <a:bodyPr/>
            <a:lstStyle/>
            <a:p>
              <a:endParaRPr lang="en-US"/>
            </a:p>
          </p:txBody>
        </p:sp>
        <p:sp>
          <p:nvSpPr>
            <p:cNvPr id="67376" name="Line 2864"/>
            <p:cNvSpPr>
              <a:spLocks noChangeShapeType="1"/>
            </p:cNvSpPr>
            <p:nvPr/>
          </p:nvSpPr>
          <p:spPr bwMode="auto">
            <a:xfrm>
              <a:off x="1830" y="2931"/>
              <a:ext cx="1" cy="16"/>
            </a:xfrm>
            <a:prstGeom prst="line">
              <a:avLst/>
            </a:prstGeom>
            <a:noFill/>
            <a:ln w="12700">
              <a:solidFill>
                <a:schemeClr val="tx2"/>
              </a:solidFill>
              <a:round/>
              <a:headEnd/>
              <a:tailEnd/>
            </a:ln>
            <a:effectLst/>
          </p:spPr>
          <p:txBody>
            <a:bodyPr/>
            <a:lstStyle/>
            <a:p>
              <a:endParaRPr lang="en-US"/>
            </a:p>
          </p:txBody>
        </p:sp>
        <p:sp>
          <p:nvSpPr>
            <p:cNvPr id="67377" name="Line 2865"/>
            <p:cNvSpPr>
              <a:spLocks noChangeShapeType="1"/>
            </p:cNvSpPr>
            <p:nvPr/>
          </p:nvSpPr>
          <p:spPr bwMode="auto">
            <a:xfrm>
              <a:off x="1830" y="2979"/>
              <a:ext cx="1" cy="16"/>
            </a:xfrm>
            <a:prstGeom prst="line">
              <a:avLst/>
            </a:prstGeom>
            <a:noFill/>
            <a:ln w="12700">
              <a:solidFill>
                <a:schemeClr val="tx2"/>
              </a:solidFill>
              <a:round/>
              <a:headEnd/>
              <a:tailEnd/>
            </a:ln>
            <a:effectLst/>
          </p:spPr>
          <p:txBody>
            <a:bodyPr/>
            <a:lstStyle/>
            <a:p>
              <a:endParaRPr lang="en-US"/>
            </a:p>
          </p:txBody>
        </p:sp>
        <p:sp>
          <p:nvSpPr>
            <p:cNvPr id="67378" name="Line 2866"/>
            <p:cNvSpPr>
              <a:spLocks noChangeShapeType="1"/>
            </p:cNvSpPr>
            <p:nvPr/>
          </p:nvSpPr>
          <p:spPr bwMode="auto">
            <a:xfrm>
              <a:off x="1830" y="3027"/>
              <a:ext cx="1" cy="16"/>
            </a:xfrm>
            <a:prstGeom prst="line">
              <a:avLst/>
            </a:prstGeom>
            <a:noFill/>
            <a:ln w="12700">
              <a:solidFill>
                <a:schemeClr val="tx2"/>
              </a:solidFill>
              <a:round/>
              <a:headEnd/>
              <a:tailEnd/>
            </a:ln>
            <a:effectLst/>
          </p:spPr>
          <p:txBody>
            <a:bodyPr/>
            <a:lstStyle/>
            <a:p>
              <a:endParaRPr lang="en-US"/>
            </a:p>
          </p:txBody>
        </p:sp>
        <p:sp>
          <p:nvSpPr>
            <p:cNvPr id="67379" name="Line 2867"/>
            <p:cNvSpPr>
              <a:spLocks noChangeShapeType="1"/>
            </p:cNvSpPr>
            <p:nvPr/>
          </p:nvSpPr>
          <p:spPr bwMode="auto">
            <a:xfrm>
              <a:off x="1830" y="3075"/>
              <a:ext cx="1" cy="16"/>
            </a:xfrm>
            <a:prstGeom prst="line">
              <a:avLst/>
            </a:prstGeom>
            <a:noFill/>
            <a:ln w="12700">
              <a:solidFill>
                <a:schemeClr val="tx2"/>
              </a:solidFill>
              <a:round/>
              <a:headEnd/>
              <a:tailEnd/>
            </a:ln>
            <a:effectLst/>
          </p:spPr>
          <p:txBody>
            <a:bodyPr/>
            <a:lstStyle/>
            <a:p>
              <a:endParaRPr lang="en-US"/>
            </a:p>
          </p:txBody>
        </p:sp>
        <p:sp>
          <p:nvSpPr>
            <p:cNvPr id="67380" name="Line 2868"/>
            <p:cNvSpPr>
              <a:spLocks noChangeShapeType="1"/>
            </p:cNvSpPr>
            <p:nvPr/>
          </p:nvSpPr>
          <p:spPr bwMode="auto">
            <a:xfrm>
              <a:off x="1830" y="3123"/>
              <a:ext cx="1" cy="16"/>
            </a:xfrm>
            <a:prstGeom prst="line">
              <a:avLst/>
            </a:prstGeom>
            <a:noFill/>
            <a:ln w="12700">
              <a:solidFill>
                <a:schemeClr val="tx2"/>
              </a:solidFill>
              <a:round/>
              <a:headEnd/>
              <a:tailEnd/>
            </a:ln>
            <a:effectLst/>
          </p:spPr>
          <p:txBody>
            <a:bodyPr/>
            <a:lstStyle/>
            <a:p>
              <a:endParaRPr lang="en-US"/>
            </a:p>
          </p:txBody>
        </p:sp>
        <p:sp>
          <p:nvSpPr>
            <p:cNvPr id="67381" name="Line 2869"/>
            <p:cNvSpPr>
              <a:spLocks noChangeShapeType="1"/>
            </p:cNvSpPr>
            <p:nvPr/>
          </p:nvSpPr>
          <p:spPr bwMode="auto">
            <a:xfrm>
              <a:off x="1830" y="3171"/>
              <a:ext cx="1" cy="16"/>
            </a:xfrm>
            <a:prstGeom prst="line">
              <a:avLst/>
            </a:prstGeom>
            <a:noFill/>
            <a:ln w="12700">
              <a:solidFill>
                <a:schemeClr val="tx2"/>
              </a:solidFill>
              <a:round/>
              <a:headEnd/>
              <a:tailEnd/>
            </a:ln>
            <a:effectLst/>
          </p:spPr>
          <p:txBody>
            <a:bodyPr/>
            <a:lstStyle/>
            <a:p>
              <a:endParaRPr lang="en-US"/>
            </a:p>
          </p:txBody>
        </p:sp>
        <p:sp>
          <p:nvSpPr>
            <p:cNvPr id="67382" name="Line 2870"/>
            <p:cNvSpPr>
              <a:spLocks noChangeShapeType="1"/>
            </p:cNvSpPr>
            <p:nvPr/>
          </p:nvSpPr>
          <p:spPr bwMode="auto">
            <a:xfrm>
              <a:off x="1830" y="3218"/>
              <a:ext cx="1" cy="16"/>
            </a:xfrm>
            <a:prstGeom prst="line">
              <a:avLst/>
            </a:prstGeom>
            <a:noFill/>
            <a:ln w="12700">
              <a:solidFill>
                <a:schemeClr val="tx2"/>
              </a:solidFill>
              <a:round/>
              <a:headEnd/>
              <a:tailEnd/>
            </a:ln>
            <a:effectLst/>
          </p:spPr>
          <p:txBody>
            <a:bodyPr/>
            <a:lstStyle/>
            <a:p>
              <a:endParaRPr lang="en-US"/>
            </a:p>
          </p:txBody>
        </p:sp>
        <p:sp>
          <p:nvSpPr>
            <p:cNvPr id="67383" name="Line 2871"/>
            <p:cNvSpPr>
              <a:spLocks noChangeShapeType="1"/>
            </p:cNvSpPr>
            <p:nvPr/>
          </p:nvSpPr>
          <p:spPr bwMode="auto">
            <a:xfrm>
              <a:off x="1830" y="3266"/>
              <a:ext cx="1" cy="16"/>
            </a:xfrm>
            <a:prstGeom prst="line">
              <a:avLst/>
            </a:prstGeom>
            <a:noFill/>
            <a:ln w="12700">
              <a:solidFill>
                <a:schemeClr val="tx2"/>
              </a:solidFill>
              <a:round/>
              <a:headEnd/>
              <a:tailEnd/>
            </a:ln>
            <a:effectLst/>
          </p:spPr>
          <p:txBody>
            <a:bodyPr/>
            <a:lstStyle/>
            <a:p>
              <a:endParaRPr lang="en-US"/>
            </a:p>
          </p:txBody>
        </p:sp>
        <p:sp>
          <p:nvSpPr>
            <p:cNvPr id="67384" name="Line 2872"/>
            <p:cNvSpPr>
              <a:spLocks noChangeShapeType="1"/>
            </p:cNvSpPr>
            <p:nvPr/>
          </p:nvSpPr>
          <p:spPr bwMode="auto">
            <a:xfrm>
              <a:off x="1830" y="3314"/>
              <a:ext cx="1" cy="16"/>
            </a:xfrm>
            <a:prstGeom prst="line">
              <a:avLst/>
            </a:prstGeom>
            <a:noFill/>
            <a:ln w="12700">
              <a:solidFill>
                <a:schemeClr val="tx2"/>
              </a:solidFill>
              <a:round/>
              <a:headEnd/>
              <a:tailEnd/>
            </a:ln>
            <a:effectLst/>
          </p:spPr>
          <p:txBody>
            <a:bodyPr/>
            <a:lstStyle/>
            <a:p>
              <a:endParaRPr lang="en-US"/>
            </a:p>
          </p:txBody>
        </p:sp>
        <p:sp>
          <p:nvSpPr>
            <p:cNvPr id="67385" name="Line 2873"/>
            <p:cNvSpPr>
              <a:spLocks noChangeShapeType="1"/>
            </p:cNvSpPr>
            <p:nvPr/>
          </p:nvSpPr>
          <p:spPr bwMode="auto">
            <a:xfrm>
              <a:off x="1830" y="3362"/>
              <a:ext cx="1" cy="16"/>
            </a:xfrm>
            <a:prstGeom prst="line">
              <a:avLst/>
            </a:prstGeom>
            <a:noFill/>
            <a:ln w="12700">
              <a:solidFill>
                <a:schemeClr val="tx2"/>
              </a:solidFill>
              <a:round/>
              <a:headEnd/>
              <a:tailEnd/>
            </a:ln>
            <a:effectLst/>
          </p:spPr>
          <p:txBody>
            <a:bodyPr/>
            <a:lstStyle/>
            <a:p>
              <a:endParaRPr lang="en-US"/>
            </a:p>
          </p:txBody>
        </p:sp>
        <p:sp>
          <p:nvSpPr>
            <p:cNvPr id="67386" name="Line 2874"/>
            <p:cNvSpPr>
              <a:spLocks noChangeShapeType="1"/>
            </p:cNvSpPr>
            <p:nvPr/>
          </p:nvSpPr>
          <p:spPr bwMode="auto">
            <a:xfrm>
              <a:off x="1830" y="3410"/>
              <a:ext cx="1" cy="16"/>
            </a:xfrm>
            <a:prstGeom prst="line">
              <a:avLst/>
            </a:prstGeom>
            <a:noFill/>
            <a:ln w="12700">
              <a:solidFill>
                <a:schemeClr val="tx2"/>
              </a:solidFill>
              <a:round/>
              <a:headEnd/>
              <a:tailEnd/>
            </a:ln>
            <a:effectLst/>
          </p:spPr>
          <p:txBody>
            <a:bodyPr/>
            <a:lstStyle/>
            <a:p>
              <a:endParaRPr lang="en-US"/>
            </a:p>
          </p:txBody>
        </p:sp>
        <p:sp>
          <p:nvSpPr>
            <p:cNvPr id="67387" name="Line 2875"/>
            <p:cNvSpPr>
              <a:spLocks noChangeShapeType="1"/>
            </p:cNvSpPr>
            <p:nvPr/>
          </p:nvSpPr>
          <p:spPr bwMode="auto">
            <a:xfrm>
              <a:off x="1830" y="3458"/>
              <a:ext cx="1" cy="16"/>
            </a:xfrm>
            <a:prstGeom prst="line">
              <a:avLst/>
            </a:prstGeom>
            <a:noFill/>
            <a:ln w="12700">
              <a:solidFill>
                <a:schemeClr val="tx2"/>
              </a:solidFill>
              <a:round/>
              <a:headEnd/>
              <a:tailEnd/>
            </a:ln>
            <a:effectLst/>
          </p:spPr>
          <p:txBody>
            <a:bodyPr/>
            <a:lstStyle/>
            <a:p>
              <a:endParaRPr lang="en-US"/>
            </a:p>
          </p:txBody>
        </p:sp>
        <p:sp>
          <p:nvSpPr>
            <p:cNvPr id="67388" name="Line 2876"/>
            <p:cNvSpPr>
              <a:spLocks noChangeShapeType="1"/>
            </p:cNvSpPr>
            <p:nvPr/>
          </p:nvSpPr>
          <p:spPr bwMode="auto">
            <a:xfrm>
              <a:off x="1830" y="3506"/>
              <a:ext cx="1" cy="16"/>
            </a:xfrm>
            <a:prstGeom prst="line">
              <a:avLst/>
            </a:prstGeom>
            <a:noFill/>
            <a:ln w="12700">
              <a:solidFill>
                <a:schemeClr val="tx2"/>
              </a:solidFill>
              <a:round/>
              <a:headEnd/>
              <a:tailEnd/>
            </a:ln>
            <a:effectLst/>
          </p:spPr>
          <p:txBody>
            <a:bodyPr/>
            <a:lstStyle/>
            <a:p>
              <a:endParaRPr lang="en-US"/>
            </a:p>
          </p:txBody>
        </p:sp>
        <p:sp>
          <p:nvSpPr>
            <p:cNvPr id="67389" name="Line 2877"/>
            <p:cNvSpPr>
              <a:spLocks noChangeShapeType="1"/>
            </p:cNvSpPr>
            <p:nvPr/>
          </p:nvSpPr>
          <p:spPr bwMode="auto">
            <a:xfrm>
              <a:off x="1830" y="3554"/>
              <a:ext cx="1" cy="16"/>
            </a:xfrm>
            <a:prstGeom prst="line">
              <a:avLst/>
            </a:prstGeom>
            <a:noFill/>
            <a:ln w="12700">
              <a:solidFill>
                <a:schemeClr val="tx2"/>
              </a:solidFill>
              <a:round/>
              <a:headEnd/>
              <a:tailEnd/>
            </a:ln>
            <a:effectLst/>
          </p:spPr>
          <p:txBody>
            <a:bodyPr/>
            <a:lstStyle/>
            <a:p>
              <a:endParaRPr lang="en-US"/>
            </a:p>
          </p:txBody>
        </p:sp>
        <p:sp>
          <p:nvSpPr>
            <p:cNvPr id="67390" name="Line 2878"/>
            <p:cNvSpPr>
              <a:spLocks noChangeShapeType="1"/>
            </p:cNvSpPr>
            <p:nvPr/>
          </p:nvSpPr>
          <p:spPr bwMode="auto">
            <a:xfrm>
              <a:off x="1862" y="1351"/>
              <a:ext cx="1" cy="16"/>
            </a:xfrm>
            <a:prstGeom prst="line">
              <a:avLst/>
            </a:prstGeom>
            <a:noFill/>
            <a:ln w="12700">
              <a:solidFill>
                <a:schemeClr val="tx2"/>
              </a:solidFill>
              <a:round/>
              <a:headEnd/>
              <a:tailEnd/>
            </a:ln>
            <a:effectLst/>
          </p:spPr>
          <p:txBody>
            <a:bodyPr/>
            <a:lstStyle/>
            <a:p>
              <a:endParaRPr lang="en-US"/>
            </a:p>
          </p:txBody>
        </p:sp>
        <p:sp>
          <p:nvSpPr>
            <p:cNvPr id="67391" name="Line 2879"/>
            <p:cNvSpPr>
              <a:spLocks noChangeShapeType="1"/>
            </p:cNvSpPr>
            <p:nvPr/>
          </p:nvSpPr>
          <p:spPr bwMode="auto">
            <a:xfrm>
              <a:off x="1862" y="1399"/>
              <a:ext cx="1" cy="16"/>
            </a:xfrm>
            <a:prstGeom prst="line">
              <a:avLst/>
            </a:prstGeom>
            <a:noFill/>
            <a:ln w="12700">
              <a:solidFill>
                <a:schemeClr val="tx2"/>
              </a:solidFill>
              <a:round/>
              <a:headEnd/>
              <a:tailEnd/>
            </a:ln>
            <a:effectLst/>
          </p:spPr>
          <p:txBody>
            <a:bodyPr/>
            <a:lstStyle/>
            <a:p>
              <a:endParaRPr lang="en-US"/>
            </a:p>
          </p:txBody>
        </p:sp>
        <p:sp>
          <p:nvSpPr>
            <p:cNvPr id="67392" name="Line 2880"/>
            <p:cNvSpPr>
              <a:spLocks noChangeShapeType="1"/>
            </p:cNvSpPr>
            <p:nvPr/>
          </p:nvSpPr>
          <p:spPr bwMode="auto">
            <a:xfrm>
              <a:off x="1862" y="1447"/>
              <a:ext cx="1" cy="16"/>
            </a:xfrm>
            <a:prstGeom prst="line">
              <a:avLst/>
            </a:prstGeom>
            <a:noFill/>
            <a:ln w="12700">
              <a:solidFill>
                <a:schemeClr val="tx2"/>
              </a:solidFill>
              <a:round/>
              <a:headEnd/>
              <a:tailEnd/>
            </a:ln>
            <a:effectLst/>
          </p:spPr>
          <p:txBody>
            <a:bodyPr/>
            <a:lstStyle/>
            <a:p>
              <a:endParaRPr lang="en-US"/>
            </a:p>
          </p:txBody>
        </p:sp>
        <p:sp>
          <p:nvSpPr>
            <p:cNvPr id="67393" name="Line 2881"/>
            <p:cNvSpPr>
              <a:spLocks noChangeShapeType="1"/>
            </p:cNvSpPr>
            <p:nvPr/>
          </p:nvSpPr>
          <p:spPr bwMode="auto">
            <a:xfrm>
              <a:off x="1862" y="1495"/>
              <a:ext cx="1" cy="16"/>
            </a:xfrm>
            <a:prstGeom prst="line">
              <a:avLst/>
            </a:prstGeom>
            <a:noFill/>
            <a:ln w="12700">
              <a:solidFill>
                <a:schemeClr val="tx2"/>
              </a:solidFill>
              <a:round/>
              <a:headEnd/>
              <a:tailEnd/>
            </a:ln>
            <a:effectLst/>
          </p:spPr>
          <p:txBody>
            <a:bodyPr/>
            <a:lstStyle/>
            <a:p>
              <a:endParaRPr lang="en-US"/>
            </a:p>
          </p:txBody>
        </p:sp>
        <p:sp>
          <p:nvSpPr>
            <p:cNvPr id="67394" name="Line 2882"/>
            <p:cNvSpPr>
              <a:spLocks noChangeShapeType="1"/>
            </p:cNvSpPr>
            <p:nvPr/>
          </p:nvSpPr>
          <p:spPr bwMode="auto">
            <a:xfrm>
              <a:off x="1862" y="1543"/>
              <a:ext cx="1" cy="16"/>
            </a:xfrm>
            <a:prstGeom prst="line">
              <a:avLst/>
            </a:prstGeom>
            <a:noFill/>
            <a:ln w="12700">
              <a:solidFill>
                <a:schemeClr val="tx2"/>
              </a:solidFill>
              <a:round/>
              <a:headEnd/>
              <a:tailEnd/>
            </a:ln>
            <a:effectLst/>
          </p:spPr>
          <p:txBody>
            <a:bodyPr/>
            <a:lstStyle/>
            <a:p>
              <a:endParaRPr lang="en-US"/>
            </a:p>
          </p:txBody>
        </p:sp>
        <p:sp>
          <p:nvSpPr>
            <p:cNvPr id="67395" name="Line 2883"/>
            <p:cNvSpPr>
              <a:spLocks noChangeShapeType="1"/>
            </p:cNvSpPr>
            <p:nvPr/>
          </p:nvSpPr>
          <p:spPr bwMode="auto">
            <a:xfrm>
              <a:off x="1862" y="1591"/>
              <a:ext cx="1" cy="16"/>
            </a:xfrm>
            <a:prstGeom prst="line">
              <a:avLst/>
            </a:prstGeom>
            <a:noFill/>
            <a:ln w="12700">
              <a:solidFill>
                <a:schemeClr val="tx2"/>
              </a:solidFill>
              <a:round/>
              <a:headEnd/>
              <a:tailEnd/>
            </a:ln>
            <a:effectLst/>
          </p:spPr>
          <p:txBody>
            <a:bodyPr/>
            <a:lstStyle/>
            <a:p>
              <a:endParaRPr lang="en-US"/>
            </a:p>
          </p:txBody>
        </p:sp>
        <p:sp>
          <p:nvSpPr>
            <p:cNvPr id="67396" name="Line 2884"/>
            <p:cNvSpPr>
              <a:spLocks noChangeShapeType="1"/>
            </p:cNvSpPr>
            <p:nvPr/>
          </p:nvSpPr>
          <p:spPr bwMode="auto">
            <a:xfrm>
              <a:off x="1862" y="1639"/>
              <a:ext cx="1" cy="16"/>
            </a:xfrm>
            <a:prstGeom prst="line">
              <a:avLst/>
            </a:prstGeom>
            <a:noFill/>
            <a:ln w="12700">
              <a:solidFill>
                <a:schemeClr val="tx2"/>
              </a:solidFill>
              <a:round/>
              <a:headEnd/>
              <a:tailEnd/>
            </a:ln>
            <a:effectLst/>
          </p:spPr>
          <p:txBody>
            <a:bodyPr/>
            <a:lstStyle/>
            <a:p>
              <a:endParaRPr lang="en-US"/>
            </a:p>
          </p:txBody>
        </p:sp>
        <p:sp>
          <p:nvSpPr>
            <p:cNvPr id="67397" name="Line 2885"/>
            <p:cNvSpPr>
              <a:spLocks noChangeShapeType="1"/>
            </p:cNvSpPr>
            <p:nvPr/>
          </p:nvSpPr>
          <p:spPr bwMode="auto">
            <a:xfrm>
              <a:off x="1862" y="1687"/>
              <a:ext cx="1" cy="15"/>
            </a:xfrm>
            <a:prstGeom prst="line">
              <a:avLst/>
            </a:prstGeom>
            <a:noFill/>
            <a:ln w="12700">
              <a:solidFill>
                <a:schemeClr val="tx2"/>
              </a:solidFill>
              <a:round/>
              <a:headEnd/>
              <a:tailEnd/>
            </a:ln>
            <a:effectLst/>
          </p:spPr>
          <p:txBody>
            <a:bodyPr/>
            <a:lstStyle/>
            <a:p>
              <a:endParaRPr lang="en-US"/>
            </a:p>
          </p:txBody>
        </p:sp>
        <p:sp>
          <p:nvSpPr>
            <p:cNvPr id="67398" name="Line 2886"/>
            <p:cNvSpPr>
              <a:spLocks noChangeShapeType="1"/>
            </p:cNvSpPr>
            <p:nvPr/>
          </p:nvSpPr>
          <p:spPr bwMode="auto">
            <a:xfrm>
              <a:off x="1862" y="1734"/>
              <a:ext cx="1" cy="16"/>
            </a:xfrm>
            <a:prstGeom prst="line">
              <a:avLst/>
            </a:prstGeom>
            <a:noFill/>
            <a:ln w="12700">
              <a:solidFill>
                <a:schemeClr val="tx2"/>
              </a:solidFill>
              <a:round/>
              <a:headEnd/>
              <a:tailEnd/>
            </a:ln>
            <a:effectLst/>
          </p:spPr>
          <p:txBody>
            <a:bodyPr/>
            <a:lstStyle/>
            <a:p>
              <a:endParaRPr lang="en-US"/>
            </a:p>
          </p:txBody>
        </p:sp>
        <p:sp>
          <p:nvSpPr>
            <p:cNvPr id="67399" name="Line 2887"/>
            <p:cNvSpPr>
              <a:spLocks noChangeShapeType="1"/>
            </p:cNvSpPr>
            <p:nvPr/>
          </p:nvSpPr>
          <p:spPr bwMode="auto">
            <a:xfrm>
              <a:off x="1862" y="1782"/>
              <a:ext cx="1" cy="16"/>
            </a:xfrm>
            <a:prstGeom prst="line">
              <a:avLst/>
            </a:prstGeom>
            <a:noFill/>
            <a:ln w="12700">
              <a:solidFill>
                <a:schemeClr val="tx2"/>
              </a:solidFill>
              <a:round/>
              <a:headEnd/>
              <a:tailEnd/>
            </a:ln>
            <a:effectLst/>
          </p:spPr>
          <p:txBody>
            <a:bodyPr/>
            <a:lstStyle/>
            <a:p>
              <a:endParaRPr lang="en-US"/>
            </a:p>
          </p:txBody>
        </p:sp>
        <p:sp>
          <p:nvSpPr>
            <p:cNvPr id="67400" name="Line 2888"/>
            <p:cNvSpPr>
              <a:spLocks noChangeShapeType="1"/>
            </p:cNvSpPr>
            <p:nvPr/>
          </p:nvSpPr>
          <p:spPr bwMode="auto">
            <a:xfrm>
              <a:off x="1862" y="1830"/>
              <a:ext cx="1" cy="16"/>
            </a:xfrm>
            <a:prstGeom prst="line">
              <a:avLst/>
            </a:prstGeom>
            <a:noFill/>
            <a:ln w="12700">
              <a:solidFill>
                <a:schemeClr val="tx2"/>
              </a:solidFill>
              <a:round/>
              <a:headEnd/>
              <a:tailEnd/>
            </a:ln>
            <a:effectLst/>
          </p:spPr>
          <p:txBody>
            <a:bodyPr/>
            <a:lstStyle/>
            <a:p>
              <a:endParaRPr lang="en-US"/>
            </a:p>
          </p:txBody>
        </p:sp>
        <p:sp>
          <p:nvSpPr>
            <p:cNvPr id="67401" name="Line 2889"/>
            <p:cNvSpPr>
              <a:spLocks noChangeShapeType="1"/>
            </p:cNvSpPr>
            <p:nvPr/>
          </p:nvSpPr>
          <p:spPr bwMode="auto">
            <a:xfrm>
              <a:off x="1862" y="1878"/>
              <a:ext cx="1" cy="16"/>
            </a:xfrm>
            <a:prstGeom prst="line">
              <a:avLst/>
            </a:prstGeom>
            <a:noFill/>
            <a:ln w="12700">
              <a:solidFill>
                <a:schemeClr val="tx2"/>
              </a:solidFill>
              <a:round/>
              <a:headEnd/>
              <a:tailEnd/>
            </a:ln>
            <a:effectLst/>
          </p:spPr>
          <p:txBody>
            <a:bodyPr/>
            <a:lstStyle/>
            <a:p>
              <a:endParaRPr lang="en-US"/>
            </a:p>
          </p:txBody>
        </p:sp>
        <p:sp>
          <p:nvSpPr>
            <p:cNvPr id="67402" name="Line 2890"/>
            <p:cNvSpPr>
              <a:spLocks noChangeShapeType="1"/>
            </p:cNvSpPr>
            <p:nvPr/>
          </p:nvSpPr>
          <p:spPr bwMode="auto">
            <a:xfrm>
              <a:off x="1862" y="1926"/>
              <a:ext cx="1" cy="16"/>
            </a:xfrm>
            <a:prstGeom prst="line">
              <a:avLst/>
            </a:prstGeom>
            <a:noFill/>
            <a:ln w="12700">
              <a:solidFill>
                <a:schemeClr val="tx2"/>
              </a:solidFill>
              <a:round/>
              <a:headEnd/>
              <a:tailEnd/>
            </a:ln>
            <a:effectLst/>
          </p:spPr>
          <p:txBody>
            <a:bodyPr/>
            <a:lstStyle/>
            <a:p>
              <a:endParaRPr lang="en-US"/>
            </a:p>
          </p:txBody>
        </p:sp>
        <p:sp>
          <p:nvSpPr>
            <p:cNvPr id="67403" name="Line 2891"/>
            <p:cNvSpPr>
              <a:spLocks noChangeShapeType="1"/>
            </p:cNvSpPr>
            <p:nvPr/>
          </p:nvSpPr>
          <p:spPr bwMode="auto">
            <a:xfrm>
              <a:off x="1862" y="1974"/>
              <a:ext cx="1" cy="16"/>
            </a:xfrm>
            <a:prstGeom prst="line">
              <a:avLst/>
            </a:prstGeom>
            <a:noFill/>
            <a:ln w="12700">
              <a:solidFill>
                <a:schemeClr val="tx2"/>
              </a:solidFill>
              <a:round/>
              <a:headEnd/>
              <a:tailEnd/>
            </a:ln>
            <a:effectLst/>
          </p:spPr>
          <p:txBody>
            <a:bodyPr/>
            <a:lstStyle/>
            <a:p>
              <a:endParaRPr lang="en-US"/>
            </a:p>
          </p:txBody>
        </p:sp>
        <p:sp>
          <p:nvSpPr>
            <p:cNvPr id="67404" name="Line 2892"/>
            <p:cNvSpPr>
              <a:spLocks noChangeShapeType="1"/>
            </p:cNvSpPr>
            <p:nvPr/>
          </p:nvSpPr>
          <p:spPr bwMode="auto">
            <a:xfrm>
              <a:off x="1862" y="2022"/>
              <a:ext cx="1" cy="16"/>
            </a:xfrm>
            <a:prstGeom prst="line">
              <a:avLst/>
            </a:prstGeom>
            <a:noFill/>
            <a:ln w="12700">
              <a:solidFill>
                <a:schemeClr val="tx2"/>
              </a:solidFill>
              <a:round/>
              <a:headEnd/>
              <a:tailEnd/>
            </a:ln>
            <a:effectLst/>
          </p:spPr>
          <p:txBody>
            <a:bodyPr/>
            <a:lstStyle/>
            <a:p>
              <a:endParaRPr lang="en-US"/>
            </a:p>
          </p:txBody>
        </p:sp>
        <p:sp>
          <p:nvSpPr>
            <p:cNvPr id="67405" name="Line 2893"/>
            <p:cNvSpPr>
              <a:spLocks noChangeShapeType="1"/>
            </p:cNvSpPr>
            <p:nvPr/>
          </p:nvSpPr>
          <p:spPr bwMode="auto">
            <a:xfrm>
              <a:off x="1862" y="2070"/>
              <a:ext cx="1" cy="15"/>
            </a:xfrm>
            <a:prstGeom prst="line">
              <a:avLst/>
            </a:prstGeom>
            <a:noFill/>
            <a:ln w="12700">
              <a:solidFill>
                <a:schemeClr val="tx2"/>
              </a:solidFill>
              <a:round/>
              <a:headEnd/>
              <a:tailEnd/>
            </a:ln>
            <a:effectLst/>
          </p:spPr>
          <p:txBody>
            <a:bodyPr/>
            <a:lstStyle/>
            <a:p>
              <a:endParaRPr lang="en-US"/>
            </a:p>
          </p:txBody>
        </p:sp>
        <p:sp>
          <p:nvSpPr>
            <p:cNvPr id="67406" name="Line 2894"/>
            <p:cNvSpPr>
              <a:spLocks noChangeShapeType="1"/>
            </p:cNvSpPr>
            <p:nvPr/>
          </p:nvSpPr>
          <p:spPr bwMode="auto">
            <a:xfrm>
              <a:off x="1862" y="2117"/>
              <a:ext cx="1" cy="16"/>
            </a:xfrm>
            <a:prstGeom prst="line">
              <a:avLst/>
            </a:prstGeom>
            <a:noFill/>
            <a:ln w="12700">
              <a:solidFill>
                <a:schemeClr val="tx2"/>
              </a:solidFill>
              <a:round/>
              <a:headEnd/>
              <a:tailEnd/>
            </a:ln>
            <a:effectLst/>
          </p:spPr>
          <p:txBody>
            <a:bodyPr/>
            <a:lstStyle/>
            <a:p>
              <a:endParaRPr lang="en-US"/>
            </a:p>
          </p:txBody>
        </p:sp>
        <p:sp>
          <p:nvSpPr>
            <p:cNvPr id="67407" name="Line 2895"/>
            <p:cNvSpPr>
              <a:spLocks noChangeShapeType="1"/>
            </p:cNvSpPr>
            <p:nvPr/>
          </p:nvSpPr>
          <p:spPr bwMode="auto">
            <a:xfrm>
              <a:off x="1862" y="2165"/>
              <a:ext cx="1" cy="16"/>
            </a:xfrm>
            <a:prstGeom prst="line">
              <a:avLst/>
            </a:prstGeom>
            <a:noFill/>
            <a:ln w="12700">
              <a:solidFill>
                <a:schemeClr val="tx2"/>
              </a:solidFill>
              <a:round/>
              <a:headEnd/>
              <a:tailEnd/>
            </a:ln>
            <a:effectLst/>
          </p:spPr>
          <p:txBody>
            <a:bodyPr/>
            <a:lstStyle/>
            <a:p>
              <a:endParaRPr lang="en-US"/>
            </a:p>
          </p:txBody>
        </p:sp>
        <p:sp>
          <p:nvSpPr>
            <p:cNvPr id="67408" name="Line 2896"/>
            <p:cNvSpPr>
              <a:spLocks noChangeShapeType="1"/>
            </p:cNvSpPr>
            <p:nvPr/>
          </p:nvSpPr>
          <p:spPr bwMode="auto">
            <a:xfrm>
              <a:off x="1862" y="2213"/>
              <a:ext cx="1" cy="16"/>
            </a:xfrm>
            <a:prstGeom prst="line">
              <a:avLst/>
            </a:prstGeom>
            <a:noFill/>
            <a:ln w="12700">
              <a:solidFill>
                <a:schemeClr val="tx2"/>
              </a:solidFill>
              <a:round/>
              <a:headEnd/>
              <a:tailEnd/>
            </a:ln>
            <a:effectLst/>
          </p:spPr>
          <p:txBody>
            <a:bodyPr/>
            <a:lstStyle/>
            <a:p>
              <a:endParaRPr lang="en-US"/>
            </a:p>
          </p:txBody>
        </p:sp>
        <p:sp>
          <p:nvSpPr>
            <p:cNvPr id="67409" name="Line 2897"/>
            <p:cNvSpPr>
              <a:spLocks noChangeShapeType="1"/>
            </p:cNvSpPr>
            <p:nvPr/>
          </p:nvSpPr>
          <p:spPr bwMode="auto">
            <a:xfrm>
              <a:off x="1862" y="2261"/>
              <a:ext cx="1" cy="16"/>
            </a:xfrm>
            <a:prstGeom prst="line">
              <a:avLst/>
            </a:prstGeom>
            <a:noFill/>
            <a:ln w="12700">
              <a:solidFill>
                <a:schemeClr val="tx2"/>
              </a:solidFill>
              <a:round/>
              <a:headEnd/>
              <a:tailEnd/>
            </a:ln>
            <a:effectLst/>
          </p:spPr>
          <p:txBody>
            <a:bodyPr/>
            <a:lstStyle/>
            <a:p>
              <a:endParaRPr lang="en-US"/>
            </a:p>
          </p:txBody>
        </p:sp>
        <p:sp>
          <p:nvSpPr>
            <p:cNvPr id="67410" name="Line 2898"/>
            <p:cNvSpPr>
              <a:spLocks noChangeShapeType="1"/>
            </p:cNvSpPr>
            <p:nvPr/>
          </p:nvSpPr>
          <p:spPr bwMode="auto">
            <a:xfrm>
              <a:off x="1862" y="2309"/>
              <a:ext cx="1" cy="16"/>
            </a:xfrm>
            <a:prstGeom prst="line">
              <a:avLst/>
            </a:prstGeom>
            <a:noFill/>
            <a:ln w="12700">
              <a:solidFill>
                <a:schemeClr val="tx2"/>
              </a:solidFill>
              <a:round/>
              <a:headEnd/>
              <a:tailEnd/>
            </a:ln>
            <a:effectLst/>
          </p:spPr>
          <p:txBody>
            <a:bodyPr/>
            <a:lstStyle/>
            <a:p>
              <a:endParaRPr lang="en-US"/>
            </a:p>
          </p:txBody>
        </p:sp>
        <p:sp>
          <p:nvSpPr>
            <p:cNvPr id="67411" name="Line 2899"/>
            <p:cNvSpPr>
              <a:spLocks noChangeShapeType="1"/>
            </p:cNvSpPr>
            <p:nvPr/>
          </p:nvSpPr>
          <p:spPr bwMode="auto">
            <a:xfrm>
              <a:off x="1862" y="2357"/>
              <a:ext cx="1" cy="16"/>
            </a:xfrm>
            <a:prstGeom prst="line">
              <a:avLst/>
            </a:prstGeom>
            <a:noFill/>
            <a:ln w="12700">
              <a:solidFill>
                <a:schemeClr val="tx2"/>
              </a:solidFill>
              <a:round/>
              <a:headEnd/>
              <a:tailEnd/>
            </a:ln>
            <a:effectLst/>
          </p:spPr>
          <p:txBody>
            <a:bodyPr/>
            <a:lstStyle/>
            <a:p>
              <a:endParaRPr lang="en-US"/>
            </a:p>
          </p:txBody>
        </p:sp>
        <p:sp>
          <p:nvSpPr>
            <p:cNvPr id="67412" name="Line 2900"/>
            <p:cNvSpPr>
              <a:spLocks noChangeShapeType="1"/>
            </p:cNvSpPr>
            <p:nvPr/>
          </p:nvSpPr>
          <p:spPr bwMode="auto">
            <a:xfrm>
              <a:off x="1862" y="2405"/>
              <a:ext cx="1" cy="16"/>
            </a:xfrm>
            <a:prstGeom prst="line">
              <a:avLst/>
            </a:prstGeom>
            <a:noFill/>
            <a:ln w="12700">
              <a:solidFill>
                <a:schemeClr val="tx2"/>
              </a:solidFill>
              <a:round/>
              <a:headEnd/>
              <a:tailEnd/>
            </a:ln>
            <a:effectLst/>
          </p:spPr>
          <p:txBody>
            <a:bodyPr/>
            <a:lstStyle/>
            <a:p>
              <a:endParaRPr lang="en-US"/>
            </a:p>
          </p:txBody>
        </p:sp>
        <p:sp>
          <p:nvSpPr>
            <p:cNvPr id="67413" name="Line 2901"/>
            <p:cNvSpPr>
              <a:spLocks noChangeShapeType="1"/>
            </p:cNvSpPr>
            <p:nvPr/>
          </p:nvSpPr>
          <p:spPr bwMode="auto">
            <a:xfrm>
              <a:off x="1862" y="2452"/>
              <a:ext cx="1" cy="16"/>
            </a:xfrm>
            <a:prstGeom prst="line">
              <a:avLst/>
            </a:prstGeom>
            <a:noFill/>
            <a:ln w="12700">
              <a:solidFill>
                <a:schemeClr val="tx2"/>
              </a:solidFill>
              <a:round/>
              <a:headEnd/>
              <a:tailEnd/>
            </a:ln>
            <a:effectLst/>
          </p:spPr>
          <p:txBody>
            <a:bodyPr/>
            <a:lstStyle/>
            <a:p>
              <a:endParaRPr lang="en-US"/>
            </a:p>
          </p:txBody>
        </p:sp>
        <p:sp>
          <p:nvSpPr>
            <p:cNvPr id="67414" name="Line 2902"/>
            <p:cNvSpPr>
              <a:spLocks noChangeShapeType="1"/>
            </p:cNvSpPr>
            <p:nvPr/>
          </p:nvSpPr>
          <p:spPr bwMode="auto">
            <a:xfrm>
              <a:off x="1862" y="2500"/>
              <a:ext cx="1" cy="16"/>
            </a:xfrm>
            <a:prstGeom prst="line">
              <a:avLst/>
            </a:prstGeom>
            <a:noFill/>
            <a:ln w="12700">
              <a:solidFill>
                <a:schemeClr val="tx2"/>
              </a:solidFill>
              <a:round/>
              <a:headEnd/>
              <a:tailEnd/>
            </a:ln>
            <a:effectLst/>
          </p:spPr>
          <p:txBody>
            <a:bodyPr/>
            <a:lstStyle/>
            <a:p>
              <a:endParaRPr lang="en-US"/>
            </a:p>
          </p:txBody>
        </p:sp>
        <p:sp>
          <p:nvSpPr>
            <p:cNvPr id="67415" name="Line 2903"/>
            <p:cNvSpPr>
              <a:spLocks noChangeShapeType="1"/>
            </p:cNvSpPr>
            <p:nvPr/>
          </p:nvSpPr>
          <p:spPr bwMode="auto">
            <a:xfrm>
              <a:off x="1862" y="2548"/>
              <a:ext cx="1" cy="16"/>
            </a:xfrm>
            <a:prstGeom prst="line">
              <a:avLst/>
            </a:prstGeom>
            <a:noFill/>
            <a:ln w="12700">
              <a:solidFill>
                <a:schemeClr val="tx2"/>
              </a:solidFill>
              <a:round/>
              <a:headEnd/>
              <a:tailEnd/>
            </a:ln>
            <a:effectLst/>
          </p:spPr>
          <p:txBody>
            <a:bodyPr/>
            <a:lstStyle/>
            <a:p>
              <a:endParaRPr lang="en-US"/>
            </a:p>
          </p:txBody>
        </p:sp>
        <p:sp>
          <p:nvSpPr>
            <p:cNvPr id="67416" name="Line 2904"/>
            <p:cNvSpPr>
              <a:spLocks noChangeShapeType="1"/>
            </p:cNvSpPr>
            <p:nvPr/>
          </p:nvSpPr>
          <p:spPr bwMode="auto">
            <a:xfrm>
              <a:off x="1862" y="2596"/>
              <a:ext cx="1" cy="16"/>
            </a:xfrm>
            <a:prstGeom prst="line">
              <a:avLst/>
            </a:prstGeom>
            <a:noFill/>
            <a:ln w="12700">
              <a:solidFill>
                <a:schemeClr val="tx2"/>
              </a:solidFill>
              <a:round/>
              <a:headEnd/>
              <a:tailEnd/>
            </a:ln>
            <a:effectLst/>
          </p:spPr>
          <p:txBody>
            <a:bodyPr/>
            <a:lstStyle/>
            <a:p>
              <a:endParaRPr lang="en-US"/>
            </a:p>
          </p:txBody>
        </p:sp>
        <p:sp>
          <p:nvSpPr>
            <p:cNvPr id="67417" name="Line 2905"/>
            <p:cNvSpPr>
              <a:spLocks noChangeShapeType="1"/>
            </p:cNvSpPr>
            <p:nvPr/>
          </p:nvSpPr>
          <p:spPr bwMode="auto">
            <a:xfrm>
              <a:off x="1862" y="2644"/>
              <a:ext cx="1" cy="16"/>
            </a:xfrm>
            <a:prstGeom prst="line">
              <a:avLst/>
            </a:prstGeom>
            <a:noFill/>
            <a:ln w="12700">
              <a:solidFill>
                <a:schemeClr val="tx2"/>
              </a:solidFill>
              <a:round/>
              <a:headEnd/>
              <a:tailEnd/>
            </a:ln>
            <a:effectLst/>
          </p:spPr>
          <p:txBody>
            <a:bodyPr/>
            <a:lstStyle/>
            <a:p>
              <a:endParaRPr lang="en-US"/>
            </a:p>
          </p:txBody>
        </p:sp>
        <p:sp>
          <p:nvSpPr>
            <p:cNvPr id="67418" name="Line 2906"/>
            <p:cNvSpPr>
              <a:spLocks noChangeShapeType="1"/>
            </p:cNvSpPr>
            <p:nvPr/>
          </p:nvSpPr>
          <p:spPr bwMode="auto">
            <a:xfrm>
              <a:off x="1862" y="2692"/>
              <a:ext cx="1" cy="16"/>
            </a:xfrm>
            <a:prstGeom prst="line">
              <a:avLst/>
            </a:prstGeom>
            <a:noFill/>
            <a:ln w="12700">
              <a:solidFill>
                <a:schemeClr val="tx2"/>
              </a:solidFill>
              <a:round/>
              <a:headEnd/>
              <a:tailEnd/>
            </a:ln>
            <a:effectLst/>
          </p:spPr>
          <p:txBody>
            <a:bodyPr/>
            <a:lstStyle/>
            <a:p>
              <a:endParaRPr lang="en-US"/>
            </a:p>
          </p:txBody>
        </p:sp>
        <p:sp>
          <p:nvSpPr>
            <p:cNvPr id="67419" name="Line 2907"/>
            <p:cNvSpPr>
              <a:spLocks noChangeShapeType="1"/>
            </p:cNvSpPr>
            <p:nvPr/>
          </p:nvSpPr>
          <p:spPr bwMode="auto">
            <a:xfrm>
              <a:off x="1862" y="2740"/>
              <a:ext cx="1" cy="16"/>
            </a:xfrm>
            <a:prstGeom prst="line">
              <a:avLst/>
            </a:prstGeom>
            <a:noFill/>
            <a:ln w="12700">
              <a:solidFill>
                <a:schemeClr val="tx2"/>
              </a:solidFill>
              <a:round/>
              <a:headEnd/>
              <a:tailEnd/>
            </a:ln>
            <a:effectLst/>
          </p:spPr>
          <p:txBody>
            <a:bodyPr/>
            <a:lstStyle/>
            <a:p>
              <a:endParaRPr lang="en-US"/>
            </a:p>
          </p:txBody>
        </p:sp>
        <p:sp>
          <p:nvSpPr>
            <p:cNvPr id="67420" name="Line 2908"/>
            <p:cNvSpPr>
              <a:spLocks noChangeShapeType="1"/>
            </p:cNvSpPr>
            <p:nvPr/>
          </p:nvSpPr>
          <p:spPr bwMode="auto">
            <a:xfrm>
              <a:off x="1862" y="2788"/>
              <a:ext cx="1" cy="16"/>
            </a:xfrm>
            <a:prstGeom prst="line">
              <a:avLst/>
            </a:prstGeom>
            <a:noFill/>
            <a:ln w="12700">
              <a:solidFill>
                <a:schemeClr val="tx2"/>
              </a:solidFill>
              <a:round/>
              <a:headEnd/>
              <a:tailEnd/>
            </a:ln>
            <a:effectLst/>
          </p:spPr>
          <p:txBody>
            <a:bodyPr/>
            <a:lstStyle/>
            <a:p>
              <a:endParaRPr lang="en-US"/>
            </a:p>
          </p:txBody>
        </p:sp>
        <p:sp>
          <p:nvSpPr>
            <p:cNvPr id="67421" name="Line 2909"/>
            <p:cNvSpPr>
              <a:spLocks noChangeShapeType="1"/>
            </p:cNvSpPr>
            <p:nvPr/>
          </p:nvSpPr>
          <p:spPr bwMode="auto">
            <a:xfrm>
              <a:off x="1862" y="2835"/>
              <a:ext cx="1" cy="16"/>
            </a:xfrm>
            <a:prstGeom prst="line">
              <a:avLst/>
            </a:prstGeom>
            <a:noFill/>
            <a:ln w="12700">
              <a:solidFill>
                <a:schemeClr val="tx2"/>
              </a:solidFill>
              <a:round/>
              <a:headEnd/>
              <a:tailEnd/>
            </a:ln>
            <a:effectLst/>
          </p:spPr>
          <p:txBody>
            <a:bodyPr/>
            <a:lstStyle/>
            <a:p>
              <a:endParaRPr lang="en-US"/>
            </a:p>
          </p:txBody>
        </p:sp>
        <p:sp>
          <p:nvSpPr>
            <p:cNvPr id="67422" name="Line 2910"/>
            <p:cNvSpPr>
              <a:spLocks noChangeShapeType="1"/>
            </p:cNvSpPr>
            <p:nvPr/>
          </p:nvSpPr>
          <p:spPr bwMode="auto">
            <a:xfrm>
              <a:off x="1862" y="2883"/>
              <a:ext cx="1" cy="16"/>
            </a:xfrm>
            <a:prstGeom prst="line">
              <a:avLst/>
            </a:prstGeom>
            <a:noFill/>
            <a:ln w="12700">
              <a:solidFill>
                <a:schemeClr val="tx2"/>
              </a:solidFill>
              <a:round/>
              <a:headEnd/>
              <a:tailEnd/>
            </a:ln>
            <a:effectLst/>
          </p:spPr>
          <p:txBody>
            <a:bodyPr/>
            <a:lstStyle/>
            <a:p>
              <a:endParaRPr lang="en-US"/>
            </a:p>
          </p:txBody>
        </p:sp>
        <p:sp>
          <p:nvSpPr>
            <p:cNvPr id="67423" name="Line 2911"/>
            <p:cNvSpPr>
              <a:spLocks noChangeShapeType="1"/>
            </p:cNvSpPr>
            <p:nvPr/>
          </p:nvSpPr>
          <p:spPr bwMode="auto">
            <a:xfrm>
              <a:off x="1862" y="2931"/>
              <a:ext cx="1" cy="16"/>
            </a:xfrm>
            <a:prstGeom prst="line">
              <a:avLst/>
            </a:prstGeom>
            <a:noFill/>
            <a:ln w="12700">
              <a:solidFill>
                <a:schemeClr val="tx2"/>
              </a:solidFill>
              <a:round/>
              <a:headEnd/>
              <a:tailEnd/>
            </a:ln>
            <a:effectLst/>
          </p:spPr>
          <p:txBody>
            <a:bodyPr/>
            <a:lstStyle/>
            <a:p>
              <a:endParaRPr lang="en-US"/>
            </a:p>
          </p:txBody>
        </p:sp>
        <p:sp>
          <p:nvSpPr>
            <p:cNvPr id="67424" name="Line 2912"/>
            <p:cNvSpPr>
              <a:spLocks noChangeShapeType="1"/>
            </p:cNvSpPr>
            <p:nvPr/>
          </p:nvSpPr>
          <p:spPr bwMode="auto">
            <a:xfrm>
              <a:off x="1862" y="2979"/>
              <a:ext cx="1" cy="16"/>
            </a:xfrm>
            <a:prstGeom prst="line">
              <a:avLst/>
            </a:prstGeom>
            <a:noFill/>
            <a:ln w="12700">
              <a:solidFill>
                <a:schemeClr val="tx2"/>
              </a:solidFill>
              <a:round/>
              <a:headEnd/>
              <a:tailEnd/>
            </a:ln>
            <a:effectLst/>
          </p:spPr>
          <p:txBody>
            <a:bodyPr/>
            <a:lstStyle/>
            <a:p>
              <a:endParaRPr lang="en-US"/>
            </a:p>
          </p:txBody>
        </p:sp>
        <p:sp>
          <p:nvSpPr>
            <p:cNvPr id="67425" name="Line 2913"/>
            <p:cNvSpPr>
              <a:spLocks noChangeShapeType="1"/>
            </p:cNvSpPr>
            <p:nvPr/>
          </p:nvSpPr>
          <p:spPr bwMode="auto">
            <a:xfrm>
              <a:off x="1862" y="3027"/>
              <a:ext cx="1" cy="16"/>
            </a:xfrm>
            <a:prstGeom prst="line">
              <a:avLst/>
            </a:prstGeom>
            <a:noFill/>
            <a:ln w="12700">
              <a:solidFill>
                <a:schemeClr val="tx2"/>
              </a:solidFill>
              <a:round/>
              <a:headEnd/>
              <a:tailEnd/>
            </a:ln>
            <a:effectLst/>
          </p:spPr>
          <p:txBody>
            <a:bodyPr/>
            <a:lstStyle/>
            <a:p>
              <a:endParaRPr lang="en-US"/>
            </a:p>
          </p:txBody>
        </p:sp>
        <p:sp>
          <p:nvSpPr>
            <p:cNvPr id="67426" name="Line 2914"/>
            <p:cNvSpPr>
              <a:spLocks noChangeShapeType="1"/>
            </p:cNvSpPr>
            <p:nvPr/>
          </p:nvSpPr>
          <p:spPr bwMode="auto">
            <a:xfrm>
              <a:off x="1862" y="3075"/>
              <a:ext cx="1" cy="16"/>
            </a:xfrm>
            <a:prstGeom prst="line">
              <a:avLst/>
            </a:prstGeom>
            <a:noFill/>
            <a:ln w="12700">
              <a:solidFill>
                <a:schemeClr val="tx2"/>
              </a:solidFill>
              <a:round/>
              <a:headEnd/>
              <a:tailEnd/>
            </a:ln>
            <a:effectLst/>
          </p:spPr>
          <p:txBody>
            <a:bodyPr/>
            <a:lstStyle/>
            <a:p>
              <a:endParaRPr lang="en-US"/>
            </a:p>
          </p:txBody>
        </p:sp>
        <p:sp>
          <p:nvSpPr>
            <p:cNvPr id="67427" name="Line 2915"/>
            <p:cNvSpPr>
              <a:spLocks noChangeShapeType="1"/>
            </p:cNvSpPr>
            <p:nvPr/>
          </p:nvSpPr>
          <p:spPr bwMode="auto">
            <a:xfrm>
              <a:off x="1862" y="3123"/>
              <a:ext cx="1" cy="16"/>
            </a:xfrm>
            <a:prstGeom prst="line">
              <a:avLst/>
            </a:prstGeom>
            <a:noFill/>
            <a:ln w="12700">
              <a:solidFill>
                <a:schemeClr val="tx2"/>
              </a:solidFill>
              <a:round/>
              <a:headEnd/>
              <a:tailEnd/>
            </a:ln>
            <a:effectLst/>
          </p:spPr>
          <p:txBody>
            <a:bodyPr/>
            <a:lstStyle/>
            <a:p>
              <a:endParaRPr lang="en-US"/>
            </a:p>
          </p:txBody>
        </p:sp>
        <p:sp>
          <p:nvSpPr>
            <p:cNvPr id="67428" name="Line 2916"/>
            <p:cNvSpPr>
              <a:spLocks noChangeShapeType="1"/>
            </p:cNvSpPr>
            <p:nvPr/>
          </p:nvSpPr>
          <p:spPr bwMode="auto">
            <a:xfrm>
              <a:off x="1862" y="3171"/>
              <a:ext cx="1" cy="16"/>
            </a:xfrm>
            <a:prstGeom prst="line">
              <a:avLst/>
            </a:prstGeom>
            <a:noFill/>
            <a:ln w="12700">
              <a:solidFill>
                <a:schemeClr val="tx2"/>
              </a:solidFill>
              <a:round/>
              <a:headEnd/>
              <a:tailEnd/>
            </a:ln>
            <a:effectLst/>
          </p:spPr>
          <p:txBody>
            <a:bodyPr/>
            <a:lstStyle/>
            <a:p>
              <a:endParaRPr lang="en-US"/>
            </a:p>
          </p:txBody>
        </p:sp>
        <p:sp>
          <p:nvSpPr>
            <p:cNvPr id="67429" name="Line 2917"/>
            <p:cNvSpPr>
              <a:spLocks noChangeShapeType="1"/>
            </p:cNvSpPr>
            <p:nvPr/>
          </p:nvSpPr>
          <p:spPr bwMode="auto">
            <a:xfrm>
              <a:off x="1862" y="3218"/>
              <a:ext cx="1" cy="16"/>
            </a:xfrm>
            <a:prstGeom prst="line">
              <a:avLst/>
            </a:prstGeom>
            <a:noFill/>
            <a:ln w="12700">
              <a:solidFill>
                <a:schemeClr val="tx2"/>
              </a:solidFill>
              <a:round/>
              <a:headEnd/>
              <a:tailEnd/>
            </a:ln>
            <a:effectLst/>
          </p:spPr>
          <p:txBody>
            <a:bodyPr/>
            <a:lstStyle/>
            <a:p>
              <a:endParaRPr lang="en-US"/>
            </a:p>
          </p:txBody>
        </p:sp>
        <p:sp>
          <p:nvSpPr>
            <p:cNvPr id="67430" name="Line 2918"/>
            <p:cNvSpPr>
              <a:spLocks noChangeShapeType="1"/>
            </p:cNvSpPr>
            <p:nvPr/>
          </p:nvSpPr>
          <p:spPr bwMode="auto">
            <a:xfrm>
              <a:off x="1862" y="3266"/>
              <a:ext cx="1" cy="16"/>
            </a:xfrm>
            <a:prstGeom prst="line">
              <a:avLst/>
            </a:prstGeom>
            <a:noFill/>
            <a:ln w="12700">
              <a:solidFill>
                <a:schemeClr val="tx2"/>
              </a:solidFill>
              <a:round/>
              <a:headEnd/>
              <a:tailEnd/>
            </a:ln>
            <a:effectLst/>
          </p:spPr>
          <p:txBody>
            <a:bodyPr/>
            <a:lstStyle/>
            <a:p>
              <a:endParaRPr lang="en-US"/>
            </a:p>
          </p:txBody>
        </p:sp>
        <p:sp>
          <p:nvSpPr>
            <p:cNvPr id="67431" name="Line 2919"/>
            <p:cNvSpPr>
              <a:spLocks noChangeShapeType="1"/>
            </p:cNvSpPr>
            <p:nvPr/>
          </p:nvSpPr>
          <p:spPr bwMode="auto">
            <a:xfrm>
              <a:off x="1862" y="3314"/>
              <a:ext cx="1" cy="16"/>
            </a:xfrm>
            <a:prstGeom prst="line">
              <a:avLst/>
            </a:prstGeom>
            <a:noFill/>
            <a:ln w="12700">
              <a:solidFill>
                <a:schemeClr val="tx2"/>
              </a:solidFill>
              <a:round/>
              <a:headEnd/>
              <a:tailEnd/>
            </a:ln>
            <a:effectLst/>
          </p:spPr>
          <p:txBody>
            <a:bodyPr/>
            <a:lstStyle/>
            <a:p>
              <a:endParaRPr lang="en-US"/>
            </a:p>
          </p:txBody>
        </p:sp>
        <p:sp>
          <p:nvSpPr>
            <p:cNvPr id="67432" name="Line 2920"/>
            <p:cNvSpPr>
              <a:spLocks noChangeShapeType="1"/>
            </p:cNvSpPr>
            <p:nvPr/>
          </p:nvSpPr>
          <p:spPr bwMode="auto">
            <a:xfrm>
              <a:off x="1862" y="3362"/>
              <a:ext cx="1" cy="16"/>
            </a:xfrm>
            <a:prstGeom prst="line">
              <a:avLst/>
            </a:prstGeom>
            <a:noFill/>
            <a:ln w="12700">
              <a:solidFill>
                <a:schemeClr val="tx2"/>
              </a:solidFill>
              <a:round/>
              <a:headEnd/>
              <a:tailEnd/>
            </a:ln>
            <a:effectLst/>
          </p:spPr>
          <p:txBody>
            <a:bodyPr/>
            <a:lstStyle/>
            <a:p>
              <a:endParaRPr lang="en-US"/>
            </a:p>
          </p:txBody>
        </p:sp>
        <p:sp>
          <p:nvSpPr>
            <p:cNvPr id="67433" name="Line 2921"/>
            <p:cNvSpPr>
              <a:spLocks noChangeShapeType="1"/>
            </p:cNvSpPr>
            <p:nvPr/>
          </p:nvSpPr>
          <p:spPr bwMode="auto">
            <a:xfrm>
              <a:off x="1862" y="3410"/>
              <a:ext cx="1" cy="16"/>
            </a:xfrm>
            <a:prstGeom prst="line">
              <a:avLst/>
            </a:prstGeom>
            <a:noFill/>
            <a:ln w="12700">
              <a:solidFill>
                <a:schemeClr val="tx2"/>
              </a:solidFill>
              <a:round/>
              <a:headEnd/>
              <a:tailEnd/>
            </a:ln>
            <a:effectLst/>
          </p:spPr>
          <p:txBody>
            <a:bodyPr/>
            <a:lstStyle/>
            <a:p>
              <a:endParaRPr lang="en-US"/>
            </a:p>
          </p:txBody>
        </p:sp>
        <p:sp>
          <p:nvSpPr>
            <p:cNvPr id="67434" name="Line 2922"/>
            <p:cNvSpPr>
              <a:spLocks noChangeShapeType="1"/>
            </p:cNvSpPr>
            <p:nvPr/>
          </p:nvSpPr>
          <p:spPr bwMode="auto">
            <a:xfrm>
              <a:off x="1862" y="3458"/>
              <a:ext cx="1" cy="16"/>
            </a:xfrm>
            <a:prstGeom prst="line">
              <a:avLst/>
            </a:prstGeom>
            <a:noFill/>
            <a:ln w="12700">
              <a:solidFill>
                <a:schemeClr val="tx2"/>
              </a:solidFill>
              <a:round/>
              <a:headEnd/>
              <a:tailEnd/>
            </a:ln>
            <a:effectLst/>
          </p:spPr>
          <p:txBody>
            <a:bodyPr/>
            <a:lstStyle/>
            <a:p>
              <a:endParaRPr lang="en-US"/>
            </a:p>
          </p:txBody>
        </p:sp>
        <p:sp>
          <p:nvSpPr>
            <p:cNvPr id="67435" name="Line 2923"/>
            <p:cNvSpPr>
              <a:spLocks noChangeShapeType="1"/>
            </p:cNvSpPr>
            <p:nvPr/>
          </p:nvSpPr>
          <p:spPr bwMode="auto">
            <a:xfrm>
              <a:off x="1862" y="3506"/>
              <a:ext cx="1" cy="16"/>
            </a:xfrm>
            <a:prstGeom prst="line">
              <a:avLst/>
            </a:prstGeom>
            <a:noFill/>
            <a:ln w="12700">
              <a:solidFill>
                <a:schemeClr val="tx2"/>
              </a:solidFill>
              <a:round/>
              <a:headEnd/>
              <a:tailEnd/>
            </a:ln>
            <a:effectLst/>
          </p:spPr>
          <p:txBody>
            <a:bodyPr/>
            <a:lstStyle/>
            <a:p>
              <a:endParaRPr lang="en-US"/>
            </a:p>
          </p:txBody>
        </p:sp>
        <p:sp>
          <p:nvSpPr>
            <p:cNvPr id="67436" name="Line 2924"/>
            <p:cNvSpPr>
              <a:spLocks noChangeShapeType="1"/>
            </p:cNvSpPr>
            <p:nvPr/>
          </p:nvSpPr>
          <p:spPr bwMode="auto">
            <a:xfrm>
              <a:off x="1862" y="3554"/>
              <a:ext cx="1" cy="16"/>
            </a:xfrm>
            <a:prstGeom prst="line">
              <a:avLst/>
            </a:prstGeom>
            <a:noFill/>
            <a:ln w="12700">
              <a:solidFill>
                <a:schemeClr val="tx2"/>
              </a:solidFill>
              <a:round/>
              <a:headEnd/>
              <a:tailEnd/>
            </a:ln>
            <a:effectLst/>
          </p:spPr>
          <p:txBody>
            <a:bodyPr/>
            <a:lstStyle/>
            <a:p>
              <a:endParaRPr lang="en-US"/>
            </a:p>
          </p:txBody>
        </p:sp>
        <p:sp>
          <p:nvSpPr>
            <p:cNvPr id="67437" name="Line 2925"/>
            <p:cNvSpPr>
              <a:spLocks noChangeShapeType="1"/>
            </p:cNvSpPr>
            <p:nvPr/>
          </p:nvSpPr>
          <p:spPr bwMode="auto">
            <a:xfrm>
              <a:off x="2125" y="1351"/>
              <a:ext cx="1" cy="16"/>
            </a:xfrm>
            <a:prstGeom prst="line">
              <a:avLst/>
            </a:prstGeom>
            <a:noFill/>
            <a:ln w="12700">
              <a:solidFill>
                <a:schemeClr val="tx2"/>
              </a:solidFill>
              <a:round/>
              <a:headEnd/>
              <a:tailEnd/>
            </a:ln>
            <a:effectLst/>
          </p:spPr>
          <p:txBody>
            <a:bodyPr/>
            <a:lstStyle/>
            <a:p>
              <a:endParaRPr lang="en-US"/>
            </a:p>
          </p:txBody>
        </p:sp>
        <p:sp>
          <p:nvSpPr>
            <p:cNvPr id="67438" name="Line 2926"/>
            <p:cNvSpPr>
              <a:spLocks noChangeShapeType="1"/>
            </p:cNvSpPr>
            <p:nvPr/>
          </p:nvSpPr>
          <p:spPr bwMode="auto">
            <a:xfrm>
              <a:off x="2125" y="1399"/>
              <a:ext cx="1" cy="16"/>
            </a:xfrm>
            <a:prstGeom prst="line">
              <a:avLst/>
            </a:prstGeom>
            <a:noFill/>
            <a:ln w="12700">
              <a:solidFill>
                <a:schemeClr val="tx2"/>
              </a:solidFill>
              <a:round/>
              <a:headEnd/>
              <a:tailEnd/>
            </a:ln>
            <a:effectLst/>
          </p:spPr>
          <p:txBody>
            <a:bodyPr/>
            <a:lstStyle/>
            <a:p>
              <a:endParaRPr lang="en-US"/>
            </a:p>
          </p:txBody>
        </p:sp>
        <p:sp>
          <p:nvSpPr>
            <p:cNvPr id="67439" name="Line 2927"/>
            <p:cNvSpPr>
              <a:spLocks noChangeShapeType="1"/>
            </p:cNvSpPr>
            <p:nvPr/>
          </p:nvSpPr>
          <p:spPr bwMode="auto">
            <a:xfrm>
              <a:off x="2125" y="1447"/>
              <a:ext cx="1" cy="16"/>
            </a:xfrm>
            <a:prstGeom prst="line">
              <a:avLst/>
            </a:prstGeom>
            <a:noFill/>
            <a:ln w="12700">
              <a:solidFill>
                <a:schemeClr val="tx2"/>
              </a:solidFill>
              <a:round/>
              <a:headEnd/>
              <a:tailEnd/>
            </a:ln>
            <a:effectLst/>
          </p:spPr>
          <p:txBody>
            <a:bodyPr/>
            <a:lstStyle/>
            <a:p>
              <a:endParaRPr lang="en-US"/>
            </a:p>
          </p:txBody>
        </p:sp>
        <p:sp>
          <p:nvSpPr>
            <p:cNvPr id="67440" name="Line 2928"/>
            <p:cNvSpPr>
              <a:spLocks noChangeShapeType="1"/>
            </p:cNvSpPr>
            <p:nvPr/>
          </p:nvSpPr>
          <p:spPr bwMode="auto">
            <a:xfrm>
              <a:off x="2125" y="1495"/>
              <a:ext cx="1" cy="16"/>
            </a:xfrm>
            <a:prstGeom prst="line">
              <a:avLst/>
            </a:prstGeom>
            <a:noFill/>
            <a:ln w="12700">
              <a:solidFill>
                <a:schemeClr val="tx2"/>
              </a:solidFill>
              <a:round/>
              <a:headEnd/>
              <a:tailEnd/>
            </a:ln>
            <a:effectLst/>
          </p:spPr>
          <p:txBody>
            <a:bodyPr/>
            <a:lstStyle/>
            <a:p>
              <a:endParaRPr lang="en-US"/>
            </a:p>
          </p:txBody>
        </p:sp>
        <p:sp>
          <p:nvSpPr>
            <p:cNvPr id="67441" name="Line 2929"/>
            <p:cNvSpPr>
              <a:spLocks noChangeShapeType="1"/>
            </p:cNvSpPr>
            <p:nvPr/>
          </p:nvSpPr>
          <p:spPr bwMode="auto">
            <a:xfrm>
              <a:off x="2125" y="1543"/>
              <a:ext cx="1" cy="16"/>
            </a:xfrm>
            <a:prstGeom prst="line">
              <a:avLst/>
            </a:prstGeom>
            <a:noFill/>
            <a:ln w="12700">
              <a:solidFill>
                <a:schemeClr val="tx2"/>
              </a:solidFill>
              <a:round/>
              <a:headEnd/>
              <a:tailEnd/>
            </a:ln>
            <a:effectLst/>
          </p:spPr>
          <p:txBody>
            <a:bodyPr/>
            <a:lstStyle/>
            <a:p>
              <a:endParaRPr lang="en-US"/>
            </a:p>
          </p:txBody>
        </p:sp>
        <p:sp>
          <p:nvSpPr>
            <p:cNvPr id="67442" name="Line 2930"/>
            <p:cNvSpPr>
              <a:spLocks noChangeShapeType="1"/>
            </p:cNvSpPr>
            <p:nvPr/>
          </p:nvSpPr>
          <p:spPr bwMode="auto">
            <a:xfrm>
              <a:off x="2125" y="1591"/>
              <a:ext cx="1" cy="16"/>
            </a:xfrm>
            <a:prstGeom prst="line">
              <a:avLst/>
            </a:prstGeom>
            <a:noFill/>
            <a:ln w="12700">
              <a:solidFill>
                <a:schemeClr val="tx2"/>
              </a:solidFill>
              <a:round/>
              <a:headEnd/>
              <a:tailEnd/>
            </a:ln>
            <a:effectLst/>
          </p:spPr>
          <p:txBody>
            <a:bodyPr/>
            <a:lstStyle/>
            <a:p>
              <a:endParaRPr lang="en-US"/>
            </a:p>
          </p:txBody>
        </p:sp>
        <p:sp>
          <p:nvSpPr>
            <p:cNvPr id="67443" name="Line 2931"/>
            <p:cNvSpPr>
              <a:spLocks noChangeShapeType="1"/>
            </p:cNvSpPr>
            <p:nvPr/>
          </p:nvSpPr>
          <p:spPr bwMode="auto">
            <a:xfrm>
              <a:off x="2125" y="1639"/>
              <a:ext cx="1" cy="16"/>
            </a:xfrm>
            <a:prstGeom prst="line">
              <a:avLst/>
            </a:prstGeom>
            <a:noFill/>
            <a:ln w="12700">
              <a:solidFill>
                <a:schemeClr val="tx2"/>
              </a:solidFill>
              <a:round/>
              <a:headEnd/>
              <a:tailEnd/>
            </a:ln>
            <a:effectLst/>
          </p:spPr>
          <p:txBody>
            <a:bodyPr/>
            <a:lstStyle/>
            <a:p>
              <a:endParaRPr lang="en-US"/>
            </a:p>
          </p:txBody>
        </p:sp>
        <p:sp>
          <p:nvSpPr>
            <p:cNvPr id="67444" name="Line 2932"/>
            <p:cNvSpPr>
              <a:spLocks noChangeShapeType="1"/>
            </p:cNvSpPr>
            <p:nvPr/>
          </p:nvSpPr>
          <p:spPr bwMode="auto">
            <a:xfrm>
              <a:off x="2125" y="1687"/>
              <a:ext cx="1" cy="15"/>
            </a:xfrm>
            <a:prstGeom prst="line">
              <a:avLst/>
            </a:prstGeom>
            <a:noFill/>
            <a:ln w="12700">
              <a:solidFill>
                <a:schemeClr val="tx2"/>
              </a:solidFill>
              <a:round/>
              <a:headEnd/>
              <a:tailEnd/>
            </a:ln>
            <a:effectLst/>
          </p:spPr>
          <p:txBody>
            <a:bodyPr/>
            <a:lstStyle/>
            <a:p>
              <a:endParaRPr lang="en-US"/>
            </a:p>
          </p:txBody>
        </p:sp>
        <p:sp>
          <p:nvSpPr>
            <p:cNvPr id="67445" name="Line 2933"/>
            <p:cNvSpPr>
              <a:spLocks noChangeShapeType="1"/>
            </p:cNvSpPr>
            <p:nvPr/>
          </p:nvSpPr>
          <p:spPr bwMode="auto">
            <a:xfrm>
              <a:off x="2125" y="1734"/>
              <a:ext cx="1" cy="16"/>
            </a:xfrm>
            <a:prstGeom prst="line">
              <a:avLst/>
            </a:prstGeom>
            <a:noFill/>
            <a:ln w="12700">
              <a:solidFill>
                <a:schemeClr val="tx2"/>
              </a:solidFill>
              <a:round/>
              <a:headEnd/>
              <a:tailEnd/>
            </a:ln>
            <a:effectLst/>
          </p:spPr>
          <p:txBody>
            <a:bodyPr/>
            <a:lstStyle/>
            <a:p>
              <a:endParaRPr lang="en-US"/>
            </a:p>
          </p:txBody>
        </p:sp>
        <p:sp>
          <p:nvSpPr>
            <p:cNvPr id="67446" name="Line 2934"/>
            <p:cNvSpPr>
              <a:spLocks noChangeShapeType="1"/>
            </p:cNvSpPr>
            <p:nvPr/>
          </p:nvSpPr>
          <p:spPr bwMode="auto">
            <a:xfrm>
              <a:off x="2125" y="1782"/>
              <a:ext cx="1" cy="16"/>
            </a:xfrm>
            <a:prstGeom prst="line">
              <a:avLst/>
            </a:prstGeom>
            <a:noFill/>
            <a:ln w="12700">
              <a:solidFill>
                <a:schemeClr val="tx2"/>
              </a:solidFill>
              <a:round/>
              <a:headEnd/>
              <a:tailEnd/>
            </a:ln>
            <a:effectLst/>
          </p:spPr>
          <p:txBody>
            <a:bodyPr/>
            <a:lstStyle/>
            <a:p>
              <a:endParaRPr lang="en-US"/>
            </a:p>
          </p:txBody>
        </p:sp>
        <p:sp>
          <p:nvSpPr>
            <p:cNvPr id="67447" name="Line 2935"/>
            <p:cNvSpPr>
              <a:spLocks noChangeShapeType="1"/>
            </p:cNvSpPr>
            <p:nvPr/>
          </p:nvSpPr>
          <p:spPr bwMode="auto">
            <a:xfrm>
              <a:off x="2125" y="1830"/>
              <a:ext cx="1" cy="16"/>
            </a:xfrm>
            <a:prstGeom prst="line">
              <a:avLst/>
            </a:prstGeom>
            <a:noFill/>
            <a:ln w="12700">
              <a:solidFill>
                <a:schemeClr val="tx2"/>
              </a:solidFill>
              <a:round/>
              <a:headEnd/>
              <a:tailEnd/>
            </a:ln>
            <a:effectLst/>
          </p:spPr>
          <p:txBody>
            <a:bodyPr/>
            <a:lstStyle/>
            <a:p>
              <a:endParaRPr lang="en-US"/>
            </a:p>
          </p:txBody>
        </p:sp>
        <p:sp>
          <p:nvSpPr>
            <p:cNvPr id="67448" name="Line 2936"/>
            <p:cNvSpPr>
              <a:spLocks noChangeShapeType="1"/>
            </p:cNvSpPr>
            <p:nvPr/>
          </p:nvSpPr>
          <p:spPr bwMode="auto">
            <a:xfrm>
              <a:off x="2125" y="1878"/>
              <a:ext cx="1" cy="16"/>
            </a:xfrm>
            <a:prstGeom prst="line">
              <a:avLst/>
            </a:prstGeom>
            <a:noFill/>
            <a:ln w="12700">
              <a:solidFill>
                <a:schemeClr val="tx2"/>
              </a:solidFill>
              <a:round/>
              <a:headEnd/>
              <a:tailEnd/>
            </a:ln>
            <a:effectLst/>
          </p:spPr>
          <p:txBody>
            <a:bodyPr/>
            <a:lstStyle/>
            <a:p>
              <a:endParaRPr lang="en-US"/>
            </a:p>
          </p:txBody>
        </p:sp>
        <p:sp>
          <p:nvSpPr>
            <p:cNvPr id="67449" name="Line 2937"/>
            <p:cNvSpPr>
              <a:spLocks noChangeShapeType="1"/>
            </p:cNvSpPr>
            <p:nvPr/>
          </p:nvSpPr>
          <p:spPr bwMode="auto">
            <a:xfrm>
              <a:off x="2125" y="1926"/>
              <a:ext cx="1" cy="16"/>
            </a:xfrm>
            <a:prstGeom prst="line">
              <a:avLst/>
            </a:prstGeom>
            <a:noFill/>
            <a:ln w="12700">
              <a:solidFill>
                <a:schemeClr val="tx2"/>
              </a:solidFill>
              <a:round/>
              <a:headEnd/>
              <a:tailEnd/>
            </a:ln>
            <a:effectLst/>
          </p:spPr>
          <p:txBody>
            <a:bodyPr/>
            <a:lstStyle/>
            <a:p>
              <a:endParaRPr lang="en-US"/>
            </a:p>
          </p:txBody>
        </p:sp>
        <p:sp>
          <p:nvSpPr>
            <p:cNvPr id="67450" name="Line 2938"/>
            <p:cNvSpPr>
              <a:spLocks noChangeShapeType="1"/>
            </p:cNvSpPr>
            <p:nvPr/>
          </p:nvSpPr>
          <p:spPr bwMode="auto">
            <a:xfrm>
              <a:off x="2125" y="1974"/>
              <a:ext cx="1" cy="16"/>
            </a:xfrm>
            <a:prstGeom prst="line">
              <a:avLst/>
            </a:prstGeom>
            <a:noFill/>
            <a:ln w="12700">
              <a:solidFill>
                <a:schemeClr val="tx2"/>
              </a:solidFill>
              <a:round/>
              <a:headEnd/>
              <a:tailEnd/>
            </a:ln>
            <a:effectLst/>
          </p:spPr>
          <p:txBody>
            <a:bodyPr/>
            <a:lstStyle/>
            <a:p>
              <a:endParaRPr lang="en-US"/>
            </a:p>
          </p:txBody>
        </p:sp>
        <p:sp>
          <p:nvSpPr>
            <p:cNvPr id="67451" name="Line 2939"/>
            <p:cNvSpPr>
              <a:spLocks noChangeShapeType="1"/>
            </p:cNvSpPr>
            <p:nvPr/>
          </p:nvSpPr>
          <p:spPr bwMode="auto">
            <a:xfrm>
              <a:off x="2125" y="2022"/>
              <a:ext cx="1" cy="16"/>
            </a:xfrm>
            <a:prstGeom prst="line">
              <a:avLst/>
            </a:prstGeom>
            <a:noFill/>
            <a:ln w="12700">
              <a:solidFill>
                <a:schemeClr val="tx2"/>
              </a:solidFill>
              <a:round/>
              <a:headEnd/>
              <a:tailEnd/>
            </a:ln>
            <a:effectLst/>
          </p:spPr>
          <p:txBody>
            <a:bodyPr/>
            <a:lstStyle/>
            <a:p>
              <a:endParaRPr lang="en-US"/>
            </a:p>
          </p:txBody>
        </p:sp>
        <p:sp>
          <p:nvSpPr>
            <p:cNvPr id="67452" name="Line 2940"/>
            <p:cNvSpPr>
              <a:spLocks noChangeShapeType="1"/>
            </p:cNvSpPr>
            <p:nvPr/>
          </p:nvSpPr>
          <p:spPr bwMode="auto">
            <a:xfrm>
              <a:off x="2125" y="2070"/>
              <a:ext cx="1" cy="15"/>
            </a:xfrm>
            <a:prstGeom prst="line">
              <a:avLst/>
            </a:prstGeom>
            <a:noFill/>
            <a:ln w="12700">
              <a:solidFill>
                <a:schemeClr val="tx2"/>
              </a:solidFill>
              <a:round/>
              <a:headEnd/>
              <a:tailEnd/>
            </a:ln>
            <a:effectLst/>
          </p:spPr>
          <p:txBody>
            <a:bodyPr/>
            <a:lstStyle/>
            <a:p>
              <a:endParaRPr lang="en-US"/>
            </a:p>
          </p:txBody>
        </p:sp>
        <p:sp>
          <p:nvSpPr>
            <p:cNvPr id="67453" name="Line 2941"/>
            <p:cNvSpPr>
              <a:spLocks noChangeShapeType="1"/>
            </p:cNvSpPr>
            <p:nvPr/>
          </p:nvSpPr>
          <p:spPr bwMode="auto">
            <a:xfrm>
              <a:off x="2125" y="2117"/>
              <a:ext cx="1" cy="16"/>
            </a:xfrm>
            <a:prstGeom prst="line">
              <a:avLst/>
            </a:prstGeom>
            <a:noFill/>
            <a:ln w="12700">
              <a:solidFill>
                <a:schemeClr val="tx2"/>
              </a:solidFill>
              <a:round/>
              <a:headEnd/>
              <a:tailEnd/>
            </a:ln>
            <a:effectLst/>
          </p:spPr>
          <p:txBody>
            <a:bodyPr/>
            <a:lstStyle/>
            <a:p>
              <a:endParaRPr lang="en-US"/>
            </a:p>
          </p:txBody>
        </p:sp>
        <p:sp>
          <p:nvSpPr>
            <p:cNvPr id="67454" name="Line 2942"/>
            <p:cNvSpPr>
              <a:spLocks noChangeShapeType="1"/>
            </p:cNvSpPr>
            <p:nvPr/>
          </p:nvSpPr>
          <p:spPr bwMode="auto">
            <a:xfrm>
              <a:off x="2125" y="2165"/>
              <a:ext cx="1" cy="16"/>
            </a:xfrm>
            <a:prstGeom prst="line">
              <a:avLst/>
            </a:prstGeom>
            <a:noFill/>
            <a:ln w="12700">
              <a:solidFill>
                <a:schemeClr val="tx2"/>
              </a:solidFill>
              <a:round/>
              <a:headEnd/>
              <a:tailEnd/>
            </a:ln>
            <a:effectLst/>
          </p:spPr>
          <p:txBody>
            <a:bodyPr/>
            <a:lstStyle/>
            <a:p>
              <a:endParaRPr lang="en-US"/>
            </a:p>
          </p:txBody>
        </p:sp>
        <p:sp>
          <p:nvSpPr>
            <p:cNvPr id="67455" name="Line 2943"/>
            <p:cNvSpPr>
              <a:spLocks noChangeShapeType="1"/>
            </p:cNvSpPr>
            <p:nvPr/>
          </p:nvSpPr>
          <p:spPr bwMode="auto">
            <a:xfrm>
              <a:off x="2125" y="2213"/>
              <a:ext cx="1" cy="16"/>
            </a:xfrm>
            <a:prstGeom prst="line">
              <a:avLst/>
            </a:prstGeom>
            <a:noFill/>
            <a:ln w="12700">
              <a:solidFill>
                <a:schemeClr val="tx2"/>
              </a:solidFill>
              <a:round/>
              <a:headEnd/>
              <a:tailEnd/>
            </a:ln>
            <a:effectLst/>
          </p:spPr>
          <p:txBody>
            <a:bodyPr/>
            <a:lstStyle/>
            <a:p>
              <a:endParaRPr lang="en-US"/>
            </a:p>
          </p:txBody>
        </p:sp>
        <p:sp>
          <p:nvSpPr>
            <p:cNvPr id="67456" name="Line 2944"/>
            <p:cNvSpPr>
              <a:spLocks noChangeShapeType="1"/>
            </p:cNvSpPr>
            <p:nvPr/>
          </p:nvSpPr>
          <p:spPr bwMode="auto">
            <a:xfrm>
              <a:off x="2125" y="2261"/>
              <a:ext cx="1" cy="16"/>
            </a:xfrm>
            <a:prstGeom prst="line">
              <a:avLst/>
            </a:prstGeom>
            <a:noFill/>
            <a:ln w="12700">
              <a:solidFill>
                <a:schemeClr val="tx2"/>
              </a:solidFill>
              <a:round/>
              <a:headEnd/>
              <a:tailEnd/>
            </a:ln>
            <a:effectLst/>
          </p:spPr>
          <p:txBody>
            <a:bodyPr/>
            <a:lstStyle/>
            <a:p>
              <a:endParaRPr lang="en-US"/>
            </a:p>
          </p:txBody>
        </p:sp>
        <p:sp>
          <p:nvSpPr>
            <p:cNvPr id="67457" name="Line 2945"/>
            <p:cNvSpPr>
              <a:spLocks noChangeShapeType="1"/>
            </p:cNvSpPr>
            <p:nvPr/>
          </p:nvSpPr>
          <p:spPr bwMode="auto">
            <a:xfrm>
              <a:off x="2125" y="2309"/>
              <a:ext cx="1" cy="16"/>
            </a:xfrm>
            <a:prstGeom prst="line">
              <a:avLst/>
            </a:prstGeom>
            <a:noFill/>
            <a:ln w="12700">
              <a:solidFill>
                <a:schemeClr val="tx2"/>
              </a:solidFill>
              <a:round/>
              <a:headEnd/>
              <a:tailEnd/>
            </a:ln>
            <a:effectLst/>
          </p:spPr>
          <p:txBody>
            <a:bodyPr/>
            <a:lstStyle/>
            <a:p>
              <a:endParaRPr lang="en-US"/>
            </a:p>
          </p:txBody>
        </p:sp>
        <p:sp>
          <p:nvSpPr>
            <p:cNvPr id="67458" name="Line 2946"/>
            <p:cNvSpPr>
              <a:spLocks noChangeShapeType="1"/>
            </p:cNvSpPr>
            <p:nvPr/>
          </p:nvSpPr>
          <p:spPr bwMode="auto">
            <a:xfrm>
              <a:off x="2125" y="2357"/>
              <a:ext cx="1" cy="16"/>
            </a:xfrm>
            <a:prstGeom prst="line">
              <a:avLst/>
            </a:prstGeom>
            <a:noFill/>
            <a:ln w="12700">
              <a:solidFill>
                <a:schemeClr val="tx2"/>
              </a:solidFill>
              <a:round/>
              <a:headEnd/>
              <a:tailEnd/>
            </a:ln>
            <a:effectLst/>
          </p:spPr>
          <p:txBody>
            <a:bodyPr/>
            <a:lstStyle/>
            <a:p>
              <a:endParaRPr lang="en-US"/>
            </a:p>
          </p:txBody>
        </p:sp>
        <p:sp>
          <p:nvSpPr>
            <p:cNvPr id="67459" name="Line 2947"/>
            <p:cNvSpPr>
              <a:spLocks noChangeShapeType="1"/>
            </p:cNvSpPr>
            <p:nvPr/>
          </p:nvSpPr>
          <p:spPr bwMode="auto">
            <a:xfrm>
              <a:off x="2125" y="2405"/>
              <a:ext cx="1" cy="16"/>
            </a:xfrm>
            <a:prstGeom prst="line">
              <a:avLst/>
            </a:prstGeom>
            <a:noFill/>
            <a:ln w="12700">
              <a:solidFill>
                <a:schemeClr val="tx2"/>
              </a:solidFill>
              <a:round/>
              <a:headEnd/>
              <a:tailEnd/>
            </a:ln>
            <a:effectLst/>
          </p:spPr>
          <p:txBody>
            <a:bodyPr/>
            <a:lstStyle/>
            <a:p>
              <a:endParaRPr lang="en-US"/>
            </a:p>
          </p:txBody>
        </p:sp>
        <p:sp>
          <p:nvSpPr>
            <p:cNvPr id="67460" name="Line 2948"/>
            <p:cNvSpPr>
              <a:spLocks noChangeShapeType="1"/>
            </p:cNvSpPr>
            <p:nvPr/>
          </p:nvSpPr>
          <p:spPr bwMode="auto">
            <a:xfrm>
              <a:off x="2125" y="2452"/>
              <a:ext cx="1" cy="16"/>
            </a:xfrm>
            <a:prstGeom prst="line">
              <a:avLst/>
            </a:prstGeom>
            <a:noFill/>
            <a:ln w="12700">
              <a:solidFill>
                <a:schemeClr val="tx2"/>
              </a:solidFill>
              <a:round/>
              <a:headEnd/>
              <a:tailEnd/>
            </a:ln>
            <a:effectLst/>
          </p:spPr>
          <p:txBody>
            <a:bodyPr/>
            <a:lstStyle/>
            <a:p>
              <a:endParaRPr lang="en-US"/>
            </a:p>
          </p:txBody>
        </p:sp>
        <p:sp>
          <p:nvSpPr>
            <p:cNvPr id="67461" name="Line 2949"/>
            <p:cNvSpPr>
              <a:spLocks noChangeShapeType="1"/>
            </p:cNvSpPr>
            <p:nvPr/>
          </p:nvSpPr>
          <p:spPr bwMode="auto">
            <a:xfrm>
              <a:off x="2125" y="2500"/>
              <a:ext cx="1" cy="16"/>
            </a:xfrm>
            <a:prstGeom prst="line">
              <a:avLst/>
            </a:prstGeom>
            <a:noFill/>
            <a:ln w="12700">
              <a:solidFill>
                <a:schemeClr val="tx2"/>
              </a:solidFill>
              <a:round/>
              <a:headEnd/>
              <a:tailEnd/>
            </a:ln>
            <a:effectLst/>
          </p:spPr>
          <p:txBody>
            <a:bodyPr/>
            <a:lstStyle/>
            <a:p>
              <a:endParaRPr lang="en-US"/>
            </a:p>
          </p:txBody>
        </p:sp>
        <p:sp>
          <p:nvSpPr>
            <p:cNvPr id="67462" name="Line 2950"/>
            <p:cNvSpPr>
              <a:spLocks noChangeShapeType="1"/>
            </p:cNvSpPr>
            <p:nvPr/>
          </p:nvSpPr>
          <p:spPr bwMode="auto">
            <a:xfrm>
              <a:off x="2125" y="2548"/>
              <a:ext cx="1" cy="16"/>
            </a:xfrm>
            <a:prstGeom prst="line">
              <a:avLst/>
            </a:prstGeom>
            <a:noFill/>
            <a:ln w="12700">
              <a:solidFill>
                <a:schemeClr val="tx2"/>
              </a:solidFill>
              <a:round/>
              <a:headEnd/>
              <a:tailEnd/>
            </a:ln>
            <a:effectLst/>
          </p:spPr>
          <p:txBody>
            <a:bodyPr/>
            <a:lstStyle/>
            <a:p>
              <a:endParaRPr lang="en-US"/>
            </a:p>
          </p:txBody>
        </p:sp>
        <p:sp>
          <p:nvSpPr>
            <p:cNvPr id="67463" name="Line 2951"/>
            <p:cNvSpPr>
              <a:spLocks noChangeShapeType="1"/>
            </p:cNvSpPr>
            <p:nvPr/>
          </p:nvSpPr>
          <p:spPr bwMode="auto">
            <a:xfrm>
              <a:off x="2125" y="2596"/>
              <a:ext cx="1" cy="16"/>
            </a:xfrm>
            <a:prstGeom prst="line">
              <a:avLst/>
            </a:prstGeom>
            <a:noFill/>
            <a:ln w="12700">
              <a:solidFill>
                <a:schemeClr val="tx2"/>
              </a:solidFill>
              <a:round/>
              <a:headEnd/>
              <a:tailEnd/>
            </a:ln>
            <a:effectLst/>
          </p:spPr>
          <p:txBody>
            <a:bodyPr/>
            <a:lstStyle/>
            <a:p>
              <a:endParaRPr lang="en-US"/>
            </a:p>
          </p:txBody>
        </p:sp>
        <p:sp>
          <p:nvSpPr>
            <p:cNvPr id="67464" name="Line 2952"/>
            <p:cNvSpPr>
              <a:spLocks noChangeShapeType="1"/>
            </p:cNvSpPr>
            <p:nvPr/>
          </p:nvSpPr>
          <p:spPr bwMode="auto">
            <a:xfrm>
              <a:off x="2125" y="2644"/>
              <a:ext cx="1" cy="16"/>
            </a:xfrm>
            <a:prstGeom prst="line">
              <a:avLst/>
            </a:prstGeom>
            <a:noFill/>
            <a:ln w="12700">
              <a:solidFill>
                <a:schemeClr val="tx2"/>
              </a:solidFill>
              <a:round/>
              <a:headEnd/>
              <a:tailEnd/>
            </a:ln>
            <a:effectLst/>
          </p:spPr>
          <p:txBody>
            <a:bodyPr/>
            <a:lstStyle/>
            <a:p>
              <a:endParaRPr lang="en-US"/>
            </a:p>
          </p:txBody>
        </p:sp>
        <p:sp>
          <p:nvSpPr>
            <p:cNvPr id="67465" name="Line 2953"/>
            <p:cNvSpPr>
              <a:spLocks noChangeShapeType="1"/>
            </p:cNvSpPr>
            <p:nvPr/>
          </p:nvSpPr>
          <p:spPr bwMode="auto">
            <a:xfrm>
              <a:off x="2125" y="2692"/>
              <a:ext cx="1" cy="16"/>
            </a:xfrm>
            <a:prstGeom prst="line">
              <a:avLst/>
            </a:prstGeom>
            <a:noFill/>
            <a:ln w="12700">
              <a:solidFill>
                <a:schemeClr val="tx2"/>
              </a:solidFill>
              <a:round/>
              <a:headEnd/>
              <a:tailEnd/>
            </a:ln>
            <a:effectLst/>
          </p:spPr>
          <p:txBody>
            <a:bodyPr/>
            <a:lstStyle/>
            <a:p>
              <a:endParaRPr lang="en-US"/>
            </a:p>
          </p:txBody>
        </p:sp>
        <p:sp>
          <p:nvSpPr>
            <p:cNvPr id="67466" name="Line 2954"/>
            <p:cNvSpPr>
              <a:spLocks noChangeShapeType="1"/>
            </p:cNvSpPr>
            <p:nvPr/>
          </p:nvSpPr>
          <p:spPr bwMode="auto">
            <a:xfrm>
              <a:off x="2125" y="2740"/>
              <a:ext cx="1" cy="16"/>
            </a:xfrm>
            <a:prstGeom prst="line">
              <a:avLst/>
            </a:prstGeom>
            <a:noFill/>
            <a:ln w="12700">
              <a:solidFill>
                <a:schemeClr val="tx2"/>
              </a:solidFill>
              <a:round/>
              <a:headEnd/>
              <a:tailEnd/>
            </a:ln>
            <a:effectLst/>
          </p:spPr>
          <p:txBody>
            <a:bodyPr/>
            <a:lstStyle/>
            <a:p>
              <a:endParaRPr lang="en-US"/>
            </a:p>
          </p:txBody>
        </p:sp>
        <p:sp>
          <p:nvSpPr>
            <p:cNvPr id="67467" name="Line 2955"/>
            <p:cNvSpPr>
              <a:spLocks noChangeShapeType="1"/>
            </p:cNvSpPr>
            <p:nvPr/>
          </p:nvSpPr>
          <p:spPr bwMode="auto">
            <a:xfrm>
              <a:off x="2125" y="2788"/>
              <a:ext cx="1" cy="16"/>
            </a:xfrm>
            <a:prstGeom prst="line">
              <a:avLst/>
            </a:prstGeom>
            <a:noFill/>
            <a:ln w="12700">
              <a:solidFill>
                <a:schemeClr val="tx2"/>
              </a:solidFill>
              <a:round/>
              <a:headEnd/>
              <a:tailEnd/>
            </a:ln>
            <a:effectLst/>
          </p:spPr>
          <p:txBody>
            <a:bodyPr/>
            <a:lstStyle/>
            <a:p>
              <a:endParaRPr lang="en-US"/>
            </a:p>
          </p:txBody>
        </p:sp>
        <p:sp>
          <p:nvSpPr>
            <p:cNvPr id="67468" name="Line 2956"/>
            <p:cNvSpPr>
              <a:spLocks noChangeShapeType="1"/>
            </p:cNvSpPr>
            <p:nvPr/>
          </p:nvSpPr>
          <p:spPr bwMode="auto">
            <a:xfrm>
              <a:off x="2125" y="2835"/>
              <a:ext cx="1" cy="16"/>
            </a:xfrm>
            <a:prstGeom prst="line">
              <a:avLst/>
            </a:prstGeom>
            <a:noFill/>
            <a:ln w="12700">
              <a:solidFill>
                <a:schemeClr val="tx2"/>
              </a:solidFill>
              <a:round/>
              <a:headEnd/>
              <a:tailEnd/>
            </a:ln>
            <a:effectLst/>
          </p:spPr>
          <p:txBody>
            <a:bodyPr/>
            <a:lstStyle/>
            <a:p>
              <a:endParaRPr lang="en-US"/>
            </a:p>
          </p:txBody>
        </p:sp>
        <p:sp>
          <p:nvSpPr>
            <p:cNvPr id="67469" name="Line 2957"/>
            <p:cNvSpPr>
              <a:spLocks noChangeShapeType="1"/>
            </p:cNvSpPr>
            <p:nvPr/>
          </p:nvSpPr>
          <p:spPr bwMode="auto">
            <a:xfrm>
              <a:off x="2125" y="2883"/>
              <a:ext cx="1" cy="16"/>
            </a:xfrm>
            <a:prstGeom prst="line">
              <a:avLst/>
            </a:prstGeom>
            <a:noFill/>
            <a:ln w="12700">
              <a:solidFill>
                <a:schemeClr val="tx2"/>
              </a:solidFill>
              <a:round/>
              <a:headEnd/>
              <a:tailEnd/>
            </a:ln>
            <a:effectLst/>
          </p:spPr>
          <p:txBody>
            <a:bodyPr/>
            <a:lstStyle/>
            <a:p>
              <a:endParaRPr lang="en-US"/>
            </a:p>
          </p:txBody>
        </p:sp>
        <p:sp>
          <p:nvSpPr>
            <p:cNvPr id="67470" name="Line 2958"/>
            <p:cNvSpPr>
              <a:spLocks noChangeShapeType="1"/>
            </p:cNvSpPr>
            <p:nvPr/>
          </p:nvSpPr>
          <p:spPr bwMode="auto">
            <a:xfrm>
              <a:off x="2125" y="2931"/>
              <a:ext cx="1" cy="16"/>
            </a:xfrm>
            <a:prstGeom prst="line">
              <a:avLst/>
            </a:prstGeom>
            <a:noFill/>
            <a:ln w="12700">
              <a:solidFill>
                <a:schemeClr val="tx2"/>
              </a:solidFill>
              <a:round/>
              <a:headEnd/>
              <a:tailEnd/>
            </a:ln>
            <a:effectLst/>
          </p:spPr>
          <p:txBody>
            <a:bodyPr/>
            <a:lstStyle/>
            <a:p>
              <a:endParaRPr lang="en-US"/>
            </a:p>
          </p:txBody>
        </p:sp>
        <p:sp>
          <p:nvSpPr>
            <p:cNvPr id="67471" name="Line 2959"/>
            <p:cNvSpPr>
              <a:spLocks noChangeShapeType="1"/>
            </p:cNvSpPr>
            <p:nvPr/>
          </p:nvSpPr>
          <p:spPr bwMode="auto">
            <a:xfrm>
              <a:off x="2125" y="2979"/>
              <a:ext cx="1" cy="16"/>
            </a:xfrm>
            <a:prstGeom prst="line">
              <a:avLst/>
            </a:prstGeom>
            <a:noFill/>
            <a:ln w="12700">
              <a:solidFill>
                <a:schemeClr val="tx2"/>
              </a:solidFill>
              <a:round/>
              <a:headEnd/>
              <a:tailEnd/>
            </a:ln>
            <a:effectLst/>
          </p:spPr>
          <p:txBody>
            <a:bodyPr/>
            <a:lstStyle/>
            <a:p>
              <a:endParaRPr lang="en-US"/>
            </a:p>
          </p:txBody>
        </p:sp>
        <p:sp>
          <p:nvSpPr>
            <p:cNvPr id="67472" name="Line 2960"/>
            <p:cNvSpPr>
              <a:spLocks noChangeShapeType="1"/>
            </p:cNvSpPr>
            <p:nvPr/>
          </p:nvSpPr>
          <p:spPr bwMode="auto">
            <a:xfrm>
              <a:off x="2125" y="3027"/>
              <a:ext cx="1" cy="16"/>
            </a:xfrm>
            <a:prstGeom prst="line">
              <a:avLst/>
            </a:prstGeom>
            <a:noFill/>
            <a:ln w="12700">
              <a:solidFill>
                <a:schemeClr val="tx2"/>
              </a:solidFill>
              <a:round/>
              <a:headEnd/>
              <a:tailEnd/>
            </a:ln>
            <a:effectLst/>
          </p:spPr>
          <p:txBody>
            <a:bodyPr/>
            <a:lstStyle/>
            <a:p>
              <a:endParaRPr lang="en-US"/>
            </a:p>
          </p:txBody>
        </p:sp>
        <p:sp>
          <p:nvSpPr>
            <p:cNvPr id="67473" name="Line 2961"/>
            <p:cNvSpPr>
              <a:spLocks noChangeShapeType="1"/>
            </p:cNvSpPr>
            <p:nvPr/>
          </p:nvSpPr>
          <p:spPr bwMode="auto">
            <a:xfrm>
              <a:off x="2125" y="3075"/>
              <a:ext cx="1" cy="16"/>
            </a:xfrm>
            <a:prstGeom prst="line">
              <a:avLst/>
            </a:prstGeom>
            <a:noFill/>
            <a:ln w="12700">
              <a:solidFill>
                <a:schemeClr val="tx2"/>
              </a:solidFill>
              <a:round/>
              <a:headEnd/>
              <a:tailEnd/>
            </a:ln>
            <a:effectLst/>
          </p:spPr>
          <p:txBody>
            <a:bodyPr/>
            <a:lstStyle/>
            <a:p>
              <a:endParaRPr lang="en-US"/>
            </a:p>
          </p:txBody>
        </p:sp>
        <p:sp>
          <p:nvSpPr>
            <p:cNvPr id="67474" name="Line 2962"/>
            <p:cNvSpPr>
              <a:spLocks noChangeShapeType="1"/>
            </p:cNvSpPr>
            <p:nvPr/>
          </p:nvSpPr>
          <p:spPr bwMode="auto">
            <a:xfrm>
              <a:off x="2125" y="3123"/>
              <a:ext cx="1" cy="16"/>
            </a:xfrm>
            <a:prstGeom prst="line">
              <a:avLst/>
            </a:prstGeom>
            <a:noFill/>
            <a:ln w="12700">
              <a:solidFill>
                <a:schemeClr val="tx2"/>
              </a:solidFill>
              <a:round/>
              <a:headEnd/>
              <a:tailEnd/>
            </a:ln>
            <a:effectLst/>
          </p:spPr>
          <p:txBody>
            <a:bodyPr/>
            <a:lstStyle/>
            <a:p>
              <a:endParaRPr lang="en-US"/>
            </a:p>
          </p:txBody>
        </p:sp>
        <p:sp>
          <p:nvSpPr>
            <p:cNvPr id="67475" name="Line 2963"/>
            <p:cNvSpPr>
              <a:spLocks noChangeShapeType="1"/>
            </p:cNvSpPr>
            <p:nvPr/>
          </p:nvSpPr>
          <p:spPr bwMode="auto">
            <a:xfrm>
              <a:off x="2125" y="3171"/>
              <a:ext cx="1" cy="16"/>
            </a:xfrm>
            <a:prstGeom prst="line">
              <a:avLst/>
            </a:prstGeom>
            <a:noFill/>
            <a:ln w="12700">
              <a:solidFill>
                <a:schemeClr val="tx2"/>
              </a:solidFill>
              <a:round/>
              <a:headEnd/>
              <a:tailEnd/>
            </a:ln>
            <a:effectLst/>
          </p:spPr>
          <p:txBody>
            <a:bodyPr/>
            <a:lstStyle/>
            <a:p>
              <a:endParaRPr lang="en-US"/>
            </a:p>
          </p:txBody>
        </p:sp>
        <p:sp>
          <p:nvSpPr>
            <p:cNvPr id="67476" name="Line 2964"/>
            <p:cNvSpPr>
              <a:spLocks noChangeShapeType="1"/>
            </p:cNvSpPr>
            <p:nvPr/>
          </p:nvSpPr>
          <p:spPr bwMode="auto">
            <a:xfrm>
              <a:off x="2125" y="3218"/>
              <a:ext cx="1" cy="16"/>
            </a:xfrm>
            <a:prstGeom prst="line">
              <a:avLst/>
            </a:prstGeom>
            <a:noFill/>
            <a:ln w="12700">
              <a:solidFill>
                <a:schemeClr val="tx2"/>
              </a:solidFill>
              <a:round/>
              <a:headEnd/>
              <a:tailEnd/>
            </a:ln>
            <a:effectLst/>
          </p:spPr>
          <p:txBody>
            <a:bodyPr/>
            <a:lstStyle/>
            <a:p>
              <a:endParaRPr lang="en-US"/>
            </a:p>
          </p:txBody>
        </p:sp>
        <p:sp>
          <p:nvSpPr>
            <p:cNvPr id="67477" name="Line 2965"/>
            <p:cNvSpPr>
              <a:spLocks noChangeShapeType="1"/>
            </p:cNvSpPr>
            <p:nvPr/>
          </p:nvSpPr>
          <p:spPr bwMode="auto">
            <a:xfrm>
              <a:off x="2125" y="3266"/>
              <a:ext cx="1" cy="16"/>
            </a:xfrm>
            <a:prstGeom prst="line">
              <a:avLst/>
            </a:prstGeom>
            <a:noFill/>
            <a:ln w="12700">
              <a:solidFill>
                <a:schemeClr val="tx2"/>
              </a:solidFill>
              <a:round/>
              <a:headEnd/>
              <a:tailEnd/>
            </a:ln>
            <a:effectLst/>
          </p:spPr>
          <p:txBody>
            <a:bodyPr/>
            <a:lstStyle/>
            <a:p>
              <a:endParaRPr lang="en-US"/>
            </a:p>
          </p:txBody>
        </p:sp>
        <p:sp>
          <p:nvSpPr>
            <p:cNvPr id="67478" name="Line 2966"/>
            <p:cNvSpPr>
              <a:spLocks noChangeShapeType="1"/>
            </p:cNvSpPr>
            <p:nvPr/>
          </p:nvSpPr>
          <p:spPr bwMode="auto">
            <a:xfrm>
              <a:off x="2125" y="3314"/>
              <a:ext cx="1" cy="16"/>
            </a:xfrm>
            <a:prstGeom prst="line">
              <a:avLst/>
            </a:prstGeom>
            <a:noFill/>
            <a:ln w="12700">
              <a:solidFill>
                <a:schemeClr val="tx2"/>
              </a:solidFill>
              <a:round/>
              <a:headEnd/>
              <a:tailEnd/>
            </a:ln>
            <a:effectLst/>
          </p:spPr>
          <p:txBody>
            <a:bodyPr/>
            <a:lstStyle/>
            <a:p>
              <a:endParaRPr lang="en-US"/>
            </a:p>
          </p:txBody>
        </p:sp>
        <p:sp>
          <p:nvSpPr>
            <p:cNvPr id="67479" name="Line 2967"/>
            <p:cNvSpPr>
              <a:spLocks noChangeShapeType="1"/>
            </p:cNvSpPr>
            <p:nvPr/>
          </p:nvSpPr>
          <p:spPr bwMode="auto">
            <a:xfrm>
              <a:off x="2125" y="3362"/>
              <a:ext cx="1" cy="16"/>
            </a:xfrm>
            <a:prstGeom prst="line">
              <a:avLst/>
            </a:prstGeom>
            <a:noFill/>
            <a:ln w="12700">
              <a:solidFill>
                <a:schemeClr val="tx2"/>
              </a:solidFill>
              <a:round/>
              <a:headEnd/>
              <a:tailEnd/>
            </a:ln>
            <a:effectLst/>
          </p:spPr>
          <p:txBody>
            <a:bodyPr/>
            <a:lstStyle/>
            <a:p>
              <a:endParaRPr lang="en-US"/>
            </a:p>
          </p:txBody>
        </p:sp>
        <p:sp>
          <p:nvSpPr>
            <p:cNvPr id="67480" name="Line 2968"/>
            <p:cNvSpPr>
              <a:spLocks noChangeShapeType="1"/>
            </p:cNvSpPr>
            <p:nvPr/>
          </p:nvSpPr>
          <p:spPr bwMode="auto">
            <a:xfrm>
              <a:off x="2125" y="3410"/>
              <a:ext cx="1" cy="16"/>
            </a:xfrm>
            <a:prstGeom prst="line">
              <a:avLst/>
            </a:prstGeom>
            <a:noFill/>
            <a:ln w="12700">
              <a:solidFill>
                <a:schemeClr val="tx2"/>
              </a:solidFill>
              <a:round/>
              <a:headEnd/>
              <a:tailEnd/>
            </a:ln>
            <a:effectLst/>
          </p:spPr>
          <p:txBody>
            <a:bodyPr/>
            <a:lstStyle/>
            <a:p>
              <a:endParaRPr lang="en-US"/>
            </a:p>
          </p:txBody>
        </p:sp>
        <p:sp>
          <p:nvSpPr>
            <p:cNvPr id="67481" name="Line 2969"/>
            <p:cNvSpPr>
              <a:spLocks noChangeShapeType="1"/>
            </p:cNvSpPr>
            <p:nvPr/>
          </p:nvSpPr>
          <p:spPr bwMode="auto">
            <a:xfrm>
              <a:off x="2125" y="3458"/>
              <a:ext cx="1" cy="16"/>
            </a:xfrm>
            <a:prstGeom prst="line">
              <a:avLst/>
            </a:prstGeom>
            <a:noFill/>
            <a:ln w="12700">
              <a:solidFill>
                <a:schemeClr val="tx2"/>
              </a:solidFill>
              <a:round/>
              <a:headEnd/>
              <a:tailEnd/>
            </a:ln>
            <a:effectLst/>
          </p:spPr>
          <p:txBody>
            <a:bodyPr/>
            <a:lstStyle/>
            <a:p>
              <a:endParaRPr lang="en-US"/>
            </a:p>
          </p:txBody>
        </p:sp>
        <p:sp>
          <p:nvSpPr>
            <p:cNvPr id="67482" name="Line 2970"/>
            <p:cNvSpPr>
              <a:spLocks noChangeShapeType="1"/>
            </p:cNvSpPr>
            <p:nvPr/>
          </p:nvSpPr>
          <p:spPr bwMode="auto">
            <a:xfrm>
              <a:off x="2125" y="3506"/>
              <a:ext cx="1" cy="16"/>
            </a:xfrm>
            <a:prstGeom prst="line">
              <a:avLst/>
            </a:prstGeom>
            <a:noFill/>
            <a:ln w="12700">
              <a:solidFill>
                <a:schemeClr val="tx2"/>
              </a:solidFill>
              <a:round/>
              <a:headEnd/>
              <a:tailEnd/>
            </a:ln>
            <a:effectLst/>
          </p:spPr>
          <p:txBody>
            <a:bodyPr/>
            <a:lstStyle/>
            <a:p>
              <a:endParaRPr lang="en-US"/>
            </a:p>
          </p:txBody>
        </p:sp>
        <p:sp>
          <p:nvSpPr>
            <p:cNvPr id="67483" name="Line 2971"/>
            <p:cNvSpPr>
              <a:spLocks noChangeShapeType="1"/>
            </p:cNvSpPr>
            <p:nvPr/>
          </p:nvSpPr>
          <p:spPr bwMode="auto">
            <a:xfrm>
              <a:off x="2125" y="3554"/>
              <a:ext cx="1" cy="16"/>
            </a:xfrm>
            <a:prstGeom prst="line">
              <a:avLst/>
            </a:prstGeom>
            <a:noFill/>
            <a:ln w="12700">
              <a:solidFill>
                <a:schemeClr val="tx2"/>
              </a:solidFill>
              <a:round/>
              <a:headEnd/>
              <a:tailEnd/>
            </a:ln>
            <a:effectLst/>
          </p:spPr>
          <p:txBody>
            <a:bodyPr/>
            <a:lstStyle/>
            <a:p>
              <a:endParaRPr lang="en-US"/>
            </a:p>
          </p:txBody>
        </p:sp>
        <p:sp>
          <p:nvSpPr>
            <p:cNvPr id="67484" name="Line 2972"/>
            <p:cNvSpPr>
              <a:spLocks noChangeShapeType="1"/>
            </p:cNvSpPr>
            <p:nvPr/>
          </p:nvSpPr>
          <p:spPr bwMode="auto">
            <a:xfrm>
              <a:off x="2261" y="1351"/>
              <a:ext cx="1" cy="16"/>
            </a:xfrm>
            <a:prstGeom prst="line">
              <a:avLst/>
            </a:prstGeom>
            <a:noFill/>
            <a:ln w="12700">
              <a:solidFill>
                <a:schemeClr val="tx2"/>
              </a:solidFill>
              <a:round/>
              <a:headEnd/>
              <a:tailEnd/>
            </a:ln>
            <a:effectLst/>
          </p:spPr>
          <p:txBody>
            <a:bodyPr/>
            <a:lstStyle/>
            <a:p>
              <a:endParaRPr lang="en-US"/>
            </a:p>
          </p:txBody>
        </p:sp>
        <p:sp>
          <p:nvSpPr>
            <p:cNvPr id="67485" name="Line 2973"/>
            <p:cNvSpPr>
              <a:spLocks noChangeShapeType="1"/>
            </p:cNvSpPr>
            <p:nvPr/>
          </p:nvSpPr>
          <p:spPr bwMode="auto">
            <a:xfrm>
              <a:off x="2261" y="1399"/>
              <a:ext cx="1" cy="16"/>
            </a:xfrm>
            <a:prstGeom prst="line">
              <a:avLst/>
            </a:prstGeom>
            <a:noFill/>
            <a:ln w="12700">
              <a:solidFill>
                <a:schemeClr val="tx2"/>
              </a:solidFill>
              <a:round/>
              <a:headEnd/>
              <a:tailEnd/>
            </a:ln>
            <a:effectLst/>
          </p:spPr>
          <p:txBody>
            <a:bodyPr/>
            <a:lstStyle/>
            <a:p>
              <a:endParaRPr lang="en-US"/>
            </a:p>
          </p:txBody>
        </p:sp>
        <p:sp>
          <p:nvSpPr>
            <p:cNvPr id="67486" name="Line 2974"/>
            <p:cNvSpPr>
              <a:spLocks noChangeShapeType="1"/>
            </p:cNvSpPr>
            <p:nvPr/>
          </p:nvSpPr>
          <p:spPr bwMode="auto">
            <a:xfrm>
              <a:off x="2261" y="1447"/>
              <a:ext cx="1" cy="16"/>
            </a:xfrm>
            <a:prstGeom prst="line">
              <a:avLst/>
            </a:prstGeom>
            <a:noFill/>
            <a:ln w="12700">
              <a:solidFill>
                <a:schemeClr val="tx2"/>
              </a:solidFill>
              <a:round/>
              <a:headEnd/>
              <a:tailEnd/>
            </a:ln>
            <a:effectLst/>
          </p:spPr>
          <p:txBody>
            <a:bodyPr/>
            <a:lstStyle/>
            <a:p>
              <a:endParaRPr lang="en-US"/>
            </a:p>
          </p:txBody>
        </p:sp>
        <p:sp>
          <p:nvSpPr>
            <p:cNvPr id="67487" name="Line 2975"/>
            <p:cNvSpPr>
              <a:spLocks noChangeShapeType="1"/>
            </p:cNvSpPr>
            <p:nvPr/>
          </p:nvSpPr>
          <p:spPr bwMode="auto">
            <a:xfrm>
              <a:off x="2261" y="1495"/>
              <a:ext cx="1" cy="16"/>
            </a:xfrm>
            <a:prstGeom prst="line">
              <a:avLst/>
            </a:prstGeom>
            <a:noFill/>
            <a:ln w="12700">
              <a:solidFill>
                <a:schemeClr val="tx2"/>
              </a:solidFill>
              <a:round/>
              <a:headEnd/>
              <a:tailEnd/>
            </a:ln>
            <a:effectLst/>
          </p:spPr>
          <p:txBody>
            <a:bodyPr/>
            <a:lstStyle/>
            <a:p>
              <a:endParaRPr lang="en-US"/>
            </a:p>
          </p:txBody>
        </p:sp>
        <p:sp>
          <p:nvSpPr>
            <p:cNvPr id="67488" name="Line 2976"/>
            <p:cNvSpPr>
              <a:spLocks noChangeShapeType="1"/>
            </p:cNvSpPr>
            <p:nvPr/>
          </p:nvSpPr>
          <p:spPr bwMode="auto">
            <a:xfrm>
              <a:off x="2261" y="1543"/>
              <a:ext cx="1" cy="16"/>
            </a:xfrm>
            <a:prstGeom prst="line">
              <a:avLst/>
            </a:prstGeom>
            <a:noFill/>
            <a:ln w="12700">
              <a:solidFill>
                <a:schemeClr val="tx2"/>
              </a:solidFill>
              <a:round/>
              <a:headEnd/>
              <a:tailEnd/>
            </a:ln>
            <a:effectLst/>
          </p:spPr>
          <p:txBody>
            <a:bodyPr/>
            <a:lstStyle/>
            <a:p>
              <a:endParaRPr lang="en-US"/>
            </a:p>
          </p:txBody>
        </p:sp>
        <p:sp>
          <p:nvSpPr>
            <p:cNvPr id="67489" name="Line 2977"/>
            <p:cNvSpPr>
              <a:spLocks noChangeShapeType="1"/>
            </p:cNvSpPr>
            <p:nvPr/>
          </p:nvSpPr>
          <p:spPr bwMode="auto">
            <a:xfrm>
              <a:off x="2261" y="1591"/>
              <a:ext cx="1" cy="16"/>
            </a:xfrm>
            <a:prstGeom prst="line">
              <a:avLst/>
            </a:prstGeom>
            <a:noFill/>
            <a:ln w="12700">
              <a:solidFill>
                <a:schemeClr val="tx2"/>
              </a:solidFill>
              <a:round/>
              <a:headEnd/>
              <a:tailEnd/>
            </a:ln>
            <a:effectLst/>
          </p:spPr>
          <p:txBody>
            <a:bodyPr/>
            <a:lstStyle/>
            <a:p>
              <a:endParaRPr lang="en-US"/>
            </a:p>
          </p:txBody>
        </p:sp>
        <p:sp>
          <p:nvSpPr>
            <p:cNvPr id="67490" name="Line 2978"/>
            <p:cNvSpPr>
              <a:spLocks noChangeShapeType="1"/>
            </p:cNvSpPr>
            <p:nvPr/>
          </p:nvSpPr>
          <p:spPr bwMode="auto">
            <a:xfrm>
              <a:off x="2261" y="1639"/>
              <a:ext cx="1" cy="16"/>
            </a:xfrm>
            <a:prstGeom prst="line">
              <a:avLst/>
            </a:prstGeom>
            <a:noFill/>
            <a:ln w="12700">
              <a:solidFill>
                <a:schemeClr val="tx2"/>
              </a:solidFill>
              <a:round/>
              <a:headEnd/>
              <a:tailEnd/>
            </a:ln>
            <a:effectLst/>
          </p:spPr>
          <p:txBody>
            <a:bodyPr/>
            <a:lstStyle/>
            <a:p>
              <a:endParaRPr lang="en-US"/>
            </a:p>
          </p:txBody>
        </p:sp>
        <p:sp>
          <p:nvSpPr>
            <p:cNvPr id="67491" name="Line 2979"/>
            <p:cNvSpPr>
              <a:spLocks noChangeShapeType="1"/>
            </p:cNvSpPr>
            <p:nvPr/>
          </p:nvSpPr>
          <p:spPr bwMode="auto">
            <a:xfrm>
              <a:off x="2261" y="1687"/>
              <a:ext cx="1" cy="15"/>
            </a:xfrm>
            <a:prstGeom prst="line">
              <a:avLst/>
            </a:prstGeom>
            <a:noFill/>
            <a:ln w="12700">
              <a:solidFill>
                <a:schemeClr val="tx2"/>
              </a:solidFill>
              <a:round/>
              <a:headEnd/>
              <a:tailEnd/>
            </a:ln>
            <a:effectLst/>
          </p:spPr>
          <p:txBody>
            <a:bodyPr/>
            <a:lstStyle/>
            <a:p>
              <a:endParaRPr lang="en-US"/>
            </a:p>
          </p:txBody>
        </p:sp>
        <p:sp>
          <p:nvSpPr>
            <p:cNvPr id="67492" name="Line 2980"/>
            <p:cNvSpPr>
              <a:spLocks noChangeShapeType="1"/>
            </p:cNvSpPr>
            <p:nvPr/>
          </p:nvSpPr>
          <p:spPr bwMode="auto">
            <a:xfrm>
              <a:off x="2261" y="1734"/>
              <a:ext cx="1" cy="16"/>
            </a:xfrm>
            <a:prstGeom prst="line">
              <a:avLst/>
            </a:prstGeom>
            <a:noFill/>
            <a:ln w="12700">
              <a:solidFill>
                <a:schemeClr val="tx2"/>
              </a:solidFill>
              <a:round/>
              <a:headEnd/>
              <a:tailEnd/>
            </a:ln>
            <a:effectLst/>
          </p:spPr>
          <p:txBody>
            <a:bodyPr/>
            <a:lstStyle/>
            <a:p>
              <a:endParaRPr lang="en-US"/>
            </a:p>
          </p:txBody>
        </p:sp>
        <p:sp>
          <p:nvSpPr>
            <p:cNvPr id="67493" name="Line 2981"/>
            <p:cNvSpPr>
              <a:spLocks noChangeShapeType="1"/>
            </p:cNvSpPr>
            <p:nvPr/>
          </p:nvSpPr>
          <p:spPr bwMode="auto">
            <a:xfrm>
              <a:off x="2261" y="1782"/>
              <a:ext cx="1" cy="16"/>
            </a:xfrm>
            <a:prstGeom prst="line">
              <a:avLst/>
            </a:prstGeom>
            <a:noFill/>
            <a:ln w="12700">
              <a:solidFill>
                <a:schemeClr val="tx2"/>
              </a:solidFill>
              <a:round/>
              <a:headEnd/>
              <a:tailEnd/>
            </a:ln>
            <a:effectLst/>
          </p:spPr>
          <p:txBody>
            <a:bodyPr/>
            <a:lstStyle/>
            <a:p>
              <a:endParaRPr lang="en-US"/>
            </a:p>
          </p:txBody>
        </p:sp>
        <p:sp>
          <p:nvSpPr>
            <p:cNvPr id="67494" name="Line 2982"/>
            <p:cNvSpPr>
              <a:spLocks noChangeShapeType="1"/>
            </p:cNvSpPr>
            <p:nvPr/>
          </p:nvSpPr>
          <p:spPr bwMode="auto">
            <a:xfrm>
              <a:off x="2261" y="1830"/>
              <a:ext cx="1" cy="16"/>
            </a:xfrm>
            <a:prstGeom prst="line">
              <a:avLst/>
            </a:prstGeom>
            <a:noFill/>
            <a:ln w="12700">
              <a:solidFill>
                <a:schemeClr val="tx2"/>
              </a:solidFill>
              <a:round/>
              <a:headEnd/>
              <a:tailEnd/>
            </a:ln>
            <a:effectLst/>
          </p:spPr>
          <p:txBody>
            <a:bodyPr/>
            <a:lstStyle/>
            <a:p>
              <a:endParaRPr lang="en-US"/>
            </a:p>
          </p:txBody>
        </p:sp>
        <p:sp>
          <p:nvSpPr>
            <p:cNvPr id="67495" name="Line 2983"/>
            <p:cNvSpPr>
              <a:spLocks noChangeShapeType="1"/>
            </p:cNvSpPr>
            <p:nvPr/>
          </p:nvSpPr>
          <p:spPr bwMode="auto">
            <a:xfrm>
              <a:off x="2261" y="1878"/>
              <a:ext cx="1" cy="16"/>
            </a:xfrm>
            <a:prstGeom prst="line">
              <a:avLst/>
            </a:prstGeom>
            <a:noFill/>
            <a:ln w="12700">
              <a:solidFill>
                <a:schemeClr val="tx2"/>
              </a:solidFill>
              <a:round/>
              <a:headEnd/>
              <a:tailEnd/>
            </a:ln>
            <a:effectLst/>
          </p:spPr>
          <p:txBody>
            <a:bodyPr/>
            <a:lstStyle/>
            <a:p>
              <a:endParaRPr lang="en-US"/>
            </a:p>
          </p:txBody>
        </p:sp>
        <p:sp>
          <p:nvSpPr>
            <p:cNvPr id="67496" name="Line 2984"/>
            <p:cNvSpPr>
              <a:spLocks noChangeShapeType="1"/>
            </p:cNvSpPr>
            <p:nvPr/>
          </p:nvSpPr>
          <p:spPr bwMode="auto">
            <a:xfrm>
              <a:off x="2261" y="1926"/>
              <a:ext cx="1" cy="16"/>
            </a:xfrm>
            <a:prstGeom prst="line">
              <a:avLst/>
            </a:prstGeom>
            <a:noFill/>
            <a:ln w="12700">
              <a:solidFill>
                <a:schemeClr val="tx2"/>
              </a:solidFill>
              <a:round/>
              <a:headEnd/>
              <a:tailEnd/>
            </a:ln>
            <a:effectLst/>
          </p:spPr>
          <p:txBody>
            <a:bodyPr/>
            <a:lstStyle/>
            <a:p>
              <a:endParaRPr lang="en-US"/>
            </a:p>
          </p:txBody>
        </p:sp>
        <p:sp>
          <p:nvSpPr>
            <p:cNvPr id="67497" name="Line 2985"/>
            <p:cNvSpPr>
              <a:spLocks noChangeShapeType="1"/>
            </p:cNvSpPr>
            <p:nvPr/>
          </p:nvSpPr>
          <p:spPr bwMode="auto">
            <a:xfrm>
              <a:off x="2261" y="1974"/>
              <a:ext cx="1" cy="16"/>
            </a:xfrm>
            <a:prstGeom prst="line">
              <a:avLst/>
            </a:prstGeom>
            <a:noFill/>
            <a:ln w="12700">
              <a:solidFill>
                <a:schemeClr val="tx2"/>
              </a:solidFill>
              <a:round/>
              <a:headEnd/>
              <a:tailEnd/>
            </a:ln>
            <a:effectLst/>
          </p:spPr>
          <p:txBody>
            <a:bodyPr/>
            <a:lstStyle/>
            <a:p>
              <a:endParaRPr lang="en-US"/>
            </a:p>
          </p:txBody>
        </p:sp>
        <p:sp>
          <p:nvSpPr>
            <p:cNvPr id="67498" name="Line 2986"/>
            <p:cNvSpPr>
              <a:spLocks noChangeShapeType="1"/>
            </p:cNvSpPr>
            <p:nvPr/>
          </p:nvSpPr>
          <p:spPr bwMode="auto">
            <a:xfrm>
              <a:off x="2261" y="2022"/>
              <a:ext cx="1" cy="16"/>
            </a:xfrm>
            <a:prstGeom prst="line">
              <a:avLst/>
            </a:prstGeom>
            <a:noFill/>
            <a:ln w="12700">
              <a:solidFill>
                <a:schemeClr val="tx2"/>
              </a:solidFill>
              <a:round/>
              <a:headEnd/>
              <a:tailEnd/>
            </a:ln>
            <a:effectLst/>
          </p:spPr>
          <p:txBody>
            <a:bodyPr/>
            <a:lstStyle/>
            <a:p>
              <a:endParaRPr lang="en-US"/>
            </a:p>
          </p:txBody>
        </p:sp>
        <p:sp>
          <p:nvSpPr>
            <p:cNvPr id="67499" name="Line 2987"/>
            <p:cNvSpPr>
              <a:spLocks noChangeShapeType="1"/>
            </p:cNvSpPr>
            <p:nvPr/>
          </p:nvSpPr>
          <p:spPr bwMode="auto">
            <a:xfrm>
              <a:off x="2261" y="2070"/>
              <a:ext cx="1" cy="15"/>
            </a:xfrm>
            <a:prstGeom prst="line">
              <a:avLst/>
            </a:prstGeom>
            <a:noFill/>
            <a:ln w="12700">
              <a:solidFill>
                <a:schemeClr val="tx2"/>
              </a:solidFill>
              <a:round/>
              <a:headEnd/>
              <a:tailEnd/>
            </a:ln>
            <a:effectLst/>
          </p:spPr>
          <p:txBody>
            <a:bodyPr/>
            <a:lstStyle/>
            <a:p>
              <a:endParaRPr lang="en-US"/>
            </a:p>
          </p:txBody>
        </p:sp>
        <p:sp>
          <p:nvSpPr>
            <p:cNvPr id="67500" name="Line 2988"/>
            <p:cNvSpPr>
              <a:spLocks noChangeShapeType="1"/>
            </p:cNvSpPr>
            <p:nvPr/>
          </p:nvSpPr>
          <p:spPr bwMode="auto">
            <a:xfrm>
              <a:off x="2261" y="2117"/>
              <a:ext cx="1" cy="16"/>
            </a:xfrm>
            <a:prstGeom prst="line">
              <a:avLst/>
            </a:prstGeom>
            <a:noFill/>
            <a:ln w="12700">
              <a:solidFill>
                <a:schemeClr val="tx2"/>
              </a:solidFill>
              <a:round/>
              <a:headEnd/>
              <a:tailEnd/>
            </a:ln>
            <a:effectLst/>
          </p:spPr>
          <p:txBody>
            <a:bodyPr/>
            <a:lstStyle/>
            <a:p>
              <a:endParaRPr lang="en-US"/>
            </a:p>
          </p:txBody>
        </p:sp>
        <p:sp>
          <p:nvSpPr>
            <p:cNvPr id="67501" name="Line 2989"/>
            <p:cNvSpPr>
              <a:spLocks noChangeShapeType="1"/>
            </p:cNvSpPr>
            <p:nvPr/>
          </p:nvSpPr>
          <p:spPr bwMode="auto">
            <a:xfrm>
              <a:off x="2261" y="2165"/>
              <a:ext cx="1" cy="16"/>
            </a:xfrm>
            <a:prstGeom prst="line">
              <a:avLst/>
            </a:prstGeom>
            <a:noFill/>
            <a:ln w="12700">
              <a:solidFill>
                <a:schemeClr val="tx2"/>
              </a:solidFill>
              <a:round/>
              <a:headEnd/>
              <a:tailEnd/>
            </a:ln>
            <a:effectLst/>
          </p:spPr>
          <p:txBody>
            <a:bodyPr/>
            <a:lstStyle/>
            <a:p>
              <a:endParaRPr lang="en-US"/>
            </a:p>
          </p:txBody>
        </p:sp>
        <p:sp>
          <p:nvSpPr>
            <p:cNvPr id="67502" name="Line 2990"/>
            <p:cNvSpPr>
              <a:spLocks noChangeShapeType="1"/>
            </p:cNvSpPr>
            <p:nvPr/>
          </p:nvSpPr>
          <p:spPr bwMode="auto">
            <a:xfrm>
              <a:off x="2261" y="2213"/>
              <a:ext cx="1" cy="16"/>
            </a:xfrm>
            <a:prstGeom prst="line">
              <a:avLst/>
            </a:prstGeom>
            <a:noFill/>
            <a:ln w="12700">
              <a:solidFill>
                <a:schemeClr val="tx2"/>
              </a:solidFill>
              <a:round/>
              <a:headEnd/>
              <a:tailEnd/>
            </a:ln>
            <a:effectLst/>
          </p:spPr>
          <p:txBody>
            <a:bodyPr/>
            <a:lstStyle/>
            <a:p>
              <a:endParaRPr lang="en-US"/>
            </a:p>
          </p:txBody>
        </p:sp>
        <p:sp>
          <p:nvSpPr>
            <p:cNvPr id="67503" name="Line 2991"/>
            <p:cNvSpPr>
              <a:spLocks noChangeShapeType="1"/>
            </p:cNvSpPr>
            <p:nvPr/>
          </p:nvSpPr>
          <p:spPr bwMode="auto">
            <a:xfrm>
              <a:off x="2261" y="2261"/>
              <a:ext cx="1" cy="16"/>
            </a:xfrm>
            <a:prstGeom prst="line">
              <a:avLst/>
            </a:prstGeom>
            <a:noFill/>
            <a:ln w="12700">
              <a:solidFill>
                <a:schemeClr val="tx2"/>
              </a:solidFill>
              <a:round/>
              <a:headEnd/>
              <a:tailEnd/>
            </a:ln>
            <a:effectLst/>
          </p:spPr>
          <p:txBody>
            <a:bodyPr/>
            <a:lstStyle/>
            <a:p>
              <a:endParaRPr lang="en-US"/>
            </a:p>
          </p:txBody>
        </p:sp>
        <p:sp>
          <p:nvSpPr>
            <p:cNvPr id="67504" name="Line 2992"/>
            <p:cNvSpPr>
              <a:spLocks noChangeShapeType="1"/>
            </p:cNvSpPr>
            <p:nvPr/>
          </p:nvSpPr>
          <p:spPr bwMode="auto">
            <a:xfrm>
              <a:off x="2261" y="2309"/>
              <a:ext cx="1" cy="16"/>
            </a:xfrm>
            <a:prstGeom prst="line">
              <a:avLst/>
            </a:prstGeom>
            <a:noFill/>
            <a:ln w="12700">
              <a:solidFill>
                <a:schemeClr val="tx2"/>
              </a:solidFill>
              <a:round/>
              <a:headEnd/>
              <a:tailEnd/>
            </a:ln>
            <a:effectLst/>
          </p:spPr>
          <p:txBody>
            <a:bodyPr/>
            <a:lstStyle/>
            <a:p>
              <a:endParaRPr lang="en-US"/>
            </a:p>
          </p:txBody>
        </p:sp>
        <p:sp>
          <p:nvSpPr>
            <p:cNvPr id="67505" name="Line 2993"/>
            <p:cNvSpPr>
              <a:spLocks noChangeShapeType="1"/>
            </p:cNvSpPr>
            <p:nvPr/>
          </p:nvSpPr>
          <p:spPr bwMode="auto">
            <a:xfrm>
              <a:off x="2261" y="2357"/>
              <a:ext cx="1" cy="16"/>
            </a:xfrm>
            <a:prstGeom prst="line">
              <a:avLst/>
            </a:prstGeom>
            <a:noFill/>
            <a:ln w="12700">
              <a:solidFill>
                <a:schemeClr val="tx2"/>
              </a:solidFill>
              <a:round/>
              <a:headEnd/>
              <a:tailEnd/>
            </a:ln>
            <a:effectLst/>
          </p:spPr>
          <p:txBody>
            <a:bodyPr/>
            <a:lstStyle/>
            <a:p>
              <a:endParaRPr lang="en-US"/>
            </a:p>
          </p:txBody>
        </p:sp>
        <p:sp>
          <p:nvSpPr>
            <p:cNvPr id="67506" name="Line 2994"/>
            <p:cNvSpPr>
              <a:spLocks noChangeShapeType="1"/>
            </p:cNvSpPr>
            <p:nvPr/>
          </p:nvSpPr>
          <p:spPr bwMode="auto">
            <a:xfrm>
              <a:off x="2261" y="2405"/>
              <a:ext cx="1" cy="16"/>
            </a:xfrm>
            <a:prstGeom prst="line">
              <a:avLst/>
            </a:prstGeom>
            <a:noFill/>
            <a:ln w="12700">
              <a:solidFill>
                <a:schemeClr val="tx2"/>
              </a:solidFill>
              <a:round/>
              <a:headEnd/>
              <a:tailEnd/>
            </a:ln>
            <a:effectLst/>
          </p:spPr>
          <p:txBody>
            <a:bodyPr/>
            <a:lstStyle/>
            <a:p>
              <a:endParaRPr lang="en-US"/>
            </a:p>
          </p:txBody>
        </p:sp>
        <p:sp>
          <p:nvSpPr>
            <p:cNvPr id="67507" name="Line 2995"/>
            <p:cNvSpPr>
              <a:spLocks noChangeShapeType="1"/>
            </p:cNvSpPr>
            <p:nvPr/>
          </p:nvSpPr>
          <p:spPr bwMode="auto">
            <a:xfrm>
              <a:off x="2261" y="2452"/>
              <a:ext cx="1" cy="16"/>
            </a:xfrm>
            <a:prstGeom prst="line">
              <a:avLst/>
            </a:prstGeom>
            <a:noFill/>
            <a:ln w="12700">
              <a:solidFill>
                <a:schemeClr val="tx2"/>
              </a:solidFill>
              <a:round/>
              <a:headEnd/>
              <a:tailEnd/>
            </a:ln>
            <a:effectLst/>
          </p:spPr>
          <p:txBody>
            <a:bodyPr/>
            <a:lstStyle/>
            <a:p>
              <a:endParaRPr lang="en-US"/>
            </a:p>
          </p:txBody>
        </p:sp>
        <p:sp>
          <p:nvSpPr>
            <p:cNvPr id="67508" name="Line 2996"/>
            <p:cNvSpPr>
              <a:spLocks noChangeShapeType="1"/>
            </p:cNvSpPr>
            <p:nvPr/>
          </p:nvSpPr>
          <p:spPr bwMode="auto">
            <a:xfrm>
              <a:off x="2261" y="2500"/>
              <a:ext cx="1" cy="16"/>
            </a:xfrm>
            <a:prstGeom prst="line">
              <a:avLst/>
            </a:prstGeom>
            <a:noFill/>
            <a:ln w="12700">
              <a:solidFill>
                <a:schemeClr val="tx2"/>
              </a:solidFill>
              <a:round/>
              <a:headEnd/>
              <a:tailEnd/>
            </a:ln>
            <a:effectLst/>
          </p:spPr>
          <p:txBody>
            <a:bodyPr/>
            <a:lstStyle/>
            <a:p>
              <a:endParaRPr lang="en-US"/>
            </a:p>
          </p:txBody>
        </p:sp>
        <p:sp>
          <p:nvSpPr>
            <p:cNvPr id="67509" name="Line 2997"/>
            <p:cNvSpPr>
              <a:spLocks noChangeShapeType="1"/>
            </p:cNvSpPr>
            <p:nvPr/>
          </p:nvSpPr>
          <p:spPr bwMode="auto">
            <a:xfrm>
              <a:off x="2261" y="2548"/>
              <a:ext cx="1" cy="16"/>
            </a:xfrm>
            <a:prstGeom prst="line">
              <a:avLst/>
            </a:prstGeom>
            <a:noFill/>
            <a:ln w="12700">
              <a:solidFill>
                <a:schemeClr val="tx2"/>
              </a:solidFill>
              <a:round/>
              <a:headEnd/>
              <a:tailEnd/>
            </a:ln>
            <a:effectLst/>
          </p:spPr>
          <p:txBody>
            <a:bodyPr/>
            <a:lstStyle/>
            <a:p>
              <a:endParaRPr lang="en-US"/>
            </a:p>
          </p:txBody>
        </p:sp>
        <p:sp>
          <p:nvSpPr>
            <p:cNvPr id="67510" name="Line 2998"/>
            <p:cNvSpPr>
              <a:spLocks noChangeShapeType="1"/>
            </p:cNvSpPr>
            <p:nvPr/>
          </p:nvSpPr>
          <p:spPr bwMode="auto">
            <a:xfrm>
              <a:off x="2261" y="2596"/>
              <a:ext cx="1" cy="16"/>
            </a:xfrm>
            <a:prstGeom prst="line">
              <a:avLst/>
            </a:prstGeom>
            <a:noFill/>
            <a:ln w="12700">
              <a:solidFill>
                <a:schemeClr val="tx2"/>
              </a:solidFill>
              <a:round/>
              <a:headEnd/>
              <a:tailEnd/>
            </a:ln>
            <a:effectLst/>
          </p:spPr>
          <p:txBody>
            <a:bodyPr/>
            <a:lstStyle/>
            <a:p>
              <a:endParaRPr lang="en-US"/>
            </a:p>
          </p:txBody>
        </p:sp>
        <p:sp>
          <p:nvSpPr>
            <p:cNvPr id="67511" name="Line 2999"/>
            <p:cNvSpPr>
              <a:spLocks noChangeShapeType="1"/>
            </p:cNvSpPr>
            <p:nvPr/>
          </p:nvSpPr>
          <p:spPr bwMode="auto">
            <a:xfrm>
              <a:off x="2261" y="2644"/>
              <a:ext cx="1" cy="16"/>
            </a:xfrm>
            <a:prstGeom prst="line">
              <a:avLst/>
            </a:prstGeom>
            <a:noFill/>
            <a:ln w="12700">
              <a:solidFill>
                <a:schemeClr val="tx2"/>
              </a:solidFill>
              <a:round/>
              <a:headEnd/>
              <a:tailEnd/>
            </a:ln>
            <a:effectLst/>
          </p:spPr>
          <p:txBody>
            <a:bodyPr/>
            <a:lstStyle/>
            <a:p>
              <a:endParaRPr lang="en-US"/>
            </a:p>
          </p:txBody>
        </p:sp>
        <p:sp>
          <p:nvSpPr>
            <p:cNvPr id="67512" name="Line 3000"/>
            <p:cNvSpPr>
              <a:spLocks noChangeShapeType="1"/>
            </p:cNvSpPr>
            <p:nvPr/>
          </p:nvSpPr>
          <p:spPr bwMode="auto">
            <a:xfrm>
              <a:off x="2261" y="2692"/>
              <a:ext cx="1" cy="16"/>
            </a:xfrm>
            <a:prstGeom prst="line">
              <a:avLst/>
            </a:prstGeom>
            <a:noFill/>
            <a:ln w="12700">
              <a:solidFill>
                <a:schemeClr val="tx2"/>
              </a:solidFill>
              <a:round/>
              <a:headEnd/>
              <a:tailEnd/>
            </a:ln>
            <a:effectLst/>
          </p:spPr>
          <p:txBody>
            <a:bodyPr/>
            <a:lstStyle/>
            <a:p>
              <a:endParaRPr lang="en-US"/>
            </a:p>
          </p:txBody>
        </p:sp>
        <p:sp>
          <p:nvSpPr>
            <p:cNvPr id="67513" name="Line 3001"/>
            <p:cNvSpPr>
              <a:spLocks noChangeShapeType="1"/>
            </p:cNvSpPr>
            <p:nvPr/>
          </p:nvSpPr>
          <p:spPr bwMode="auto">
            <a:xfrm>
              <a:off x="2261" y="2740"/>
              <a:ext cx="1" cy="16"/>
            </a:xfrm>
            <a:prstGeom prst="line">
              <a:avLst/>
            </a:prstGeom>
            <a:noFill/>
            <a:ln w="12700">
              <a:solidFill>
                <a:schemeClr val="tx2"/>
              </a:solidFill>
              <a:round/>
              <a:headEnd/>
              <a:tailEnd/>
            </a:ln>
            <a:effectLst/>
          </p:spPr>
          <p:txBody>
            <a:bodyPr/>
            <a:lstStyle/>
            <a:p>
              <a:endParaRPr lang="en-US"/>
            </a:p>
          </p:txBody>
        </p:sp>
        <p:sp>
          <p:nvSpPr>
            <p:cNvPr id="67514" name="Line 3002"/>
            <p:cNvSpPr>
              <a:spLocks noChangeShapeType="1"/>
            </p:cNvSpPr>
            <p:nvPr/>
          </p:nvSpPr>
          <p:spPr bwMode="auto">
            <a:xfrm>
              <a:off x="2261" y="2788"/>
              <a:ext cx="1" cy="16"/>
            </a:xfrm>
            <a:prstGeom prst="line">
              <a:avLst/>
            </a:prstGeom>
            <a:noFill/>
            <a:ln w="12700">
              <a:solidFill>
                <a:schemeClr val="tx2"/>
              </a:solidFill>
              <a:round/>
              <a:headEnd/>
              <a:tailEnd/>
            </a:ln>
            <a:effectLst/>
          </p:spPr>
          <p:txBody>
            <a:bodyPr/>
            <a:lstStyle/>
            <a:p>
              <a:endParaRPr lang="en-US"/>
            </a:p>
          </p:txBody>
        </p:sp>
        <p:sp>
          <p:nvSpPr>
            <p:cNvPr id="67515" name="Line 3003"/>
            <p:cNvSpPr>
              <a:spLocks noChangeShapeType="1"/>
            </p:cNvSpPr>
            <p:nvPr/>
          </p:nvSpPr>
          <p:spPr bwMode="auto">
            <a:xfrm>
              <a:off x="2261" y="2835"/>
              <a:ext cx="1" cy="16"/>
            </a:xfrm>
            <a:prstGeom prst="line">
              <a:avLst/>
            </a:prstGeom>
            <a:noFill/>
            <a:ln w="12700">
              <a:solidFill>
                <a:schemeClr val="tx2"/>
              </a:solidFill>
              <a:round/>
              <a:headEnd/>
              <a:tailEnd/>
            </a:ln>
            <a:effectLst/>
          </p:spPr>
          <p:txBody>
            <a:bodyPr/>
            <a:lstStyle/>
            <a:p>
              <a:endParaRPr lang="en-US"/>
            </a:p>
          </p:txBody>
        </p:sp>
        <p:sp>
          <p:nvSpPr>
            <p:cNvPr id="67516" name="Line 3004"/>
            <p:cNvSpPr>
              <a:spLocks noChangeShapeType="1"/>
            </p:cNvSpPr>
            <p:nvPr/>
          </p:nvSpPr>
          <p:spPr bwMode="auto">
            <a:xfrm>
              <a:off x="2261" y="2883"/>
              <a:ext cx="1" cy="16"/>
            </a:xfrm>
            <a:prstGeom prst="line">
              <a:avLst/>
            </a:prstGeom>
            <a:noFill/>
            <a:ln w="12700">
              <a:solidFill>
                <a:schemeClr val="tx2"/>
              </a:solidFill>
              <a:round/>
              <a:headEnd/>
              <a:tailEnd/>
            </a:ln>
            <a:effectLst/>
          </p:spPr>
          <p:txBody>
            <a:bodyPr/>
            <a:lstStyle/>
            <a:p>
              <a:endParaRPr lang="en-US"/>
            </a:p>
          </p:txBody>
        </p:sp>
        <p:sp>
          <p:nvSpPr>
            <p:cNvPr id="67517" name="Line 3005"/>
            <p:cNvSpPr>
              <a:spLocks noChangeShapeType="1"/>
            </p:cNvSpPr>
            <p:nvPr/>
          </p:nvSpPr>
          <p:spPr bwMode="auto">
            <a:xfrm>
              <a:off x="2261" y="2931"/>
              <a:ext cx="1" cy="16"/>
            </a:xfrm>
            <a:prstGeom prst="line">
              <a:avLst/>
            </a:prstGeom>
            <a:noFill/>
            <a:ln w="12700">
              <a:solidFill>
                <a:schemeClr val="tx2"/>
              </a:solidFill>
              <a:round/>
              <a:headEnd/>
              <a:tailEnd/>
            </a:ln>
            <a:effectLst/>
          </p:spPr>
          <p:txBody>
            <a:bodyPr/>
            <a:lstStyle/>
            <a:p>
              <a:endParaRPr lang="en-US"/>
            </a:p>
          </p:txBody>
        </p:sp>
        <p:sp>
          <p:nvSpPr>
            <p:cNvPr id="67518" name="Line 3006"/>
            <p:cNvSpPr>
              <a:spLocks noChangeShapeType="1"/>
            </p:cNvSpPr>
            <p:nvPr/>
          </p:nvSpPr>
          <p:spPr bwMode="auto">
            <a:xfrm>
              <a:off x="2261" y="2979"/>
              <a:ext cx="1" cy="16"/>
            </a:xfrm>
            <a:prstGeom prst="line">
              <a:avLst/>
            </a:prstGeom>
            <a:noFill/>
            <a:ln w="12700">
              <a:solidFill>
                <a:schemeClr val="tx2"/>
              </a:solidFill>
              <a:round/>
              <a:headEnd/>
              <a:tailEnd/>
            </a:ln>
            <a:effectLst/>
          </p:spPr>
          <p:txBody>
            <a:bodyPr/>
            <a:lstStyle/>
            <a:p>
              <a:endParaRPr lang="en-US"/>
            </a:p>
          </p:txBody>
        </p:sp>
        <p:sp>
          <p:nvSpPr>
            <p:cNvPr id="67519" name="Line 3007"/>
            <p:cNvSpPr>
              <a:spLocks noChangeShapeType="1"/>
            </p:cNvSpPr>
            <p:nvPr/>
          </p:nvSpPr>
          <p:spPr bwMode="auto">
            <a:xfrm>
              <a:off x="2261" y="3027"/>
              <a:ext cx="1" cy="16"/>
            </a:xfrm>
            <a:prstGeom prst="line">
              <a:avLst/>
            </a:prstGeom>
            <a:noFill/>
            <a:ln w="12700">
              <a:solidFill>
                <a:schemeClr val="tx2"/>
              </a:solidFill>
              <a:round/>
              <a:headEnd/>
              <a:tailEnd/>
            </a:ln>
            <a:effectLst/>
          </p:spPr>
          <p:txBody>
            <a:bodyPr/>
            <a:lstStyle/>
            <a:p>
              <a:endParaRPr lang="en-US"/>
            </a:p>
          </p:txBody>
        </p:sp>
        <p:sp>
          <p:nvSpPr>
            <p:cNvPr id="67520" name="Line 3008"/>
            <p:cNvSpPr>
              <a:spLocks noChangeShapeType="1"/>
            </p:cNvSpPr>
            <p:nvPr/>
          </p:nvSpPr>
          <p:spPr bwMode="auto">
            <a:xfrm>
              <a:off x="2261" y="3075"/>
              <a:ext cx="1" cy="16"/>
            </a:xfrm>
            <a:prstGeom prst="line">
              <a:avLst/>
            </a:prstGeom>
            <a:noFill/>
            <a:ln w="12700">
              <a:solidFill>
                <a:schemeClr val="tx2"/>
              </a:solidFill>
              <a:round/>
              <a:headEnd/>
              <a:tailEnd/>
            </a:ln>
            <a:effectLst/>
          </p:spPr>
          <p:txBody>
            <a:bodyPr/>
            <a:lstStyle/>
            <a:p>
              <a:endParaRPr lang="en-US"/>
            </a:p>
          </p:txBody>
        </p:sp>
        <p:sp>
          <p:nvSpPr>
            <p:cNvPr id="67521" name="Line 3009"/>
            <p:cNvSpPr>
              <a:spLocks noChangeShapeType="1"/>
            </p:cNvSpPr>
            <p:nvPr/>
          </p:nvSpPr>
          <p:spPr bwMode="auto">
            <a:xfrm>
              <a:off x="2261" y="3123"/>
              <a:ext cx="1" cy="16"/>
            </a:xfrm>
            <a:prstGeom prst="line">
              <a:avLst/>
            </a:prstGeom>
            <a:noFill/>
            <a:ln w="12700">
              <a:solidFill>
                <a:schemeClr val="tx2"/>
              </a:solidFill>
              <a:round/>
              <a:headEnd/>
              <a:tailEnd/>
            </a:ln>
            <a:effectLst/>
          </p:spPr>
          <p:txBody>
            <a:bodyPr/>
            <a:lstStyle/>
            <a:p>
              <a:endParaRPr lang="en-US"/>
            </a:p>
          </p:txBody>
        </p:sp>
        <p:sp>
          <p:nvSpPr>
            <p:cNvPr id="67522" name="Line 3010"/>
            <p:cNvSpPr>
              <a:spLocks noChangeShapeType="1"/>
            </p:cNvSpPr>
            <p:nvPr/>
          </p:nvSpPr>
          <p:spPr bwMode="auto">
            <a:xfrm>
              <a:off x="2261" y="3171"/>
              <a:ext cx="1" cy="16"/>
            </a:xfrm>
            <a:prstGeom prst="line">
              <a:avLst/>
            </a:prstGeom>
            <a:noFill/>
            <a:ln w="12700">
              <a:solidFill>
                <a:schemeClr val="tx2"/>
              </a:solidFill>
              <a:round/>
              <a:headEnd/>
              <a:tailEnd/>
            </a:ln>
            <a:effectLst/>
          </p:spPr>
          <p:txBody>
            <a:bodyPr/>
            <a:lstStyle/>
            <a:p>
              <a:endParaRPr lang="en-US"/>
            </a:p>
          </p:txBody>
        </p:sp>
        <p:sp>
          <p:nvSpPr>
            <p:cNvPr id="67523" name="Line 3011"/>
            <p:cNvSpPr>
              <a:spLocks noChangeShapeType="1"/>
            </p:cNvSpPr>
            <p:nvPr/>
          </p:nvSpPr>
          <p:spPr bwMode="auto">
            <a:xfrm>
              <a:off x="2261" y="3218"/>
              <a:ext cx="1" cy="16"/>
            </a:xfrm>
            <a:prstGeom prst="line">
              <a:avLst/>
            </a:prstGeom>
            <a:noFill/>
            <a:ln w="12700">
              <a:solidFill>
                <a:schemeClr val="tx2"/>
              </a:solidFill>
              <a:round/>
              <a:headEnd/>
              <a:tailEnd/>
            </a:ln>
            <a:effectLst/>
          </p:spPr>
          <p:txBody>
            <a:bodyPr/>
            <a:lstStyle/>
            <a:p>
              <a:endParaRPr lang="en-US"/>
            </a:p>
          </p:txBody>
        </p:sp>
        <p:sp>
          <p:nvSpPr>
            <p:cNvPr id="67524" name="Line 3012"/>
            <p:cNvSpPr>
              <a:spLocks noChangeShapeType="1"/>
            </p:cNvSpPr>
            <p:nvPr/>
          </p:nvSpPr>
          <p:spPr bwMode="auto">
            <a:xfrm>
              <a:off x="2261" y="3266"/>
              <a:ext cx="1" cy="16"/>
            </a:xfrm>
            <a:prstGeom prst="line">
              <a:avLst/>
            </a:prstGeom>
            <a:noFill/>
            <a:ln w="12700">
              <a:solidFill>
                <a:schemeClr val="tx2"/>
              </a:solidFill>
              <a:round/>
              <a:headEnd/>
              <a:tailEnd/>
            </a:ln>
            <a:effectLst/>
          </p:spPr>
          <p:txBody>
            <a:bodyPr/>
            <a:lstStyle/>
            <a:p>
              <a:endParaRPr lang="en-US"/>
            </a:p>
          </p:txBody>
        </p:sp>
        <p:sp>
          <p:nvSpPr>
            <p:cNvPr id="67525" name="Line 3013"/>
            <p:cNvSpPr>
              <a:spLocks noChangeShapeType="1"/>
            </p:cNvSpPr>
            <p:nvPr/>
          </p:nvSpPr>
          <p:spPr bwMode="auto">
            <a:xfrm>
              <a:off x="2261" y="3314"/>
              <a:ext cx="1" cy="16"/>
            </a:xfrm>
            <a:prstGeom prst="line">
              <a:avLst/>
            </a:prstGeom>
            <a:noFill/>
            <a:ln w="12700">
              <a:solidFill>
                <a:schemeClr val="tx2"/>
              </a:solidFill>
              <a:round/>
              <a:headEnd/>
              <a:tailEnd/>
            </a:ln>
            <a:effectLst/>
          </p:spPr>
          <p:txBody>
            <a:bodyPr/>
            <a:lstStyle/>
            <a:p>
              <a:endParaRPr lang="en-US"/>
            </a:p>
          </p:txBody>
        </p:sp>
        <p:sp>
          <p:nvSpPr>
            <p:cNvPr id="67526" name="Line 3014"/>
            <p:cNvSpPr>
              <a:spLocks noChangeShapeType="1"/>
            </p:cNvSpPr>
            <p:nvPr/>
          </p:nvSpPr>
          <p:spPr bwMode="auto">
            <a:xfrm>
              <a:off x="2261" y="3362"/>
              <a:ext cx="1" cy="16"/>
            </a:xfrm>
            <a:prstGeom prst="line">
              <a:avLst/>
            </a:prstGeom>
            <a:noFill/>
            <a:ln w="12700">
              <a:solidFill>
                <a:schemeClr val="tx2"/>
              </a:solidFill>
              <a:round/>
              <a:headEnd/>
              <a:tailEnd/>
            </a:ln>
            <a:effectLst/>
          </p:spPr>
          <p:txBody>
            <a:bodyPr/>
            <a:lstStyle/>
            <a:p>
              <a:endParaRPr lang="en-US"/>
            </a:p>
          </p:txBody>
        </p:sp>
        <p:sp>
          <p:nvSpPr>
            <p:cNvPr id="67527" name="Line 3015"/>
            <p:cNvSpPr>
              <a:spLocks noChangeShapeType="1"/>
            </p:cNvSpPr>
            <p:nvPr/>
          </p:nvSpPr>
          <p:spPr bwMode="auto">
            <a:xfrm>
              <a:off x="2261" y="3410"/>
              <a:ext cx="1" cy="16"/>
            </a:xfrm>
            <a:prstGeom prst="line">
              <a:avLst/>
            </a:prstGeom>
            <a:noFill/>
            <a:ln w="12700">
              <a:solidFill>
                <a:schemeClr val="tx2"/>
              </a:solidFill>
              <a:round/>
              <a:headEnd/>
              <a:tailEnd/>
            </a:ln>
            <a:effectLst/>
          </p:spPr>
          <p:txBody>
            <a:bodyPr/>
            <a:lstStyle/>
            <a:p>
              <a:endParaRPr lang="en-US"/>
            </a:p>
          </p:txBody>
        </p:sp>
        <p:sp>
          <p:nvSpPr>
            <p:cNvPr id="67528" name="Line 3016"/>
            <p:cNvSpPr>
              <a:spLocks noChangeShapeType="1"/>
            </p:cNvSpPr>
            <p:nvPr/>
          </p:nvSpPr>
          <p:spPr bwMode="auto">
            <a:xfrm>
              <a:off x="2261" y="3458"/>
              <a:ext cx="1" cy="16"/>
            </a:xfrm>
            <a:prstGeom prst="line">
              <a:avLst/>
            </a:prstGeom>
            <a:noFill/>
            <a:ln w="12700">
              <a:solidFill>
                <a:schemeClr val="tx2"/>
              </a:solidFill>
              <a:round/>
              <a:headEnd/>
              <a:tailEnd/>
            </a:ln>
            <a:effectLst/>
          </p:spPr>
          <p:txBody>
            <a:bodyPr/>
            <a:lstStyle/>
            <a:p>
              <a:endParaRPr lang="en-US"/>
            </a:p>
          </p:txBody>
        </p:sp>
      </p:grpSp>
      <p:grpSp>
        <p:nvGrpSpPr>
          <p:cNvPr id="67529" name="Group 3017"/>
          <p:cNvGrpSpPr>
            <a:grpSpLocks/>
          </p:cNvGrpSpPr>
          <p:nvPr/>
        </p:nvGrpSpPr>
        <p:grpSpPr bwMode="auto">
          <a:xfrm>
            <a:off x="3589338" y="2144713"/>
            <a:ext cx="508000" cy="3522662"/>
            <a:chOff x="2261" y="1351"/>
            <a:chExt cx="320" cy="2219"/>
          </a:xfrm>
        </p:grpSpPr>
        <p:sp>
          <p:nvSpPr>
            <p:cNvPr id="67530" name="Line 3018"/>
            <p:cNvSpPr>
              <a:spLocks noChangeShapeType="1"/>
            </p:cNvSpPr>
            <p:nvPr/>
          </p:nvSpPr>
          <p:spPr bwMode="auto">
            <a:xfrm>
              <a:off x="2261" y="3506"/>
              <a:ext cx="1" cy="16"/>
            </a:xfrm>
            <a:prstGeom prst="line">
              <a:avLst/>
            </a:prstGeom>
            <a:noFill/>
            <a:ln w="12700">
              <a:solidFill>
                <a:schemeClr val="tx2"/>
              </a:solidFill>
              <a:round/>
              <a:headEnd/>
              <a:tailEnd/>
            </a:ln>
            <a:effectLst/>
          </p:spPr>
          <p:txBody>
            <a:bodyPr/>
            <a:lstStyle/>
            <a:p>
              <a:endParaRPr lang="en-US"/>
            </a:p>
          </p:txBody>
        </p:sp>
        <p:sp>
          <p:nvSpPr>
            <p:cNvPr id="67531" name="Line 3019"/>
            <p:cNvSpPr>
              <a:spLocks noChangeShapeType="1"/>
            </p:cNvSpPr>
            <p:nvPr/>
          </p:nvSpPr>
          <p:spPr bwMode="auto">
            <a:xfrm>
              <a:off x="2261" y="3554"/>
              <a:ext cx="1" cy="16"/>
            </a:xfrm>
            <a:prstGeom prst="line">
              <a:avLst/>
            </a:prstGeom>
            <a:noFill/>
            <a:ln w="12700">
              <a:solidFill>
                <a:schemeClr val="tx2"/>
              </a:solidFill>
              <a:round/>
              <a:headEnd/>
              <a:tailEnd/>
            </a:ln>
            <a:effectLst/>
          </p:spPr>
          <p:txBody>
            <a:bodyPr/>
            <a:lstStyle/>
            <a:p>
              <a:endParaRPr lang="en-US"/>
            </a:p>
          </p:txBody>
        </p:sp>
        <p:sp>
          <p:nvSpPr>
            <p:cNvPr id="67532" name="Line 3020"/>
            <p:cNvSpPr>
              <a:spLocks noChangeShapeType="1"/>
            </p:cNvSpPr>
            <p:nvPr/>
          </p:nvSpPr>
          <p:spPr bwMode="auto">
            <a:xfrm>
              <a:off x="2357" y="1351"/>
              <a:ext cx="1" cy="16"/>
            </a:xfrm>
            <a:prstGeom prst="line">
              <a:avLst/>
            </a:prstGeom>
            <a:noFill/>
            <a:ln w="12700">
              <a:solidFill>
                <a:schemeClr val="tx2"/>
              </a:solidFill>
              <a:round/>
              <a:headEnd/>
              <a:tailEnd/>
            </a:ln>
            <a:effectLst/>
          </p:spPr>
          <p:txBody>
            <a:bodyPr/>
            <a:lstStyle/>
            <a:p>
              <a:endParaRPr lang="en-US"/>
            </a:p>
          </p:txBody>
        </p:sp>
        <p:sp>
          <p:nvSpPr>
            <p:cNvPr id="67533" name="Line 3021"/>
            <p:cNvSpPr>
              <a:spLocks noChangeShapeType="1"/>
            </p:cNvSpPr>
            <p:nvPr/>
          </p:nvSpPr>
          <p:spPr bwMode="auto">
            <a:xfrm>
              <a:off x="2357" y="1399"/>
              <a:ext cx="1" cy="16"/>
            </a:xfrm>
            <a:prstGeom prst="line">
              <a:avLst/>
            </a:prstGeom>
            <a:noFill/>
            <a:ln w="12700">
              <a:solidFill>
                <a:schemeClr val="tx2"/>
              </a:solidFill>
              <a:round/>
              <a:headEnd/>
              <a:tailEnd/>
            </a:ln>
            <a:effectLst/>
          </p:spPr>
          <p:txBody>
            <a:bodyPr/>
            <a:lstStyle/>
            <a:p>
              <a:endParaRPr lang="en-US"/>
            </a:p>
          </p:txBody>
        </p:sp>
        <p:sp>
          <p:nvSpPr>
            <p:cNvPr id="67534" name="Line 3022"/>
            <p:cNvSpPr>
              <a:spLocks noChangeShapeType="1"/>
            </p:cNvSpPr>
            <p:nvPr/>
          </p:nvSpPr>
          <p:spPr bwMode="auto">
            <a:xfrm>
              <a:off x="2357" y="1447"/>
              <a:ext cx="1" cy="16"/>
            </a:xfrm>
            <a:prstGeom prst="line">
              <a:avLst/>
            </a:prstGeom>
            <a:noFill/>
            <a:ln w="12700">
              <a:solidFill>
                <a:schemeClr val="tx2"/>
              </a:solidFill>
              <a:round/>
              <a:headEnd/>
              <a:tailEnd/>
            </a:ln>
            <a:effectLst/>
          </p:spPr>
          <p:txBody>
            <a:bodyPr/>
            <a:lstStyle/>
            <a:p>
              <a:endParaRPr lang="en-US"/>
            </a:p>
          </p:txBody>
        </p:sp>
        <p:sp>
          <p:nvSpPr>
            <p:cNvPr id="67535" name="Line 3023"/>
            <p:cNvSpPr>
              <a:spLocks noChangeShapeType="1"/>
            </p:cNvSpPr>
            <p:nvPr/>
          </p:nvSpPr>
          <p:spPr bwMode="auto">
            <a:xfrm>
              <a:off x="2357" y="1495"/>
              <a:ext cx="1" cy="16"/>
            </a:xfrm>
            <a:prstGeom prst="line">
              <a:avLst/>
            </a:prstGeom>
            <a:noFill/>
            <a:ln w="12700">
              <a:solidFill>
                <a:schemeClr val="tx2"/>
              </a:solidFill>
              <a:round/>
              <a:headEnd/>
              <a:tailEnd/>
            </a:ln>
            <a:effectLst/>
          </p:spPr>
          <p:txBody>
            <a:bodyPr/>
            <a:lstStyle/>
            <a:p>
              <a:endParaRPr lang="en-US"/>
            </a:p>
          </p:txBody>
        </p:sp>
        <p:sp>
          <p:nvSpPr>
            <p:cNvPr id="67536" name="Line 3024"/>
            <p:cNvSpPr>
              <a:spLocks noChangeShapeType="1"/>
            </p:cNvSpPr>
            <p:nvPr/>
          </p:nvSpPr>
          <p:spPr bwMode="auto">
            <a:xfrm>
              <a:off x="2357" y="1543"/>
              <a:ext cx="1" cy="16"/>
            </a:xfrm>
            <a:prstGeom prst="line">
              <a:avLst/>
            </a:prstGeom>
            <a:noFill/>
            <a:ln w="12700">
              <a:solidFill>
                <a:schemeClr val="tx2"/>
              </a:solidFill>
              <a:round/>
              <a:headEnd/>
              <a:tailEnd/>
            </a:ln>
            <a:effectLst/>
          </p:spPr>
          <p:txBody>
            <a:bodyPr/>
            <a:lstStyle/>
            <a:p>
              <a:endParaRPr lang="en-US"/>
            </a:p>
          </p:txBody>
        </p:sp>
        <p:sp>
          <p:nvSpPr>
            <p:cNvPr id="67537" name="Line 3025"/>
            <p:cNvSpPr>
              <a:spLocks noChangeShapeType="1"/>
            </p:cNvSpPr>
            <p:nvPr/>
          </p:nvSpPr>
          <p:spPr bwMode="auto">
            <a:xfrm>
              <a:off x="2357" y="1591"/>
              <a:ext cx="1" cy="16"/>
            </a:xfrm>
            <a:prstGeom prst="line">
              <a:avLst/>
            </a:prstGeom>
            <a:noFill/>
            <a:ln w="12700">
              <a:solidFill>
                <a:schemeClr val="tx2"/>
              </a:solidFill>
              <a:round/>
              <a:headEnd/>
              <a:tailEnd/>
            </a:ln>
            <a:effectLst/>
          </p:spPr>
          <p:txBody>
            <a:bodyPr/>
            <a:lstStyle/>
            <a:p>
              <a:endParaRPr lang="en-US"/>
            </a:p>
          </p:txBody>
        </p:sp>
        <p:sp>
          <p:nvSpPr>
            <p:cNvPr id="67538" name="Line 3026"/>
            <p:cNvSpPr>
              <a:spLocks noChangeShapeType="1"/>
            </p:cNvSpPr>
            <p:nvPr/>
          </p:nvSpPr>
          <p:spPr bwMode="auto">
            <a:xfrm>
              <a:off x="2357" y="1639"/>
              <a:ext cx="1" cy="16"/>
            </a:xfrm>
            <a:prstGeom prst="line">
              <a:avLst/>
            </a:prstGeom>
            <a:noFill/>
            <a:ln w="12700">
              <a:solidFill>
                <a:schemeClr val="tx2"/>
              </a:solidFill>
              <a:round/>
              <a:headEnd/>
              <a:tailEnd/>
            </a:ln>
            <a:effectLst/>
          </p:spPr>
          <p:txBody>
            <a:bodyPr/>
            <a:lstStyle/>
            <a:p>
              <a:endParaRPr lang="en-US"/>
            </a:p>
          </p:txBody>
        </p:sp>
        <p:sp>
          <p:nvSpPr>
            <p:cNvPr id="67539" name="Line 3027"/>
            <p:cNvSpPr>
              <a:spLocks noChangeShapeType="1"/>
            </p:cNvSpPr>
            <p:nvPr/>
          </p:nvSpPr>
          <p:spPr bwMode="auto">
            <a:xfrm>
              <a:off x="2357" y="1687"/>
              <a:ext cx="1" cy="15"/>
            </a:xfrm>
            <a:prstGeom prst="line">
              <a:avLst/>
            </a:prstGeom>
            <a:noFill/>
            <a:ln w="12700">
              <a:solidFill>
                <a:schemeClr val="tx2"/>
              </a:solidFill>
              <a:round/>
              <a:headEnd/>
              <a:tailEnd/>
            </a:ln>
            <a:effectLst/>
          </p:spPr>
          <p:txBody>
            <a:bodyPr/>
            <a:lstStyle/>
            <a:p>
              <a:endParaRPr lang="en-US"/>
            </a:p>
          </p:txBody>
        </p:sp>
        <p:sp>
          <p:nvSpPr>
            <p:cNvPr id="67540" name="Line 3028"/>
            <p:cNvSpPr>
              <a:spLocks noChangeShapeType="1"/>
            </p:cNvSpPr>
            <p:nvPr/>
          </p:nvSpPr>
          <p:spPr bwMode="auto">
            <a:xfrm>
              <a:off x="2357" y="1734"/>
              <a:ext cx="1" cy="16"/>
            </a:xfrm>
            <a:prstGeom prst="line">
              <a:avLst/>
            </a:prstGeom>
            <a:noFill/>
            <a:ln w="12700">
              <a:solidFill>
                <a:schemeClr val="tx2"/>
              </a:solidFill>
              <a:round/>
              <a:headEnd/>
              <a:tailEnd/>
            </a:ln>
            <a:effectLst/>
          </p:spPr>
          <p:txBody>
            <a:bodyPr/>
            <a:lstStyle/>
            <a:p>
              <a:endParaRPr lang="en-US"/>
            </a:p>
          </p:txBody>
        </p:sp>
        <p:sp>
          <p:nvSpPr>
            <p:cNvPr id="67541" name="Line 3029"/>
            <p:cNvSpPr>
              <a:spLocks noChangeShapeType="1"/>
            </p:cNvSpPr>
            <p:nvPr/>
          </p:nvSpPr>
          <p:spPr bwMode="auto">
            <a:xfrm>
              <a:off x="2357" y="1782"/>
              <a:ext cx="1" cy="16"/>
            </a:xfrm>
            <a:prstGeom prst="line">
              <a:avLst/>
            </a:prstGeom>
            <a:noFill/>
            <a:ln w="12700">
              <a:solidFill>
                <a:schemeClr val="tx2"/>
              </a:solidFill>
              <a:round/>
              <a:headEnd/>
              <a:tailEnd/>
            </a:ln>
            <a:effectLst/>
          </p:spPr>
          <p:txBody>
            <a:bodyPr/>
            <a:lstStyle/>
            <a:p>
              <a:endParaRPr lang="en-US"/>
            </a:p>
          </p:txBody>
        </p:sp>
        <p:sp>
          <p:nvSpPr>
            <p:cNvPr id="67542" name="Line 3030"/>
            <p:cNvSpPr>
              <a:spLocks noChangeShapeType="1"/>
            </p:cNvSpPr>
            <p:nvPr/>
          </p:nvSpPr>
          <p:spPr bwMode="auto">
            <a:xfrm>
              <a:off x="2357" y="1830"/>
              <a:ext cx="1" cy="16"/>
            </a:xfrm>
            <a:prstGeom prst="line">
              <a:avLst/>
            </a:prstGeom>
            <a:noFill/>
            <a:ln w="12700">
              <a:solidFill>
                <a:schemeClr val="tx2"/>
              </a:solidFill>
              <a:round/>
              <a:headEnd/>
              <a:tailEnd/>
            </a:ln>
            <a:effectLst/>
          </p:spPr>
          <p:txBody>
            <a:bodyPr/>
            <a:lstStyle/>
            <a:p>
              <a:endParaRPr lang="en-US"/>
            </a:p>
          </p:txBody>
        </p:sp>
        <p:sp>
          <p:nvSpPr>
            <p:cNvPr id="67543" name="Line 3031"/>
            <p:cNvSpPr>
              <a:spLocks noChangeShapeType="1"/>
            </p:cNvSpPr>
            <p:nvPr/>
          </p:nvSpPr>
          <p:spPr bwMode="auto">
            <a:xfrm>
              <a:off x="2357" y="1878"/>
              <a:ext cx="1" cy="16"/>
            </a:xfrm>
            <a:prstGeom prst="line">
              <a:avLst/>
            </a:prstGeom>
            <a:noFill/>
            <a:ln w="12700">
              <a:solidFill>
                <a:schemeClr val="tx2"/>
              </a:solidFill>
              <a:round/>
              <a:headEnd/>
              <a:tailEnd/>
            </a:ln>
            <a:effectLst/>
          </p:spPr>
          <p:txBody>
            <a:bodyPr/>
            <a:lstStyle/>
            <a:p>
              <a:endParaRPr lang="en-US"/>
            </a:p>
          </p:txBody>
        </p:sp>
        <p:sp>
          <p:nvSpPr>
            <p:cNvPr id="67544" name="Line 3032"/>
            <p:cNvSpPr>
              <a:spLocks noChangeShapeType="1"/>
            </p:cNvSpPr>
            <p:nvPr/>
          </p:nvSpPr>
          <p:spPr bwMode="auto">
            <a:xfrm>
              <a:off x="2357" y="1926"/>
              <a:ext cx="1" cy="16"/>
            </a:xfrm>
            <a:prstGeom prst="line">
              <a:avLst/>
            </a:prstGeom>
            <a:noFill/>
            <a:ln w="12700">
              <a:solidFill>
                <a:schemeClr val="tx2"/>
              </a:solidFill>
              <a:round/>
              <a:headEnd/>
              <a:tailEnd/>
            </a:ln>
            <a:effectLst/>
          </p:spPr>
          <p:txBody>
            <a:bodyPr/>
            <a:lstStyle/>
            <a:p>
              <a:endParaRPr lang="en-US"/>
            </a:p>
          </p:txBody>
        </p:sp>
        <p:sp>
          <p:nvSpPr>
            <p:cNvPr id="67545" name="Line 3033"/>
            <p:cNvSpPr>
              <a:spLocks noChangeShapeType="1"/>
            </p:cNvSpPr>
            <p:nvPr/>
          </p:nvSpPr>
          <p:spPr bwMode="auto">
            <a:xfrm>
              <a:off x="2357" y="1974"/>
              <a:ext cx="1" cy="16"/>
            </a:xfrm>
            <a:prstGeom prst="line">
              <a:avLst/>
            </a:prstGeom>
            <a:noFill/>
            <a:ln w="12700">
              <a:solidFill>
                <a:schemeClr val="tx2"/>
              </a:solidFill>
              <a:round/>
              <a:headEnd/>
              <a:tailEnd/>
            </a:ln>
            <a:effectLst/>
          </p:spPr>
          <p:txBody>
            <a:bodyPr/>
            <a:lstStyle/>
            <a:p>
              <a:endParaRPr lang="en-US"/>
            </a:p>
          </p:txBody>
        </p:sp>
        <p:sp>
          <p:nvSpPr>
            <p:cNvPr id="67546" name="Line 3034"/>
            <p:cNvSpPr>
              <a:spLocks noChangeShapeType="1"/>
            </p:cNvSpPr>
            <p:nvPr/>
          </p:nvSpPr>
          <p:spPr bwMode="auto">
            <a:xfrm>
              <a:off x="2357" y="2022"/>
              <a:ext cx="1" cy="16"/>
            </a:xfrm>
            <a:prstGeom prst="line">
              <a:avLst/>
            </a:prstGeom>
            <a:noFill/>
            <a:ln w="12700">
              <a:solidFill>
                <a:schemeClr val="tx2"/>
              </a:solidFill>
              <a:round/>
              <a:headEnd/>
              <a:tailEnd/>
            </a:ln>
            <a:effectLst/>
          </p:spPr>
          <p:txBody>
            <a:bodyPr/>
            <a:lstStyle/>
            <a:p>
              <a:endParaRPr lang="en-US"/>
            </a:p>
          </p:txBody>
        </p:sp>
        <p:sp>
          <p:nvSpPr>
            <p:cNvPr id="67547" name="Line 3035"/>
            <p:cNvSpPr>
              <a:spLocks noChangeShapeType="1"/>
            </p:cNvSpPr>
            <p:nvPr/>
          </p:nvSpPr>
          <p:spPr bwMode="auto">
            <a:xfrm>
              <a:off x="2357" y="2070"/>
              <a:ext cx="1" cy="15"/>
            </a:xfrm>
            <a:prstGeom prst="line">
              <a:avLst/>
            </a:prstGeom>
            <a:noFill/>
            <a:ln w="12700">
              <a:solidFill>
                <a:schemeClr val="tx2"/>
              </a:solidFill>
              <a:round/>
              <a:headEnd/>
              <a:tailEnd/>
            </a:ln>
            <a:effectLst/>
          </p:spPr>
          <p:txBody>
            <a:bodyPr/>
            <a:lstStyle/>
            <a:p>
              <a:endParaRPr lang="en-US"/>
            </a:p>
          </p:txBody>
        </p:sp>
        <p:sp>
          <p:nvSpPr>
            <p:cNvPr id="67548" name="Line 3036"/>
            <p:cNvSpPr>
              <a:spLocks noChangeShapeType="1"/>
            </p:cNvSpPr>
            <p:nvPr/>
          </p:nvSpPr>
          <p:spPr bwMode="auto">
            <a:xfrm>
              <a:off x="2357" y="2117"/>
              <a:ext cx="1" cy="16"/>
            </a:xfrm>
            <a:prstGeom prst="line">
              <a:avLst/>
            </a:prstGeom>
            <a:noFill/>
            <a:ln w="12700">
              <a:solidFill>
                <a:schemeClr val="tx2"/>
              </a:solidFill>
              <a:round/>
              <a:headEnd/>
              <a:tailEnd/>
            </a:ln>
            <a:effectLst/>
          </p:spPr>
          <p:txBody>
            <a:bodyPr/>
            <a:lstStyle/>
            <a:p>
              <a:endParaRPr lang="en-US"/>
            </a:p>
          </p:txBody>
        </p:sp>
        <p:sp>
          <p:nvSpPr>
            <p:cNvPr id="67549" name="Line 3037"/>
            <p:cNvSpPr>
              <a:spLocks noChangeShapeType="1"/>
            </p:cNvSpPr>
            <p:nvPr/>
          </p:nvSpPr>
          <p:spPr bwMode="auto">
            <a:xfrm>
              <a:off x="2357" y="2165"/>
              <a:ext cx="1" cy="16"/>
            </a:xfrm>
            <a:prstGeom prst="line">
              <a:avLst/>
            </a:prstGeom>
            <a:noFill/>
            <a:ln w="12700">
              <a:solidFill>
                <a:schemeClr val="tx2"/>
              </a:solidFill>
              <a:round/>
              <a:headEnd/>
              <a:tailEnd/>
            </a:ln>
            <a:effectLst/>
          </p:spPr>
          <p:txBody>
            <a:bodyPr/>
            <a:lstStyle/>
            <a:p>
              <a:endParaRPr lang="en-US"/>
            </a:p>
          </p:txBody>
        </p:sp>
        <p:sp>
          <p:nvSpPr>
            <p:cNvPr id="67550" name="Line 3038"/>
            <p:cNvSpPr>
              <a:spLocks noChangeShapeType="1"/>
            </p:cNvSpPr>
            <p:nvPr/>
          </p:nvSpPr>
          <p:spPr bwMode="auto">
            <a:xfrm>
              <a:off x="2357" y="2213"/>
              <a:ext cx="1" cy="16"/>
            </a:xfrm>
            <a:prstGeom prst="line">
              <a:avLst/>
            </a:prstGeom>
            <a:noFill/>
            <a:ln w="12700">
              <a:solidFill>
                <a:schemeClr val="tx2"/>
              </a:solidFill>
              <a:round/>
              <a:headEnd/>
              <a:tailEnd/>
            </a:ln>
            <a:effectLst/>
          </p:spPr>
          <p:txBody>
            <a:bodyPr/>
            <a:lstStyle/>
            <a:p>
              <a:endParaRPr lang="en-US"/>
            </a:p>
          </p:txBody>
        </p:sp>
        <p:sp>
          <p:nvSpPr>
            <p:cNvPr id="67551" name="Line 3039"/>
            <p:cNvSpPr>
              <a:spLocks noChangeShapeType="1"/>
            </p:cNvSpPr>
            <p:nvPr/>
          </p:nvSpPr>
          <p:spPr bwMode="auto">
            <a:xfrm>
              <a:off x="2357" y="2261"/>
              <a:ext cx="1" cy="16"/>
            </a:xfrm>
            <a:prstGeom prst="line">
              <a:avLst/>
            </a:prstGeom>
            <a:noFill/>
            <a:ln w="12700">
              <a:solidFill>
                <a:schemeClr val="tx2"/>
              </a:solidFill>
              <a:round/>
              <a:headEnd/>
              <a:tailEnd/>
            </a:ln>
            <a:effectLst/>
          </p:spPr>
          <p:txBody>
            <a:bodyPr/>
            <a:lstStyle/>
            <a:p>
              <a:endParaRPr lang="en-US"/>
            </a:p>
          </p:txBody>
        </p:sp>
        <p:sp>
          <p:nvSpPr>
            <p:cNvPr id="67552" name="Line 3040"/>
            <p:cNvSpPr>
              <a:spLocks noChangeShapeType="1"/>
            </p:cNvSpPr>
            <p:nvPr/>
          </p:nvSpPr>
          <p:spPr bwMode="auto">
            <a:xfrm>
              <a:off x="2357" y="2309"/>
              <a:ext cx="1" cy="16"/>
            </a:xfrm>
            <a:prstGeom prst="line">
              <a:avLst/>
            </a:prstGeom>
            <a:noFill/>
            <a:ln w="12700">
              <a:solidFill>
                <a:schemeClr val="tx2"/>
              </a:solidFill>
              <a:round/>
              <a:headEnd/>
              <a:tailEnd/>
            </a:ln>
            <a:effectLst/>
          </p:spPr>
          <p:txBody>
            <a:bodyPr/>
            <a:lstStyle/>
            <a:p>
              <a:endParaRPr lang="en-US"/>
            </a:p>
          </p:txBody>
        </p:sp>
        <p:sp>
          <p:nvSpPr>
            <p:cNvPr id="67553" name="Line 3041"/>
            <p:cNvSpPr>
              <a:spLocks noChangeShapeType="1"/>
            </p:cNvSpPr>
            <p:nvPr/>
          </p:nvSpPr>
          <p:spPr bwMode="auto">
            <a:xfrm>
              <a:off x="2357" y="2357"/>
              <a:ext cx="1" cy="16"/>
            </a:xfrm>
            <a:prstGeom prst="line">
              <a:avLst/>
            </a:prstGeom>
            <a:noFill/>
            <a:ln w="12700">
              <a:solidFill>
                <a:schemeClr val="tx2"/>
              </a:solidFill>
              <a:round/>
              <a:headEnd/>
              <a:tailEnd/>
            </a:ln>
            <a:effectLst/>
          </p:spPr>
          <p:txBody>
            <a:bodyPr/>
            <a:lstStyle/>
            <a:p>
              <a:endParaRPr lang="en-US"/>
            </a:p>
          </p:txBody>
        </p:sp>
        <p:sp>
          <p:nvSpPr>
            <p:cNvPr id="67554" name="Line 3042"/>
            <p:cNvSpPr>
              <a:spLocks noChangeShapeType="1"/>
            </p:cNvSpPr>
            <p:nvPr/>
          </p:nvSpPr>
          <p:spPr bwMode="auto">
            <a:xfrm>
              <a:off x="2357" y="2405"/>
              <a:ext cx="1" cy="16"/>
            </a:xfrm>
            <a:prstGeom prst="line">
              <a:avLst/>
            </a:prstGeom>
            <a:noFill/>
            <a:ln w="12700">
              <a:solidFill>
                <a:schemeClr val="tx2"/>
              </a:solidFill>
              <a:round/>
              <a:headEnd/>
              <a:tailEnd/>
            </a:ln>
            <a:effectLst/>
          </p:spPr>
          <p:txBody>
            <a:bodyPr/>
            <a:lstStyle/>
            <a:p>
              <a:endParaRPr lang="en-US"/>
            </a:p>
          </p:txBody>
        </p:sp>
        <p:sp>
          <p:nvSpPr>
            <p:cNvPr id="67555" name="Line 3043"/>
            <p:cNvSpPr>
              <a:spLocks noChangeShapeType="1"/>
            </p:cNvSpPr>
            <p:nvPr/>
          </p:nvSpPr>
          <p:spPr bwMode="auto">
            <a:xfrm>
              <a:off x="2357" y="2452"/>
              <a:ext cx="1" cy="16"/>
            </a:xfrm>
            <a:prstGeom prst="line">
              <a:avLst/>
            </a:prstGeom>
            <a:noFill/>
            <a:ln w="12700">
              <a:solidFill>
                <a:schemeClr val="tx2"/>
              </a:solidFill>
              <a:round/>
              <a:headEnd/>
              <a:tailEnd/>
            </a:ln>
            <a:effectLst/>
          </p:spPr>
          <p:txBody>
            <a:bodyPr/>
            <a:lstStyle/>
            <a:p>
              <a:endParaRPr lang="en-US"/>
            </a:p>
          </p:txBody>
        </p:sp>
        <p:sp>
          <p:nvSpPr>
            <p:cNvPr id="67556" name="Line 3044"/>
            <p:cNvSpPr>
              <a:spLocks noChangeShapeType="1"/>
            </p:cNvSpPr>
            <p:nvPr/>
          </p:nvSpPr>
          <p:spPr bwMode="auto">
            <a:xfrm>
              <a:off x="2357" y="2500"/>
              <a:ext cx="1" cy="16"/>
            </a:xfrm>
            <a:prstGeom prst="line">
              <a:avLst/>
            </a:prstGeom>
            <a:noFill/>
            <a:ln w="12700">
              <a:solidFill>
                <a:schemeClr val="tx2"/>
              </a:solidFill>
              <a:round/>
              <a:headEnd/>
              <a:tailEnd/>
            </a:ln>
            <a:effectLst/>
          </p:spPr>
          <p:txBody>
            <a:bodyPr/>
            <a:lstStyle/>
            <a:p>
              <a:endParaRPr lang="en-US"/>
            </a:p>
          </p:txBody>
        </p:sp>
        <p:sp>
          <p:nvSpPr>
            <p:cNvPr id="67557" name="Line 3045"/>
            <p:cNvSpPr>
              <a:spLocks noChangeShapeType="1"/>
            </p:cNvSpPr>
            <p:nvPr/>
          </p:nvSpPr>
          <p:spPr bwMode="auto">
            <a:xfrm>
              <a:off x="2357" y="2548"/>
              <a:ext cx="1" cy="16"/>
            </a:xfrm>
            <a:prstGeom prst="line">
              <a:avLst/>
            </a:prstGeom>
            <a:noFill/>
            <a:ln w="12700">
              <a:solidFill>
                <a:schemeClr val="tx2"/>
              </a:solidFill>
              <a:round/>
              <a:headEnd/>
              <a:tailEnd/>
            </a:ln>
            <a:effectLst/>
          </p:spPr>
          <p:txBody>
            <a:bodyPr/>
            <a:lstStyle/>
            <a:p>
              <a:endParaRPr lang="en-US"/>
            </a:p>
          </p:txBody>
        </p:sp>
        <p:sp>
          <p:nvSpPr>
            <p:cNvPr id="67558" name="Line 3046"/>
            <p:cNvSpPr>
              <a:spLocks noChangeShapeType="1"/>
            </p:cNvSpPr>
            <p:nvPr/>
          </p:nvSpPr>
          <p:spPr bwMode="auto">
            <a:xfrm>
              <a:off x="2357" y="2596"/>
              <a:ext cx="1" cy="16"/>
            </a:xfrm>
            <a:prstGeom prst="line">
              <a:avLst/>
            </a:prstGeom>
            <a:noFill/>
            <a:ln w="12700">
              <a:solidFill>
                <a:schemeClr val="tx2"/>
              </a:solidFill>
              <a:round/>
              <a:headEnd/>
              <a:tailEnd/>
            </a:ln>
            <a:effectLst/>
          </p:spPr>
          <p:txBody>
            <a:bodyPr/>
            <a:lstStyle/>
            <a:p>
              <a:endParaRPr lang="en-US"/>
            </a:p>
          </p:txBody>
        </p:sp>
        <p:sp>
          <p:nvSpPr>
            <p:cNvPr id="67559" name="Line 3047"/>
            <p:cNvSpPr>
              <a:spLocks noChangeShapeType="1"/>
            </p:cNvSpPr>
            <p:nvPr/>
          </p:nvSpPr>
          <p:spPr bwMode="auto">
            <a:xfrm>
              <a:off x="2357" y="2644"/>
              <a:ext cx="1" cy="16"/>
            </a:xfrm>
            <a:prstGeom prst="line">
              <a:avLst/>
            </a:prstGeom>
            <a:noFill/>
            <a:ln w="12700">
              <a:solidFill>
                <a:schemeClr val="tx2"/>
              </a:solidFill>
              <a:round/>
              <a:headEnd/>
              <a:tailEnd/>
            </a:ln>
            <a:effectLst/>
          </p:spPr>
          <p:txBody>
            <a:bodyPr/>
            <a:lstStyle/>
            <a:p>
              <a:endParaRPr lang="en-US"/>
            </a:p>
          </p:txBody>
        </p:sp>
        <p:sp>
          <p:nvSpPr>
            <p:cNvPr id="67560" name="Line 3048"/>
            <p:cNvSpPr>
              <a:spLocks noChangeShapeType="1"/>
            </p:cNvSpPr>
            <p:nvPr/>
          </p:nvSpPr>
          <p:spPr bwMode="auto">
            <a:xfrm>
              <a:off x="2357" y="2692"/>
              <a:ext cx="1" cy="16"/>
            </a:xfrm>
            <a:prstGeom prst="line">
              <a:avLst/>
            </a:prstGeom>
            <a:noFill/>
            <a:ln w="12700">
              <a:solidFill>
                <a:schemeClr val="tx2"/>
              </a:solidFill>
              <a:round/>
              <a:headEnd/>
              <a:tailEnd/>
            </a:ln>
            <a:effectLst/>
          </p:spPr>
          <p:txBody>
            <a:bodyPr/>
            <a:lstStyle/>
            <a:p>
              <a:endParaRPr lang="en-US"/>
            </a:p>
          </p:txBody>
        </p:sp>
        <p:sp>
          <p:nvSpPr>
            <p:cNvPr id="67561" name="Line 3049"/>
            <p:cNvSpPr>
              <a:spLocks noChangeShapeType="1"/>
            </p:cNvSpPr>
            <p:nvPr/>
          </p:nvSpPr>
          <p:spPr bwMode="auto">
            <a:xfrm>
              <a:off x="2357" y="2740"/>
              <a:ext cx="1" cy="16"/>
            </a:xfrm>
            <a:prstGeom prst="line">
              <a:avLst/>
            </a:prstGeom>
            <a:noFill/>
            <a:ln w="12700">
              <a:solidFill>
                <a:schemeClr val="tx2"/>
              </a:solidFill>
              <a:round/>
              <a:headEnd/>
              <a:tailEnd/>
            </a:ln>
            <a:effectLst/>
          </p:spPr>
          <p:txBody>
            <a:bodyPr/>
            <a:lstStyle/>
            <a:p>
              <a:endParaRPr lang="en-US"/>
            </a:p>
          </p:txBody>
        </p:sp>
        <p:sp>
          <p:nvSpPr>
            <p:cNvPr id="67562" name="Line 3050"/>
            <p:cNvSpPr>
              <a:spLocks noChangeShapeType="1"/>
            </p:cNvSpPr>
            <p:nvPr/>
          </p:nvSpPr>
          <p:spPr bwMode="auto">
            <a:xfrm>
              <a:off x="2357" y="2788"/>
              <a:ext cx="1" cy="16"/>
            </a:xfrm>
            <a:prstGeom prst="line">
              <a:avLst/>
            </a:prstGeom>
            <a:noFill/>
            <a:ln w="12700">
              <a:solidFill>
                <a:schemeClr val="tx2"/>
              </a:solidFill>
              <a:round/>
              <a:headEnd/>
              <a:tailEnd/>
            </a:ln>
            <a:effectLst/>
          </p:spPr>
          <p:txBody>
            <a:bodyPr/>
            <a:lstStyle/>
            <a:p>
              <a:endParaRPr lang="en-US"/>
            </a:p>
          </p:txBody>
        </p:sp>
        <p:sp>
          <p:nvSpPr>
            <p:cNvPr id="67563" name="Line 3051"/>
            <p:cNvSpPr>
              <a:spLocks noChangeShapeType="1"/>
            </p:cNvSpPr>
            <p:nvPr/>
          </p:nvSpPr>
          <p:spPr bwMode="auto">
            <a:xfrm>
              <a:off x="2357" y="2835"/>
              <a:ext cx="1" cy="16"/>
            </a:xfrm>
            <a:prstGeom prst="line">
              <a:avLst/>
            </a:prstGeom>
            <a:noFill/>
            <a:ln w="12700">
              <a:solidFill>
                <a:schemeClr val="tx2"/>
              </a:solidFill>
              <a:round/>
              <a:headEnd/>
              <a:tailEnd/>
            </a:ln>
            <a:effectLst/>
          </p:spPr>
          <p:txBody>
            <a:bodyPr/>
            <a:lstStyle/>
            <a:p>
              <a:endParaRPr lang="en-US"/>
            </a:p>
          </p:txBody>
        </p:sp>
        <p:sp>
          <p:nvSpPr>
            <p:cNvPr id="67564" name="Line 3052"/>
            <p:cNvSpPr>
              <a:spLocks noChangeShapeType="1"/>
            </p:cNvSpPr>
            <p:nvPr/>
          </p:nvSpPr>
          <p:spPr bwMode="auto">
            <a:xfrm>
              <a:off x="2357" y="2883"/>
              <a:ext cx="1" cy="16"/>
            </a:xfrm>
            <a:prstGeom prst="line">
              <a:avLst/>
            </a:prstGeom>
            <a:noFill/>
            <a:ln w="12700">
              <a:solidFill>
                <a:schemeClr val="tx2"/>
              </a:solidFill>
              <a:round/>
              <a:headEnd/>
              <a:tailEnd/>
            </a:ln>
            <a:effectLst/>
          </p:spPr>
          <p:txBody>
            <a:bodyPr/>
            <a:lstStyle/>
            <a:p>
              <a:endParaRPr lang="en-US"/>
            </a:p>
          </p:txBody>
        </p:sp>
        <p:sp>
          <p:nvSpPr>
            <p:cNvPr id="67565" name="Line 3053"/>
            <p:cNvSpPr>
              <a:spLocks noChangeShapeType="1"/>
            </p:cNvSpPr>
            <p:nvPr/>
          </p:nvSpPr>
          <p:spPr bwMode="auto">
            <a:xfrm>
              <a:off x="2357" y="2931"/>
              <a:ext cx="1" cy="16"/>
            </a:xfrm>
            <a:prstGeom prst="line">
              <a:avLst/>
            </a:prstGeom>
            <a:noFill/>
            <a:ln w="12700">
              <a:solidFill>
                <a:schemeClr val="tx2"/>
              </a:solidFill>
              <a:round/>
              <a:headEnd/>
              <a:tailEnd/>
            </a:ln>
            <a:effectLst/>
          </p:spPr>
          <p:txBody>
            <a:bodyPr/>
            <a:lstStyle/>
            <a:p>
              <a:endParaRPr lang="en-US"/>
            </a:p>
          </p:txBody>
        </p:sp>
        <p:sp>
          <p:nvSpPr>
            <p:cNvPr id="67566" name="Line 3054"/>
            <p:cNvSpPr>
              <a:spLocks noChangeShapeType="1"/>
            </p:cNvSpPr>
            <p:nvPr/>
          </p:nvSpPr>
          <p:spPr bwMode="auto">
            <a:xfrm>
              <a:off x="2357" y="2979"/>
              <a:ext cx="1" cy="16"/>
            </a:xfrm>
            <a:prstGeom prst="line">
              <a:avLst/>
            </a:prstGeom>
            <a:noFill/>
            <a:ln w="12700">
              <a:solidFill>
                <a:schemeClr val="tx2"/>
              </a:solidFill>
              <a:round/>
              <a:headEnd/>
              <a:tailEnd/>
            </a:ln>
            <a:effectLst/>
          </p:spPr>
          <p:txBody>
            <a:bodyPr/>
            <a:lstStyle/>
            <a:p>
              <a:endParaRPr lang="en-US"/>
            </a:p>
          </p:txBody>
        </p:sp>
        <p:sp>
          <p:nvSpPr>
            <p:cNvPr id="67567" name="Line 3055"/>
            <p:cNvSpPr>
              <a:spLocks noChangeShapeType="1"/>
            </p:cNvSpPr>
            <p:nvPr/>
          </p:nvSpPr>
          <p:spPr bwMode="auto">
            <a:xfrm>
              <a:off x="2357" y="3027"/>
              <a:ext cx="1" cy="16"/>
            </a:xfrm>
            <a:prstGeom prst="line">
              <a:avLst/>
            </a:prstGeom>
            <a:noFill/>
            <a:ln w="12700">
              <a:solidFill>
                <a:schemeClr val="tx2"/>
              </a:solidFill>
              <a:round/>
              <a:headEnd/>
              <a:tailEnd/>
            </a:ln>
            <a:effectLst/>
          </p:spPr>
          <p:txBody>
            <a:bodyPr/>
            <a:lstStyle/>
            <a:p>
              <a:endParaRPr lang="en-US"/>
            </a:p>
          </p:txBody>
        </p:sp>
        <p:sp>
          <p:nvSpPr>
            <p:cNvPr id="67568" name="Line 3056"/>
            <p:cNvSpPr>
              <a:spLocks noChangeShapeType="1"/>
            </p:cNvSpPr>
            <p:nvPr/>
          </p:nvSpPr>
          <p:spPr bwMode="auto">
            <a:xfrm>
              <a:off x="2357" y="3075"/>
              <a:ext cx="1" cy="16"/>
            </a:xfrm>
            <a:prstGeom prst="line">
              <a:avLst/>
            </a:prstGeom>
            <a:noFill/>
            <a:ln w="12700">
              <a:solidFill>
                <a:schemeClr val="tx2"/>
              </a:solidFill>
              <a:round/>
              <a:headEnd/>
              <a:tailEnd/>
            </a:ln>
            <a:effectLst/>
          </p:spPr>
          <p:txBody>
            <a:bodyPr/>
            <a:lstStyle/>
            <a:p>
              <a:endParaRPr lang="en-US"/>
            </a:p>
          </p:txBody>
        </p:sp>
        <p:sp>
          <p:nvSpPr>
            <p:cNvPr id="67569" name="Line 3057"/>
            <p:cNvSpPr>
              <a:spLocks noChangeShapeType="1"/>
            </p:cNvSpPr>
            <p:nvPr/>
          </p:nvSpPr>
          <p:spPr bwMode="auto">
            <a:xfrm>
              <a:off x="2357" y="3123"/>
              <a:ext cx="1" cy="16"/>
            </a:xfrm>
            <a:prstGeom prst="line">
              <a:avLst/>
            </a:prstGeom>
            <a:noFill/>
            <a:ln w="12700">
              <a:solidFill>
                <a:schemeClr val="tx2"/>
              </a:solidFill>
              <a:round/>
              <a:headEnd/>
              <a:tailEnd/>
            </a:ln>
            <a:effectLst/>
          </p:spPr>
          <p:txBody>
            <a:bodyPr/>
            <a:lstStyle/>
            <a:p>
              <a:endParaRPr lang="en-US"/>
            </a:p>
          </p:txBody>
        </p:sp>
        <p:sp>
          <p:nvSpPr>
            <p:cNvPr id="67570" name="Line 3058"/>
            <p:cNvSpPr>
              <a:spLocks noChangeShapeType="1"/>
            </p:cNvSpPr>
            <p:nvPr/>
          </p:nvSpPr>
          <p:spPr bwMode="auto">
            <a:xfrm>
              <a:off x="2357" y="3171"/>
              <a:ext cx="1" cy="16"/>
            </a:xfrm>
            <a:prstGeom prst="line">
              <a:avLst/>
            </a:prstGeom>
            <a:noFill/>
            <a:ln w="12700">
              <a:solidFill>
                <a:schemeClr val="tx2"/>
              </a:solidFill>
              <a:round/>
              <a:headEnd/>
              <a:tailEnd/>
            </a:ln>
            <a:effectLst/>
          </p:spPr>
          <p:txBody>
            <a:bodyPr/>
            <a:lstStyle/>
            <a:p>
              <a:endParaRPr lang="en-US"/>
            </a:p>
          </p:txBody>
        </p:sp>
        <p:sp>
          <p:nvSpPr>
            <p:cNvPr id="67571" name="Line 3059"/>
            <p:cNvSpPr>
              <a:spLocks noChangeShapeType="1"/>
            </p:cNvSpPr>
            <p:nvPr/>
          </p:nvSpPr>
          <p:spPr bwMode="auto">
            <a:xfrm>
              <a:off x="2357" y="3218"/>
              <a:ext cx="1" cy="16"/>
            </a:xfrm>
            <a:prstGeom prst="line">
              <a:avLst/>
            </a:prstGeom>
            <a:noFill/>
            <a:ln w="12700">
              <a:solidFill>
                <a:schemeClr val="tx2"/>
              </a:solidFill>
              <a:round/>
              <a:headEnd/>
              <a:tailEnd/>
            </a:ln>
            <a:effectLst/>
          </p:spPr>
          <p:txBody>
            <a:bodyPr/>
            <a:lstStyle/>
            <a:p>
              <a:endParaRPr lang="en-US"/>
            </a:p>
          </p:txBody>
        </p:sp>
        <p:sp>
          <p:nvSpPr>
            <p:cNvPr id="67572" name="Line 3060"/>
            <p:cNvSpPr>
              <a:spLocks noChangeShapeType="1"/>
            </p:cNvSpPr>
            <p:nvPr/>
          </p:nvSpPr>
          <p:spPr bwMode="auto">
            <a:xfrm>
              <a:off x="2357" y="3266"/>
              <a:ext cx="1" cy="16"/>
            </a:xfrm>
            <a:prstGeom prst="line">
              <a:avLst/>
            </a:prstGeom>
            <a:noFill/>
            <a:ln w="12700">
              <a:solidFill>
                <a:schemeClr val="tx2"/>
              </a:solidFill>
              <a:round/>
              <a:headEnd/>
              <a:tailEnd/>
            </a:ln>
            <a:effectLst/>
          </p:spPr>
          <p:txBody>
            <a:bodyPr/>
            <a:lstStyle/>
            <a:p>
              <a:endParaRPr lang="en-US"/>
            </a:p>
          </p:txBody>
        </p:sp>
        <p:sp>
          <p:nvSpPr>
            <p:cNvPr id="67573" name="Line 3061"/>
            <p:cNvSpPr>
              <a:spLocks noChangeShapeType="1"/>
            </p:cNvSpPr>
            <p:nvPr/>
          </p:nvSpPr>
          <p:spPr bwMode="auto">
            <a:xfrm>
              <a:off x="2357" y="3314"/>
              <a:ext cx="1" cy="16"/>
            </a:xfrm>
            <a:prstGeom prst="line">
              <a:avLst/>
            </a:prstGeom>
            <a:noFill/>
            <a:ln w="12700">
              <a:solidFill>
                <a:schemeClr val="tx2"/>
              </a:solidFill>
              <a:round/>
              <a:headEnd/>
              <a:tailEnd/>
            </a:ln>
            <a:effectLst/>
          </p:spPr>
          <p:txBody>
            <a:bodyPr/>
            <a:lstStyle/>
            <a:p>
              <a:endParaRPr lang="en-US"/>
            </a:p>
          </p:txBody>
        </p:sp>
        <p:sp>
          <p:nvSpPr>
            <p:cNvPr id="67574" name="Line 3062"/>
            <p:cNvSpPr>
              <a:spLocks noChangeShapeType="1"/>
            </p:cNvSpPr>
            <p:nvPr/>
          </p:nvSpPr>
          <p:spPr bwMode="auto">
            <a:xfrm>
              <a:off x="2357" y="3362"/>
              <a:ext cx="1" cy="16"/>
            </a:xfrm>
            <a:prstGeom prst="line">
              <a:avLst/>
            </a:prstGeom>
            <a:noFill/>
            <a:ln w="12700">
              <a:solidFill>
                <a:schemeClr val="tx2"/>
              </a:solidFill>
              <a:round/>
              <a:headEnd/>
              <a:tailEnd/>
            </a:ln>
            <a:effectLst/>
          </p:spPr>
          <p:txBody>
            <a:bodyPr/>
            <a:lstStyle/>
            <a:p>
              <a:endParaRPr lang="en-US"/>
            </a:p>
          </p:txBody>
        </p:sp>
        <p:sp>
          <p:nvSpPr>
            <p:cNvPr id="67575" name="Line 3063"/>
            <p:cNvSpPr>
              <a:spLocks noChangeShapeType="1"/>
            </p:cNvSpPr>
            <p:nvPr/>
          </p:nvSpPr>
          <p:spPr bwMode="auto">
            <a:xfrm>
              <a:off x="2357" y="3410"/>
              <a:ext cx="1" cy="16"/>
            </a:xfrm>
            <a:prstGeom prst="line">
              <a:avLst/>
            </a:prstGeom>
            <a:noFill/>
            <a:ln w="12700">
              <a:solidFill>
                <a:schemeClr val="tx2"/>
              </a:solidFill>
              <a:round/>
              <a:headEnd/>
              <a:tailEnd/>
            </a:ln>
            <a:effectLst/>
          </p:spPr>
          <p:txBody>
            <a:bodyPr/>
            <a:lstStyle/>
            <a:p>
              <a:endParaRPr lang="en-US"/>
            </a:p>
          </p:txBody>
        </p:sp>
        <p:sp>
          <p:nvSpPr>
            <p:cNvPr id="67576" name="Line 3064"/>
            <p:cNvSpPr>
              <a:spLocks noChangeShapeType="1"/>
            </p:cNvSpPr>
            <p:nvPr/>
          </p:nvSpPr>
          <p:spPr bwMode="auto">
            <a:xfrm>
              <a:off x="2357" y="3458"/>
              <a:ext cx="1" cy="16"/>
            </a:xfrm>
            <a:prstGeom prst="line">
              <a:avLst/>
            </a:prstGeom>
            <a:noFill/>
            <a:ln w="12700">
              <a:solidFill>
                <a:schemeClr val="tx2"/>
              </a:solidFill>
              <a:round/>
              <a:headEnd/>
              <a:tailEnd/>
            </a:ln>
            <a:effectLst/>
          </p:spPr>
          <p:txBody>
            <a:bodyPr/>
            <a:lstStyle/>
            <a:p>
              <a:endParaRPr lang="en-US"/>
            </a:p>
          </p:txBody>
        </p:sp>
        <p:sp>
          <p:nvSpPr>
            <p:cNvPr id="67577" name="Line 3065"/>
            <p:cNvSpPr>
              <a:spLocks noChangeShapeType="1"/>
            </p:cNvSpPr>
            <p:nvPr/>
          </p:nvSpPr>
          <p:spPr bwMode="auto">
            <a:xfrm>
              <a:off x="2357" y="3506"/>
              <a:ext cx="1" cy="16"/>
            </a:xfrm>
            <a:prstGeom prst="line">
              <a:avLst/>
            </a:prstGeom>
            <a:noFill/>
            <a:ln w="12700">
              <a:solidFill>
                <a:schemeClr val="tx2"/>
              </a:solidFill>
              <a:round/>
              <a:headEnd/>
              <a:tailEnd/>
            </a:ln>
            <a:effectLst/>
          </p:spPr>
          <p:txBody>
            <a:bodyPr/>
            <a:lstStyle/>
            <a:p>
              <a:endParaRPr lang="en-US"/>
            </a:p>
          </p:txBody>
        </p:sp>
        <p:sp>
          <p:nvSpPr>
            <p:cNvPr id="67578" name="Line 3066"/>
            <p:cNvSpPr>
              <a:spLocks noChangeShapeType="1"/>
            </p:cNvSpPr>
            <p:nvPr/>
          </p:nvSpPr>
          <p:spPr bwMode="auto">
            <a:xfrm>
              <a:off x="2357" y="3554"/>
              <a:ext cx="1" cy="16"/>
            </a:xfrm>
            <a:prstGeom prst="line">
              <a:avLst/>
            </a:prstGeom>
            <a:noFill/>
            <a:ln w="12700">
              <a:solidFill>
                <a:schemeClr val="tx2"/>
              </a:solidFill>
              <a:round/>
              <a:headEnd/>
              <a:tailEnd/>
            </a:ln>
            <a:effectLst/>
          </p:spPr>
          <p:txBody>
            <a:bodyPr/>
            <a:lstStyle/>
            <a:p>
              <a:endParaRPr lang="en-US"/>
            </a:p>
          </p:txBody>
        </p:sp>
        <p:sp>
          <p:nvSpPr>
            <p:cNvPr id="67579" name="Line 3067"/>
            <p:cNvSpPr>
              <a:spLocks noChangeShapeType="1"/>
            </p:cNvSpPr>
            <p:nvPr/>
          </p:nvSpPr>
          <p:spPr bwMode="auto">
            <a:xfrm>
              <a:off x="2429" y="1351"/>
              <a:ext cx="1" cy="16"/>
            </a:xfrm>
            <a:prstGeom prst="line">
              <a:avLst/>
            </a:prstGeom>
            <a:noFill/>
            <a:ln w="12700">
              <a:solidFill>
                <a:schemeClr val="tx2"/>
              </a:solidFill>
              <a:round/>
              <a:headEnd/>
              <a:tailEnd/>
            </a:ln>
            <a:effectLst/>
          </p:spPr>
          <p:txBody>
            <a:bodyPr/>
            <a:lstStyle/>
            <a:p>
              <a:endParaRPr lang="en-US"/>
            </a:p>
          </p:txBody>
        </p:sp>
        <p:sp>
          <p:nvSpPr>
            <p:cNvPr id="67580" name="Line 3068"/>
            <p:cNvSpPr>
              <a:spLocks noChangeShapeType="1"/>
            </p:cNvSpPr>
            <p:nvPr/>
          </p:nvSpPr>
          <p:spPr bwMode="auto">
            <a:xfrm>
              <a:off x="2429" y="1399"/>
              <a:ext cx="1" cy="16"/>
            </a:xfrm>
            <a:prstGeom prst="line">
              <a:avLst/>
            </a:prstGeom>
            <a:noFill/>
            <a:ln w="12700">
              <a:solidFill>
                <a:schemeClr val="tx2"/>
              </a:solidFill>
              <a:round/>
              <a:headEnd/>
              <a:tailEnd/>
            </a:ln>
            <a:effectLst/>
          </p:spPr>
          <p:txBody>
            <a:bodyPr/>
            <a:lstStyle/>
            <a:p>
              <a:endParaRPr lang="en-US"/>
            </a:p>
          </p:txBody>
        </p:sp>
        <p:sp>
          <p:nvSpPr>
            <p:cNvPr id="67581" name="Line 3069"/>
            <p:cNvSpPr>
              <a:spLocks noChangeShapeType="1"/>
            </p:cNvSpPr>
            <p:nvPr/>
          </p:nvSpPr>
          <p:spPr bwMode="auto">
            <a:xfrm>
              <a:off x="2429" y="1447"/>
              <a:ext cx="1" cy="16"/>
            </a:xfrm>
            <a:prstGeom prst="line">
              <a:avLst/>
            </a:prstGeom>
            <a:noFill/>
            <a:ln w="12700">
              <a:solidFill>
                <a:schemeClr val="tx2"/>
              </a:solidFill>
              <a:round/>
              <a:headEnd/>
              <a:tailEnd/>
            </a:ln>
            <a:effectLst/>
          </p:spPr>
          <p:txBody>
            <a:bodyPr/>
            <a:lstStyle/>
            <a:p>
              <a:endParaRPr lang="en-US"/>
            </a:p>
          </p:txBody>
        </p:sp>
        <p:sp>
          <p:nvSpPr>
            <p:cNvPr id="67582" name="Line 3070"/>
            <p:cNvSpPr>
              <a:spLocks noChangeShapeType="1"/>
            </p:cNvSpPr>
            <p:nvPr/>
          </p:nvSpPr>
          <p:spPr bwMode="auto">
            <a:xfrm>
              <a:off x="2429" y="1495"/>
              <a:ext cx="1" cy="16"/>
            </a:xfrm>
            <a:prstGeom prst="line">
              <a:avLst/>
            </a:prstGeom>
            <a:noFill/>
            <a:ln w="12700">
              <a:solidFill>
                <a:schemeClr val="tx2"/>
              </a:solidFill>
              <a:round/>
              <a:headEnd/>
              <a:tailEnd/>
            </a:ln>
            <a:effectLst/>
          </p:spPr>
          <p:txBody>
            <a:bodyPr/>
            <a:lstStyle/>
            <a:p>
              <a:endParaRPr lang="en-US"/>
            </a:p>
          </p:txBody>
        </p:sp>
        <p:sp>
          <p:nvSpPr>
            <p:cNvPr id="67583" name="Line 3071"/>
            <p:cNvSpPr>
              <a:spLocks noChangeShapeType="1"/>
            </p:cNvSpPr>
            <p:nvPr/>
          </p:nvSpPr>
          <p:spPr bwMode="auto">
            <a:xfrm>
              <a:off x="2429" y="1543"/>
              <a:ext cx="1" cy="16"/>
            </a:xfrm>
            <a:prstGeom prst="line">
              <a:avLst/>
            </a:prstGeom>
            <a:noFill/>
            <a:ln w="12700">
              <a:solidFill>
                <a:schemeClr val="tx2"/>
              </a:solidFill>
              <a:round/>
              <a:headEnd/>
              <a:tailEnd/>
            </a:ln>
            <a:effectLst/>
          </p:spPr>
          <p:txBody>
            <a:bodyPr/>
            <a:lstStyle/>
            <a:p>
              <a:endParaRPr lang="en-US"/>
            </a:p>
          </p:txBody>
        </p:sp>
        <p:sp>
          <p:nvSpPr>
            <p:cNvPr id="67584" name="Line 3072"/>
            <p:cNvSpPr>
              <a:spLocks noChangeShapeType="1"/>
            </p:cNvSpPr>
            <p:nvPr/>
          </p:nvSpPr>
          <p:spPr bwMode="auto">
            <a:xfrm>
              <a:off x="2429" y="1591"/>
              <a:ext cx="1" cy="16"/>
            </a:xfrm>
            <a:prstGeom prst="line">
              <a:avLst/>
            </a:prstGeom>
            <a:noFill/>
            <a:ln w="12700">
              <a:solidFill>
                <a:schemeClr val="tx2"/>
              </a:solidFill>
              <a:round/>
              <a:headEnd/>
              <a:tailEnd/>
            </a:ln>
            <a:effectLst/>
          </p:spPr>
          <p:txBody>
            <a:bodyPr/>
            <a:lstStyle/>
            <a:p>
              <a:endParaRPr lang="en-US"/>
            </a:p>
          </p:txBody>
        </p:sp>
        <p:sp>
          <p:nvSpPr>
            <p:cNvPr id="67585" name="Line 3073"/>
            <p:cNvSpPr>
              <a:spLocks noChangeShapeType="1"/>
            </p:cNvSpPr>
            <p:nvPr/>
          </p:nvSpPr>
          <p:spPr bwMode="auto">
            <a:xfrm>
              <a:off x="2429" y="1639"/>
              <a:ext cx="1" cy="16"/>
            </a:xfrm>
            <a:prstGeom prst="line">
              <a:avLst/>
            </a:prstGeom>
            <a:noFill/>
            <a:ln w="12700">
              <a:solidFill>
                <a:schemeClr val="tx2"/>
              </a:solidFill>
              <a:round/>
              <a:headEnd/>
              <a:tailEnd/>
            </a:ln>
            <a:effectLst/>
          </p:spPr>
          <p:txBody>
            <a:bodyPr/>
            <a:lstStyle/>
            <a:p>
              <a:endParaRPr lang="en-US"/>
            </a:p>
          </p:txBody>
        </p:sp>
        <p:sp>
          <p:nvSpPr>
            <p:cNvPr id="67586" name="Line 3074"/>
            <p:cNvSpPr>
              <a:spLocks noChangeShapeType="1"/>
            </p:cNvSpPr>
            <p:nvPr/>
          </p:nvSpPr>
          <p:spPr bwMode="auto">
            <a:xfrm>
              <a:off x="2429" y="1687"/>
              <a:ext cx="1" cy="15"/>
            </a:xfrm>
            <a:prstGeom prst="line">
              <a:avLst/>
            </a:prstGeom>
            <a:noFill/>
            <a:ln w="12700">
              <a:solidFill>
                <a:schemeClr val="tx2"/>
              </a:solidFill>
              <a:round/>
              <a:headEnd/>
              <a:tailEnd/>
            </a:ln>
            <a:effectLst/>
          </p:spPr>
          <p:txBody>
            <a:bodyPr/>
            <a:lstStyle/>
            <a:p>
              <a:endParaRPr lang="en-US"/>
            </a:p>
          </p:txBody>
        </p:sp>
        <p:sp>
          <p:nvSpPr>
            <p:cNvPr id="67587" name="Line 3075"/>
            <p:cNvSpPr>
              <a:spLocks noChangeShapeType="1"/>
            </p:cNvSpPr>
            <p:nvPr/>
          </p:nvSpPr>
          <p:spPr bwMode="auto">
            <a:xfrm>
              <a:off x="2429" y="1734"/>
              <a:ext cx="1" cy="16"/>
            </a:xfrm>
            <a:prstGeom prst="line">
              <a:avLst/>
            </a:prstGeom>
            <a:noFill/>
            <a:ln w="12700">
              <a:solidFill>
                <a:schemeClr val="tx2"/>
              </a:solidFill>
              <a:round/>
              <a:headEnd/>
              <a:tailEnd/>
            </a:ln>
            <a:effectLst/>
          </p:spPr>
          <p:txBody>
            <a:bodyPr/>
            <a:lstStyle/>
            <a:p>
              <a:endParaRPr lang="en-US"/>
            </a:p>
          </p:txBody>
        </p:sp>
        <p:sp>
          <p:nvSpPr>
            <p:cNvPr id="67588" name="Line 3076"/>
            <p:cNvSpPr>
              <a:spLocks noChangeShapeType="1"/>
            </p:cNvSpPr>
            <p:nvPr/>
          </p:nvSpPr>
          <p:spPr bwMode="auto">
            <a:xfrm>
              <a:off x="2429" y="1782"/>
              <a:ext cx="1" cy="16"/>
            </a:xfrm>
            <a:prstGeom prst="line">
              <a:avLst/>
            </a:prstGeom>
            <a:noFill/>
            <a:ln w="12700">
              <a:solidFill>
                <a:schemeClr val="tx2"/>
              </a:solidFill>
              <a:round/>
              <a:headEnd/>
              <a:tailEnd/>
            </a:ln>
            <a:effectLst/>
          </p:spPr>
          <p:txBody>
            <a:bodyPr/>
            <a:lstStyle/>
            <a:p>
              <a:endParaRPr lang="en-US"/>
            </a:p>
          </p:txBody>
        </p:sp>
        <p:sp>
          <p:nvSpPr>
            <p:cNvPr id="67589" name="Line 3077"/>
            <p:cNvSpPr>
              <a:spLocks noChangeShapeType="1"/>
            </p:cNvSpPr>
            <p:nvPr/>
          </p:nvSpPr>
          <p:spPr bwMode="auto">
            <a:xfrm>
              <a:off x="2429" y="1830"/>
              <a:ext cx="1" cy="16"/>
            </a:xfrm>
            <a:prstGeom prst="line">
              <a:avLst/>
            </a:prstGeom>
            <a:noFill/>
            <a:ln w="12700">
              <a:solidFill>
                <a:schemeClr val="tx2"/>
              </a:solidFill>
              <a:round/>
              <a:headEnd/>
              <a:tailEnd/>
            </a:ln>
            <a:effectLst/>
          </p:spPr>
          <p:txBody>
            <a:bodyPr/>
            <a:lstStyle/>
            <a:p>
              <a:endParaRPr lang="en-US"/>
            </a:p>
          </p:txBody>
        </p:sp>
        <p:sp>
          <p:nvSpPr>
            <p:cNvPr id="67590" name="Line 3078"/>
            <p:cNvSpPr>
              <a:spLocks noChangeShapeType="1"/>
            </p:cNvSpPr>
            <p:nvPr/>
          </p:nvSpPr>
          <p:spPr bwMode="auto">
            <a:xfrm>
              <a:off x="2429" y="1878"/>
              <a:ext cx="1" cy="16"/>
            </a:xfrm>
            <a:prstGeom prst="line">
              <a:avLst/>
            </a:prstGeom>
            <a:noFill/>
            <a:ln w="12700">
              <a:solidFill>
                <a:schemeClr val="tx2"/>
              </a:solidFill>
              <a:round/>
              <a:headEnd/>
              <a:tailEnd/>
            </a:ln>
            <a:effectLst/>
          </p:spPr>
          <p:txBody>
            <a:bodyPr/>
            <a:lstStyle/>
            <a:p>
              <a:endParaRPr lang="en-US"/>
            </a:p>
          </p:txBody>
        </p:sp>
        <p:sp>
          <p:nvSpPr>
            <p:cNvPr id="67591" name="Line 3079"/>
            <p:cNvSpPr>
              <a:spLocks noChangeShapeType="1"/>
            </p:cNvSpPr>
            <p:nvPr/>
          </p:nvSpPr>
          <p:spPr bwMode="auto">
            <a:xfrm>
              <a:off x="2429" y="1926"/>
              <a:ext cx="1" cy="16"/>
            </a:xfrm>
            <a:prstGeom prst="line">
              <a:avLst/>
            </a:prstGeom>
            <a:noFill/>
            <a:ln w="12700">
              <a:solidFill>
                <a:schemeClr val="tx2"/>
              </a:solidFill>
              <a:round/>
              <a:headEnd/>
              <a:tailEnd/>
            </a:ln>
            <a:effectLst/>
          </p:spPr>
          <p:txBody>
            <a:bodyPr/>
            <a:lstStyle/>
            <a:p>
              <a:endParaRPr lang="en-US"/>
            </a:p>
          </p:txBody>
        </p:sp>
        <p:sp>
          <p:nvSpPr>
            <p:cNvPr id="67592" name="Line 3080"/>
            <p:cNvSpPr>
              <a:spLocks noChangeShapeType="1"/>
            </p:cNvSpPr>
            <p:nvPr/>
          </p:nvSpPr>
          <p:spPr bwMode="auto">
            <a:xfrm>
              <a:off x="2429" y="1974"/>
              <a:ext cx="1" cy="16"/>
            </a:xfrm>
            <a:prstGeom prst="line">
              <a:avLst/>
            </a:prstGeom>
            <a:noFill/>
            <a:ln w="12700">
              <a:solidFill>
                <a:schemeClr val="tx2"/>
              </a:solidFill>
              <a:round/>
              <a:headEnd/>
              <a:tailEnd/>
            </a:ln>
            <a:effectLst/>
          </p:spPr>
          <p:txBody>
            <a:bodyPr/>
            <a:lstStyle/>
            <a:p>
              <a:endParaRPr lang="en-US"/>
            </a:p>
          </p:txBody>
        </p:sp>
        <p:sp>
          <p:nvSpPr>
            <p:cNvPr id="67593" name="Line 3081"/>
            <p:cNvSpPr>
              <a:spLocks noChangeShapeType="1"/>
            </p:cNvSpPr>
            <p:nvPr/>
          </p:nvSpPr>
          <p:spPr bwMode="auto">
            <a:xfrm>
              <a:off x="2429" y="2022"/>
              <a:ext cx="1" cy="16"/>
            </a:xfrm>
            <a:prstGeom prst="line">
              <a:avLst/>
            </a:prstGeom>
            <a:noFill/>
            <a:ln w="12700">
              <a:solidFill>
                <a:schemeClr val="tx2"/>
              </a:solidFill>
              <a:round/>
              <a:headEnd/>
              <a:tailEnd/>
            </a:ln>
            <a:effectLst/>
          </p:spPr>
          <p:txBody>
            <a:bodyPr/>
            <a:lstStyle/>
            <a:p>
              <a:endParaRPr lang="en-US"/>
            </a:p>
          </p:txBody>
        </p:sp>
        <p:sp>
          <p:nvSpPr>
            <p:cNvPr id="67594" name="Line 3082"/>
            <p:cNvSpPr>
              <a:spLocks noChangeShapeType="1"/>
            </p:cNvSpPr>
            <p:nvPr/>
          </p:nvSpPr>
          <p:spPr bwMode="auto">
            <a:xfrm>
              <a:off x="2429" y="2070"/>
              <a:ext cx="1" cy="15"/>
            </a:xfrm>
            <a:prstGeom prst="line">
              <a:avLst/>
            </a:prstGeom>
            <a:noFill/>
            <a:ln w="12700">
              <a:solidFill>
                <a:schemeClr val="tx2"/>
              </a:solidFill>
              <a:round/>
              <a:headEnd/>
              <a:tailEnd/>
            </a:ln>
            <a:effectLst/>
          </p:spPr>
          <p:txBody>
            <a:bodyPr/>
            <a:lstStyle/>
            <a:p>
              <a:endParaRPr lang="en-US"/>
            </a:p>
          </p:txBody>
        </p:sp>
        <p:sp>
          <p:nvSpPr>
            <p:cNvPr id="67595" name="Line 3083"/>
            <p:cNvSpPr>
              <a:spLocks noChangeShapeType="1"/>
            </p:cNvSpPr>
            <p:nvPr/>
          </p:nvSpPr>
          <p:spPr bwMode="auto">
            <a:xfrm>
              <a:off x="2429" y="2117"/>
              <a:ext cx="1" cy="16"/>
            </a:xfrm>
            <a:prstGeom prst="line">
              <a:avLst/>
            </a:prstGeom>
            <a:noFill/>
            <a:ln w="12700">
              <a:solidFill>
                <a:schemeClr val="tx2"/>
              </a:solidFill>
              <a:round/>
              <a:headEnd/>
              <a:tailEnd/>
            </a:ln>
            <a:effectLst/>
          </p:spPr>
          <p:txBody>
            <a:bodyPr/>
            <a:lstStyle/>
            <a:p>
              <a:endParaRPr lang="en-US"/>
            </a:p>
          </p:txBody>
        </p:sp>
        <p:sp>
          <p:nvSpPr>
            <p:cNvPr id="67596" name="Line 3084"/>
            <p:cNvSpPr>
              <a:spLocks noChangeShapeType="1"/>
            </p:cNvSpPr>
            <p:nvPr/>
          </p:nvSpPr>
          <p:spPr bwMode="auto">
            <a:xfrm>
              <a:off x="2429" y="2165"/>
              <a:ext cx="1" cy="16"/>
            </a:xfrm>
            <a:prstGeom prst="line">
              <a:avLst/>
            </a:prstGeom>
            <a:noFill/>
            <a:ln w="12700">
              <a:solidFill>
                <a:schemeClr val="tx2"/>
              </a:solidFill>
              <a:round/>
              <a:headEnd/>
              <a:tailEnd/>
            </a:ln>
            <a:effectLst/>
          </p:spPr>
          <p:txBody>
            <a:bodyPr/>
            <a:lstStyle/>
            <a:p>
              <a:endParaRPr lang="en-US"/>
            </a:p>
          </p:txBody>
        </p:sp>
        <p:sp>
          <p:nvSpPr>
            <p:cNvPr id="67597" name="Line 3085"/>
            <p:cNvSpPr>
              <a:spLocks noChangeShapeType="1"/>
            </p:cNvSpPr>
            <p:nvPr/>
          </p:nvSpPr>
          <p:spPr bwMode="auto">
            <a:xfrm>
              <a:off x="2429" y="2213"/>
              <a:ext cx="1" cy="16"/>
            </a:xfrm>
            <a:prstGeom prst="line">
              <a:avLst/>
            </a:prstGeom>
            <a:noFill/>
            <a:ln w="12700">
              <a:solidFill>
                <a:schemeClr val="tx2"/>
              </a:solidFill>
              <a:round/>
              <a:headEnd/>
              <a:tailEnd/>
            </a:ln>
            <a:effectLst/>
          </p:spPr>
          <p:txBody>
            <a:bodyPr/>
            <a:lstStyle/>
            <a:p>
              <a:endParaRPr lang="en-US"/>
            </a:p>
          </p:txBody>
        </p:sp>
        <p:sp>
          <p:nvSpPr>
            <p:cNvPr id="67598" name="Line 3086"/>
            <p:cNvSpPr>
              <a:spLocks noChangeShapeType="1"/>
            </p:cNvSpPr>
            <p:nvPr/>
          </p:nvSpPr>
          <p:spPr bwMode="auto">
            <a:xfrm>
              <a:off x="2429" y="2261"/>
              <a:ext cx="1" cy="16"/>
            </a:xfrm>
            <a:prstGeom prst="line">
              <a:avLst/>
            </a:prstGeom>
            <a:noFill/>
            <a:ln w="12700">
              <a:solidFill>
                <a:schemeClr val="tx2"/>
              </a:solidFill>
              <a:round/>
              <a:headEnd/>
              <a:tailEnd/>
            </a:ln>
            <a:effectLst/>
          </p:spPr>
          <p:txBody>
            <a:bodyPr/>
            <a:lstStyle/>
            <a:p>
              <a:endParaRPr lang="en-US"/>
            </a:p>
          </p:txBody>
        </p:sp>
        <p:sp>
          <p:nvSpPr>
            <p:cNvPr id="67599" name="Line 3087"/>
            <p:cNvSpPr>
              <a:spLocks noChangeShapeType="1"/>
            </p:cNvSpPr>
            <p:nvPr/>
          </p:nvSpPr>
          <p:spPr bwMode="auto">
            <a:xfrm>
              <a:off x="2429" y="2309"/>
              <a:ext cx="1" cy="16"/>
            </a:xfrm>
            <a:prstGeom prst="line">
              <a:avLst/>
            </a:prstGeom>
            <a:noFill/>
            <a:ln w="12700">
              <a:solidFill>
                <a:schemeClr val="tx2"/>
              </a:solidFill>
              <a:round/>
              <a:headEnd/>
              <a:tailEnd/>
            </a:ln>
            <a:effectLst/>
          </p:spPr>
          <p:txBody>
            <a:bodyPr/>
            <a:lstStyle/>
            <a:p>
              <a:endParaRPr lang="en-US"/>
            </a:p>
          </p:txBody>
        </p:sp>
        <p:sp>
          <p:nvSpPr>
            <p:cNvPr id="67600" name="Line 3088"/>
            <p:cNvSpPr>
              <a:spLocks noChangeShapeType="1"/>
            </p:cNvSpPr>
            <p:nvPr/>
          </p:nvSpPr>
          <p:spPr bwMode="auto">
            <a:xfrm>
              <a:off x="2429" y="2357"/>
              <a:ext cx="1" cy="16"/>
            </a:xfrm>
            <a:prstGeom prst="line">
              <a:avLst/>
            </a:prstGeom>
            <a:noFill/>
            <a:ln w="12700">
              <a:solidFill>
                <a:schemeClr val="tx2"/>
              </a:solidFill>
              <a:round/>
              <a:headEnd/>
              <a:tailEnd/>
            </a:ln>
            <a:effectLst/>
          </p:spPr>
          <p:txBody>
            <a:bodyPr/>
            <a:lstStyle/>
            <a:p>
              <a:endParaRPr lang="en-US"/>
            </a:p>
          </p:txBody>
        </p:sp>
        <p:sp>
          <p:nvSpPr>
            <p:cNvPr id="67601" name="Line 3089"/>
            <p:cNvSpPr>
              <a:spLocks noChangeShapeType="1"/>
            </p:cNvSpPr>
            <p:nvPr/>
          </p:nvSpPr>
          <p:spPr bwMode="auto">
            <a:xfrm>
              <a:off x="2429" y="2405"/>
              <a:ext cx="1" cy="16"/>
            </a:xfrm>
            <a:prstGeom prst="line">
              <a:avLst/>
            </a:prstGeom>
            <a:noFill/>
            <a:ln w="12700">
              <a:solidFill>
                <a:schemeClr val="tx2"/>
              </a:solidFill>
              <a:round/>
              <a:headEnd/>
              <a:tailEnd/>
            </a:ln>
            <a:effectLst/>
          </p:spPr>
          <p:txBody>
            <a:bodyPr/>
            <a:lstStyle/>
            <a:p>
              <a:endParaRPr lang="en-US"/>
            </a:p>
          </p:txBody>
        </p:sp>
        <p:sp>
          <p:nvSpPr>
            <p:cNvPr id="67602" name="Line 3090"/>
            <p:cNvSpPr>
              <a:spLocks noChangeShapeType="1"/>
            </p:cNvSpPr>
            <p:nvPr/>
          </p:nvSpPr>
          <p:spPr bwMode="auto">
            <a:xfrm>
              <a:off x="2429" y="2452"/>
              <a:ext cx="1" cy="16"/>
            </a:xfrm>
            <a:prstGeom prst="line">
              <a:avLst/>
            </a:prstGeom>
            <a:noFill/>
            <a:ln w="12700">
              <a:solidFill>
                <a:schemeClr val="tx2"/>
              </a:solidFill>
              <a:round/>
              <a:headEnd/>
              <a:tailEnd/>
            </a:ln>
            <a:effectLst/>
          </p:spPr>
          <p:txBody>
            <a:bodyPr/>
            <a:lstStyle/>
            <a:p>
              <a:endParaRPr lang="en-US"/>
            </a:p>
          </p:txBody>
        </p:sp>
        <p:sp>
          <p:nvSpPr>
            <p:cNvPr id="67603" name="Line 3091"/>
            <p:cNvSpPr>
              <a:spLocks noChangeShapeType="1"/>
            </p:cNvSpPr>
            <p:nvPr/>
          </p:nvSpPr>
          <p:spPr bwMode="auto">
            <a:xfrm>
              <a:off x="2429" y="2500"/>
              <a:ext cx="1" cy="16"/>
            </a:xfrm>
            <a:prstGeom prst="line">
              <a:avLst/>
            </a:prstGeom>
            <a:noFill/>
            <a:ln w="12700">
              <a:solidFill>
                <a:schemeClr val="tx2"/>
              </a:solidFill>
              <a:round/>
              <a:headEnd/>
              <a:tailEnd/>
            </a:ln>
            <a:effectLst/>
          </p:spPr>
          <p:txBody>
            <a:bodyPr/>
            <a:lstStyle/>
            <a:p>
              <a:endParaRPr lang="en-US"/>
            </a:p>
          </p:txBody>
        </p:sp>
        <p:sp>
          <p:nvSpPr>
            <p:cNvPr id="67604" name="Line 3092"/>
            <p:cNvSpPr>
              <a:spLocks noChangeShapeType="1"/>
            </p:cNvSpPr>
            <p:nvPr/>
          </p:nvSpPr>
          <p:spPr bwMode="auto">
            <a:xfrm>
              <a:off x="2429" y="2548"/>
              <a:ext cx="1" cy="16"/>
            </a:xfrm>
            <a:prstGeom prst="line">
              <a:avLst/>
            </a:prstGeom>
            <a:noFill/>
            <a:ln w="12700">
              <a:solidFill>
                <a:schemeClr val="tx2"/>
              </a:solidFill>
              <a:round/>
              <a:headEnd/>
              <a:tailEnd/>
            </a:ln>
            <a:effectLst/>
          </p:spPr>
          <p:txBody>
            <a:bodyPr/>
            <a:lstStyle/>
            <a:p>
              <a:endParaRPr lang="en-US"/>
            </a:p>
          </p:txBody>
        </p:sp>
        <p:sp>
          <p:nvSpPr>
            <p:cNvPr id="67605" name="Line 3093"/>
            <p:cNvSpPr>
              <a:spLocks noChangeShapeType="1"/>
            </p:cNvSpPr>
            <p:nvPr/>
          </p:nvSpPr>
          <p:spPr bwMode="auto">
            <a:xfrm>
              <a:off x="2429" y="2596"/>
              <a:ext cx="1" cy="16"/>
            </a:xfrm>
            <a:prstGeom prst="line">
              <a:avLst/>
            </a:prstGeom>
            <a:noFill/>
            <a:ln w="12700">
              <a:solidFill>
                <a:schemeClr val="tx2"/>
              </a:solidFill>
              <a:round/>
              <a:headEnd/>
              <a:tailEnd/>
            </a:ln>
            <a:effectLst/>
          </p:spPr>
          <p:txBody>
            <a:bodyPr/>
            <a:lstStyle/>
            <a:p>
              <a:endParaRPr lang="en-US"/>
            </a:p>
          </p:txBody>
        </p:sp>
        <p:sp>
          <p:nvSpPr>
            <p:cNvPr id="67606" name="Line 3094"/>
            <p:cNvSpPr>
              <a:spLocks noChangeShapeType="1"/>
            </p:cNvSpPr>
            <p:nvPr/>
          </p:nvSpPr>
          <p:spPr bwMode="auto">
            <a:xfrm>
              <a:off x="2429" y="2644"/>
              <a:ext cx="1" cy="16"/>
            </a:xfrm>
            <a:prstGeom prst="line">
              <a:avLst/>
            </a:prstGeom>
            <a:noFill/>
            <a:ln w="12700">
              <a:solidFill>
                <a:schemeClr val="tx2"/>
              </a:solidFill>
              <a:round/>
              <a:headEnd/>
              <a:tailEnd/>
            </a:ln>
            <a:effectLst/>
          </p:spPr>
          <p:txBody>
            <a:bodyPr/>
            <a:lstStyle/>
            <a:p>
              <a:endParaRPr lang="en-US"/>
            </a:p>
          </p:txBody>
        </p:sp>
        <p:sp>
          <p:nvSpPr>
            <p:cNvPr id="67607" name="Line 3095"/>
            <p:cNvSpPr>
              <a:spLocks noChangeShapeType="1"/>
            </p:cNvSpPr>
            <p:nvPr/>
          </p:nvSpPr>
          <p:spPr bwMode="auto">
            <a:xfrm>
              <a:off x="2429" y="2692"/>
              <a:ext cx="1" cy="16"/>
            </a:xfrm>
            <a:prstGeom prst="line">
              <a:avLst/>
            </a:prstGeom>
            <a:noFill/>
            <a:ln w="12700">
              <a:solidFill>
                <a:schemeClr val="tx2"/>
              </a:solidFill>
              <a:round/>
              <a:headEnd/>
              <a:tailEnd/>
            </a:ln>
            <a:effectLst/>
          </p:spPr>
          <p:txBody>
            <a:bodyPr/>
            <a:lstStyle/>
            <a:p>
              <a:endParaRPr lang="en-US"/>
            </a:p>
          </p:txBody>
        </p:sp>
        <p:sp>
          <p:nvSpPr>
            <p:cNvPr id="67608" name="Line 3096"/>
            <p:cNvSpPr>
              <a:spLocks noChangeShapeType="1"/>
            </p:cNvSpPr>
            <p:nvPr/>
          </p:nvSpPr>
          <p:spPr bwMode="auto">
            <a:xfrm>
              <a:off x="2429" y="2740"/>
              <a:ext cx="1" cy="16"/>
            </a:xfrm>
            <a:prstGeom prst="line">
              <a:avLst/>
            </a:prstGeom>
            <a:noFill/>
            <a:ln w="12700">
              <a:solidFill>
                <a:schemeClr val="tx2"/>
              </a:solidFill>
              <a:round/>
              <a:headEnd/>
              <a:tailEnd/>
            </a:ln>
            <a:effectLst/>
          </p:spPr>
          <p:txBody>
            <a:bodyPr/>
            <a:lstStyle/>
            <a:p>
              <a:endParaRPr lang="en-US"/>
            </a:p>
          </p:txBody>
        </p:sp>
        <p:sp>
          <p:nvSpPr>
            <p:cNvPr id="67609" name="Line 3097"/>
            <p:cNvSpPr>
              <a:spLocks noChangeShapeType="1"/>
            </p:cNvSpPr>
            <p:nvPr/>
          </p:nvSpPr>
          <p:spPr bwMode="auto">
            <a:xfrm>
              <a:off x="2429" y="2788"/>
              <a:ext cx="1" cy="16"/>
            </a:xfrm>
            <a:prstGeom prst="line">
              <a:avLst/>
            </a:prstGeom>
            <a:noFill/>
            <a:ln w="12700">
              <a:solidFill>
                <a:schemeClr val="tx2"/>
              </a:solidFill>
              <a:round/>
              <a:headEnd/>
              <a:tailEnd/>
            </a:ln>
            <a:effectLst/>
          </p:spPr>
          <p:txBody>
            <a:bodyPr/>
            <a:lstStyle/>
            <a:p>
              <a:endParaRPr lang="en-US"/>
            </a:p>
          </p:txBody>
        </p:sp>
        <p:sp>
          <p:nvSpPr>
            <p:cNvPr id="67610" name="Line 3098"/>
            <p:cNvSpPr>
              <a:spLocks noChangeShapeType="1"/>
            </p:cNvSpPr>
            <p:nvPr/>
          </p:nvSpPr>
          <p:spPr bwMode="auto">
            <a:xfrm>
              <a:off x="2429" y="2835"/>
              <a:ext cx="1" cy="16"/>
            </a:xfrm>
            <a:prstGeom prst="line">
              <a:avLst/>
            </a:prstGeom>
            <a:noFill/>
            <a:ln w="12700">
              <a:solidFill>
                <a:schemeClr val="tx2"/>
              </a:solidFill>
              <a:round/>
              <a:headEnd/>
              <a:tailEnd/>
            </a:ln>
            <a:effectLst/>
          </p:spPr>
          <p:txBody>
            <a:bodyPr/>
            <a:lstStyle/>
            <a:p>
              <a:endParaRPr lang="en-US"/>
            </a:p>
          </p:txBody>
        </p:sp>
        <p:sp>
          <p:nvSpPr>
            <p:cNvPr id="67611" name="Line 3099"/>
            <p:cNvSpPr>
              <a:spLocks noChangeShapeType="1"/>
            </p:cNvSpPr>
            <p:nvPr/>
          </p:nvSpPr>
          <p:spPr bwMode="auto">
            <a:xfrm>
              <a:off x="2429" y="2883"/>
              <a:ext cx="1" cy="16"/>
            </a:xfrm>
            <a:prstGeom prst="line">
              <a:avLst/>
            </a:prstGeom>
            <a:noFill/>
            <a:ln w="12700">
              <a:solidFill>
                <a:schemeClr val="tx2"/>
              </a:solidFill>
              <a:round/>
              <a:headEnd/>
              <a:tailEnd/>
            </a:ln>
            <a:effectLst/>
          </p:spPr>
          <p:txBody>
            <a:bodyPr/>
            <a:lstStyle/>
            <a:p>
              <a:endParaRPr lang="en-US"/>
            </a:p>
          </p:txBody>
        </p:sp>
        <p:sp>
          <p:nvSpPr>
            <p:cNvPr id="67612" name="Line 3100"/>
            <p:cNvSpPr>
              <a:spLocks noChangeShapeType="1"/>
            </p:cNvSpPr>
            <p:nvPr/>
          </p:nvSpPr>
          <p:spPr bwMode="auto">
            <a:xfrm>
              <a:off x="2429" y="2931"/>
              <a:ext cx="1" cy="16"/>
            </a:xfrm>
            <a:prstGeom prst="line">
              <a:avLst/>
            </a:prstGeom>
            <a:noFill/>
            <a:ln w="12700">
              <a:solidFill>
                <a:schemeClr val="tx2"/>
              </a:solidFill>
              <a:round/>
              <a:headEnd/>
              <a:tailEnd/>
            </a:ln>
            <a:effectLst/>
          </p:spPr>
          <p:txBody>
            <a:bodyPr/>
            <a:lstStyle/>
            <a:p>
              <a:endParaRPr lang="en-US"/>
            </a:p>
          </p:txBody>
        </p:sp>
        <p:sp>
          <p:nvSpPr>
            <p:cNvPr id="67613" name="Line 3101"/>
            <p:cNvSpPr>
              <a:spLocks noChangeShapeType="1"/>
            </p:cNvSpPr>
            <p:nvPr/>
          </p:nvSpPr>
          <p:spPr bwMode="auto">
            <a:xfrm>
              <a:off x="2429" y="2979"/>
              <a:ext cx="1" cy="16"/>
            </a:xfrm>
            <a:prstGeom prst="line">
              <a:avLst/>
            </a:prstGeom>
            <a:noFill/>
            <a:ln w="12700">
              <a:solidFill>
                <a:schemeClr val="tx2"/>
              </a:solidFill>
              <a:round/>
              <a:headEnd/>
              <a:tailEnd/>
            </a:ln>
            <a:effectLst/>
          </p:spPr>
          <p:txBody>
            <a:bodyPr/>
            <a:lstStyle/>
            <a:p>
              <a:endParaRPr lang="en-US"/>
            </a:p>
          </p:txBody>
        </p:sp>
        <p:sp>
          <p:nvSpPr>
            <p:cNvPr id="67614" name="Line 3102"/>
            <p:cNvSpPr>
              <a:spLocks noChangeShapeType="1"/>
            </p:cNvSpPr>
            <p:nvPr/>
          </p:nvSpPr>
          <p:spPr bwMode="auto">
            <a:xfrm>
              <a:off x="2429" y="3027"/>
              <a:ext cx="1" cy="16"/>
            </a:xfrm>
            <a:prstGeom prst="line">
              <a:avLst/>
            </a:prstGeom>
            <a:noFill/>
            <a:ln w="12700">
              <a:solidFill>
                <a:schemeClr val="tx2"/>
              </a:solidFill>
              <a:round/>
              <a:headEnd/>
              <a:tailEnd/>
            </a:ln>
            <a:effectLst/>
          </p:spPr>
          <p:txBody>
            <a:bodyPr/>
            <a:lstStyle/>
            <a:p>
              <a:endParaRPr lang="en-US"/>
            </a:p>
          </p:txBody>
        </p:sp>
        <p:sp>
          <p:nvSpPr>
            <p:cNvPr id="67615" name="Line 3103"/>
            <p:cNvSpPr>
              <a:spLocks noChangeShapeType="1"/>
            </p:cNvSpPr>
            <p:nvPr/>
          </p:nvSpPr>
          <p:spPr bwMode="auto">
            <a:xfrm>
              <a:off x="2429" y="3075"/>
              <a:ext cx="1" cy="16"/>
            </a:xfrm>
            <a:prstGeom prst="line">
              <a:avLst/>
            </a:prstGeom>
            <a:noFill/>
            <a:ln w="12700">
              <a:solidFill>
                <a:schemeClr val="tx2"/>
              </a:solidFill>
              <a:round/>
              <a:headEnd/>
              <a:tailEnd/>
            </a:ln>
            <a:effectLst/>
          </p:spPr>
          <p:txBody>
            <a:bodyPr/>
            <a:lstStyle/>
            <a:p>
              <a:endParaRPr lang="en-US"/>
            </a:p>
          </p:txBody>
        </p:sp>
        <p:sp>
          <p:nvSpPr>
            <p:cNvPr id="67616" name="Line 3104"/>
            <p:cNvSpPr>
              <a:spLocks noChangeShapeType="1"/>
            </p:cNvSpPr>
            <p:nvPr/>
          </p:nvSpPr>
          <p:spPr bwMode="auto">
            <a:xfrm>
              <a:off x="2429" y="3123"/>
              <a:ext cx="1" cy="16"/>
            </a:xfrm>
            <a:prstGeom prst="line">
              <a:avLst/>
            </a:prstGeom>
            <a:noFill/>
            <a:ln w="12700">
              <a:solidFill>
                <a:schemeClr val="tx2"/>
              </a:solidFill>
              <a:round/>
              <a:headEnd/>
              <a:tailEnd/>
            </a:ln>
            <a:effectLst/>
          </p:spPr>
          <p:txBody>
            <a:bodyPr/>
            <a:lstStyle/>
            <a:p>
              <a:endParaRPr lang="en-US"/>
            </a:p>
          </p:txBody>
        </p:sp>
        <p:sp>
          <p:nvSpPr>
            <p:cNvPr id="67617" name="Line 3105"/>
            <p:cNvSpPr>
              <a:spLocks noChangeShapeType="1"/>
            </p:cNvSpPr>
            <p:nvPr/>
          </p:nvSpPr>
          <p:spPr bwMode="auto">
            <a:xfrm>
              <a:off x="2429" y="3171"/>
              <a:ext cx="1" cy="16"/>
            </a:xfrm>
            <a:prstGeom prst="line">
              <a:avLst/>
            </a:prstGeom>
            <a:noFill/>
            <a:ln w="12700">
              <a:solidFill>
                <a:schemeClr val="tx2"/>
              </a:solidFill>
              <a:round/>
              <a:headEnd/>
              <a:tailEnd/>
            </a:ln>
            <a:effectLst/>
          </p:spPr>
          <p:txBody>
            <a:bodyPr/>
            <a:lstStyle/>
            <a:p>
              <a:endParaRPr lang="en-US"/>
            </a:p>
          </p:txBody>
        </p:sp>
        <p:sp>
          <p:nvSpPr>
            <p:cNvPr id="67618" name="Line 3106"/>
            <p:cNvSpPr>
              <a:spLocks noChangeShapeType="1"/>
            </p:cNvSpPr>
            <p:nvPr/>
          </p:nvSpPr>
          <p:spPr bwMode="auto">
            <a:xfrm>
              <a:off x="2429" y="3218"/>
              <a:ext cx="1" cy="16"/>
            </a:xfrm>
            <a:prstGeom prst="line">
              <a:avLst/>
            </a:prstGeom>
            <a:noFill/>
            <a:ln w="12700">
              <a:solidFill>
                <a:schemeClr val="tx2"/>
              </a:solidFill>
              <a:round/>
              <a:headEnd/>
              <a:tailEnd/>
            </a:ln>
            <a:effectLst/>
          </p:spPr>
          <p:txBody>
            <a:bodyPr/>
            <a:lstStyle/>
            <a:p>
              <a:endParaRPr lang="en-US"/>
            </a:p>
          </p:txBody>
        </p:sp>
        <p:sp>
          <p:nvSpPr>
            <p:cNvPr id="67619" name="Line 3107"/>
            <p:cNvSpPr>
              <a:spLocks noChangeShapeType="1"/>
            </p:cNvSpPr>
            <p:nvPr/>
          </p:nvSpPr>
          <p:spPr bwMode="auto">
            <a:xfrm>
              <a:off x="2429" y="3266"/>
              <a:ext cx="1" cy="16"/>
            </a:xfrm>
            <a:prstGeom prst="line">
              <a:avLst/>
            </a:prstGeom>
            <a:noFill/>
            <a:ln w="12700">
              <a:solidFill>
                <a:schemeClr val="tx2"/>
              </a:solidFill>
              <a:round/>
              <a:headEnd/>
              <a:tailEnd/>
            </a:ln>
            <a:effectLst/>
          </p:spPr>
          <p:txBody>
            <a:bodyPr/>
            <a:lstStyle/>
            <a:p>
              <a:endParaRPr lang="en-US"/>
            </a:p>
          </p:txBody>
        </p:sp>
        <p:sp>
          <p:nvSpPr>
            <p:cNvPr id="67620" name="Line 3108"/>
            <p:cNvSpPr>
              <a:spLocks noChangeShapeType="1"/>
            </p:cNvSpPr>
            <p:nvPr/>
          </p:nvSpPr>
          <p:spPr bwMode="auto">
            <a:xfrm>
              <a:off x="2429" y="3314"/>
              <a:ext cx="1" cy="16"/>
            </a:xfrm>
            <a:prstGeom prst="line">
              <a:avLst/>
            </a:prstGeom>
            <a:noFill/>
            <a:ln w="12700">
              <a:solidFill>
                <a:schemeClr val="tx2"/>
              </a:solidFill>
              <a:round/>
              <a:headEnd/>
              <a:tailEnd/>
            </a:ln>
            <a:effectLst/>
          </p:spPr>
          <p:txBody>
            <a:bodyPr/>
            <a:lstStyle/>
            <a:p>
              <a:endParaRPr lang="en-US"/>
            </a:p>
          </p:txBody>
        </p:sp>
        <p:sp>
          <p:nvSpPr>
            <p:cNvPr id="67621" name="Line 3109"/>
            <p:cNvSpPr>
              <a:spLocks noChangeShapeType="1"/>
            </p:cNvSpPr>
            <p:nvPr/>
          </p:nvSpPr>
          <p:spPr bwMode="auto">
            <a:xfrm>
              <a:off x="2429" y="3362"/>
              <a:ext cx="1" cy="16"/>
            </a:xfrm>
            <a:prstGeom prst="line">
              <a:avLst/>
            </a:prstGeom>
            <a:noFill/>
            <a:ln w="12700">
              <a:solidFill>
                <a:schemeClr val="tx2"/>
              </a:solidFill>
              <a:round/>
              <a:headEnd/>
              <a:tailEnd/>
            </a:ln>
            <a:effectLst/>
          </p:spPr>
          <p:txBody>
            <a:bodyPr/>
            <a:lstStyle/>
            <a:p>
              <a:endParaRPr lang="en-US"/>
            </a:p>
          </p:txBody>
        </p:sp>
        <p:sp>
          <p:nvSpPr>
            <p:cNvPr id="67622" name="Line 3110"/>
            <p:cNvSpPr>
              <a:spLocks noChangeShapeType="1"/>
            </p:cNvSpPr>
            <p:nvPr/>
          </p:nvSpPr>
          <p:spPr bwMode="auto">
            <a:xfrm>
              <a:off x="2429" y="3410"/>
              <a:ext cx="1" cy="16"/>
            </a:xfrm>
            <a:prstGeom prst="line">
              <a:avLst/>
            </a:prstGeom>
            <a:noFill/>
            <a:ln w="12700">
              <a:solidFill>
                <a:schemeClr val="tx2"/>
              </a:solidFill>
              <a:round/>
              <a:headEnd/>
              <a:tailEnd/>
            </a:ln>
            <a:effectLst/>
          </p:spPr>
          <p:txBody>
            <a:bodyPr/>
            <a:lstStyle/>
            <a:p>
              <a:endParaRPr lang="en-US"/>
            </a:p>
          </p:txBody>
        </p:sp>
        <p:sp>
          <p:nvSpPr>
            <p:cNvPr id="67623" name="Line 3111"/>
            <p:cNvSpPr>
              <a:spLocks noChangeShapeType="1"/>
            </p:cNvSpPr>
            <p:nvPr/>
          </p:nvSpPr>
          <p:spPr bwMode="auto">
            <a:xfrm>
              <a:off x="2429" y="3458"/>
              <a:ext cx="1" cy="16"/>
            </a:xfrm>
            <a:prstGeom prst="line">
              <a:avLst/>
            </a:prstGeom>
            <a:noFill/>
            <a:ln w="12700">
              <a:solidFill>
                <a:schemeClr val="tx2"/>
              </a:solidFill>
              <a:round/>
              <a:headEnd/>
              <a:tailEnd/>
            </a:ln>
            <a:effectLst/>
          </p:spPr>
          <p:txBody>
            <a:bodyPr/>
            <a:lstStyle/>
            <a:p>
              <a:endParaRPr lang="en-US"/>
            </a:p>
          </p:txBody>
        </p:sp>
        <p:sp>
          <p:nvSpPr>
            <p:cNvPr id="67624" name="Line 3112"/>
            <p:cNvSpPr>
              <a:spLocks noChangeShapeType="1"/>
            </p:cNvSpPr>
            <p:nvPr/>
          </p:nvSpPr>
          <p:spPr bwMode="auto">
            <a:xfrm>
              <a:off x="2429" y="3506"/>
              <a:ext cx="1" cy="16"/>
            </a:xfrm>
            <a:prstGeom prst="line">
              <a:avLst/>
            </a:prstGeom>
            <a:noFill/>
            <a:ln w="12700">
              <a:solidFill>
                <a:schemeClr val="tx2"/>
              </a:solidFill>
              <a:round/>
              <a:headEnd/>
              <a:tailEnd/>
            </a:ln>
            <a:effectLst/>
          </p:spPr>
          <p:txBody>
            <a:bodyPr/>
            <a:lstStyle/>
            <a:p>
              <a:endParaRPr lang="en-US"/>
            </a:p>
          </p:txBody>
        </p:sp>
        <p:sp>
          <p:nvSpPr>
            <p:cNvPr id="67625" name="Line 3113"/>
            <p:cNvSpPr>
              <a:spLocks noChangeShapeType="1"/>
            </p:cNvSpPr>
            <p:nvPr/>
          </p:nvSpPr>
          <p:spPr bwMode="auto">
            <a:xfrm>
              <a:off x="2429" y="3554"/>
              <a:ext cx="1" cy="16"/>
            </a:xfrm>
            <a:prstGeom prst="line">
              <a:avLst/>
            </a:prstGeom>
            <a:noFill/>
            <a:ln w="12700">
              <a:solidFill>
                <a:schemeClr val="tx2"/>
              </a:solidFill>
              <a:round/>
              <a:headEnd/>
              <a:tailEnd/>
            </a:ln>
            <a:effectLst/>
          </p:spPr>
          <p:txBody>
            <a:bodyPr/>
            <a:lstStyle/>
            <a:p>
              <a:endParaRPr lang="en-US"/>
            </a:p>
          </p:txBody>
        </p:sp>
        <p:sp>
          <p:nvSpPr>
            <p:cNvPr id="67626" name="Line 3114"/>
            <p:cNvSpPr>
              <a:spLocks noChangeShapeType="1"/>
            </p:cNvSpPr>
            <p:nvPr/>
          </p:nvSpPr>
          <p:spPr bwMode="auto">
            <a:xfrm>
              <a:off x="2493" y="1351"/>
              <a:ext cx="1" cy="16"/>
            </a:xfrm>
            <a:prstGeom prst="line">
              <a:avLst/>
            </a:prstGeom>
            <a:noFill/>
            <a:ln w="12700">
              <a:solidFill>
                <a:schemeClr val="tx2"/>
              </a:solidFill>
              <a:round/>
              <a:headEnd/>
              <a:tailEnd/>
            </a:ln>
            <a:effectLst/>
          </p:spPr>
          <p:txBody>
            <a:bodyPr/>
            <a:lstStyle/>
            <a:p>
              <a:endParaRPr lang="en-US"/>
            </a:p>
          </p:txBody>
        </p:sp>
        <p:sp>
          <p:nvSpPr>
            <p:cNvPr id="67627" name="Line 3115"/>
            <p:cNvSpPr>
              <a:spLocks noChangeShapeType="1"/>
            </p:cNvSpPr>
            <p:nvPr/>
          </p:nvSpPr>
          <p:spPr bwMode="auto">
            <a:xfrm>
              <a:off x="2493" y="1399"/>
              <a:ext cx="1" cy="16"/>
            </a:xfrm>
            <a:prstGeom prst="line">
              <a:avLst/>
            </a:prstGeom>
            <a:noFill/>
            <a:ln w="12700">
              <a:solidFill>
                <a:schemeClr val="tx2"/>
              </a:solidFill>
              <a:round/>
              <a:headEnd/>
              <a:tailEnd/>
            </a:ln>
            <a:effectLst/>
          </p:spPr>
          <p:txBody>
            <a:bodyPr/>
            <a:lstStyle/>
            <a:p>
              <a:endParaRPr lang="en-US"/>
            </a:p>
          </p:txBody>
        </p:sp>
        <p:sp>
          <p:nvSpPr>
            <p:cNvPr id="67628" name="Line 3116"/>
            <p:cNvSpPr>
              <a:spLocks noChangeShapeType="1"/>
            </p:cNvSpPr>
            <p:nvPr/>
          </p:nvSpPr>
          <p:spPr bwMode="auto">
            <a:xfrm>
              <a:off x="2493" y="1447"/>
              <a:ext cx="1" cy="16"/>
            </a:xfrm>
            <a:prstGeom prst="line">
              <a:avLst/>
            </a:prstGeom>
            <a:noFill/>
            <a:ln w="12700">
              <a:solidFill>
                <a:schemeClr val="tx2"/>
              </a:solidFill>
              <a:round/>
              <a:headEnd/>
              <a:tailEnd/>
            </a:ln>
            <a:effectLst/>
          </p:spPr>
          <p:txBody>
            <a:bodyPr/>
            <a:lstStyle/>
            <a:p>
              <a:endParaRPr lang="en-US"/>
            </a:p>
          </p:txBody>
        </p:sp>
        <p:sp>
          <p:nvSpPr>
            <p:cNvPr id="67629" name="Line 3117"/>
            <p:cNvSpPr>
              <a:spLocks noChangeShapeType="1"/>
            </p:cNvSpPr>
            <p:nvPr/>
          </p:nvSpPr>
          <p:spPr bwMode="auto">
            <a:xfrm>
              <a:off x="2493" y="1495"/>
              <a:ext cx="1" cy="16"/>
            </a:xfrm>
            <a:prstGeom prst="line">
              <a:avLst/>
            </a:prstGeom>
            <a:noFill/>
            <a:ln w="12700">
              <a:solidFill>
                <a:schemeClr val="tx2"/>
              </a:solidFill>
              <a:round/>
              <a:headEnd/>
              <a:tailEnd/>
            </a:ln>
            <a:effectLst/>
          </p:spPr>
          <p:txBody>
            <a:bodyPr/>
            <a:lstStyle/>
            <a:p>
              <a:endParaRPr lang="en-US"/>
            </a:p>
          </p:txBody>
        </p:sp>
        <p:sp>
          <p:nvSpPr>
            <p:cNvPr id="67630" name="Line 3118"/>
            <p:cNvSpPr>
              <a:spLocks noChangeShapeType="1"/>
            </p:cNvSpPr>
            <p:nvPr/>
          </p:nvSpPr>
          <p:spPr bwMode="auto">
            <a:xfrm>
              <a:off x="2493" y="1543"/>
              <a:ext cx="1" cy="16"/>
            </a:xfrm>
            <a:prstGeom prst="line">
              <a:avLst/>
            </a:prstGeom>
            <a:noFill/>
            <a:ln w="12700">
              <a:solidFill>
                <a:schemeClr val="tx2"/>
              </a:solidFill>
              <a:round/>
              <a:headEnd/>
              <a:tailEnd/>
            </a:ln>
            <a:effectLst/>
          </p:spPr>
          <p:txBody>
            <a:bodyPr/>
            <a:lstStyle/>
            <a:p>
              <a:endParaRPr lang="en-US"/>
            </a:p>
          </p:txBody>
        </p:sp>
        <p:sp>
          <p:nvSpPr>
            <p:cNvPr id="67631" name="Line 3119"/>
            <p:cNvSpPr>
              <a:spLocks noChangeShapeType="1"/>
            </p:cNvSpPr>
            <p:nvPr/>
          </p:nvSpPr>
          <p:spPr bwMode="auto">
            <a:xfrm>
              <a:off x="2493" y="1591"/>
              <a:ext cx="1" cy="16"/>
            </a:xfrm>
            <a:prstGeom prst="line">
              <a:avLst/>
            </a:prstGeom>
            <a:noFill/>
            <a:ln w="12700">
              <a:solidFill>
                <a:schemeClr val="tx2"/>
              </a:solidFill>
              <a:round/>
              <a:headEnd/>
              <a:tailEnd/>
            </a:ln>
            <a:effectLst/>
          </p:spPr>
          <p:txBody>
            <a:bodyPr/>
            <a:lstStyle/>
            <a:p>
              <a:endParaRPr lang="en-US"/>
            </a:p>
          </p:txBody>
        </p:sp>
        <p:sp>
          <p:nvSpPr>
            <p:cNvPr id="67632" name="Line 3120"/>
            <p:cNvSpPr>
              <a:spLocks noChangeShapeType="1"/>
            </p:cNvSpPr>
            <p:nvPr/>
          </p:nvSpPr>
          <p:spPr bwMode="auto">
            <a:xfrm>
              <a:off x="2493" y="1639"/>
              <a:ext cx="1" cy="16"/>
            </a:xfrm>
            <a:prstGeom prst="line">
              <a:avLst/>
            </a:prstGeom>
            <a:noFill/>
            <a:ln w="12700">
              <a:solidFill>
                <a:schemeClr val="tx2"/>
              </a:solidFill>
              <a:round/>
              <a:headEnd/>
              <a:tailEnd/>
            </a:ln>
            <a:effectLst/>
          </p:spPr>
          <p:txBody>
            <a:bodyPr/>
            <a:lstStyle/>
            <a:p>
              <a:endParaRPr lang="en-US"/>
            </a:p>
          </p:txBody>
        </p:sp>
        <p:sp>
          <p:nvSpPr>
            <p:cNvPr id="67633" name="Line 3121"/>
            <p:cNvSpPr>
              <a:spLocks noChangeShapeType="1"/>
            </p:cNvSpPr>
            <p:nvPr/>
          </p:nvSpPr>
          <p:spPr bwMode="auto">
            <a:xfrm>
              <a:off x="2493" y="1687"/>
              <a:ext cx="1" cy="15"/>
            </a:xfrm>
            <a:prstGeom prst="line">
              <a:avLst/>
            </a:prstGeom>
            <a:noFill/>
            <a:ln w="12700">
              <a:solidFill>
                <a:schemeClr val="tx2"/>
              </a:solidFill>
              <a:round/>
              <a:headEnd/>
              <a:tailEnd/>
            </a:ln>
            <a:effectLst/>
          </p:spPr>
          <p:txBody>
            <a:bodyPr/>
            <a:lstStyle/>
            <a:p>
              <a:endParaRPr lang="en-US"/>
            </a:p>
          </p:txBody>
        </p:sp>
        <p:sp>
          <p:nvSpPr>
            <p:cNvPr id="67634" name="Line 3122"/>
            <p:cNvSpPr>
              <a:spLocks noChangeShapeType="1"/>
            </p:cNvSpPr>
            <p:nvPr/>
          </p:nvSpPr>
          <p:spPr bwMode="auto">
            <a:xfrm>
              <a:off x="2493" y="1734"/>
              <a:ext cx="1" cy="16"/>
            </a:xfrm>
            <a:prstGeom prst="line">
              <a:avLst/>
            </a:prstGeom>
            <a:noFill/>
            <a:ln w="12700">
              <a:solidFill>
                <a:schemeClr val="tx2"/>
              </a:solidFill>
              <a:round/>
              <a:headEnd/>
              <a:tailEnd/>
            </a:ln>
            <a:effectLst/>
          </p:spPr>
          <p:txBody>
            <a:bodyPr/>
            <a:lstStyle/>
            <a:p>
              <a:endParaRPr lang="en-US"/>
            </a:p>
          </p:txBody>
        </p:sp>
        <p:sp>
          <p:nvSpPr>
            <p:cNvPr id="67635" name="Line 3123"/>
            <p:cNvSpPr>
              <a:spLocks noChangeShapeType="1"/>
            </p:cNvSpPr>
            <p:nvPr/>
          </p:nvSpPr>
          <p:spPr bwMode="auto">
            <a:xfrm>
              <a:off x="2493" y="1782"/>
              <a:ext cx="1" cy="16"/>
            </a:xfrm>
            <a:prstGeom prst="line">
              <a:avLst/>
            </a:prstGeom>
            <a:noFill/>
            <a:ln w="12700">
              <a:solidFill>
                <a:schemeClr val="tx2"/>
              </a:solidFill>
              <a:round/>
              <a:headEnd/>
              <a:tailEnd/>
            </a:ln>
            <a:effectLst/>
          </p:spPr>
          <p:txBody>
            <a:bodyPr/>
            <a:lstStyle/>
            <a:p>
              <a:endParaRPr lang="en-US"/>
            </a:p>
          </p:txBody>
        </p:sp>
        <p:sp>
          <p:nvSpPr>
            <p:cNvPr id="67636" name="Line 3124"/>
            <p:cNvSpPr>
              <a:spLocks noChangeShapeType="1"/>
            </p:cNvSpPr>
            <p:nvPr/>
          </p:nvSpPr>
          <p:spPr bwMode="auto">
            <a:xfrm>
              <a:off x="2493" y="1830"/>
              <a:ext cx="1" cy="16"/>
            </a:xfrm>
            <a:prstGeom prst="line">
              <a:avLst/>
            </a:prstGeom>
            <a:noFill/>
            <a:ln w="12700">
              <a:solidFill>
                <a:schemeClr val="tx2"/>
              </a:solidFill>
              <a:round/>
              <a:headEnd/>
              <a:tailEnd/>
            </a:ln>
            <a:effectLst/>
          </p:spPr>
          <p:txBody>
            <a:bodyPr/>
            <a:lstStyle/>
            <a:p>
              <a:endParaRPr lang="en-US"/>
            </a:p>
          </p:txBody>
        </p:sp>
        <p:sp>
          <p:nvSpPr>
            <p:cNvPr id="67637" name="Line 3125"/>
            <p:cNvSpPr>
              <a:spLocks noChangeShapeType="1"/>
            </p:cNvSpPr>
            <p:nvPr/>
          </p:nvSpPr>
          <p:spPr bwMode="auto">
            <a:xfrm>
              <a:off x="2493" y="1878"/>
              <a:ext cx="1" cy="16"/>
            </a:xfrm>
            <a:prstGeom prst="line">
              <a:avLst/>
            </a:prstGeom>
            <a:noFill/>
            <a:ln w="12700">
              <a:solidFill>
                <a:schemeClr val="tx2"/>
              </a:solidFill>
              <a:round/>
              <a:headEnd/>
              <a:tailEnd/>
            </a:ln>
            <a:effectLst/>
          </p:spPr>
          <p:txBody>
            <a:bodyPr/>
            <a:lstStyle/>
            <a:p>
              <a:endParaRPr lang="en-US"/>
            </a:p>
          </p:txBody>
        </p:sp>
        <p:sp>
          <p:nvSpPr>
            <p:cNvPr id="67638" name="Line 3126"/>
            <p:cNvSpPr>
              <a:spLocks noChangeShapeType="1"/>
            </p:cNvSpPr>
            <p:nvPr/>
          </p:nvSpPr>
          <p:spPr bwMode="auto">
            <a:xfrm>
              <a:off x="2493" y="1926"/>
              <a:ext cx="1" cy="16"/>
            </a:xfrm>
            <a:prstGeom prst="line">
              <a:avLst/>
            </a:prstGeom>
            <a:noFill/>
            <a:ln w="12700">
              <a:solidFill>
                <a:schemeClr val="tx2"/>
              </a:solidFill>
              <a:round/>
              <a:headEnd/>
              <a:tailEnd/>
            </a:ln>
            <a:effectLst/>
          </p:spPr>
          <p:txBody>
            <a:bodyPr/>
            <a:lstStyle/>
            <a:p>
              <a:endParaRPr lang="en-US"/>
            </a:p>
          </p:txBody>
        </p:sp>
        <p:sp>
          <p:nvSpPr>
            <p:cNvPr id="67639" name="Line 3127"/>
            <p:cNvSpPr>
              <a:spLocks noChangeShapeType="1"/>
            </p:cNvSpPr>
            <p:nvPr/>
          </p:nvSpPr>
          <p:spPr bwMode="auto">
            <a:xfrm>
              <a:off x="2493" y="1974"/>
              <a:ext cx="1" cy="16"/>
            </a:xfrm>
            <a:prstGeom prst="line">
              <a:avLst/>
            </a:prstGeom>
            <a:noFill/>
            <a:ln w="12700">
              <a:solidFill>
                <a:schemeClr val="tx2"/>
              </a:solidFill>
              <a:round/>
              <a:headEnd/>
              <a:tailEnd/>
            </a:ln>
            <a:effectLst/>
          </p:spPr>
          <p:txBody>
            <a:bodyPr/>
            <a:lstStyle/>
            <a:p>
              <a:endParaRPr lang="en-US"/>
            </a:p>
          </p:txBody>
        </p:sp>
        <p:sp>
          <p:nvSpPr>
            <p:cNvPr id="67640" name="Line 3128"/>
            <p:cNvSpPr>
              <a:spLocks noChangeShapeType="1"/>
            </p:cNvSpPr>
            <p:nvPr/>
          </p:nvSpPr>
          <p:spPr bwMode="auto">
            <a:xfrm>
              <a:off x="2493" y="2022"/>
              <a:ext cx="1" cy="16"/>
            </a:xfrm>
            <a:prstGeom prst="line">
              <a:avLst/>
            </a:prstGeom>
            <a:noFill/>
            <a:ln w="12700">
              <a:solidFill>
                <a:schemeClr val="tx2"/>
              </a:solidFill>
              <a:round/>
              <a:headEnd/>
              <a:tailEnd/>
            </a:ln>
            <a:effectLst/>
          </p:spPr>
          <p:txBody>
            <a:bodyPr/>
            <a:lstStyle/>
            <a:p>
              <a:endParaRPr lang="en-US"/>
            </a:p>
          </p:txBody>
        </p:sp>
        <p:sp>
          <p:nvSpPr>
            <p:cNvPr id="67641" name="Line 3129"/>
            <p:cNvSpPr>
              <a:spLocks noChangeShapeType="1"/>
            </p:cNvSpPr>
            <p:nvPr/>
          </p:nvSpPr>
          <p:spPr bwMode="auto">
            <a:xfrm>
              <a:off x="2493" y="2070"/>
              <a:ext cx="1" cy="15"/>
            </a:xfrm>
            <a:prstGeom prst="line">
              <a:avLst/>
            </a:prstGeom>
            <a:noFill/>
            <a:ln w="12700">
              <a:solidFill>
                <a:schemeClr val="tx2"/>
              </a:solidFill>
              <a:round/>
              <a:headEnd/>
              <a:tailEnd/>
            </a:ln>
            <a:effectLst/>
          </p:spPr>
          <p:txBody>
            <a:bodyPr/>
            <a:lstStyle/>
            <a:p>
              <a:endParaRPr lang="en-US"/>
            </a:p>
          </p:txBody>
        </p:sp>
        <p:sp>
          <p:nvSpPr>
            <p:cNvPr id="67642" name="Line 3130"/>
            <p:cNvSpPr>
              <a:spLocks noChangeShapeType="1"/>
            </p:cNvSpPr>
            <p:nvPr/>
          </p:nvSpPr>
          <p:spPr bwMode="auto">
            <a:xfrm>
              <a:off x="2493" y="2117"/>
              <a:ext cx="1" cy="16"/>
            </a:xfrm>
            <a:prstGeom prst="line">
              <a:avLst/>
            </a:prstGeom>
            <a:noFill/>
            <a:ln w="12700">
              <a:solidFill>
                <a:schemeClr val="tx2"/>
              </a:solidFill>
              <a:round/>
              <a:headEnd/>
              <a:tailEnd/>
            </a:ln>
            <a:effectLst/>
          </p:spPr>
          <p:txBody>
            <a:bodyPr/>
            <a:lstStyle/>
            <a:p>
              <a:endParaRPr lang="en-US"/>
            </a:p>
          </p:txBody>
        </p:sp>
        <p:sp>
          <p:nvSpPr>
            <p:cNvPr id="67643" name="Line 3131"/>
            <p:cNvSpPr>
              <a:spLocks noChangeShapeType="1"/>
            </p:cNvSpPr>
            <p:nvPr/>
          </p:nvSpPr>
          <p:spPr bwMode="auto">
            <a:xfrm>
              <a:off x="2493" y="2165"/>
              <a:ext cx="1" cy="16"/>
            </a:xfrm>
            <a:prstGeom prst="line">
              <a:avLst/>
            </a:prstGeom>
            <a:noFill/>
            <a:ln w="12700">
              <a:solidFill>
                <a:schemeClr val="tx2"/>
              </a:solidFill>
              <a:round/>
              <a:headEnd/>
              <a:tailEnd/>
            </a:ln>
            <a:effectLst/>
          </p:spPr>
          <p:txBody>
            <a:bodyPr/>
            <a:lstStyle/>
            <a:p>
              <a:endParaRPr lang="en-US"/>
            </a:p>
          </p:txBody>
        </p:sp>
        <p:sp>
          <p:nvSpPr>
            <p:cNvPr id="67644" name="Line 3132"/>
            <p:cNvSpPr>
              <a:spLocks noChangeShapeType="1"/>
            </p:cNvSpPr>
            <p:nvPr/>
          </p:nvSpPr>
          <p:spPr bwMode="auto">
            <a:xfrm>
              <a:off x="2493" y="2213"/>
              <a:ext cx="1" cy="16"/>
            </a:xfrm>
            <a:prstGeom prst="line">
              <a:avLst/>
            </a:prstGeom>
            <a:noFill/>
            <a:ln w="12700">
              <a:solidFill>
                <a:schemeClr val="tx2"/>
              </a:solidFill>
              <a:round/>
              <a:headEnd/>
              <a:tailEnd/>
            </a:ln>
            <a:effectLst/>
          </p:spPr>
          <p:txBody>
            <a:bodyPr/>
            <a:lstStyle/>
            <a:p>
              <a:endParaRPr lang="en-US"/>
            </a:p>
          </p:txBody>
        </p:sp>
        <p:sp>
          <p:nvSpPr>
            <p:cNvPr id="67645" name="Line 3133"/>
            <p:cNvSpPr>
              <a:spLocks noChangeShapeType="1"/>
            </p:cNvSpPr>
            <p:nvPr/>
          </p:nvSpPr>
          <p:spPr bwMode="auto">
            <a:xfrm>
              <a:off x="2493" y="2261"/>
              <a:ext cx="1" cy="16"/>
            </a:xfrm>
            <a:prstGeom prst="line">
              <a:avLst/>
            </a:prstGeom>
            <a:noFill/>
            <a:ln w="12700">
              <a:solidFill>
                <a:schemeClr val="tx2"/>
              </a:solidFill>
              <a:round/>
              <a:headEnd/>
              <a:tailEnd/>
            </a:ln>
            <a:effectLst/>
          </p:spPr>
          <p:txBody>
            <a:bodyPr/>
            <a:lstStyle/>
            <a:p>
              <a:endParaRPr lang="en-US"/>
            </a:p>
          </p:txBody>
        </p:sp>
        <p:sp>
          <p:nvSpPr>
            <p:cNvPr id="67646" name="Line 3134"/>
            <p:cNvSpPr>
              <a:spLocks noChangeShapeType="1"/>
            </p:cNvSpPr>
            <p:nvPr/>
          </p:nvSpPr>
          <p:spPr bwMode="auto">
            <a:xfrm>
              <a:off x="2493" y="2309"/>
              <a:ext cx="1" cy="16"/>
            </a:xfrm>
            <a:prstGeom prst="line">
              <a:avLst/>
            </a:prstGeom>
            <a:noFill/>
            <a:ln w="12700">
              <a:solidFill>
                <a:schemeClr val="tx2"/>
              </a:solidFill>
              <a:round/>
              <a:headEnd/>
              <a:tailEnd/>
            </a:ln>
            <a:effectLst/>
          </p:spPr>
          <p:txBody>
            <a:bodyPr/>
            <a:lstStyle/>
            <a:p>
              <a:endParaRPr lang="en-US"/>
            </a:p>
          </p:txBody>
        </p:sp>
        <p:sp>
          <p:nvSpPr>
            <p:cNvPr id="67647" name="Line 3135"/>
            <p:cNvSpPr>
              <a:spLocks noChangeShapeType="1"/>
            </p:cNvSpPr>
            <p:nvPr/>
          </p:nvSpPr>
          <p:spPr bwMode="auto">
            <a:xfrm>
              <a:off x="2493" y="2357"/>
              <a:ext cx="1" cy="16"/>
            </a:xfrm>
            <a:prstGeom prst="line">
              <a:avLst/>
            </a:prstGeom>
            <a:noFill/>
            <a:ln w="12700">
              <a:solidFill>
                <a:schemeClr val="tx2"/>
              </a:solidFill>
              <a:round/>
              <a:headEnd/>
              <a:tailEnd/>
            </a:ln>
            <a:effectLst/>
          </p:spPr>
          <p:txBody>
            <a:bodyPr/>
            <a:lstStyle/>
            <a:p>
              <a:endParaRPr lang="en-US"/>
            </a:p>
          </p:txBody>
        </p:sp>
        <p:sp>
          <p:nvSpPr>
            <p:cNvPr id="67648" name="Line 3136"/>
            <p:cNvSpPr>
              <a:spLocks noChangeShapeType="1"/>
            </p:cNvSpPr>
            <p:nvPr/>
          </p:nvSpPr>
          <p:spPr bwMode="auto">
            <a:xfrm>
              <a:off x="2493" y="2405"/>
              <a:ext cx="1" cy="16"/>
            </a:xfrm>
            <a:prstGeom prst="line">
              <a:avLst/>
            </a:prstGeom>
            <a:noFill/>
            <a:ln w="12700">
              <a:solidFill>
                <a:schemeClr val="tx2"/>
              </a:solidFill>
              <a:round/>
              <a:headEnd/>
              <a:tailEnd/>
            </a:ln>
            <a:effectLst/>
          </p:spPr>
          <p:txBody>
            <a:bodyPr/>
            <a:lstStyle/>
            <a:p>
              <a:endParaRPr lang="en-US"/>
            </a:p>
          </p:txBody>
        </p:sp>
        <p:sp>
          <p:nvSpPr>
            <p:cNvPr id="67649" name="Line 3137"/>
            <p:cNvSpPr>
              <a:spLocks noChangeShapeType="1"/>
            </p:cNvSpPr>
            <p:nvPr/>
          </p:nvSpPr>
          <p:spPr bwMode="auto">
            <a:xfrm>
              <a:off x="2493" y="2452"/>
              <a:ext cx="1" cy="16"/>
            </a:xfrm>
            <a:prstGeom prst="line">
              <a:avLst/>
            </a:prstGeom>
            <a:noFill/>
            <a:ln w="12700">
              <a:solidFill>
                <a:schemeClr val="tx2"/>
              </a:solidFill>
              <a:round/>
              <a:headEnd/>
              <a:tailEnd/>
            </a:ln>
            <a:effectLst/>
          </p:spPr>
          <p:txBody>
            <a:bodyPr/>
            <a:lstStyle/>
            <a:p>
              <a:endParaRPr lang="en-US"/>
            </a:p>
          </p:txBody>
        </p:sp>
        <p:sp>
          <p:nvSpPr>
            <p:cNvPr id="67650" name="Line 3138"/>
            <p:cNvSpPr>
              <a:spLocks noChangeShapeType="1"/>
            </p:cNvSpPr>
            <p:nvPr/>
          </p:nvSpPr>
          <p:spPr bwMode="auto">
            <a:xfrm>
              <a:off x="2493" y="2500"/>
              <a:ext cx="1" cy="16"/>
            </a:xfrm>
            <a:prstGeom prst="line">
              <a:avLst/>
            </a:prstGeom>
            <a:noFill/>
            <a:ln w="12700">
              <a:solidFill>
                <a:schemeClr val="tx2"/>
              </a:solidFill>
              <a:round/>
              <a:headEnd/>
              <a:tailEnd/>
            </a:ln>
            <a:effectLst/>
          </p:spPr>
          <p:txBody>
            <a:bodyPr/>
            <a:lstStyle/>
            <a:p>
              <a:endParaRPr lang="en-US"/>
            </a:p>
          </p:txBody>
        </p:sp>
        <p:sp>
          <p:nvSpPr>
            <p:cNvPr id="67651" name="Line 3139"/>
            <p:cNvSpPr>
              <a:spLocks noChangeShapeType="1"/>
            </p:cNvSpPr>
            <p:nvPr/>
          </p:nvSpPr>
          <p:spPr bwMode="auto">
            <a:xfrm>
              <a:off x="2493" y="2548"/>
              <a:ext cx="1" cy="16"/>
            </a:xfrm>
            <a:prstGeom prst="line">
              <a:avLst/>
            </a:prstGeom>
            <a:noFill/>
            <a:ln w="12700">
              <a:solidFill>
                <a:schemeClr val="tx2"/>
              </a:solidFill>
              <a:round/>
              <a:headEnd/>
              <a:tailEnd/>
            </a:ln>
            <a:effectLst/>
          </p:spPr>
          <p:txBody>
            <a:bodyPr/>
            <a:lstStyle/>
            <a:p>
              <a:endParaRPr lang="en-US"/>
            </a:p>
          </p:txBody>
        </p:sp>
        <p:sp>
          <p:nvSpPr>
            <p:cNvPr id="67652" name="Line 3140"/>
            <p:cNvSpPr>
              <a:spLocks noChangeShapeType="1"/>
            </p:cNvSpPr>
            <p:nvPr/>
          </p:nvSpPr>
          <p:spPr bwMode="auto">
            <a:xfrm>
              <a:off x="2493" y="2596"/>
              <a:ext cx="1" cy="16"/>
            </a:xfrm>
            <a:prstGeom prst="line">
              <a:avLst/>
            </a:prstGeom>
            <a:noFill/>
            <a:ln w="12700">
              <a:solidFill>
                <a:schemeClr val="tx2"/>
              </a:solidFill>
              <a:round/>
              <a:headEnd/>
              <a:tailEnd/>
            </a:ln>
            <a:effectLst/>
          </p:spPr>
          <p:txBody>
            <a:bodyPr/>
            <a:lstStyle/>
            <a:p>
              <a:endParaRPr lang="en-US"/>
            </a:p>
          </p:txBody>
        </p:sp>
        <p:sp>
          <p:nvSpPr>
            <p:cNvPr id="67653" name="Line 3141"/>
            <p:cNvSpPr>
              <a:spLocks noChangeShapeType="1"/>
            </p:cNvSpPr>
            <p:nvPr/>
          </p:nvSpPr>
          <p:spPr bwMode="auto">
            <a:xfrm>
              <a:off x="2493" y="2644"/>
              <a:ext cx="1" cy="16"/>
            </a:xfrm>
            <a:prstGeom prst="line">
              <a:avLst/>
            </a:prstGeom>
            <a:noFill/>
            <a:ln w="12700">
              <a:solidFill>
                <a:schemeClr val="tx2"/>
              </a:solidFill>
              <a:round/>
              <a:headEnd/>
              <a:tailEnd/>
            </a:ln>
            <a:effectLst/>
          </p:spPr>
          <p:txBody>
            <a:bodyPr/>
            <a:lstStyle/>
            <a:p>
              <a:endParaRPr lang="en-US"/>
            </a:p>
          </p:txBody>
        </p:sp>
        <p:sp>
          <p:nvSpPr>
            <p:cNvPr id="67654" name="Line 3142"/>
            <p:cNvSpPr>
              <a:spLocks noChangeShapeType="1"/>
            </p:cNvSpPr>
            <p:nvPr/>
          </p:nvSpPr>
          <p:spPr bwMode="auto">
            <a:xfrm>
              <a:off x="2493" y="2692"/>
              <a:ext cx="1" cy="16"/>
            </a:xfrm>
            <a:prstGeom prst="line">
              <a:avLst/>
            </a:prstGeom>
            <a:noFill/>
            <a:ln w="12700">
              <a:solidFill>
                <a:schemeClr val="tx2"/>
              </a:solidFill>
              <a:round/>
              <a:headEnd/>
              <a:tailEnd/>
            </a:ln>
            <a:effectLst/>
          </p:spPr>
          <p:txBody>
            <a:bodyPr/>
            <a:lstStyle/>
            <a:p>
              <a:endParaRPr lang="en-US"/>
            </a:p>
          </p:txBody>
        </p:sp>
        <p:sp>
          <p:nvSpPr>
            <p:cNvPr id="67655" name="Line 3143"/>
            <p:cNvSpPr>
              <a:spLocks noChangeShapeType="1"/>
            </p:cNvSpPr>
            <p:nvPr/>
          </p:nvSpPr>
          <p:spPr bwMode="auto">
            <a:xfrm>
              <a:off x="2493" y="2740"/>
              <a:ext cx="1" cy="16"/>
            </a:xfrm>
            <a:prstGeom prst="line">
              <a:avLst/>
            </a:prstGeom>
            <a:noFill/>
            <a:ln w="12700">
              <a:solidFill>
                <a:schemeClr val="tx2"/>
              </a:solidFill>
              <a:round/>
              <a:headEnd/>
              <a:tailEnd/>
            </a:ln>
            <a:effectLst/>
          </p:spPr>
          <p:txBody>
            <a:bodyPr/>
            <a:lstStyle/>
            <a:p>
              <a:endParaRPr lang="en-US"/>
            </a:p>
          </p:txBody>
        </p:sp>
        <p:sp>
          <p:nvSpPr>
            <p:cNvPr id="67656" name="Line 3144"/>
            <p:cNvSpPr>
              <a:spLocks noChangeShapeType="1"/>
            </p:cNvSpPr>
            <p:nvPr/>
          </p:nvSpPr>
          <p:spPr bwMode="auto">
            <a:xfrm>
              <a:off x="2493" y="2788"/>
              <a:ext cx="1" cy="16"/>
            </a:xfrm>
            <a:prstGeom prst="line">
              <a:avLst/>
            </a:prstGeom>
            <a:noFill/>
            <a:ln w="12700">
              <a:solidFill>
                <a:schemeClr val="tx2"/>
              </a:solidFill>
              <a:round/>
              <a:headEnd/>
              <a:tailEnd/>
            </a:ln>
            <a:effectLst/>
          </p:spPr>
          <p:txBody>
            <a:bodyPr/>
            <a:lstStyle/>
            <a:p>
              <a:endParaRPr lang="en-US"/>
            </a:p>
          </p:txBody>
        </p:sp>
        <p:sp>
          <p:nvSpPr>
            <p:cNvPr id="67657" name="Line 3145"/>
            <p:cNvSpPr>
              <a:spLocks noChangeShapeType="1"/>
            </p:cNvSpPr>
            <p:nvPr/>
          </p:nvSpPr>
          <p:spPr bwMode="auto">
            <a:xfrm>
              <a:off x="2493" y="2835"/>
              <a:ext cx="1" cy="16"/>
            </a:xfrm>
            <a:prstGeom prst="line">
              <a:avLst/>
            </a:prstGeom>
            <a:noFill/>
            <a:ln w="12700">
              <a:solidFill>
                <a:schemeClr val="tx2"/>
              </a:solidFill>
              <a:round/>
              <a:headEnd/>
              <a:tailEnd/>
            </a:ln>
            <a:effectLst/>
          </p:spPr>
          <p:txBody>
            <a:bodyPr/>
            <a:lstStyle/>
            <a:p>
              <a:endParaRPr lang="en-US"/>
            </a:p>
          </p:txBody>
        </p:sp>
        <p:sp>
          <p:nvSpPr>
            <p:cNvPr id="67658" name="Line 3146"/>
            <p:cNvSpPr>
              <a:spLocks noChangeShapeType="1"/>
            </p:cNvSpPr>
            <p:nvPr/>
          </p:nvSpPr>
          <p:spPr bwMode="auto">
            <a:xfrm>
              <a:off x="2493" y="2883"/>
              <a:ext cx="1" cy="16"/>
            </a:xfrm>
            <a:prstGeom prst="line">
              <a:avLst/>
            </a:prstGeom>
            <a:noFill/>
            <a:ln w="12700">
              <a:solidFill>
                <a:schemeClr val="tx2"/>
              </a:solidFill>
              <a:round/>
              <a:headEnd/>
              <a:tailEnd/>
            </a:ln>
            <a:effectLst/>
          </p:spPr>
          <p:txBody>
            <a:bodyPr/>
            <a:lstStyle/>
            <a:p>
              <a:endParaRPr lang="en-US"/>
            </a:p>
          </p:txBody>
        </p:sp>
        <p:sp>
          <p:nvSpPr>
            <p:cNvPr id="67659" name="Line 3147"/>
            <p:cNvSpPr>
              <a:spLocks noChangeShapeType="1"/>
            </p:cNvSpPr>
            <p:nvPr/>
          </p:nvSpPr>
          <p:spPr bwMode="auto">
            <a:xfrm>
              <a:off x="2493" y="2931"/>
              <a:ext cx="1" cy="16"/>
            </a:xfrm>
            <a:prstGeom prst="line">
              <a:avLst/>
            </a:prstGeom>
            <a:noFill/>
            <a:ln w="12700">
              <a:solidFill>
                <a:schemeClr val="tx2"/>
              </a:solidFill>
              <a:round/>
              <a:headEnd/>
              <a:tailEnd/>
            </a:ln>
            <a:effectLst/>
          </p:spPr>
          <p:txBody>
            <a:bodyPr/>
            <a:lstStyle/>
            <a:p>
              <a:endParaRPr lang="en-US"/>
            </a:p>
          </p:txBody>
        </p:sp>
        <p:sp>
          <p:nvSpPr>
            <p:cNvPr id="67660" name="Line 3148"/>
            <p:cNvSpPr>
              <a:spLocks noChangeShapeType="1"/>
            </p:cNvSpPr>
            <p:nvPr/>
          </p:nvSpPr>
          <p:spPr bwMode="auto">
            <a:xfrm>
              <a:off x="2493" y="2979"/>
              <a:ext cx="1" cy="16"/>
            </a:xfrm>
            <a:prstGeom prst="line">
              <a:avLst/>
            </a:prstGeom>
            <a:noFill/>
            <a:ln w="12700">
              <a:solidFill>
                <a:schemeClr val="tx2"/>
              </a:solidFill>
              <a:round/>
              <a:headEnd/>
              <a:tailEnd/>
            </a:ln>
            <a:effectLst/>
          </p:spPr>
          <p:txBody>
            <a:bodyPr/>
            <a:lstStyle/>
            <a:p>
              <a:endParaRPr lang="en-US"/>
            </a:p>
          </p:txBody>
        </p:sp>
        <p:sp>
          <p:nvSpPr>
            <p:cNvPr id="67661" name="Line 3149"/>
            <p:cNvSpPr>
              <a:spLocks noChangeShapeType="1"/>
            </p:cNvSpPr>
            <p:nvPr/>
          </p:nvSpPr>
          <p:spPr bwMode="auto">
            <a:xfrm>
              <a:off x="2493" y="3027"/>
              <a:ext cx="1" cy="16"/>
            </a:xfrm>
            <a:prstGeom prst="line">
              <a:avLst/>
            </a:prstGeom>
            <a:noFill/>
            <a:ln w="12700">
              <a:solidFill>
                <a:schemeClr val="tx2"/>
              </a:solidFill>
              <a:round/>
              <a:headEnd/>
              <a:tailEnd/>
            </a:ln>
            <a:effectLst/>
          </p:spPr>
          <p:txBody>
            <a:bodyPr/>
            <a:lstStyle/>
            <a:p>
              <a:endParaRPr lang="en-US"/>
            </a:p>
          </p:txBody>
        </p:sp>
        <p:sp>
          <p:nvSpPr>
            <p:cNvPr id="67662" name="Line 3150"/>
            <p:cNvSpPr>
              <a:spLocks noChangeShapeType="1"/>
            </p:cNvSpPr>
            <p:nvPr/>
          </p:nvSpPr>
          <p:spPr bwMode="auto">
            <a:xfrm>
              <a:off x="2493" y="3075"/>
              <a:ext cx="1" cy="16"/>
            </a:xfrm>
            <a:prstGeom prst="line">
              <a:avLst/>
            </a:prstGeom>
            <a:noFill/>
            <a:ln w="12700">
              <a:solidFill>
                <a:schemeClr val="tx2"/>
              </a:solidFill>
              <a:round/>
              <a:headEnd/>
              <a:tailEnd/>
            </a:ln>
            <a:effectLst/>
          </p:spPr>
          <p:txBody>
            <a:bodyPr/>
            <a:lstStyle/>
            <a:p>
              <a:endParaRPr lang="en-US"/>
            </a:p>
          </p:txBody>
        </p:sp>
        <p:sp>
          <p:nvSpPr>
            <p:cNvPr id="67663" name="Line 3151"/>
            <p:cNvSpPr>
              <a:spLocks noChangeShapeType="1"/>
            </p:cNvSpPr>
            <p:nvPr/>
          </p:nvSpPr>
          <p:spPr bwMode="auto">
            <a:xfrm>
              <a:off x="2493" y="3123"/>
              <a:ext cx="1" cy="16"/>
            </a:xfrm>
            <a:prstGeom prst="line">
              <a:avLst/>
            </a:prstGeom>
            <a:noFill/>
            <a:ln w="12700">
              <a:solidFill>
                <a:schemeClr val="tx2"/>
              </a:solidFill>
              <a:round/>
              <a:headEnd/>
              <a:tailEnd/>
            </a:ln>
            <a:effectLst/>
          </p:spPr>
          <p:txBody>
            <a:bodyPr/>
            <a:lstStyle/>
            <a:p>
              <a:endParaRPr lang="en-US"/>
            </a:p>
          </p:txBody>
        </p:sp>
        <p:sp>
          <p:nvSpPr>
            <p:cNvPr id="67664" name="Line 3152"/>
            <p:cNvSpPr>
              <a:spLocks noChangeShapeType="1"/>
            </p:cNvSpPr>
            <p:nvPr/>
          </p:nvSpPr>
          <p:spPr bwMode="auto">
            <a:xfrm>
              <a:off x="2493" y="3171"/>
              <a:ext cx="1" cy="16"/>
            </a:xfrm>
            <a:prstGeom prst="line">
              <a:avLst/>
            </a:prstGeom>
            <a:noFill/>
            <a:ln w="12700">
              <a:solidFill>
                <a:schemeClr val="tx2"/>
              </a:solidFill>
              <a:round/>
              <a:headEnd/>
              <a:tailEnd/>
            </a:ln>
            <a:effectLst/>
          </p:spPr>
          <p:txBody>
            <a:bodyPr/>
            <a:lstStyle/>
            <a:p>
              <a:endParaRPr lang="en-US"/>
            </a:p>
          </p:txBody>
        </p:sp>
        <p:sp>
          <p:nvSpPr>
            <p:cNvPr id="67665" name="Line 3153"/>
            <p:cNvSpPr>
              <a:spLocks noChangeShapeType="1"/>
            </p:cNvSpPr>
            <p:nvPr/>
          </p:nvSpPr>
          <p:spPr bwMode="auto">
            <a:xfrm>
              <a:off x="2493" y="3218"/>
              <a:ext cx="1" cy="16"/>
            </a:xfrm>
            <a:prstGeom prst="line">
              <a:avLst/>
            </a:prstGeom>
            <a:noFill/>
            <a:ln w="12700">
              <a:solidFill>
                <a:schemeClr val="tx2"/>
              </a:solidFill>
              <a:round/>
              <a:headEnd/>
              <a:tailEnd/>
            </a:ln>
            <a:effectLst/>
          </p:spPr>
          <p:txBody>
            <a:bodyPr/>
            <a:lstStyle/>
            <a:p>
              <a:endParaRPr lang="en-US"/>
            </a:p>
          </p:txBody>
        </p:sp>
        <p:sp>
          <p:nvSpPr>
            <p:cNvPr id="67666" name="Line 3154"/>
            <p:cNvSpPr>
              <a:spLocks noChangeShapeType="1"/>
            </p:cNvSpPr>
            <p:nvPr/>
          </p:nvSpPr>
          <p:spPr bwMode="auto">
            <a:xfrm>
              <a:off x="2493" y="3266"/>
              <a:ext cx="1" cy="16"/>
            </a:xfrm>
            <a:prstGeom prst="line">
              <a:avLst/>
            </a:prstGeom>
            <a:noFill/>
            <a:ln w="12700">
              <a:solidFill>
                <a:schemeClr val="tx2"/>
              </a:solidFill>
              <a:round/>
              <a:headEnd/>
              <a:tailEnd/>
            </a:ln>
            <a:effectLst/>
          </p:spPr>
          <p:txBody>
            <a:bodyPr/>
            <a:lstStyle/>
            <a:p>
              <a:endParaRPr lang="en-US"/>
            </a:p>
          </p:txBody>
        </p:sp>
        <p:sp>
          <p:nvSpPr>
            <p:cNvPr id="67667" name="Line 3155"/>
            <p:cNvSpPr>
              <a:spLocks noChangeShapeType="1"/>
            </p:cNvSpPr>
            <p:nvPr/>
          </p:nvSpPr>
          <p:spPr bwMode="auto">
            <a:xfrm>
              <a:off x="2493" y="3314"/>
              <a:ext cx="1" cy="16"/>
            </a:xfrm>
            <a:prstGeom prst="line">
              <a:avLst/>
            </a:prstGeom>
            <a:noFill/>
            <a:ln w="12700">
              <a:solidFill>
                <a:schemeClr val="tx2"/>
              </a:solidFill>
              <a:round/>
              <a:headEnd/>
              <a:tailEnd/>
            </a:ln>
            <a:effectLst/>
          </p:spPr>
          <p:txBody>
            <a:bodyPr/>
            <a:lstStyle/>
            <a:p>
              <a:endParaRPr lang="en-US"/>
            </a:p>
          </p:txBody>
        </p:sp>
        <p:sp>
          <p:nvSpPr>
            <p:cNvPr id="67668" name="Line 3156"/>
            <p:cNvSpPr>
              <a:spLocks noChangeShapeType="1"/>
            </p:cNvSpPr>
            <p:nvPr/>
          </p:nvSpPr>
          <p:spPr bwMode="auto">
            <a:xfrm>
              <a:off x="2493" y="3362"/>
              <a:ext cx="1" cy="16"/>
            </a:xfrm>
            <a:prstGeom prst="line">
              <a:avLst/>
            </a:prstGeom>
            <a:noFill/>
            <a:ln w="12700">
              <a:solidFill>
                <a:schemeClr val="tx2"/>
              </a:solidFill>
              <a:round/>
              <a:headEnd/>
              <a:tailEnd/>
            </a:ln>
            <a:effectLst/>
          </p:spPr>
          <p:txBody>
            <a:bodyPr/>
            <a:lstStyle/>
            <a:p>
              <a:endParaRPr lang="en-US"/>
            </a:p>
          </p:txBody>
        </p:sp>
        <p:sp>
          <p:nvSpPr>
            <p:cNvPr id="67669" name="Line 3157"/>
            <p:cNvSpPr>
              <a:spLocks noChangeShapeType="1"/>
            </p:cNvSpPr>
            <p:nvPr/>
          </p:nvSpPr>
          <p:spPr bwMode="auto">
            <a:xfrm>
              <a:off x="2493" y="3410"/>
              <a:ext cx="1" cy="16"/>
            </a:xfrm>
            <a:prstGeom prst="line">
              <a:avLst/>
            </a:prstGeom>
            <a:noFill/>
            <a:ln w="12700">
              <a:solidFill>
                <a:schemeClr val="tx2"/>
              </a:solidFill>
              <a:round/>
              <a:headEnd/>
              <a:tailEnd/>
            </a:ln>
            <a:effectLst/>
          </p:spPr>
          <p:txBody>
            <a:bodyPr/>
            <a:lstStyle/>
            <a:p>
              <a:endParaRPr lang="en-US"/>
            </a:p>
          </p:txBody>
        </p:sp>
        <p:sp>
          <p:nvSpPr>
            <p:cNvPr id="67670" name="Line 3158"/>
            <p:cNvSpPr>
              <a:spLocks noChangeShapeType="1"/>
            </p:cNvSpPr>
            <p:nvPr/>
          </p:nvSpPr>
          <p:spPr bwMode="auto">
            <a:xfrm>
              <a:off x="2493" y="3458"/>
              <a:ext cx="1" cy="16"/>
            </a:xfrm>
            <a:prstGeom prst="line">
              <a:avLst/>
            </a:prstGeom>
            <a:noFill/>
            <a:ln w="12700">
              <a:solidFill>
                <a:schemeClr val="tx2"/>
              </a:solidFill>
              <a:round/>
              <a:headEnd/>
              <a:tailEnd/>
            </a:ln>
            <a:effectLst/>
          </p:spPr>
          <p:txBody>
            <a:bodyPr/>
            <a:lstStyle/>
            <a:p>
              <a:endParaRPr lang="en-US"/>
            </a:p>
          </p:txBody>
        </p:sp>
        <p:sp>
          <p:nvSpPr>
            <p:cNvPr id="67671" name="Line 3159"/>
            <p:cNvSpPr>
              <a:spLocks noChangeShapeType="1"/>
            </p:cNvSpPr>
            <p:nvPr/>
          </p:nvSpPr>
          <p:spPr bwMode="auto">
            <a:xfrm>
              <a:off x="2493" y="3506"/>
              <a:ext cx="1" cy="16"/>
            </a:xfrm>
            <a:prstGeom prst="line">
              <a:avLst/>
            </a:prstGeom>
            <a:noFill/>
            <a:ln w="12700">
              <a:solidFill>
                <a:schemeClr val="tx2"/>
              </a:solidFill>
              <a:round/>
              <a:headEnd/>
              <a:tailEnd/>
            </a:ln>
            <a:effectLst/>
          </p:spPr>
          <p:txBody>
            <a:bodyPr/>
            <a:lstStyle/>
            <a:p>
              <a:endParaRPr lang="en-US"/>
            </a:p>
          </p:txBody>
        </p:sp>
        <p:sp>
          <p:nvSpPr>
            <p:cNvPr id="67672" name="Line 3160"/>
            <p:cNvSpPr>
              <a:spLocks noChangeShapeType="1"/>
            </p:cNvSpPr>
            <p:nvPr/>
          </p:nvSpPr>
          <p:spPr bwMode="auto">
            <a:xfrm>
              <a:off x="2493" y="3554"/>
              <a:ext cx="1" cy="16"/>
            </a:xfrm>
            <a:prstGeom prst="line">
              <a:avLst/>
            </a:prstGeom>
            <a:noFill/>
            <a:ln w="12700">
              <a:solidFill>
                <a:schemeClr val="tx2"/>
              </a:solidFill>
              <a:round/>
              <a:headEnd/>
              <a:tailEnd/>
            </a:ln>
            <a:effectLst/>
          </p:spPr>
          <p:txBody>
            <a:bodyPr/>
            <a:lstStyle/>
            <a:p>
              <a:endParaRPr lang="en-US"/>
            </a:p>
          </p:txBody>
        </p:sp>
        <p:sp>
          <p:nvSpPr>
            <p:cNvPr id="67673" name="Line 3161"/>
            <p:cNvSpPr>
              <a:spLocks noChangeShapeType="1"/>
            </p:cNvSpPr>
            <p:nvPr/>
          </p:nvSpPr>
          <p:spPr bwMode="auto">
            <a:xfrm>
              <a:off x="2541" y="1351"/>
              <a:ext cx="1" cy="16"/>
            </a:xfrm>
            <a:prstGeom prst="line">
              <a:avLst/>
            </a:prstGeom>
            <a:noFill/>
            <a:ln w="12700">
              <a:solidFill>
                <a:schemeClr val="tx2"/>
              </a:solidFill>
              <a:round/>
              <a:headEnd/>
              <a:tailEnd/>
            </a:ln>
            <a:effectLst/>
          </p:spPr>
          <p:txBody>
            <a:bodyPr/>
            <a:lstStyle/>
            <a:p>
              <a:endParaRPr lang="en-US"/>
            </a:p>
          </p:txBody>
        </p:sp>
        <p:sp>
          <p:nvSpPr>
            <p:cNvPr id="67674" name="Line 3162"/>
            <p:cNvSpPr>
              <a:spLocks noChangeShapeType="1"/>
            </p:cNvSpPr>
            <p:nvPr/>
          </p:nvSpPr>
          <p:spPr bwMode="auto">
            <a:xfrm>
              <a:off x="2541" y="1399"/>
              <a:ext cx="1" cy="16"/>
            </a:xfrm>
            <a:prstGeom prst="line">
              <a:avLst/>
            </a:prstGeom>
            <a:noFill/>
            <a:ln w="12700">
              <a:solidFill>
                <a:schemeClr val="tx2"/>
              </a:solidFill>
              <a:round/>
              <a:headEnd/>
              <a:tailEnd/>
            </a:ln>
            <a:effectLst/>
          </p:spPr>
          <p:txBody>
            <a:bodyPr/>
            <a:lstStyle/>
            <a:p>
              <a:endParaRPr lang="en-US"/>
            </a:p>
          </p:txBody>
        </p:sp>
        <p:sp>
          <p:nvSpPr>
            <p:cNvPr id="67675" name="Line 3163"/>
            <p:cNvSpPr>
              <a:spLocks noChangeShapeType="1"/>
            </p:cNvSpPr>
            <p:nvPr/>
          </p:nvSpPr>
          <p:spPr bwMode="auto">
            <a:xfrm>
              <a:off x="2541" y="1447"/>
              <a:ext cx="1" cy="16"/>
            </a:xfrm>
            <a:prstGeom prst="line">
              <a:avLst/>
            </a:prstGeom>
            <a:noFill/>
            <a:ln w="12700">
              <a:solidFill>
                <a:schemeClr val="tx2"/>
              </a:solidFill>
              <a:round/>
              <a:headEnd/>
              <a:tailEnd/>
            </a:ln>
            <a:effectLst/>
          </p:spPr>
          <p:txBody>
            <a:bodyPr/>
            <a:lstStyle/>
            <a:p>
              <a:endParaRPr lang="en-US"/>
            </a:p>
          </p:txBody>
        </p:sp>
        <p:sp>
          <p:nvSpPr>
            <p:cNvPr id="67676" name="Line 3164"/>
            <p:cNvSpPr>
              <a:spLocks noChangeShapeType="1"/>
            </p:cNvSpPr>
            <p:nvPr/>
          </p:nvSpPr>
          <p:spPr bwMode="auto">
            <a:xfrm>
              <a:off x="2541" y="1495"/>
              <a:ext cx="1" cy="16"/>
            </a:xfrm>
            <a:prstGeom prst="line">
              <a:avLst/>
            </a:prstGeom>
            <a:noFill/>
            <a:ln w="12700">
              <a:solidFill>
                <a:schemeClr val="tx2"/>
              </a:solidFill>
              <a:round/>
              <a:headEnd/>
              <a:tailEnd/>
            </a:ln>
            <a:effectLst/>
          </p:spPr>
          <p:txBody>
            <a:bodyPr/>
            <a:lstStyle/>
            <a:p>
              <a:endParaRPr lang="en-US"/>
            </a:p>
          </p:txBody>
        </p:sp>
        <p:sp>
          <p:nvSpPr>
            <p:cNvPr id="67677" name="Line 3165"/>
            <p:cNvSpPr>
              <a:spLocks noChangeShapeType="1"/>
            </p:cNvSpPr>
            <p:nvPr/>
          </p:nvSpPr>
          <p:spPr bwMode="auto">
            <a:xfrm>
              <a:off x="2541" y="1543"/>
              <a:ext cx="1" cy="16"/>
            </a:xfrm>
            <a:prstGeom prst="line">
              <a:avLst/>
            </a:prstGeom>
            <a:noFill/>
            <a:ln w="12700">
              <a:solidFill>
                <a:schemeClr val="tx2"/>
              </a:solidFill>
              <a:round/>
              <a:headEnd/>
              <a:tailEnd/>
            </a:ln>
            <a:effectLst/>
          </p:spPr>
          <p:txBody>
            <a:bodyPr/>
            <a:lstStyle/>
            <a:p>
              <a:endParaRPr lang="en-US"/>
            </a:p>
          </p:txBody>
        </p:sp>
        <p:sp>
          <p:nvSpPr>
            <p:cNvPr id="67678" name="Line 3166"/>
            <p:cNvSpPr>
              <a:spLocks noChangeShapeType="1"/>
            </p:cNvSpPr>
            <p:nvPr/>
          </p:nvSpPr>
          <p:spPr bwMode="auto">
            <a:xfrm>
              <a:off x="2541" y="1591"/>
              <a:ext cx="1" cy="16"/>
            </a:xfrm>
            <a:prstGeom prst="line">
              <a:avLst/>
            </a:prstGeom>
            <a:noFill/>
            <a:ln w="12700">
              <a:solidFill>
                <a:schemeClr val="tx2"/>
              </a:solidFill>
              <a:round/>
              <a:headEnd/>
              <a:tailEnd/>
            </a:ln>
            <a:effectLst/>
          </p:spPr>
          <p:txBody>
            <a:bodyPr/>
            <a:lstStyle/>
            <a:p>
              <a:endParaRPr lang="en-US"/>
            </a:p>
          </p:txBody>
        </p:sp>
        <p:sp>
          <p:nvSpPr>
            <p:cNvPr id="67679" name="Line 3167"/>
            <p:cNvSpPr>
              <a:spLocks noChangeShapeType="1"/>
            </p:cNvSpPr>
            <p:nvPr/>
          </p:nvSpPr>
          <p:spPr bwMode="auto">
            <a:xfrm>
              <a:off x="2541" y="1639"/>
              <a:ext cx="1" cy="16"/>
            </a:xfrm>
            <a:prstGeom prst="line">
              <a:avLst/>
            </a:prstGeom>
            <a:noFill/>
            <a:ln w="12700">
              <a:solidFill>
                <a:schemeClr val="tx2"/>
              </a:solidFill>
              <a:round/>
              <a:headEnd/>
              <a:tailEnd/>
            </a:ln>
            <a:effectLst/>
          </p:spPr>
          <p:txBody>
            <a:bodyPr/>
            <a:lstStyle/>
            <a:p>
              <a:endParaRPr lang="en-US"/>
            </a:p>
          </p:txBody>
        </p:sp>
        <p:sp>
          <p:nvSpPr>
            <p:cNvPr id="67680" name="Line 3168"/>
            <p:cNvSpPr>
              <a:spLocks noChangeShapeType="1"/>
            </p:cNvSpPr>
            <p:nvPr/>
          </p:nvSpPr>
          <p:spPr bwMode="auto">
            <a:xfrm>
              <a:off x="2541" y="1687"/>
              <a:ext cx="1" cy="15"/>
            </a:xfrm>
            <a:prstGeom prst="line">
              <a:avLst/>
            </a:prstGeom>
            <a:noFill/>
            <a:ln w="12700">
              <a:solidFill>
                <a:schemeClr val="tx2"/>
              </a:solidFill>
              <a:round/>
              <a:headEnd/>
              <a:tailEnd/>
            </a:ln>
            <a:effectLst/>
          </p:spPr>
          <p:txBody>
            <a:bodyPr/>
            <a:lstStyle/>
            <a:p>
              <a:endParaRPr lang="en-US"/>
            </a:p>
          </p:txBody>
        </p:sp>
        <p:sp>
          <p:nvSpPr>
            <p:cNvPr id="67681" name="Line 3169"/>
            <p:cNvSpPr>
              <a:spLocks noChangeShapeType="1"/>
            </p:cNvSpPr>
            <p:nvPr/>
          </p:nvSpPr>
          <p:spPr bwMode="auto">
            <a:xfrm>
              <a:off x="2541" y="1734"/>
              <a:ext cx="1" cy="16"/>
            </a:xfrm>
            <a:prstGeom prst="line">
              <a:avLst/>
            </a:prstGeom>
            <a:noFill/>
            <a:ln w="12700">
              <a:solidFill>
                <a:schemeClr val="tx2"/>
              </a:solidFill>
              <a:round/>
              <a:headEnd/>
              <a:tailEnd/>
            </a:ln>
            <a:effectLst/>
          </p:spPr>
          <p:txBody>
            <a:bodyPr/>
            <a:lstStyle/>
            <a:p>
              <a:endParaRPr lang="en-US"/>
            </a:p>
          </p:txBody>
        </p:sp>
        <p:sp>
          <p:nvSpPr>
            <p:cNvPr id="67682" name="Line 3170"/>
            <p:cNvSpPr>
              <a:spLocks noChangeShapeType="1"/>
            </p:cNvSpPr>
            <p:nvPr/>
          </p:nvSpPr>
          <p:spPr bwMode="auto">
            <a:xfrm>
              <a:off x="2541" y="1782"/>
              <a:ext cx="1" cy="16"/>
            </a:xfrm>
            <a:prstGeom prst="line">
              <a:avLst/>
            </a:prstGeom>
            <a:noFill/>
            <a:ln w="12700">
              <a:solidFill>
                <a:schemeClr val="tx2"/>
              </a:solidFill>
              <a:round/>
              <a:headEnd/>
              <a:tailEnd/>
            </a:ln>
            <a:effectLst/>
          </p:spPr>
          <p:txBody>
            <a:bodyPr/>
            <a:lstStyle/>
            <a:p>
              <a:endParaRPr lang="en-US"/>
            </a:p>
          </p:txBody>
        </p:sp>
        <p:sp>
          <p:nvSpPr>
            <p:cNvPr id="67683" name="Line 3171"/>
            <p:cNvSpPr>
              <a:spLocks noChangeShapeType="1"/>
            </p:cNvSpPr>
            <p:nvPr/>
          </p:nvSpPr>
          <p:spPr bwMode="auto">
            <a:xfrm>
              <a:off x="2541" y="1830"/>
              <a:ext cx="1" cy="16"/>
            </a:xfrm>
            <a:prstGeom prst="line">
              <a:avLst/>
            </a:prstGeom>
            <a:noFill/>
            <a:ln w="12700">
              <a:solidFill>
                <a:schemeClr val="tx2"/>
              </a:solidFill>
              <a:round/>
              <a:headEnd/>
              <a:tailEnd/>
            </a:ln>
            <a:effectLst/>
          </p:spPr>
          <p:txBody>
            <a:bodyPr/>
            <a:lstStyle/>
            <a:p>
              <a:endParaRPr lang="en-US"/>
            </a:p>
          </p:txBody>
        </p:sp>
        <p:sp>
          <p:nvSpPr>
            <p:cNvPr id="67684" name="Line 3172"/>
            <p:cNvSpPr>
              <a:spLocks noChangeShapeType="1"/>
            </p:cNvSpPr>
            <p:nvPr/>
          </p:nvSpPr>
          <p:spPr bwMode="auto">
            <a:xfrm>
              <a:off x="2541" y="1878"/>
              <a:ext cx="1" cy="16"/>
            </a:xfrm>
            <a:prstGeom prst="line">
              <a:avLst/>
            </a:prstGeom>
            <a:noFill/>
            <a:ln w="12700">
              <a:solidFill>
                <a:schemeClr val="tx2"/>
              </a:solidFill>
              <a:round/>
              <a:headEnd/>
              <a:tailEnd/>
            </a:ln>
            <a:effectLst/>
          </p:spPr>
          <p:txBody>
            <a:bodyPr/>
            <a:lstStyle/>
            <a:p>
              <a:endParaRPr lang="en-US"/>
            </a:p>
          </p:txBody>
        </p:sp>
        <p:sp>
          <p:nvSpPr>
            <p:cNvPr id="67685" name="Line 3173"/>
            <p:cNvSpPr>
              <a:spLocks noChangeShapeType="1"/>
            </p:cNvSpPr>
            <p:nvPr/>
          </p:nvSpPr>
          <p:spPr bwMode="auto">
            <a:xfrm>
              <a:off x="2541" y="1926"/>
              <a:ext cx="1" cy="16"/>
            </a:xfrm>
            <a:prstGeom prst="line">
              <a:avLst/>
            </a:prstGeom>
            <a:noFill/>
            <a:ln w="12700">
              <a:solidFill>
                <a:schemeClr val="tx2"/>
              </a:solidFill>
              <a:round/>
              <a:headEnd/>
              <a:tailEnd/>
            </a:ln>
            <a:effectLst/>
          </p:spPr>
          <p:txBody>
            <a:bodyPr/>
            <a:lstStyle/>
            <a:p>
              <a:endParaRPr lang="en-US"/>
            </a:p>
          </p:txBody>
        </p:sp>
        <p:sp>
          <p:nvSpPr>
            <p:cNvPr id="67686" name="Line 3174"/>
            <p:cNvSpPr>
              <a:spLocks noChangeShapeType="1"/>
            </p:cNvSpPr>
            <p:nvPr/>
          </p:nvSpPr>
          <p:spPr bwMode="auto">
            <a:xfrm>
              <a:off x="2541" y="1974"/>
              <a:ext cx="1" cy="16"/>
            </a:xfrm>
            <a:prstGeom prst="line">
              <a:avLst/>
            </a:prstGeom>
            <a:noFill/>
            <a:ln w="12700">
              <a:solidFill>
                <a:schemeClr val="tx2"/>
              </a:solidFill>
              <a:round/>
              <a:headEnd/>
              <a:tailEnd/>
            </a:ln>
            <a:effectLst/>
          </p:spPr>
          <p:txBody>
            <a:bodyPr/>
            <a:lstStyle/>
            <a:p>
              <a:endParaRPr lang="en-US"/>
            </a:p>
          </p:txBody>
        </p:sp>
        <p:sp>
          <p:nvSpPr>
            <p:cNvPr id="67687" name="Line 3175"/>
            <p:cNvSpPr>
              <a:spLocks noChangeShapeType="1"/>
            </p:cNvSpPr>
            <p:nvPr/>
          </p:nvSpPr>
          <p:spPr bwMode="auto">
            <a:xfrm>
              <a:off x="2541" y="2022"/>
              <a:ext cx="1" cy="16"/>
            </a:xfrm>
            <a:prstGeom prst="line">
              <a:avLst/>
            </a:prstGeom>
            <a:noFill/>
            <a:ln w="12700">
              <a:solidFill>
                <a:schemeClr val="tx2"/>
              </a:solidFill>
              <a:round/>
              <a:headEnd/>
              <a:tailEnd/>
            </a:ln>
            <a:effectLst/>
          </p:spPr>
          <p:txBody>
            <a:bodyPr/>
            <a:lstStyle/>
            <a:p>
              <a:endParaRPr lang="en-US"/>
            </a:p>
          </p:txBody>
        </p:sp>
        <p:sp>
          <p:nvSpPr>
            <p:cNvPr id="67688" name="Line 3176"/>
            <p:cNvSpPr>
              <a:spLocks noChangeShapeType="1"/>
            </p:cNvSpPr>
            <p:nvPr/>
          </p:nvSpPr>
          <p:spPr bwMode="auto">
            <a:xfrm>
              <a:off x="2541" y="2070"/>
              <a:ext cx="1" cy="15"/>
            </a:xfrm>
            <a:prstGeom prst="line">
              <a:avLst/>
            </a:prstGeom>
            <a:noFill/>
            <a:ln w="12700">
              <a:solidFill>
                <a:schemeClr val="tx2"/>
              </a:solidFill>
              <a:round/>
              <a:headEnd/>
              <a:tailEnd/>
            </a:ln>
            <a:effectLst/>
          </p:spPr>
          <p:txBody>
            <a:bodyPr/>
            <a:lstStyle/>
            <a:p>
              <a:endParaRPr lang="en-US"/>
            </a:p>
          </p:txBody>
        </p:sp>
        <p:sp>
          <p:nvSpPr>
            <p:cNvPr id="67689" name="Line 3177"/>
            <p:cNvSpPr>
              <a:spLocks noChangeShapeType="1"/>
            </p:cNvSpPr>
            <p:nvPr/>
          </p:nvSpPr>
          <p:spPr bwMode="auto">
            <a:xfrm>
              <a:off x="2541" y="2117"/>
              <a:ext cx="1" cy="16"/>
            </a:xfrm>
            <a:prstGeom prst="line">
              <a:avLst/>
            </a:prstGeom>
            <a:noFill/>
            <a:ln w="12700">
              <a:solidFill>
                <a:schemeClr val="tx2"/>
              </a:solidFill>
              <a:round/>
              <a:headEnd/>
              <a:tailEnd/>
            </a:ln>
            <a:effectLst/>
          </p:spPr>
          <p:txBody>
            <a:bodyPr/>
            <a:lstStyle/>
            <a:p>
              <a:endParaRPr lang="en-US"/>
            </a:p>
          </p:txBody>
        </p:sp>
        <p:sp>
          <p:nvSpPr>
            <p:cNvPr id="67690" name="Line 3178"/>
            <p:cNvSpPr>
              <a:spLocks noChangeShapeType="1"/>
            </p:cNvSpPr>
            <p:nvPr/>
          </p:nvSpPr>
          <p:spPr bwMode="auto">
            <a:xfrm>
              <a:off x="2541" y="2165"/>
              <a:ext cx="1" cy="16"/>
            </a:xfrm>
            <a:prstGeom prst="line">
              <a:avLst/>
            </a:prstGeom>
            <a:noFill/>
            <a:ln w="12700">
              <a:solidFill>
                <a:schemeClr val="tx2"/>
              </a:solidFill>
              <a:round/>
              <a:headEnd/>
              <a:tailEnd/>
            </a:ln>
            <a:effectLst/>
          </p:spPr>
          <p:txBody>
            <a:bodyPr/>
            <a:lstStyle/>
            <a:p>
              <a:endParaRPr lang="en-US"/>
            </a:p>
          </p:txBody>
        </p:sp>
        <p:sp>
          <p:nvSpPr>
            <p:cNvPr id="67691" name="Line 3179"/>
            <p:cNvSpPr>
              <a:spLocks noChangeShapeType="1"/>
            </p:cNvSpPr>
            <p:nvPr/>
          </p:nvSpPr>
          <p:spPr bwMode="auto">
            <a:xfrm>
              <a:off x="2541" y="2213"/>
              <a:ext cx="1" cy="16"/>
            </a:xfrm>
            <a:prstGeom prst="line">
              <a:avLst/>
            </a:prstGeom>
            <a:noFill/>
            <a:ln w="12700">
              <a:solidFill>
                <a:schemeClr val="tx2"/>
              </a:solidFill>
              <a:round/>
              <a:headEnd/>
              <a:tailEnd/>
            </a:ln>
            <a:effectLst/>
          </p:spPr>
          <p:txBody>
            <a:bodyPr/>
            <a:lstStyle/>
            <a:p>
              <a:endParaRPr lang="en-US"/>
            </a:p>
          </p:txBody>
        </p:sp>
        <p:sp>
          <p:nvSpPr>
            <p:cNvPr id="67692" name="Line 3180"/>
            <p:cNvSpPr>
              <a:spLocks noChangeShapeType="1"/>
            </p:cNvSpPr>
            <p:nvPr/>
          </p:nvSpPr>
          <p:spPr bwMode="auto">
            <a:xfrm>
              <a:off x="2541" y="2261"/>
              <a:ext cx="1" cy="16"/>
            </a:xfrm>
            <a:prstGeom prst="line">
              <a:avLst/>
            </a:prstGeom>
            <a:noFill/>
            <a:ln w="12700">
              <a:solidFill>
                <a:schemeClr val="tx2"/>
              </a:solidFill>
              <a:round/>
              <a:headEnd/>
              <a:tailEnd/>
            </a:ln>
            <a:effectLst/>
          </p:spPr>
          <p:txBody>
            <a:bodyPr/>
            <a:lstStyle/>
            <a:p>
              <a:endParaRPr lang="en-US"/>
            </a:p>
          </p:txBody>
        </p:sp>
        <p:sp>
          <p:nvSpPr>
            <p:cNvPr id="67693" name="Line 3181"/>
            <p:cNvSpPr>
              <a:spLocks noChangeShapeType="1"/>
            </p:cNvSpPr>
            <p:nvPr/>
          </p:nvSpPr>
          <p:spPr bwMode="auto">
            <a:xfrm>
              <a:off x="2541" y="2309"/>
              <a:ext cx="1" cy="16"/>
            </a:xfrm>
            <a:prstGeom prst="line">
              <a:avLst/>
            </a:prstGeom>
            <a:noFill/>
            <a:ln w="12700">
              <a:solidFill>
                <a:schemeClr val="tx2"/>
              </a:solidFill>
              <a:round/>
              <a:headEnd/>
              <a:tailEnd/>
            </a:ln>
            <a:effectLst/>
          </p:spPr>
          <p:txBody>
            <a:bodyPr/>
            <a:lstStyle/>
            <a:p>
              <a:endParaRPr lang="en-US"/>
            </a:p>
          </p:txBody>
        </p:sp>
        <p:sp>
          <p:nvSpPr>
            <p:cNvPr id="67694" name="Line 3182"/>
            <p:cNvSpPr>
              <a:spLocks noChangeShapeType="1"/>
            </p:cNvSpPr>
            <p:nvPr/>
          </p:nvSpPr>
          <p:spPr bwMode="auto">
            <a:xfrm>
              <a:off x="2541" y="2357"/>
              <a:ext cx="1" cy="16"/>
            </a:xfrm>
            <a:prstGeom prst="line">
              <a:avLst/>
            </a:prstGeom>
            <a:noFill/>
            <a:ln w="12700">
              <a:solidFill>
                <a:schemeClr val="tx2"/>
              </a:solidFill>
              <a:round/>
              <a:headEnd/>
              <a:tailEnd/>
            </a:ln>
            <a:effectLst/>
          </p:spPr>
          <p:txBody>
            <a:bodyPr/>
            <a:lstStyle/>
            <a:p>
              <a:endParaRPr lang="en-US"/>
            </a:p>
          </p:txBody>
        </p:sp>
        <p:sp>
          <p:nvSpPr>
            <p:cNvPr id="67695" name="Line 3183"/>
            <p:cNvSpPr>
              <a:spLocks noChangeShapeType="1"/>
            </p:cNvSpPr>
            <p:nvPr/>
          </p:nvSpPr>
          <p:spPr bwMode="auto">
            <a:xfrm>
              <a:off x="2541" y="2405"/>
              <a:ext cx="1" cy="16"/>
            </a:xfrm>
            <a:prstGeom prst="line">
              <a:avLst/>
            </a:prstGeom>
            <a:noFill/>
            <a:ln w="12700">
              <a:solidFill>
                <a:schemeClr val="tx2"/>
              </a:solidFill>
              <a:round/>
              <a:headEnd/>
              <a:tailEnd/>
            </a:ln>
            <a:effectLst/>
          </p:spPr>
          <p:txBody>
            <a:bodyPr/>
            <a:lstStyle/>
            <a:p>
              <a:endParaRPr lang="en-US"/>
            </a:p>
          </p:txBody>
        </p:sp>
        <p:sp>
          <p:nvSpPr>
            <p:cNvPr id="67696" name="Line 3184"/>
            <p:cNvSpPr>
              <a:spLocks noChangeShapeType="1"/>
            </p:cNvSpPr>
            <p:nvPr/>
          </p:nvSpPr>
          <p:spPr bwMode="auto">
            <a:xfrm>
              <a:off x="2541" y="2452"/>
              <a:ext cx="1" cy="16"/>
            </a:xfrm>
            <a:prstGeom prst="line">
              <a:avLst/>
            </a:prstGeom>
            <a:noFill/>
            <a:ln w="12700">
              <a:solidFill>
                <a:schemeClr val="tx2"/>
              </a:solidFill>
              <a:round/>
              <a:headEnd/>
              <a:tailEnd/>
            </a:ln>
            <a:effectLst/>
          </p:spPr>
          <p:txBody>
            <a:bodyPr/>
            <a:lstStyle/>
            <a:p>
              <a:endParaRPr lang="en-US"/>
            </a:p>
          </p:txBody>
        </p:sp>
        <p:sp>
          <p:nvSpPr>
            <p:cNvPr id="67697" name="Line 3185"/>
            <p:cNvSpPr>
              <a:spLocks noChangeShapeType="1"/>
            </p:cNvSpPr>
            <p:nvPr/>
          </p:nvSpPr>
          <p:spPr bwMode="auto">
            <a:xfrm>
              <a:off x="2541" y="2500"/>
              <a:ext cx="1" cy="16"/>
            </a:xfrm>
            <a:prstGeom prst="line">
              <a:avLst/>
            </a:prstGeom>
            <a:noFill/>
            <a:ln w="12700">
              <a:solidFill>
                <a:schemeClr val="tx2"/>
              </a:solidFill>
              <a:round/>
              <a:headEnd/>
              <a:tailEnd/>
            </a:ln>
            <a:effectLst/>
          </p:spPr>
          <p:txBody>
            <a:bodyPr/>
            <a:lstStyle/>
            <a:p>
              <a:endParaRPr lang="en-US"/>
            </a:p>
          </p:txBody>
        </p:sp>
        <p:sp>
          <p:nvSpPr>
            <p:cNvPr id="67698" name="Line 3186"/>
            <p:cNvSpPr>
              <a:spLocks noChangeShapeType="1"/>
            </p:cNvSpPr>
            <p:nvPr/>
          </p:nvSpPr>
          <p:spPr bwMode="auto">
            <a:xfrm>
              <a:off x="2541" y="2548"/>
              <a:ext cx="1" cy="16"/>
            </a:xfrm>
            <a:prstGeom prst="line">
              <a:avLst/>
            </a:prstGeom>
            <a:noFill/>
            <a:ln w="12700">
              <a:solidFill>
                <a:schemeClr val="tx2"/>
              </a:solidFill>
              <a:round/>
              <a:headEnd/>
              <a:tailEnd/>
            </a:ln>
            <a:effectLst/>
          </p:spPr>
          <p:txBody>
            <a:bodyPr/>
            <a:lstStyle/>
            <a:p>
              <a:endParaRPr lang="en-US"/>
            </a:p>
          </p:txBody>
        </p:sp>
        <p:sp>
          <p:nvSpPr>
            <p:cNvPr id="67699" name="Line 3187"/>
            <p:cNvSpPr>
              <a:spLocks noChangeShapeType="1"/>
            </p:cNvSpPr>
            <p:nvPr/>
          </p:nvSpPr>
          <p:spPr bwMode="auto">
            <a:xfrm>
              <a:off x="2541" y="2596"/>
              <a:ext cx="1" cy="16"/>
            </a:xfrm>
            <a:prstGeom prst="line">
              <a:avLst/>
            </a:prstGeom>
            <a:noFill/>
            <a:ln w="12700">
              <a:solidFill>
                <a:schemeClr val="tx2"/>
              </a:solidFill>
              <a:round/>
              <a:headEnd/>
              <a:tailEnd/>
            </a:ln>
            <a:effectLst/>
          </p:spPr>
          <p:txBody>
            <a:bodyPr/>
            <a:lstStyle/>
            <a:p>
              <a:endParaRPr lang="en-US"/>
            </a:p>
          </p:txBody>
        </p:sp>
        <p:sp>
          <p:nvSpPr>
            <p:cNvPr id="67700" name="Line 3188"/>
            <p:cNvSpPr>
              <a:spLocks noChangeShapeType="1"/>
            </p:cNvSpPr>
            <p:nvPr/>
          </p:nvSpPr>
          <p:spPr bwMode="auto">
            <a:xfrm>
              <a:off x="2541" y="2644"/>
              <a:ext cx="1" cy="16"/>
            </a:xfrm>
            <a:prstGeom prst="line">
              <a:avLst/>
            </a:prstGeom>
            <a:noFill/>
            <a:ln w="12700">
              <a:solidFill>
                <a:schemeClr val="tx2"/>
              </a:solidFill>
              <a:round/>
              <a:headEnd/>
              <a:tailEnd/>
            </a:ln>
            <a:effectLst/>
          </p:spPr>
          <p:txBody>
            <a:bodyPr/>
            <a:lstStyle/>
            <a:p>
              <a:endParaRPr lang="en-US"/>
            </a:p>
          </p:txBody>
        </p:sp>
        <p:sp>
          <p:nvSpPr>
            <p:cNvPr id="67701" name="Line 3189"/>
            <p:cNvSpPr>
              <a:spLocks noChangeShapeType="1"/>
            </p:cNvSpPr>
            <p:nvPr/>
          </p:nvSpPr>
          <p:spPr bwMode="auto">
            <a:xfrm>
              <a:off x="2541" y="2692"/>
              <a:ext cx="1" cy="16"/>
            </a:xfrm>
            <a:prstGeom prst="line">
              <a:avLst/>
            </a:prstGeom>
            <a:noFill/>
            <a:ln w="12700">
              <a:solidFill>
                <a:schemeClr val="tx2"/>
              </a:solidFill>
              <a:round/>
              <a:headEnd/>
              <a:tailEnd/>
            </a:ln>
            <a:effectLst/>
          </p:spPr>
          <p:txBody>
            <a:bodyPr/>
            <a:lstStyle/>
            <a:p>
              <a:endParaRPr lang="en-US"/>
            </a:p>
          </p:txBody>
        </p:sp>
        <p:sp>
          <p:nvSpPr>
            <p:cNvPr id="67702" name="Line 3190"/>
            <p:cNvSpPr>
              <a:spLocks noChangeShapeType="1"/>
            </p:cNvSpPr>
            <p:nvPr/>
          </p:nvSpPr>
          <p:spPr bwMode="auto">
            <a:xfrm>
              <a:off x="2541" y="2740"/>
              <a:ext cx="1" cy="16"/>
            </a:xfrm>
            <a:prstGeom prst="line">
              <a:avLst/>
            </a:prstGeom>
            <a:noFill/>
            <a:ln w="12700">
              <a:solidFill>
                <a:schemeClr val="tx2"/>
              </a:solidFill>
              <a:round/>
              <a:headEnd/>
              <a:tailEnd/>
            </a:ln>
            <a:effectLst/>
          </p:spPr>
          <p:txBody>
            <a:bodyPr/>
            <a:lstStyle/>
            <a:p>
              <a:endParaRPr lang="en-US"/>
            </a:p>
          </p:txBody>
        </p:sp>
        <p:sp>
          <p:nvSpPr>
            <p:cNvPr id="67703" name="Line 3191"/>
            <p:cNvSpPr>
              <a:spLocks noChangeShapeType="1"/>
            </p:cNvSpPr>
            <p:nvPr/>
          </p:nvSpPr>
          <p:spPr bwMode="auto">
            <a:xfrm>
              <a:off x="2541" y="2788"/>
              <a:ext cx="1" cy="16"/>
            </a:xfrm>
            <a:prstGeom prst="line">
              <a:avLst/>
            </a:prstGeom>
            <a:noFill/>
            <a:ln w="12700">
              <a:solidFill>
                <a:schemeClr val="tx2"/>
              </a:solidFill>
              <a:round/>
              <a:headEnd/>
              <a:tailEnd/>
            </a:ln>
            <a:effectLst/>
          </p:spPr>
          <p:txBody>
            <a:bodyPr/>
            <a:lstStyle/>
            <a:p>
              <a:endParaRPr lang="en-US"/>
            </a:p>
          </p:txBody>
        </p:sp>
        <p:sp>
          <p:nvSpPr>
            <p:cNvPr id="67704" name="Line 3192"/>
            <p:cNvSpPr>
              <a:spLocks noChangeShapeType="1"/>
            </p:cNvSpPr>
            <p:nvPr/>
          </p:nvSpPr>
          <p:spPr bwMode="auto">
            <a:xfrm>
              <a:off x="2541" y="2835"/>
              <a:ext cx="1" cy="16"/>
            </a:xfrm>
            <a:prstGeom prst="line">
              <a:avLst/>
            </a:prstGeom>
            <a:noFill/>
            <a:ln w="12700">
              <a:solidFill>
                <a:schemeClr val="tx2"/>
              </a:solidFill>
              <a:round/>
              <a:headEnd/>
              <a:tailEnd/>
            </a:ln>
            <a:effectLst/>
          </p:spPr>
          <p:txBody>
            <a:bodyPr/>
            <a:lstStyle/>
            <a:p>
              <a:endParaRPr lang="en-US"/>
            </a:p>
          </p:txBody>
        </p:sp>
        <p:sp>
          <p:nvSpPr>
            <p:cNvPr id="67705" name="Line 3193"/>
            <p:cNvSpPr>
              <a:spLocks noChangeShapeType="1"/>
            </p:cNvSpPr>
            <p:nvPr/>
          </p:nvSpPr>
          <p:spPr bwMode="auto">
            <a:xfrm>
              <a:off x="2541" y="2883"/>
              <a:ext cx="1" cy="16"/>
            </a:xfrm>
            <a:prstGeom prst="line">
              <a:avLst/>
            </a:prstGeom>
            <a:noFill/>
            <a:ln w="12700">
              <a:solidFill>
                <a:schemeClr val="tx2"/>
              </a:solidFill>
              <a:round/>
              <a:headEnd/>
              <a:tailEnd/>
            </a:ln>
            <a:effectLst/>
          </p:spPr>
          <p:txBody>
            <a:bodyPr/>
            <a:lstStyle/>
            <a:p>
              <a:endParaRPr lang="en-US"/>
            </a:p>
          </p:txBody>
        </p:sp>
        <p:sp>
          <p:nvSpPr>
            <p:cNvPr id="67706" name="Line 3194"/>
            <p:cNvSpPr>
              <a:spLocks noChangeShapeType="1"/>
            </p:cNvSpPr>
            <p:nvPr/>
          </p:nvSpPr>
          <p:spPr bwMode="auto">
            <a:xfrm>
              <a:off x="2541" y="2931"/>
              <a:ext cx="1" cy="16"/>
            </a:xfrm>
            <a:prstGeom prst="line">
              <a:avLst/>
            </a:prstGeom>
            <a:noFill/>
            <a:ln w="12700">
              <a:solidFill>
                <a:schemeClr val="tx2"/>
              </a:solidFill>
              <a:round/>
              <a:headEnd/>
              <a:tailEnd/>
            </a:ln>
            <a:effectLst/>
          </p:spPr>
          <p:txBody>
            <a:bodyPr/>
            <a:lstStyle/>
            <a:p>
              <a:endParaRPr lang="en-US"/>
            </a:p>
          </p:txBody>
        </p:sp>
        <p:sp>
          <p:nvSpPr>
            <p:cNvPr id="67707" name="Line 3195"/>
            <p:cNvSpPr>
              <a:spLocks noChangeShapeType="1"/>
            </p:cNvSpPr>
            <p:nvPr/>
          </p:nvSpPr>
          <p:spPr bwMode="auto">
            <a:xfrm>
              <a:off x="2541" y="2979"/>
              <a:ext cx="1" cy="16"/>
            </a:xfrm>
            <a:prstGeom prst="line">
              <a:avLst/>
            </a:prstGeom>
            <a:noFill/>
            <a:ln w="12700">
              <a:solidFill>
                <a:schemeClr val="tx2"/>
              </a:solidFill>
              <a:round/>
              <a:headEnd/>
              <a:tailEnd/>
            </a:ln>
            <a:effectLst/>
          </p:spPr>
          <p:txBody>
            <a:bodyPr/>
            <a:lstStyle/>
            <a:p>
              <a:endParaRPr lang="en-US"/>
            </a:p>
          </p:txBody>
        </p:sp>
        <p:sp>
          <p:nvSpPr>
            <p:cNvPr id="67708" name="Line 3196"/>
            <p:cNvSpPr>
              <a:spLocks noChangeShapeType="1"/>
            </p:cNvSpPr>
            <p:nvPr/>
          </p:nvSpPr>
          <p:spPr bwMode="auto">
            <a:xfrm>
              <a:off x="2541" y="3027"/>
              <a:ext cx="1" cy="16"/>
            </a:xfrm>
            <a:prstGeom prst="line">
              <a:avLst/>
            </a:prstGeom>
            <a:noFill/>
            <a:ln w="12700">
              <a:solidFill>
                <a:schemeClr val="tx2"/>
              </a:solidFill>
              <a:round/>
              <a:headEnd/>
              <a:tailEnd/>
            </a:ln>
            <a:effectLst/>
          </p:spPr>
          <p:txBody>
            <a:bodyPr/>
            <a:lstStyle/>
            <a:p>
              <a:endParaRPr lang="en-US"/>
            </a:p>
          </p:txBody>
        </p:sp>
        <p:sp>
          <p:nvSpPr>
            <p:cNvPr id="67709" name="Line 3197"/>
            <p:cNvSpPr>
              <a:spLocks noChangeShapeType="1"/>
            </p:cNvSpPr>
            <p:nvPr/>
          </p:nvSpPr>
          <p:spPr bwMode="auto">
            <a:xfrm>
              <a:off x="2541" y="3075"/>
              <a:ext cx="1" cy="16"/>
            </a:xfrm>
            <a:prstGeom prst="line">
              <a:avLst/>
            </a:prstGeom>
            <a:noFill/>
            <a:ln w="12700">
              <a:solidFill>
                <a:schemeClr val="tx2"/>
              </a:solidFill>
              <a:round/>
              <a:headEnd/>
              <a:tailEnd/>
            </a:ln>
            <a:effectLst/>
          </p:spPr>
          <p:txBody>
            <a:bodyPr/>
            <a:lstStyle/>
            <a:p>
              <a:endParaRPr lang="en-US"/>
            </a:p>
          </p:txBody>
        </p:sp>
        <p:sp>
          <p:nvSpPr>
            <p:cNvPr id="67710" name="Line 3198"/>
            <p:cNvSpPr>
              <a:spLocks noChangeShapeType="1"/>
            </p:cNvSpPr>
            <p:nvPr/>
          </p:nvSpPr>
          <p:spPr bwMode="auto">
            <a:xfrm>
              <a:off x="2541" y="3123"/>
              <a:ext cx="1" cy="16"/>
            </a:xfrm>
            <a:prstGeom prst="line">
              <a:avLst/>
            </a:prstGeom>
            <a:noFill/>
            <a:ln w="12700">
              <a:solidFill>
                <a:schemeClr val="tx2"/>
              </a:solidFill>
              <a:round/>
              <a:headEnd/>
              <a:tailEnd/>
            </a:ln>
            <a:effectLst/>
          </p:spPr>
          <p:txBody>
            <a:bodyPr/>
            <a:lstStyle/>
            <a:p>
              <a:endParaRPr lang="en-US"/>
            </a:p>
          </p:txBody>
        </p:sp>
        <p:sp>
          <p:nvSpPr>
            <p:cNvPr id="67711" name="Line 3199"/>
            <p:cNvSpPr>
              <a:spLocks noChangeShapeType="1"/>
            </p:cNvSpPr>
            <p:nvPr/>
          </p:nvSpPr>
          <p:spPr bwMode="auto">
            <a:xfrm>
              <a:off x="2541" y="3171"/>
              <a:ext cx="1" cy="16"/>
            </a:xfrm>
            <a:prstGeom prst="line">
              <a:avLst/>
            </a:prstGeom>
            <a:noFill/>
            <a:ln w="12700">
              <a:solidFill>
                <a:schemeClr val="tx2"/>
              </a:solidFill>
              <a:round/>
              <a:headEnd/>
              <a:tailEnd/>
            </a:ln>
            <a:effectLst/>
          </p:spPr>
          <p:txBody>
            <a:bodyPr/>
            <a:lstStyle/>
            <a:p>
              <a:endParaRPr lang="en-US"/>
            </a:p>
          </p:txBody>
        </p:sp>
        <p:sp>
          <p:nvSpPr>
            <p:cNvPr id="67712" name="Line 3200"/>
            <p:cNvSpPr>
              <a:spLocks noChangeShapeType="1"/>
            </p:cNvSpPr>
            <p:nvPr/>
          </p:nvSpPr>
          <p:spPr bwMode="auto">
            <a:xfrm>
              <a:off x="2541" y="3218"/>
              <a:ext cx="1" cy="16"/>
            </a:xfrm>
            <a:prstGeom prst="line">
              <a:avLst/>
            </a:prstGeom>
            <a:noFill/>
            <a:ln w="12700">
              <a:solidFill>
                <a:schemeClr val="tx2"/>
              </a:solidFill>
              <a:round/>
              <a:headEnd/>
              <a:tailEnd/>
            </a:ln>
            <a:effectLst/>
          </p:spPr>
          <p:txBody>
            <a:bodyPr/>
            <a:lstStyle/>
            <a:p>
              <a:endParaRPr lang="en-US"/>
            </a:p>
          </p:txBody>
        </p:sp>
        <p:sp>
          <p:nvSpPr>
            <p:cNvPr id="67713" name="Line 3201"/>
            <p:cNvSpPr>
              <a:spLocks noChangeShapeType="1"/>
            </p:cNvSpPr>
            <p:nvPr/>
          </p:nvSpPr>
          <p:spPr bwMode="auto">
            <a:xfrm>
              <a:off x="2541" y="3266"/>
              <a:ext cx="1" cy="16"/>
            </a:xfrm>
            <a:prstGeom prst="line">
              <a:avLst/>
            </a:prstGeom>
            <a:noFill/>
            <a:ln w="12700">
              <a:solidFill>
                <a:schemeClr val="tx2"/>
              </a:solidFill>
              <a:round/>
              <a:headEnd/>
              <a:tailEnd/>
            </a:ln>
            <a:effectLst/>
          </p:spPr>
          <p:txBody>
            <a:bodyPr/>
            <a:lstStyle/>
            <a:p>
              <a:endParaRPr lang="en-US"/>
            </a:p>
          </p:txBody>
        </p:sp>
        <p:sp>
          <p:nvSpPr>
            <p:cNvPr id="67714" name="Line 3202"/>
            <p:cNvSpPr>
              <a:spLocks noChangeShapeType="1"/>
            </p:cNvSpPr>
            <p:nvPr/>
          </p:nvSpPr>
          <p:spPr bwMode="auto">
            <a:xfrm>
              <a:off x="2541" y="3314"/>
              <a:ext cx="1" cy="16"/>
            </a:xfrm>
            <a:prstGeom prst="line">
              <a:avLst/>
            </a:prstGeom>
            <a:noFill/>
            <a:ln w="12700">
              <a:solidFill>
                <a:schemeClr val="tx2"/>
              </a:solidFill>
              <a:round/>
              <a:headEnd/>
              <a:tailEnd/>
            </a:ln>
            <a:effectLst/>
          </p:spPr>
          <p:txBody>
            <a:bodyPr/>
            <a:lstStyle/>
            <a:p>
              <a:endParaRPr lang="en-US"/>
            </a:p>
          </p:txBody>
        </p:sp>
        <p:sp>
          <p:nvSpPr>
            <p:cNvPr id="67715" name="Line 3203"/>
            <p:cNvSpPr>
              <a:spLocks noChangeShapeType="1"/>
            </p:cNvSpPr>
            <p:nvPr/>
          </p:nvSpPr>
          <p:spPr bwMode="auto">
            <a:xfrm>
              <a:off x="2541" y="3362"/>
              <a:ext cx="1" cy="16"/>
            </a:xfrm>
            <a:prstGeom prst="line">
              <a:avLst/>
            </a:prstGeom>
            <a:noFill/>
            <a:ln w="12700">
              <a:solidFill>
                <a:schemeClr val="tx2"/>
              </a:solidFill>
              <a:round/>
              <a:headEnd/>
              <a:tailEnd/>
            </a:ln>
            <a:effectLst/>
          </p:spPr>
          <p:txBody>
            <a:bodyPr/>
            <a:lstStyle/>
            <a:p>
              <a:endParaRPr lang="en-US"/>
            </a:p>
          </p:txBody>
        </p:sp>
        <p:sp>
          <p:nvSpPr>
            <p:cNvPr id="67716" name="Line 3204"/>
            <p:cNvSpPr>
              <a:spLocks noChangeShapeType="1"/>
            </p:cNvSpPr>
            <p:nvPr/>
          </p:nvSpPr>
          <p:spPr bwMode="auto">
            <a:xfrm>
              <a:off x="2541" y="3410"/>
              <a:ext cx="1" cy="16"/>
            </a:xfrm>
            <a:prstGeom prst="line">
              <a:avLst/>
            </a:prstGeom>
            <a:noFill/>
            <a:ln w="12700">
              <a:solidFill>
                <a:schemeClr val="tx2"/>
              </a:solidFill>
              <a:round/>
              <a:headEnd/>
              <a:tailEnd/>
            </a:ln>
            <a:effectLst/>
          </p:spPr>
          <p:txBody>
            <a:bodyPr/>
            <a:lstStyle/>
            <a:p>
              <a:endParaRPr lang="en-US"/>
            </a:p>
          </p:txBody>
        </p:sp>
        <p:sp>
          <p:nvSpPr>
            <p:cNvPr id="67717" name="Line 3205"/>
            <p:cNvSpPr>
              <a:spLocks noChangeShapeType="1"/>
            </p:cNvSpPr>
            <p:nvPr/>
          </p:nvSpPr>
          <p:spPr bwMode="auto">
            <a:xfrm>
              <a:off x="2541" y="3458"/>
              <a:ext cx="1" cy="16"/>
            </a:xfrm>
            <a:prstGeom prst="line">
              <a:avLst/>
            </a:prstGeom>
            <a:noFill/>
            <a:ln w="12700">
              <a:solidFill>
                <a:schemeClr val="tx2"/>
              </a:solidFill>
              <a:round/>
              <a:headEnd/>
              <a:tailEnd/>
            </a:ln>
            <a:effectLst/>
          </p:spPr>
          <p:txBody>
            <a:bodyPr/>
            <a:lstStyle/>
            <a:p>
              <a:endParaRPr lang="en-US"/>
            </a:p>
          </p:txBody>
        </p:sp>
        <p:sp>
          <p:nvSpPr>
            <p:cNvPr id="67718" name="Line 3206"/>
            <p:cNvSpPr>
              <a:spLocks noChangeShapeType="1"/>
            </p:cNvSpPr>
            <p:nvPr/>
          </p:nvSpPr>
          <p:spPr bwMode="auto">
            <a:xfrm>
              <a:off x="2541" y="3506"/>
              <a:ext cx="1" cy="16"/>
            </a:xfrm>
            <a:prstGeom prst="line">
              <a:avLst/>
            </a:prstGeom>
            <a:noFill/>
            <a:ln w="12700">
              <a:solidFill>
                <a:schemeClr val="tx2"/>
              </a:solidFill>
              <a:round/>
              <a:headEnd/>
              <a:tailEnd/>
            </a:ln>
            <a:effectLst/>
          </p:spPr>
          <p:txBody>
            <a:bodyPr/>
            <a:lstStyle/>
            <a:p>
              <a:endParaRPr lang="en-US"/>
            </a:p>
          </p:txBody>
        </p:sp>
        <p:sp>
          <p:nvSpPr>
            <p:cNvPr id="67719" name="Line 3207"/>
            <p:cNvSpPr>
              <a:spLocks noChangeShapeType="1"/>
            </p:cNvSpPr>
            <p:nvPr/>
          </p:nvSpPr>
          <p:spPr bwMode="auto">
            <a:xfrm>
              <a:off x="2541" y="3554"/>
              <a:ext cx="1" cy="16"/>
            </a:xfrm>
            <a:prstGeom prst="line">
              <a:avLst/>
            </a:prstGeom>
            <a:noFill/>
            <a:ln w="12700">
              <a:solidFill>
                <a:schemeClr val="tx2"/>
              </a:solidFill>
              <a:round/>
              <a:headEnd/>
              <a:tailEnd/>
            </a:ln>
            <a:effectLst/>
          </p:spPr>
          <p:txBody>
            <a:bodyPr/>
            <a:lstStyle/>
            <a:p>
              <a:endParaRPr lang="en-US"/>
            </a:p>
          </p:txBody>
        </p:sp>
        <p:sp>
          <p:nvSpPr>
            <p:cNvPr id="67720" name="Line 3208"/>
            <p:cNvSpPr>
              <a:spLocks noChangeShapeType="1"/>
            </p:cNvSpPr>
            <p:nvPr/>
          </p:nvSpPr>
          <p:spPr bwMode="auto">
            <a:xfrm>
              <a:off x="2580" y="1351"/>
              <a:ext cx="1" cy="16"/>
            </a:xfrm>
            <a:prstGeom prst="line">
              <a:avLst/>
            </a:prstGeom>
            <a:noFill/>
            <a:ln w="12700">
              <a:solidFill>
                <a:schemeClr val="tx2"/>
              </a:solidFill>
              <a:round/>
              <a:headEnd/>
              <a:tailEnd/>
            </a:ln>
            <a:effectLst/>
          </p:spPr>
          <p:txBody>
            <a:bodyPr/>
            <a:lstStyle/>
            <a:p>
              <a:endParaRPr lang="en-US"/>
            </a:p>
          </p:txBody>
        </p:sp>
        <p:sp>
          <p:nvSpPr>
            <p:cNvPr id="67721" name="Line 3209"/>
            <p:cNvSpPr>
              <a:spLocks noChangeShapeType="1"/>
            </p:cNvSpPr>
            <p:nvPr/>
          </p:nvSpPr>
          <p:spPr bwMode="auto">
            <a:xfrm>
              <a:off x="2580" y="1399"/>
              <a:ext cx="1" cy="16"/>
            </a:xfrm>
            <a:prstGeom prst="line">
              <a:avLst/>
            </a:prstGeom>
            <a:noFill/>
            <a:ln w="12700">
              <a:solidFill>
                <a:schemeClr val="tx2"/>
              </a:solidFill>
              <a:round/>
              <a:headEnd/>
              <a:tailEnd/>
            </a:ln>
            <a:effectLst/>
          </p:spPr>
          <p:txBody>
            <a:bodyPr/>
            <a:lstStyle/>
            <a:p>
              <a:endParaRPr lang="en-US"/>
            </a:p>
          </p:txBody>
        </p:sp>
        <p:sp>
          <p:nvSpPr>
            <p:cNvPr id="67722" name="Line 3210"/>
            <p:cNvSpPr>
              <a:spLocks noChangeShapeType="1"/>
            </p:cNvSpPr>
            <p:nvPr/>
          </p:nvSpPr>
          <p:spPr bwMode="auto">
            <a:xfrm>
              <a:off x="2580" y="1447"/>
              <a:ext cx="1" cy="16"/>
            </a:xfrm>
            <a:prstGeom prst="line">
              <a:avLst/>
            </a:prstGeom>
            <a:noFill/>
            <a:ln w="12700">
              <a:solidFill>
                <a:schemeClr val="tx2"/>
              </a:solidFill>
              <a:round/>
              <a:headEnd/>
              <a:tailEnd/>
            </a:ln>
            <a:effectLst/>
          </p:spPr>
          <p:txBody>
            <a:bodyPr/>
            <a:lstStyle/>
            <a:p>
              <a:endParaRPr lang="en-US"/>
            </a:p>
          </p:txBody>
        </p:sp>
        <p:sp>
          <p:nvSpPr>
            <p:cNvPr id="67723" name="Line 3211"/>
            <p:cNvSpPr>
              <a:spLocks noChangeShapeType="1"/>
            </p:cNvSpPr>
            <p:nvPr/>
          </p:nvSpPr>
          <p:spPr bwMode="auto">
            <a:xfrm>
              <a:off x="2580" y="1495"/>
              <a:ext cx="1" cy="16"/>
            </a:xfrm>
            <a:prstGeom prst="line">
              <a:avLst/>
            </a:prstGeom>
            <a:noFill/>
            <a:ln w="12700">
              <a:solidFill>
                <a:schemeClr val="tx2"/>
              </a:solidFill>
              <a:round/>
              <a:headEnd/>
              <a:tailEnd/>
            </a:ln>
            <a:effectLst/>
          </p:spPr>
          <p:txBody>
            <a:bodyPr/>
            <a:lstStyle/>
            <a:p>
              <a:endParaRPr lang="en-US"/>
            </a:p>
          </p:txBody>
        </p:sp>
        <p:sp>
          <p:nvSpPr>
            <p:cNvPr id="67724" name="Line 3212"/>
            <p:cNvSpPr>
              <a:spLocks noChangeShapeType="1"/>
            </p:cNvSpPr>
            <p:nvPr/>
          </p:nvSpPr>
          <p:spPr bwMode="auto">
            <a:xfrm>
              <a:off x="2580" y="1543"/>
              <a:ext cx="1" cy="16"/>
            </a:xfrm>
            <a:prstGeom prst="line">
              <a:avLst/>
            </a:prstGeom>
            <a:noFill/>
            <a:ln w="12700">
              <a:solidFill>
                <a:schemeClr val="tx2"/>
              </a:solidFill>
              <a:round/>
              <a:headEnd/>
              <a:tailEnd/>
            </a:ln>
            <a:effectLst/>
          </p:spPr>
          <p:txBody>
            <a:bodyPr/>
            <a:lstStyle/>
            <a:p>
              <a:endParaRPr lang="en-US"/>
            </a:p>
          </p:txBody>
        </p:sp>
        <p:sp>
          <p:nvSpPr>
            <p:cNvPr id="67725" name="Line 3213"/>
            <p:cNvSpPr>
              <a:spLocks noChangeShapeType="1"/>
            </p:cNvSpPr>
            <p:nvPr/>
          </p:nvSpPr>
          <p:spPr bwMode="auto">
            <a:xfrm>
              <a:off x="2580" y="1591"/>
              <a:ext cx="1" cy="16"/>
            </a:xfrm>
            <a:prstGeom prst="line">
              <a:avLst/>
            </a:prstGeom>
            <a:noFill/>
            <a:ln w="12700">
              <a:solidFill>
                <a:schemeClr val="tx2"/>
              </a:solidFill>
              <a:round/>
              <a:headEnd/>
              <a:tailEnd/>
            </a:ln>
            <a:effectLst/>
          </p:spPr>
          <p:txBody>
            <a:bodyPr/>
            <a:lstStyle/>
            <a:p>
              <a:endParaRPr lang="en-US"/>
            </a:p>
          </p:txBody>
        </p:sp>
        <p:sp>
          <p:nvSpPr>
            <p:cNvPr id="67726" name="Line 3214"/>
            <p:cNvSpPr>
              <a:spLocks noChangeShapeType="1"/>
            </p:cNvSpPr>
            <p:nvPr/>
          </p:nvSpPr>
          <p:spPr bwMode="auto">
            <a:xfrm>
              <a:off x="2580" y="1639"/>
              <a:ext cx="1" cy="16"/>
            </a:xfrm>
            <a:prstGeom prst="line">
              <a:avLst/>
            </a:prstGeom>
            <a:noFill/>
            <a:ln w="12700">
              <a:solidFill>
                <a:schemeClr val="tx2"/>
              </a:solidFill>
              <a:round/>
              <a:headEnd/>
              <a:tailEnd/>
            </a:ln>
            <a:effectLst/>
          </p:spPr>
          <p:txBody>
            <a:bodyPr/>
            <a:lstStyle/>
            <a:p>
              <a:endParaRPr lang="en-US"/>
            </a:p>
          </p:txBody>
        </p:sp>
        <p:sp>
          <p:nvSpPr>
            <p:cNvPr id="67727" name="Line 3215"/>
            <p:cNvSpPr>
              <a:spLocks noChangeShapeType="1"/>
            </p:cNvSpPr>
            <p:nvPr/>
          </p:nvSpPr>
          <p:spPr bwMode="auto">
            <a:xfrm>
              <a:off x="2580" y="1687"/>
              <a:ext cx="1" cy="15"/>
            </a:xfrm>
            <a:prstGeom prst="line">
              <a:avLst/>
            </a:prstGeom>
            <a:noFill/>
            <a:ln w="12700">
              <a:solidFill>
                <a:schemeClr val="tx2"/>
              </a:solidFill>
              <a:round/>
              <a:headEnd/>
              <a:tailEnd/>
            </a:ln>
            <a:effectLst/>
          </p:spPr>
          <p:txBody>
            <a:bodyPr/>
            <a:lstStyle/>
            <a:p>
              <a:endParaRPr lang="en-US"/>
            </a:p>
          </p:txBody>
        </p:sp>
        <p:sp>
          <p:nvSpPr>
            <p:cNvPr id="67728" name="Line 3216"/>
            <p:cNvSpPr>
              <a:spLocks noChangeShapeType="1"/>
            </p:cNvSpPr>
            <p:nvPr/>
          </p:nvSpPr>
          <p:spPr bwMode="auto">
            <a:xfrm>
              <a:off x="2580" y="1734"/>
              <a:ext cx="1" cy="16"/>
            </a:xfrm>
            <a:prstGeom prst="line">
              <a:avLst/>
            </a:prstGeom>
            <a:noFill/>
            <a:ln w="12700">
              <a:solidFill>
                <a:schemeClr val="tx2"/>
              </a:solidFill>
              <a:round/>
              <a:headEnd/>
              <a:tailEnd/>
            </a:ln>
            <a:effectLst/>
          </p:spPr>
          <p:txBody>
            <a:bodyPr/>
            <a:lstStyle/>
            <a:p>
              <a:endParaRPr lang="en-US"/>
            </a:p>
          </p:txBody>
        </p:sp>
        <p:sp>
          <p:nvSpPr>
            <p:cNvPr id="67729" name="Line 3217"/>
            <p:cNvSpPr>
              <a:spLocks noChangeShapeType="1"/>
            </p:cNvSpPr>
            <p:nvPr/>
          </p:nvSpPr>
          <p:spPr bwMode="auto">
            <a:xfrm>
              <a:off x="2580" y="1782"/>
              <a:ext cx="1" cy="16"/>
            </a:xfrm>
            <a:prstGeom prst="line">
              <a:avLst/>
            </a:prstGeom>
            <a:noFill/>
            <a:ln w="12700">
              <a:solidFill>
                <a:schemeClr val="tx2"/>
              </a:solidFill>
              <a:round/>
              <a:headEnd/>
              <a:tailEnd/>
            </a:ln>
            <a:effectLst/>
          </p:spPr>
          <p:txBody>
            <a:bodyPr/>
            <a:lstStyle/>
            <a:p>
              <a:endParaRPr lang="en-US"/>
            </a:p>
          </p:txBody>
        </p:sp>
      </p:grpSp>
      <p:grpSp>
        <p:nvGrpSpPr>
          <p:cNvPr id="67730" name="Group 3218"/>
          <p:cNvGrpSpPr>
            <a:grpSpLocks/>
          </p:cNvGrpSpPr>
          <p:nvPr/>
        </p:nvGrpSpPr>
        <p:grpSpPr bwMode="auto">
          <a:xfrm>
            <a:off x="4095750" y="2144713"/>
            <a:ext cx="852488" cy="3522662"/>
            <a:chOff x="2580" y="1351"/>
            <a:chExt cx="537" cy="2219"/>
          </a:xfrm>
        </p:grpSpPr>
        <p:sp>
          <p:nvSpPr>
            <p:cNvPr id="67731" name="Line 3219"/>
            <p:cNvSpPr>
              <a:spLocks noChangeShapeType="1"/>
            </p:cNvSpPr>
            <p:nvPr/>
          </p:nvSpPr>
          <p:spPr bwMode="auto">
            <a:xfrm>
              <a:off x="2580" y="1830"/>
              <a:ext cx="1" cy="16"/>
            </a:xfrm>
            <a:prstGeom prst="line">
              <a:avLst/>
            </a:prstGeom>
            <a:noFill/>
            <a:ln w="12700">
              <a:solidFill>
                <a:schemeClr val="tx2"/>
              </a:solidFill>
              <a:round/>
              <a:headEnd/>
              <a:tailEnd/>
            </a:ln>
            <a:effectLst/>
          </p:spPr>
          <p:txBody>
            <a:bodyPr/>
            <a:lstStyle/>
            <a:p>
              <a:endParaRPr lang="en-US"/>
            </a:p>
          </p:txBody>
        </p:sp>
        <p:sp>
          <p:nvSpPr>
            <p:cNvPr id="67732" name="Line 3220"/>
            <p:cNvSpPr>
              <a:spLocks noChangeShapeType="1"/>
            </p:cNvSpPr>
            <p:nvPr/>
          </p:nvSpPr>
          <p:spPr bwMode="auto">
            <a:xfrm>
              <a:off x="2580" y="1878"/>
              <a:ext cx="1" cy="16"/>
            </a:xfrm>
            <a:prstGeom prst="line">
              <a:avLst/>
            </a:prstGeom>
            <a:noFill/>
            <a:ln w="12700">
              <a:solidFill>
                <a:schemeClr val="tx2"/>
              </a:solidFill>
              <a:round/>
              <a:headEnd/>
              <a:tailEnd/>
            </a:ln>
            <a:effectLst/>
          </p:spPr>
          <p:txBody>
            <a:bodyPr/>
            <a:lstStyle/>
            <a:p>
              <a:endParaRPr lang="en-US"/>
            </a:p>
          </p:txBody>
        </p:sp>
        <p:sp>
          <p:nvSpPr>
            <p:cNvPr id="67733" name="Line 3221"/>
            <p:cNvSpPr>
              <a:spLocks noChangeShapeType="1"/>
            </p:cNvSpPr>
            <p:nvPr/>
          </p:nvSpPr>
          <p:spPr bwMode="auto">
            <a:xfrm>
              <a:off x="2580" y="1926"/>
              <a:ext cx="1" cy="16"/>
            </a:xfrm>
            <a:prstGeom prst="line">
              <a:avLst/>
            </a:prstGeom>
            <a:noFill/>
            <a:ln w="12700">
              <a:solidFill>
                <a:schemeClr val="tx2"/>
              </a:solidFill>
              <a:round/>
              <a:headEnd/>
              <a:tailEnd/>
            </a:ln>
            <a:effectLst/>
          </p:spPr>
          <p:txBody>
            <a:bodyPr/>
            <a:lstStyle/>
            <a:p>
              <a:endParaRPr lang="en-US"/>
            </a:p>
          </p:txBody>
        </p:sp>
        <p:sp>
          <p:nvSpPr>
            <p:cNvPr id="67734" name="Line 3222"/>
            <p:cNvSpPr>
              <a:spLocks noChangeShapeType="1"/>
            </p:cNvSpPr>
            <p:nvPr/>
          </p:nvSpPr>
          <p:spPr bwMode="auto">
            <a:xfrm>
              <a:off x="2580" y="1974"/>
              <a:ext cx="1" cy="16"/>
            </a:xfrm>
            <a:prstGeom prst="line">
              <a:avLst/>
            </a:prstGeom>
            <a:noFill/>
            <a:ln w="12700">
              <a:solidFill>
                <a:schemeClr val="tx2"/>
              </a:solidFill>
              <a:round/>
              <a:headEnd/>
              <a:tailEnd/>
            </a:ln>
            <a:effectLst/>
          </p:spPr>
          <p:txBody>
            <a:bodyPr/>
            <a:lstStyle/>
            <a:p>
              <a:endParaRPr lang="en-US"/>
            </a:p>
          </p:txBody>
        </p:sp>
        <p:sp>
          <p:nvSpPr>
            <p:cNvPr id="67735" name="Line 3223"/>
            <p:cNvSpPr>
              <a:spLocks noChangeShapeType="1"/>
            </p:cNvSpPr>
            <p:nvPr/>
          </p:nvSpPr>
          <p:spPr bwMode="auto">
            <a:xfrm>
              <a:off x="2580" y="2022"/>
              <a:ext cx="1" cy="16"/>
            </a:xfrm>
            <a:prstGeom prst="line">
              <a:avLst/>
            </a:prstGeom>
            <a:noFill/>
            <a:ln w="12700">
              <a:solidFill>
                <a:schemeClr val="tx2"/>
              </a:solidFill>
              <a:round/>
              <a:headEnd/>
              <a:tailEnd/>
            </a:ln>
            <a:effectLst/>
          </p:spPr>
          <p:txBody>
            <a:bodyPr/>
            <a:lstStyle/>
            <a:p>
              <a:endParaRPr lang="en-US"/>
            </a:p>
          </p:txBody>
        </p:sp>
        <p:sp>
          <p:nvSpPr>
            <p:cNvPr id="67736" name="Line 3224"/>
            <p:cNvSpPr>
              <a:spLocks noChangeShapeType="1"/>
            </p:cNvSpPr>
            <p:nvPr/>
          </p:nvSpPr>
          <p:spPr bwMode="auto">
            <a:xfrm>
              <a:off x="2580" y="2070"/>
              <a:ext cx="1" cy="15"/>
            </a:xfrm>
            <a:prstGeom prst="line">
              <a:avLst/>
            </a:prstGeom>
            <a:noFill/>
            <a:ln w="12700">
              <a:solidFill>
                <a:schemeClr val="tx2"/>
              </a:solidFill>
              <a:round/>
              <a:headEnd/>
              <a:tailEnd/>
            </a:ln>
            <a:effectLst/>
          </p:spPr>
          <p:txBody>
            <a:bodyPr/>
            <a:lstStyle/>
            <a:p>
              <a:endParaRPr lang="en-US"/>
            </a:p>
          </p:txBody>
        </p:sp>
        <p:sp>
          <p:nvSpPr>
            <p:cNvPr id="67737" name="Line 3225"/>
            <p:cNvSpPr>
              <a:spLocks noChangeShapeType="1"/>
            </p:cNvSpPr>
            <p:nvPr/>
          </p:nvSpPr>
          <p:spPr bwMode="auto">
            <a:xfrm>
              <a:off x="2580" y="2117"/>
              <a:ext cx="1" cy="16"/>
            </a:xfrm>
            <a:prstGeom prst="line">
              <a:avLst/>
            </a:prstGeom>
            <a:noFill/>
            <a:ln w="12700">
              <a:solidFill>
                <a:schemeClr val="tx2"/>
              </a:solidFill>
              <a:round/>
              <a:headEnd/>
              <a:tailEnd/>
            </a:ln>
            <a:effectLst/>
          </p:spPr>
          <p:txBody>
            <a:bodyPr/>
            <a:lstStyle/>
            <a:p>
              <a:endParaRPr lang="en-US"/>
            </a:p>
          </p:txBody>
        </p:sp>
        <p:sp>
          <p:nvSpPr>
            <p:cNvPr id="67738" name="Line 3226"/>
            <p:cNvSpPr>
              <a:spLocks noChangeShapeType="1"/>
            </p:cNvSpPr>
            <p:nvPr/>
          </p:nvSpPr>
          <p:spPr bwMode="auto">
            <a:xfrm>
              <a:off x="2580" y="2165"/>
              <a:ext cx="1" cy="16"/>
            </a:xfrm>
            <a:prstGeom prst="line">
              <a:avLst/>
            </a:prstGeom>
            <a:noFill/>
            <a:ln w="12700">
              <a:solidFill>
                <a:schemeClr val="tx2"/>
              </a:solidFill>
              <a:round/>
              <a:headEnd/>
              <a:tailEnd/>
            </a:ln>
            <a:effectLst/>
          </p:spPr>
          <p:txBody>
            <a:bodyPr/>
            <a:lstStyle/>
            <a:p>
              <a:endParaRPr lang="en-US"/>
            </a:p>
          </p:txBody>
        </p:sp>
        <p:sp>
          <p:nvSpPr>
            <p:cNvPr id="67739" name="Line 3227"/>
            <p:cNvSpPr>
              <a:spLocks noChangeShapeType="1"/>
            </p:cNvSpPr>
            <p:nvPr/>
          </p:nvSpPr>
          <p:spPr bwMode="auto">
            <a:xfrm>
              <a:off x="2580" y="2213"/>
              <a:ext cx="1" cy="16"/>
            </a:xfrm>
            <a:prstGeom prst="line">
              <a:avLst/>
            </a:prstGeom>
            <a:noFill/>
            <a:ln w="12700">
              <a:solidFill>
                <a:schemeClr val="tx2"/>
              </a:solidFill>
              <a:round/>
              <a:headEnd/>
              <a:tailEnd/>
            </a:ln>
            <a:effectLst/>
          </p:spPr>
          <p:txBody>
            <a:bodyPr/>
            <a:lstStyle/>
            <a:p>
              <a:endParaRPr lang="en-US"/>
            </a:p>
          </p:txBody>
        </p:sp>
        <p:sp>
          <p:nvSpPr>
            <p:cNvPr id="67740" name="Line 3228"/>
            <p:cNvSpPr>
              <a:spLocks noChangeShapeType="1"/>
            </p:cNvSpPr>
            <p:nvPr/>
          </p:nvSpPr>
          <p:spPr bwMode="auto">
            <a:xfrm>
              <a:off x="2580" y="2261"/>
              <a:ext cx="1" cy="16"/>
            </a:xfrm>
            <a:prstGeom prst="line">
              <a:avLst/>
            </a:prstGeom>
            <a:noFill/>
            <a:ln w="12700">
              <a:solidFill>
                <a:schemeClr val="tx2"/>
              </a:solidFill>
              <a:round/>
              <a:headEnd/>
              <a:tailEnd/>
            </a:ln>
            <a:effectLst/>
          </p:spPr>
          <p:txBody>
            <a:bodyPr/>
            <a:lstStyle/>
            <a:p>
              <a:endParaRPr lang="en-US"/>
            </a:p>
          </p:txBody>
        </p:sp>
        <p:sp>
          <p:nvSpPr>
            <p:cNvPr id="67741" name="Line 3229"/>
            <p:cNvSpPr>
              <a:spLocks noChangeShapeType="1"/>
            </p:cNvSpPr>
            <p:nvPr/>
          </p:nvSpPr>
          <p:spPr bwMode="auto">
            <a:xfrm>
              <a:off x="2580" y="2309"/>
              <a:ext cx="1" cy="16"/>
            </a:xfrm>
            <a:prstGeom prst="line">
              <a:avLst/>
            </a:prstGeom>
            <a:noFill/>
            <a:ln w="12700">
              <a:solidFill>
                <a:schemeClr val="tx2"/>
              </a:solidFill>
              <a:round/>
              <a:headEnd/>
              <a:tailEnd/>
            </a:ln>
            <a:effectLst/>
          </p:spPr>
          <p:txBody>
            <a:bodyPr/>
            <a:lstStyle/>
            <a:p>
              <a:endParaRPr lang="en-US"/>
            </a:p>
          </p:txBody>
        </p:sp>
        <p:sp>
          <p:nvSpPr>
            <p:cNvPr id="67742" name="Line 3230"/>
            <p:cNvSpPr>
              <a:spLocks noChangeShapeType="1"/>
            </p:cNvSpPr>
            <p:nvPr/>
          </p:nvSpPr>
          <p:spPr bwMode="auto">
            <a:xfrm>
              <a:off x="2580" y="2357"/>
              <a:ext cx="1" cy="16"/>
            </a:xfrm>
            <a:prstGeom prst="line">
              <a:avLst/>
            </a:prstGeom>
            <a:noFill/>
            <a:ln w="12700">
              <a:solidFill>
                <a:schemeClr val="tx2"/>
              </a:solidFill>
              <a:round/>
              <a:headEnd/>
              <a:tailEnd/>
            </a:ln>
            <a:effectLst/>
          </p:spPr>
          <p:txBody>
            <a:bodyPr/>
            <a:lstStyle/>
            <a:p>
              <a:endParaRPr lang="en-US"/>
            </a:p>
          </p:txBody>
        </p:sp>
        <p:sp>
          <p:nvSpPr>
            <p:cNvPr id="67743" name="Line 3231"/>
            <p:cNvSpPr>
              <a:spLocks noChangeShapeType="1"/>
            </p:cNvSpPr>
            <p:nvPr/>
          </p:nvSpPr>
          <p:spPr bwMode="auto">
            <a:xfrm>
              <a:off x="2580" y="2405"/>
              <a:ext cx="1" cy="16"/>
            </a:xfrm>
            <a:prstGeom prst="line">
              <a:avLst/>
            </a:prstGeom>
            <a:noFill/>
            <a:ln w="12700">
              <a:solidFill>
                <a:schemeClr val="tx2"/>
              </a:solidFill>
              <a:round/>
              <a:headEnd/>
              <a:tailEnd/>
            </a:ln>
            <a:effectLst/>
          </p:spPr>
          <p:txBody>
            <a:bodyPr/>
            <a:lstStyle/>
            <a:p>
              <a:endParaRPr lang="en-US"/>
            </a:p>
          </p:txBody>
        </p:sp>
        <p:sp>
          <p:nvSpPr>
            <p:cNvPr id="67744" name="Line 3232"/>
            <p:cNvSpPr>
              <a:spLocks noChangeShapeType="1"/>
            </p:cNvSpPr>
            <p:nvPr/>
          </p:nvSpPr>
          <p:spPr bwMode="auto">
            <a:xfrm>
              <a:off x="2580" y="2452"/>
              <a:ext cx="1" cy="16"/>
            </a:xfrm>
            <a:prstGeom prst="line">
              <a:avLst/>
            </a:prstGeom>
            <a:noFill/>
            <a:ln w="12700">
              <a:solidFill>
                <a:schemeClr val="tx2"/>
              </a:solidFill>
              <a:round/>
              <a:headEnd/>
              <a:tailEnd/>
            </a:ln>
            <a:effectLst/>
          </p:spPr>
          <p:txBody>
            <a:bodyPr/>
            <a:lstStyle/>
            <a:p>
              <a:endParaRPr lang="en-US"/>
            </a:p>
          </p:txBody>
        </p:sp>
        <p:sp>
          <p:nvSpPr>
            <p:cNvPr id="67745" name="Line 3233"/>
            <p:cNvSpPr>
              <a:spLocks noChangeShapeType="1"/>
            </p:cNvSpPr>
            <p:nvPr/>
          </p:nvSpPr>
          <p:spPr bwMode="auto">
            <a:xfrm>
              <a:off x="2580" y="2500"/>
              <a:ext cx="1" cy="16"/>
            </a:xfrm>
            <a:prstGeom prst="line">
              <a:avLst/>
            </a:prstGeom>
            <a:noFill/>
            <a:ln w="12700">
              <a:solidFill>
                <a:schemeClr val="tx2"/>
              </a:solidFill>
              <a:round/>
              <a:headEnd/>
              <a:tailEnd/>
            </a:ln>
            <a:effectLst/>
          </p:spPr>
          <p:txBody>
            <a:bodyPr/>
            <a:lstStyle/>
            <a:p>
              <a:endParaRPr lang="en-US"/>
            </a:p>
          </p:txBody>
        </p:sp>
        <p:sp>
          <p:nvSpPr>
            <p:cNvPr id="67746" name="Line 3234"/>
            <p:cNvSpPr>
              <a:spLocks noChangeShapeType="1"/>
            </p:cNvSpPr>
            <p:nvPr/>
          </p:nvSpPr>
          <p:spPr bwMode="auto">
            <a:xfrm>
              <a:off x="2580" y="2548"/>
              <a:ext cx="1" cy="16"/>
            </a:xfrm>
            <a:prstGeom prst="line">
              <a:avLst/>
            </a:prstGeom>
            <a:noFill/>
            <a:ln w="12700">
              <a:solidFill>
                <a:schemeClr val="tx2"/>
              </a:solidFill>
              <a:round/>
              <a:headEnd/>
              <a:tailEnd/>
            </a:ln>
            <a:effectLst/>
          </p:spPr>
          <p:txBody>
            <a:bodyPr/>
            <a:lstStyle/>
            <a:p>
              <a:endParaRPr lang="en-US"/>
            </a:p>
          </p:txBody>
        </p:sp>
        <p:sp>
          <p:nvSpPr>
            <p:cNvPr id="67747" name="Line 3235"/>
            <p:cNvSpPr>
              <a:spLocks noChangeShapeType="1"/>
            </p:cNvSpPr>
            <p:nvPr/>
          </p:nvSpPr>
          <p:spPr bwMode="auto">
            <a:xfrm>
              <a:off x="2580" y="2596"/>
              <a:ext cx="1" cy="16"/>
            </a:xfrm>
            <a:prstGeom prst="line">
              <a:avLst/>
            </a:prstGeom>
            <a:noFill/>
            <a:ln w="12700">
              <a:solidFill>
                <a:schemeClr val="tx2"/>
              </a:solidFill>
              <a:round/>
              <a:headEnd/>
              <a:tailEnd/>
            </a:ln>
            <a:effectLst/>
          </p:spPr>
          <p:txBody>
            <a:bodyPr/>
            <a:lstStyle/>
            <a:p>
              <a:endParaRPr lang="en-US"/>
            </a:p>
          </p:txBody>
        </p:sp>
        <p:sp>
          <p:nvSpPr>
            <p:cNvPr id="67748" name="Line 3236"/>
            <p:cNvSpPr>
              <a:spLocks noChangeShapeType="1"/>
            </p:cNvSpPr>
            <p:nvPr/>
          </p:nvSpPr>
          <p:spPr bwMode="auto">
            <a:xfrm>
              <a:off x="2580" y="2644"/>
              <a:ext cx="1" cy="16"/>
            </a:xfrm>
            <a:prstGeom prst="line">
              <a:avLst/>
            </a:prstGeom>
            <a:noFill/>
            <a:ln w="12700">
              <a:solidFill>
                <a:schemeClr val="tx2"/>
              </a:solidFill>
              <a:round/>
              <a:headEnd/>
              <a:tailEnd/>
            </a:ln>
            <a:effectLst/>
          </p:spPr>
          <p:txBody>
            <a:bodyPr/>
            <a:lstStyle/>
            <a:p>
              <a:endParaRPr lang="en-US"/>
            </a:p>
          </p:txBody>
        </p:sp>
        <p:sp>
          <p:nvSpPr>
            <p:cNvPr id="67749" name="Line 3237"/>
            <p:cNvSpPr>
              <a:spLocks noChangeShapeType="1"/>
            </p:cNvSpPr>
            <p:nvPr/>
          </p:nvSpPr>
          <p:spPr bwMode="auto">
            <a:xfrm>
              <a:off x="2580" y="2692"/>
              <a:ext cx="1" cy="16"/>
            </a:xfrm>
            <a:prstGeom prst="line">
              <a:avLst/>
            </a:prstGeom>
            <a:noFill/>
            <a:ln w="12700">
              <a:solidFill>
                <a:schemeClr val="tx2"/>
              </a:solidFill>
              <a:round/>
              <a:headEnd/>
              <a:tailEnd/>
            </a:ln>
            <a:effectLst/>
          </p:spPr>
          <p:txBody>
            <a:bodyPr/>
            <a:lstStyle/>
            <a:p>
              <a:endParaRPr lang="en-US"/>
            </a:p>
          </p:txBody>
        </p:sp>
        <p:sp>
          <p:nvSpPr>
            <p:cNvPr id="67750" name="Line 3238"/>
            <p:cNvSpPr>
              <a:spLocks noChangeShapeType="1"/>
            </p:cNvSpPr>
            <p:nvPr/>
          </p:nvSpPr>
          <p:spPr bwMode="auto">
            <a:xfrm>
              <a:off x="2580" y="2740"/>
              <a:ext cx="1" cy="16"/>
            </a:xfrm>
            <a:prstGeom prst="line">
              <a:avLst/>
            </a:prstGeom>
            <a:noFill/>
            <a:ln w="12700">
              <a:solidFill>
                <a:schemeClr val="tx2"/>
              </a:solidFill>
              <a:round/>
              <a:headEnd/>
              <a:tailEnd/>
            </a:ln>
            <a:effectLst/>
          </p:spPr>
          <p:txBody>
            <a:bodyPr/>
            <a:lstStyle/>
            <a:p>
              <a:endParaRPr lang="en-US"/>
            </a:p>
          </p:txBody>
        </p:sp>
        <p:sp>
          <p:nvSpPr>
            <p:cNvPr id="67751" name="Line 3239"/>
            <p:cNvSpPr>
              <a:spLocks noChangeShapeType="1"/>
            </p:cNvSpPr>
            <p:nvPr/>
          </p:nvSpPr>
          <p:spPr bwMode="auto">
            <a:xfrm>
              <a:off x="2580" y="2788"/>
              <a:ext cx="1" cy="16"/>
            </a:xfrm>
            <a:prstGeom prst="line">
              <a:avLst/>
            </a:prstGeom>
            <a:noFill/>
            <a:ln w="12700">
              <a:solidFill>
                <a:schemeClr val="tx2"/>
              </a:solidFill>
              <a:round/>
              <a:headEnd/>
              <a:tailEnd/>
            </a:ln>
            <a:effectLst/>
          </p:spPr>
          <p:txBody>
            <a:bodyPr/>
            <a:lstStyle/>
            <a:p>
              <a:endParaRPr lang="en-US"/>
            </a:p>
          </p:txBody>
        </p:sp>
        <p:sp>
          <p:nvSpPr>
            <p:cNvPr id="67752" name="Line 3240"/>
            <p:cNvSpPr>
              <a:spLocks noChangeShapeType="1"/>
            </p:cNvSpPr>
            <p:nvPr/>
          </p:nvSpPr>
          <p:spPr bwMode="auto">
            <a:xfrm>
              <a:off x="2580" y="2835"/>
              <a:ext cx="1" cy="16"/>
            </a:xfrm>
            <a:prstGeom prst="line">
              <a:avLst/>
            </a:prstGeom>
            <a:noFill/>
            <a:ln w="12700">
              <a:solidFill>
                <a:schemeClr val="tx2"/>
              </a:solidFill>
              <a:round/>
              <a:headEnd/>
              <a:tailEnd/>
            </a:ln>
            <a:effectLst/>
          </p:spPr>
          <p:txBody>
            <a:bodyPr/>
            <a:lstStyle/>
            <a:p>
              <a:endParaRPr lang="en-US"/>
            </a:p>
          </p:txBody>
        </p:sp>
        <p:sp>
          <p:nvSpPr>
            <p:cNvPr id="67753" name="Line 3241"/>
            <p:cNvSpPr>
              <a:spLocks noChangeShapeType="1"/>
            </p:cNvSpPr>
            <p:nvPr/>
          </p:nvSpPr>
          <p:spPr bwMode="auto">
            <a:xfrm>
              <a:off x="2580" y="2883"/>
              <a:ext cx="1" cy="16"/>
            </a:xfrm>
            <a:prstGeom prst="line">
              <a:avLst/>
            </a:prstGeom>
            <a:noFill/>
            <a:ln w="12700">
              <a:solidFill>
                <a:schemeClr val="tx2"/>
              </a:solidFill>
              <a:round/>
              <a:headEnd/>
              <a:tailEnd/>
            </a:ln>
            <a:effectLst/>
          </p:spPr>
          <p:txBody>
            <a:bodyPr/>
            <a:lstStyle/>
            <a:p>
              <a:endParaRPr lang="en-US"/>
            </a:p>
          </p:txBody>
        </p:sp>
        <p:sp>
          <p:nvSpPr>
            <p:cNvPr id="67754" name="Line 3242"/>
            <p:cNvSpPr>
              <a:spLocks noChangeShapeType="1"/>
            </p:cNvSpPr>
            <p:nvPr/>
          </p:nvSpPr>
          <p:spPr bwMode="auto">
            <a:xfrm>
              <a:off x="2580" y="2931"/>
              <a:ext cx="1" cy="16"/>
            </a:xfrm>
            <a:prstGeom prst="line">
              <a:avLst/>
            </a:prstGeom>
            <a:noFill/>
            <a:ln w="12700">
              <a:solidFill>
                <a:schemeClr val="tx2"/>
              </a:solidFill>
              <a:round/>
              <a:headEnd/>
              <a:tailEnd/>
            </a:ln>
            <a:effectLst/>
          </p:spPr>
          <p:txBody>
            <a:bodyPr/>
            <a:lstStyle/>
            <a:p>
              <a:endParaRPr lang="en-US"/>
            </a:p>
          </p:txBody>
        </p:sp>
        <p:sp>
          <p:nvSpPr>
            <p:cNvPr id="67755" name="Line 3243"/>
            <p:cNvSpPr>
              <a:spLocks noChangeShapeType="1"/>
            </p:cNvSpPr>
            <p:nvPr/>
          </p:nvSpPr>
          <p:spPr bwMode="auto">
            <a:xfrm>
              <a:off x="2580" y="2979"/>
              <a:ext cx="1" cy="16"/>
            </a:xfrm>
            <a:prstGeom prst="line">
              <a:avLst/>
            </a:prstGeom>
            <a:noFill/>
            <a:ln w="12700">
              <a:solidFill>
                <a:schemeClr val="tx2"/>
              </a:solidFill>
              <a:round/>
              <a:headEnd/>
              <a:tailEnd/>
            </a:ln>
            <a:effectLst/>
          </p:spPr>
          <p:txBody>
            <a:bodyPr/>
            <a:lstStyle/>
            <a:p>
              <a:endParaRPr lang="en-US"/>
            </a:p>
          </p:txBody>
        </p:sp>
        <p:sp>
          <p:nvSpPr>
            <p:cNvPr id="67756" name="Line 3244"/>
            <p:cNvSpPr>
              <a:spLocks noChangeShapeType="1"/>
            </p:cNvSpPr>
            <p:nvPr/>
          </p:nvSpPr>
          <p:spPr bwMode="auto">
            <a:xfrm>
              <a:off x="2580" y="3027"/>
              <a:ext cx="1" cy="16"/>
            </a:xfrm>
            <a:prstGeom prst="line">
              <a:avLst/>
            </a:prstGeom>
            <a:noFill/>
            <a:ln w="12700">
              <a:solidFill>
                <a:schemeClr val="tx2"/>
              </a:solidFill>
              <a:round/>
              <a:headEnd/>
              <a:tailEnd/>
            </a:ln>
            <a:effectLst/>
          </p:spPr>
          <p:txBody>
            <a:bodyPr/>
            <a:lstStyle/>
            <a:p>
              <a:endParaRPr lang="en-US"/>
            </a:p>
          </p:txBody>
        </p:sp>
        <p:sp>
          <p:nvSpPr>
            <p:cNvPr id="67757" name="Line 3245"/>
            <p:cNvSpPr>
              <a:spLocks noChangeShapeType="1"/>
            </p:cNvSpPr>
            <p:nvPr/>
          </p:nvSpPr>
          <p:spPr bwMode="auto">
            <a:xfrm>
              <a:off x="2580" y="3075"/>
              <a:ext cx="1" cy="16"/>
            </a:xfrm>
            <a:prstGeom prst="line">
              <a:avLst/>
            </a:prstGeom>
            <a:noFill/>
            <a:ln w="12700">
              <a:solidFill>
                <a:schemeClr val="tx2"/>
              </a:solidFill>
              <a:round/>
              <a:headEnd/>
              <a:tailEnd/>
            </a:ln>
            <a:effectLst/>
          </p:spPr>
          <p:txBody>
            <a:bodyPr/>
            <a:lstStyle/>
            <a:p>
              <a:endParaRPr lang="en-US"/>
            </a:p>
          </p:txBody>
        </p:sp>
        <p:sp>
          <p:nvSpPr>
            <p:cNvPr id="67758" name="Line 3246"/>
            <p:cNvSpPr>
              <a:spLocks noChangeShapeType="1"/>
            </p:cNvSpPr>
            <p:nvPr/>
          </p:nvSpPr>
          <p:spPr bwMode="auto">
            <a:xfrm>
              <a:off x="2580" y="3123"/>
              <a:ext cx="1" cy="16"/>
            </a:xfrm>
            <a:prstGeom prst="line">
              <a:avLst/>
            </a:prstGeom>
            <a:noFill/>
            <a:ln w="12700">
              <a:solidFill>
                <a:schemeClr val="tx2"/>
              </a:solidFill>
              <a:round/>
              <a:headEnd/>
              <a:tailEnd/>
            </a:ln>
            <a:effectLst/>
          </p:spPr>
          <p:txBody>
            <a:bodyPr/>
            <a:lstStyle/>
            <a:p>
              <a:endParaRPr lang="en-US"/>
            </a:p>
          </p:txBody>
        </p:sp>
        <p:sp>
          <p:nvSpPr>
            <p:cNvPr id="67759" name="Line 3247"/>
            <p:cNvSpPr>
              <a:spLocks noChangeShapeType="1"/>
            </p:cNvSpPr>
            <p:nvPr/>
          </p:nvSpPr>
          <p:spPr bwMode="auto">
            <a:xfrm>
              <a:off x="2580" y="3171"/>
              <a:ext cx="1" cy="16"/>
            </a:xfrm>
            <a:prstGeom prst="line">
              <a:avLst/>
            </a:prstGeom>
            <a:noFill/>
            <a:ln w="12700">
              <a:solidFill>
                <a:schemeClr val="tx2"/>
              </a:solidFill>
              <a:round/>
              <a:headEnd/>
              <a:tailEnd/>
            </a:ln>
            <a:effectLst/>
          </p:spPr>
          <p:txBody>
            <a:bodyPr/>
            <a:lstStyle/>
            <a:p>
              <a:endParaRPr lang="en-US"/>
            </a:p>
          </p:txBody>
        </p:sp>
        <p:sp>
          <p:nvSpPr>
            <p:cNvPr id="67760" name="Line 3248"/>
            <p:cNvSpPr>
              <a:spLocks noChangeShapeType="1"/>
            </p:cNvSpPr>
            <p:nvPr/>
          </p:nvSpPr>
          <p:spPr bwMode="auto">
            <a:xfrm>
              <a:off x="2580" y="3218"/>
              <a:ext cx="1" cy="16"/>
            </a:xfrm>
            <a:prstGeom prst="line">
              <a:avLst/>
            </a:prstGeom>
            <a:noFill/>
            <a:ln w="12700">
              <a:solidFill>
                <a:schemeClr val="tx2"/>
              </a:solidFill>
              <a:round/>
              <a:headEnd/>
              <a:tailEnd/>
            </a:ln>
            <a:effectLst/>
          </p:spPr>
          <p:txBody>
            <a:bodyPr/>
            <a:lstStyle/>
            <a:p>
              <a:endParaRPr lang="en-US"/>
            </a:p>
          </p:txBody>
        </p:sp>
        <p:sp>
          <p:nvSpPr>
            <p:cNvPr id="67761" name="Line 3249"/>
            <p:cNvSpPr>
              <a:spLocks noChangeShapeType="1"/>
            </p:cNvSpPr>
            <p:nvPr/>
          </p:nvSpPr>
          <p:spPr bwMode="auto">
            <a:xfrm>
              <a:off x="2580" y="3266"/>
              <a:ext cx="1" cy="16"/>
            </a:xfrm>
            <a:prstGeom prst="line">
              <a:avLst/>
            </a:prstGeom>
            <a:noFill/>
            <a:ln w="12700">
              <a:solidFill>
                <a:schemeClr val="tx2"/>
              </a:solidFill>
              <a:round/>
              <a:headEnd/>
              <a:tailEnd/>
            </a:ln>
            <a:effectLst/>
          </p:spPr>
          <p:txBody>
            <a:bodyPr/>
            <a:lstStyle/>
            <a:p>
              <a:endParaRPr lang="en-US"/>
            </a:p>
          </p:txBody>
        </p:sp>
        <p:sp>
          <p:nvSpPr>
            <p:cNvPr id="67762" name="Line 3250"/>
            <p:cNvSpPr>
              <a:spLocks noChangeShapeType="1"/>
            </p:cNvSpPr>
            <p:nvPr/>
          </p:nvSpPr>
          <p:spPr bwMode="auto">
            <a:xfrm>
              <a:off x="2580" y="3314"/>
              <a:ext cx="1" cy="16"/>
            </a:xfrm>
            <a:prstGeom prst="line">
              <a:avLst/>
            </a:prstGeom>
            <a:noFill/>
            <a:ln w="12700">
              <a:solidFill>
                <a:schemeClr val="tx2"/>
              </a:solidFill>
              <a:round/>
              <a:headEnd/>
              <a:tailEnd/>
            </a:ln>
            <a:effectLst/>
          </p:spPr>
          <p:txBody>
            <a:bodyPr/>
            <a:lstStyle/>
            <a:p>
              <a:endParaRPr lang="en-US"/>
            </a:p>
          </p:txBody>
        </p:sp>
        <p:sp>
          <p:nvSpPr>
            <p:cNvPr id="67763" name="Line 3251"/>
            <p:cNvSpPr>
              <a:spLocks noChangeShapeType="1"/>
            </p:cNvSpPr>
            <p:nvPr/>
          </p:nvSpPr>
          <p:spPr bwMode="auto">
            <a:xfrm>
              <a:off x="2580" y="3362"/>
              <a:ext cx="1" cy="16"/>
            </a:xfrm>
            <a:prstGeom prst="line">
              <a:avLst/>
            </a:prstGeom>
            <a:noFill/>
            <a:ln w="12700">
              <a:solidFill>
                <a:schemeClr val="tx2"/>
              </a:solidFill>
              <a:round/>
              <a:headEnd/>
              <a:tailEnd/>
            </a:ln>
            <a:effectLst/>
          </p:spPr>
          <p:txBody>
            <a:bodyPr/>
            <a:lstStyle/>
            <a:p>
              <a:endParaRPr lang="en-US"/>
            </a:p>
          </p:txBody>
        </p:sp>
        <p:sp>
          <p:nvSpPr>
            <p:cNvPr id="67764" name="Line 3252"/>
            <p:cNvSpPr>
              <a:spLocks noChangeShapeType="1"/>
            </p:cNvSpPr>
            <p:nvPr/>
          </p:nvSpPr>
          <p:spPr bwMode="auto">
            <a:xfrm>
              <a:off x="2580" y="3410"/>
              <a:ext cx="1" cy="16"/>
            </a:xfrm>
            <a:prstGeom prst="line">
              <a:avLst/>
            </a:prstGeom>
            <a:noFill/>
            <a:ln w="12700">
              <a:solidFill>
                <a:schemeClr val="tx2"/>
              </a:solidFill>
              <a:round/>
              <a:headEnd/>
              <a:tailEnd/>
            </a:ln>
            <a:effectLst/>
          </p:spPr>
          <p:txBody>
            <a:bodyPr/>
            <a:lstStyle/>
            <a:p>
              <a:endParaRPr lang="en-US"/>
            </a:p>
          </p:txBody>
        </p:sp>
        <p:sp>
          <p:nvSpPr>
            <p:cNvPr id="67765" name="Line 3253"/>
            <p:cNvSpPr>
              <a:spLocks noChangeShapeType="1"/>
            </p:cNvSpPr>
            <p:nvPr/>
          </p:nvSpPr>
          <p:spPr bwMode="auto">
            <a:xfrm>
              <a:off x="2580" y="3458"/>
              <a:ext cx="1" cy="16"/>
            </a:xfrm>
            <a:prstGeom prst="line">
              <a:avLst/>
            </a:prstGeom>
            <a:noFill/>
            <a:ln w="12700">
              <a:solidFill>
                <a:schemeClr val="tx2"/>
              </a:solidFill>
              <a:round/>
              <a:headEnd/>
              <a:tailEnd/>
            </a:ln>
            <a:effectLst/>
          </p:spPr>
          <p:txBody>
            <a:bodyPr/>
            <a:lstStyle/>
            <a:p>
              <a:endParaRPr lang="en-US"/>
            </a:p>
          </p:txBody>
        </p:sp>
        <p:sp>
          <p:nvSpPr>
            <p:cNvPr id="67766" name="Line 3254"/>
            <p:cNvSpPr>
              <a:spLocks noChangeShapeType="1"/>
            </p:cNvSpPr>
            <p:nvPr/>
          </p:nvSpPr>
          <p:spPr bwMode="auto">
            <a:xfrm>
              <a:off x="2580" y="3506"/>
              <a:ext cx="1" cy="16"/>
            </a:xfrm>
            <a:prstGeom prst="line">
              <a:avLst/>
            </a:prstGeom>
            <a:noFill/>
            <a:ln w="12700">
              <a:solidFill>
                <a:schemeClr val="tx2"/>
              </a:solidFill>
              <a:round/>
              <a:headEnd/>
              <a:tailEnd/>
            </a:ln>
            <a:effectLst/>
          </p:spPr>
          <p:txBody>
            <a:bodyPr/>
            <a:lstStyle/>
            <a:p>
              <a:endParaRPr lang="en-US"/>
            </a:p>
          </p:txBody>
        </p:sp>
        <p:sp>
          <p:nvSpPr>
            <p:cNvPr id="67767" name="Line 3255"/>
            <p:cNvSpPr>
              <a:spLocks noChangeShapeType="1"/>
            </p:cNvSpPr>
            <p:nvPr/>
          </p:nvSpPr>
          <p:spPr bwMode="auto">
            <a:xfrm>
              <a:off x="2580" y="3554"/>
              <a:ext cx="1" cy="16"/>
            </a:xfrm>
            <a:prstGeom prst="line">
              <a:avLst/>
            </a:prstGeom>
            <a:noFill/>
            <a:ln w="12700">
              <a:solidFill>
                <a:schemeClr val="tx2"/>
              </a:solidFill>
              <a:round/>
              <a:headEnd/>
              <a:tailEnd/>
            </a:ln>
            <a:effectLst/>
          </p:spPr>
          <p:txBody>
            <a:bodyPr/>
            <a:lstStyle/>
            <a:p>
              <a:endParaRPr lang="en-US"/>
            </a:p>
          </p:txBody>
        </p:sp>
        <p:sp>
          <p:nvSpPr>
            <p:cNvPr id="67768" name="Line 3256"/>
            <p:cNvSpPr>
              <a:spLocks noChangeShapeType="1"/>
            </p:cNvSpPr>
            <p:nvPr/>
          </p:nvSpPr>
          <p:spPr bwMode="auto">
            <a:xfrm>
              <a:off x="2620" y="1351"/>
              <a:ext cx="1" cy="16"/>
            </a:xfrm>
            <a:prstGeom prst="line">
              <a:avLst/>
            </a:prstGeom>
            <a:noFill/>
            <a:ln w="12700">
              <a:solidFill>
                <a:schemeClr val="tx2"/>
              </a:solidFill>
              <a:round/>
              <a:headEnd/>
              <a:tailEnd/>
            </a:ln>
            <a:effectLst/>
          </p:spPr>
          <p:txBody>
            <a:bodyPr/>
            <a:lstStyle/>
            <a:p>
              <a:endParaRPr lang="en-US"/>
            </a:p>
          </p:txBody>
        </p:sp>
        <p:sp>
          <p:nvSpPr>
            <p:cNvPr id="67769" name="Line 3257"/>
            <p:cNvSpPr>
              <a:spLocks noChangeShapeType="1"/>
            </p:cNvSpPr>
            <p:nvPr/>
          </p:nvSpPr>
          <p:spPr bwMode="auto">
            <a:xfrm>
              <a:off x="2620" y="1399"/>
              <a:ext cx="1" cy="16"/>
            </a:xfrm>
            <a:prstGeom prst="line">
              <a:avLst/>
            </a:prstGeom>
            <a:noFill/>
            <a:ln w="12700">
              <a:solidFill>
                <a:schemeClr val="tx2"/>
              </a:solidFill>
              <a:round/>
              <a:headEnd/>
              <a:tailEnd/>
            </a:ln>
            <a:effectLst/>
          </p:spPr>
          <p:txBody>
            <a:bodyPr/>
            <a:lstStyle/>
            <a:p>
              <a:endParaRPr lang="en-US"/>
            </a:p>
          </p:txBody>
        </p:sp>
        <p:sp>
          <p:nvSpPr>
            <p:cNvPr id="67770" name="Line 3258"/>
            <p:cNvSpPr>
              <a:spLocks noChangeShapeType="1"/>
            </p:cNvSpPr>
            <p:nvPr/>
          </p:nvSpPr>
          <p:spPr bwMode="auto">
            <a:xfrm>
              <a:off x="2620" y="1447"/>
              <a:ext cx="1" cy="16"/>
            </a:xfrm>
            <a:prstGeom prst="line">
              <a:avLst/>
            </a:prstGeom>
            <a:noFill/>
            <a:ln w="12700">
              <a:solidFill>
                <a:schemeClr val="tx2"/>
              </a:solidFill>
              <a:round/>
              <a:headEnd/>
              <a:tailEnd/>
            </a:ln>
            <a:effectLst/>
          </p:spPr>
          <p:txBody>
            <a:bodyPr/>
            <a:lstStyle/>
            <a:p>
              <a:endParaRPr lang="en-US"/>
            </a:p>
          </p:txBody>
        </p:sp>
        <p:sp>
          <p:nvSpPr>
            <p:cNvPr id="67771" name="Line 3259"/>
            <p:cNvSpPr>
              <a:spLocks noChangeShapeType="1"/>
            </p:cNvSpPr>
            <p:nvPr/>
          </p:nvSpPr>
          <p:spPr bwMode="auto">
            <a:xfrm>
              <a:off x="2620" y="1495"/>
              <a:ext cx="1" cy="16"/>
            </a:xfrm>
            <a:prstGeom prst="line">
              <a:avLst/>
            </a:prstGeom>
            <a:noFill/>
            <a:ln w="12700">
              <a:solidFill>
                <a:schemeClr val="tx2"/>
              </a:solidFill>
              <a:round/>
              <a:headEnd/>
              <a:tailEnd/>
            </a:ln>
            <a:effectLst/>
          </p:spPr>
          <p:txBody>
            <a:bodyPr/>
            <a:lstStyle/>
            <a:p>
              <a:endParaRPr lang="en-US"/>
            </a:p>
          </p:txBody>
        </p:sp>
        <p:sp>
          <p:nvSpPr>
            <p:cNvPr id="67772" name="Line 3260"/>
            <p:cNvSpPr>
              <a:spLocks noChangeShapeType="1"/>
            </p:cNvSpPr>
            <p:nvPr/>
          </p:nvSpPr>
          <p:spPr bwMode="auto">
            <a:xfrm>
              <a:off x="2620" y="1543"/>
              <a:ext cx="1" cy="16"/>
            </a:xfrm>
            <a:prstGeom prst="line">
              <a:avLst/>
            </a:prstGeom>
            <a:noFill/>
            <a:ln w="12700">
              <a:solidFill>
                <a:schemeClr val="tx2"/>
              </a:solidFill>
              <a:round/>
              <a:headEnd/>
              <a:tailEnd/>
            </a:ln>
            <a:effectLst/>
          </p:spPr>
          <p:txBody>
            <a:bodyPr/>
            <a:lstStyle/>
            <a:p>
              <a:endParaRPr lang="en-US"/>
            </a:p>
          </p:txBody>
        </p:sp>
        <p:sp>
          <p:nvSpPr>
            <p:cNvPr id="67773" name="Line 3261"/>
            <p:cNvSpPr>
              <a:spLocks noChangeShapeType="1"/>
            </p:cNvSpPr>
            <p:nvPr/>
          </p:nvSpPr>
          <p:spPr bwMode="auto">
            <a:xfrm>
              <a:off x="2620" y="1591"/>
              <a:ext cx="1" cy="16"/>
            </a:xfrm>
            <a:prstGeom prst="line">
              <a:avLst/>
            </a:prstGeom>
            <a:noFill/>
            <a:ln w="12700">
              <a:solidFill>
                <a:schemeClr val="tx2"/>
              </a:solidFill>
              <a:round/>
              <a:headEnd/>
              <a:tailEnd/>
            </a:ln>
            <a:effectLst/>
          </p:spPr>
          <p:txBody>
            <a:bodyPr/>
            <a:lstStyle/>
            <a:p>
              <a:endParaRPr lang="en-US"/>
            </a:p>
          </p:txBody>
        </p:sp>
        <p:sp>
          <p:nvSpPr>
            <p:cNvPr id="67774" name="Line 3262"/>
            <p:cNvSpPr>
              <a:spLocks noChangeShapeType="1"/>
            </p:cNvSpPr>
            <p:nvPr/>
          </p:nvSpPr>
          <p:spPr bwMode="auto">
            <a:xfrm>
              <a:off x="2620" y="1639"/>
              <a:ext cx="1" cy="16"/>
            </a:xfrm>
            <a:prstGeom prst="line">
              <a:avLst/>
            </a:prstGeom>
            <a:noFill/>
            <a:ln w="12700">
              <a:solidFill>
                <a:schemeClr val="tx2"/>
              </a:solidFill>
              <a:round/>
              <a:headEnd/>
              <a:tailEnd/>
            </a:ln>
            <a:effectLst/>
          </p:spPr>
          <p:txBody>
            <a:bodyPr/>
            <a:lstStyle/>
            <a:p>
              <a:endParaRPr lang="en-US"/>
            </a:p>
          </p:txBody>
        </p:sp>
        <p:sp>
          <p:nvSpPr>
            <p:cNvPr id="67775" name="Line 3263"/>
            <p:cNvSpPr>
              <a:spLocks noChangeShapeType="1"/>
            </p:cNvSpPr>
            <p:nvPr/>
          </p:nvSpPr>
          <p:spPr bwMode="auto">
            <a:xfrm>
              <a:off x="2620" y="1687"/>
              <a:ext cx="1" cy="15"/>
            </a:xfrm>
            <a:prstGeom prst="line">
              <a:avLst/>
            </a:prstGeom>
            <a:noFill/>
            <a:ln w="12700">
              <a:solidFill>
                <a:schemeClr val="tx2"/>
              </a:solidFill>
              <a:round/>
              <a:headEnd/>
              <a:tailEnd/>
            </a:ln>
            <a:effectLst/>
          </p:spPr>
          <p:txBody>
            <a:bodyPr/>
            <a:lstStyle/>
            <a:p>
              <a:endParaRPr lang="en-US"/>
            </a:p>
          </p:txBody>
        </p:sp>
        <p:sp>
          <p:nvSpPr>
            <p:cNvPr id="67776" name="Line 3264"/>
            <p:cNvSpPr>
              <a:spLocks noChangeShapeType="1"/>
            </p:cNvSpPr>
            <p:nvPr/>
          </p:nvSpPr>
          <p:spPr bwMode="auto">
            <a:xfrm>
              <a:off x="2620" y="1734"/>
              <a:ext cx="1" cy="16"/>
            </a:xfrm>
            <a:prstGeom prst="line">
              <a:avLst/>
            </a:prstGeom>
            <a:noFill/>
            <a:ln w="12700">
              <a:solidFill>
                <a:schemeClr val="tx2"/>
              </a:solidFill>
              <a:round/>
              <a:headEnd/>
              <a:tailEnd/>
            </a:ln>
            <a:effectLst/>
          </p:spPr>
          <p:txBody>
            <a:bodyPr/>
            <a:lstStyle/>
            <a:p>
              <a:endParaRPr lang="en-US"/>
            </a:p>
          </p:txBody>
        </p:sp>
        <p:sp>
          <p:nvSpPr>
            <p:cNvPr id="67777" name="Line 3265"/>
            <p:cNvSpPr>
              <a:spLocks noChangeShapeType="1"/>
            </p:cNvSpPr>
            <p:nvPr/>
          </p:nvSpPr>
          <p:spPr bwMode="auto">
            <a:xfrm>
              <a:off x="2620" y="1782"/>
              <a:ext cx="1" cy="16"/>
            </a:xfrm>
            <a:prstGeom prst="line">
              <a:avLst/>
            </a:prstGeom>
            <a:noFill/>
            <a:ln w="12700">
              <a:solidFill>
                <a:schemeClr val="tx2"/>
              </a:solidFill>
              <a:round/>
              <a:headEnd/>
              <a:tailEnd/>
            </a:ln>
            <a:effectLst/>
          </p:spPr>
          <p:txBody>
            <a:bodyPr/>
            <a:lstStyle/>
            <a:p>
              <a:endParaRPr lang="en-US"/>
            </a:p>
          </p:txBody>
        </p:sp>
        <p:sp>
          <p:nvSpPr>
            <p:cNvPr id="67778" name="Line 3266"/>
            <p:cNvSpPr>
              <a:spLocks noChangeShapeType="1"/>
            </p:cNvSpPr>
            <p:nvPr/>
          </p:nvSpPr>
          <p:spPr bwMode="auto">
            <a:xfrm>
              <a:off x="2620" y="1830"/>
              <a:ext cx="1" cy="16"/>
            </a:xfrm>
            <a:prstGeom prst="line">
              <a:avLst/>
            </a:prstGeom>
            <a:noFill/>
            <a:ln w="12700">
              <a:solidFill>
                <a:schemeClr val="tx2"/>
              </a:solidFill>
              <a:round/>
              <a:headEnd/>
              <a:tailEnd/>
            </a:ln>
            <a:effectLst/>
          </p:spPr>
          <p:txBody>
            <a:bodyPr/>
            <a:lstStyle/>
            <a:p>
              <a:endParaRPr lang="en-US"/>
            </a:p>
          </p:txBody>
        </p:sp>
        <p:sp>
          <p:nvSpPr>
            <p:cNvPr id="67779" name="Line 3267"/>
            <p:cNvSpPr>
              <a:spLocks noChangeShapeType="1"/>
            </p:cNvSpPr>
            <p:nvPr/>
          </p:nvSpPr>
          <p:spPr bwMode="auto">
            <a:xfrm>
              <a:off x="2620" y="1878"/>
              <a:ext cx="1" cy="16"/>
            </a:xfrm>
            <a:prstGeom prst="line">
              <a:avLst/>
            </a:prstGeom>
            <a:noFill/>
            <a:ln w="12700">
              <a:solidFill>
                <a:schemeClr val="tx2"/>
              </a:solidFill>
              <a:round/>
              <a:headEnd/>
              <a:tailEnd/>
            </a:ln>
            <a:effectLst/>
          </p:spPr>
          <p:txBody>
            <a:bodyPr/>
            <a:lstStyle/>
            <a:p>
              <a:endParaRPr lang="en-US"/>
            </a:p>
          </p:txBody>
        </p:sp>
        <p:sp>
          <p:nvSpPr>
            <p:cNvPr id="67780" name="Line 3268"/>
            <p:cNvSpPr>
              <a:spLocks noChangeShapeType="1"/>
            </p:cNvSpPr>
            <p:nvPr/>
          </p:nvSpPr>
          <p:spPr bwMode="auto">
            <a:xfrm>
              <a:off x="2620" y="1926"/>
              <a:ext cx="1" cy="16"/>
            </a:xfrm>
            <a:prstGeom prst="line">
              <a:avLst/>
            </a:prstGeom>
            <a:noFill/>
            <a:ln w="12700">
              <a:solidFill>
                <a:schemeClr val="tx2"/>
              </a:solidFill>
              <a:round/>
              <a:headEnd/>
              <a:tailEnd/>
            </a:ln>
            <a:effectLst/>
          </p:spPr>
          <p:txBody>
            <a:bodyPr/>
            <a:lstStyle/>
            <a:p>
              <a:endParaRPr lang="en-US"/>
            </a:p>
          </p:txBody>
        </p:sp>
        <p:sp>
          <p:nvSpPr>
            <p:cNvPr id="67781" name="Line 3269"/>
            <p:cNvSpPr>
              <a:spLocks noChangeShapeType="1"/>
            </p:cNvSpPr>
            <p:nvPr/>
          </p:nvSpPr>
          <p:spPr bwMode="auto">
            <a:xfrm>
              <a:off x="2620" y="1974"/>
              <a:ext cx="1" cy="16"/>
            </a:xfrm>
            <a:prstGeom prst="line">
              <a:avLst/>
            </a:prstGeom>
            <a:noFill/>
            <a:ln w="12700">
              <a:solidFill>
                <a:schemeClr val="tx2"/>
              </a:solidFill>
              <a:round/>
              <a:headEnd/>
              <a:tailEnd/>
            </a:ln>
            <a:effectLst/>
          </p:spPr>
          <p:txBody>
            <a:bodyPr/>
            <a:lstStyle/>
            <a:p>
              <a:endParaRPr lang="en-US"/>
            </a:p>
          </p:txBody>
        </p:sp>
        <p:sp>
          <p:nvSpPr>
            <p:cNvPr id="67782" name="Line 3270"/>
            <p:cNvSpPr>
              <a:spLocks noChangeShapeType="1"/>
            </p:cNvSpPr>
            <p:nvPr/>
          </p:nvSpPr>
          <p:spPr bwMode="auto">
            <a:xfrm>
              <a:off x="2620" y="2022"/>
              <a:ext cx="1" cy="16"/>
            </a:xfrm>
            <a:prstGeom prst="line">
              <a:avLst/>
            </a:prstGeom>
            <a:noFill/>
            <a:ln w="12700">
              <a:solidFill>
                <a:schemeClr val="tx2"/>
              </a:solidFill>
              <a:round/>
              <a:headEnd/>
              <a:tailEnd/>
            </a:ln>
            <a:effectLst/>
          </p:spPr>
          <p:txBody>
            <a:bodyPr/>
            <a:lstStyle/>
            <a:p>
              <a:endParaRPr lang="en-US"/>
            </a:p>
          </p:txBody>
        </p:sp>
        <p:sp>
          <p:nvSpPr>
            <p:cNvPr id="67783" name="Line 3271"/>
            <p:cNvSpPr>
              <a:spLocks noChangeShapeType="1"/>
            </p:cNvSpPr>
            <p:nvPr/>
          </p:nvSpPr>
          <p:spPr bwMode="auto">
            <a:xfrm>
              <a:off x="2620" y="2070"/>
              <a:ext cx="1" cy="15"/>
            </a:xfrm>
            <a:prstGeom prst="line">
              <a:avLst/>
            </a:prstGeom>
            <a:noFill/>
            <a:ln w="12700">
              <a:solidFill>
                <a:schemeClr val="tx2"/>
              </a:solidFill>
              <a:round/>
              <a:headEnd/>
              <a:tailEnd/>
            </a:ln>
            <a:effectLst/>
          </p:spPr>
          <p:txBody>
            <a:bodyPr/>
            <a:lstStyle/>
            <a:p>
              <a:endParaRPr lang="en-US"/>
            </a:p>
          </p:txBody>
        </p:sp>
        <p:sp>
          <p:nvSpPr>
            <p:cNvPr id="67784" name="Line 3272"/>
            <p:cNvSpPr>
              <a:spLocks noChangeShapeType="1"/>
            </p:cNvSpPr>
            <p:nvPr/>
          </p:nvSpPr>
          <p:spPr bwMode="auto">
            <a:xfrm>
              <a:off x="2620" y="2117"/>
              <a:ext cx="1" cy="16"/>
            </a:xfrm>
            <a:prstGeom prst="line">
              <a:avLst/>
            </a:prstGeom>
            <a:noFill/>
            <a:ln w="12700">
              <a:solidFill>
                <a:schemeClr val="tx2"/>
              </a:solidFill>
              <a:round/>
              <a:headEnd/>
              <a:tailEnd/>
            </a:ln>
            <a:effectLst/>
          </p:spPr>
          <p:txBody>
            <a:bodyPr/>
            <a:lstStyle/>
            <a:p>
              <a:endParaRPr lang="en-US"/>
            </a:p>
          </p:txBody>
        </p:sp>
        <p:sp>
          <p:nvSpPr>
            <p:cNvPr id="67785" name="Line 3273"/>
            <p:cNvSpPr>
              <a:spLocks noChangeShapeType="1"/>
            </p:cNvSpPr>
            <p:nvPr/>
          </p:nvSpPr>
          <p:spPr bwMode="auto">
            <a:xfrm>
              <a:off x="2620" y="2165"/>
              <a:ext cx="1" cy="16"/>
            </a:xfrm>
            <a:prstGeom prst="line">
              <a:avLst/>
            </a:prstGeom>
            <a:noFill/>
            <a:ln w="12700">
              <a:solidFill>
                <a:schemeClr val="tx2"/>
              </a:solidFill>
              <a:round/>
              <a:headEnd/>
              <a:tailEnd/>
            </a:ln>
            <a:effectLst/>
          </p:spPr>
          <p:txBody>
            <a:bodyPr/>
            <a:lstStyle/>
            <a:p>
              <a:endParaRPr lang="en-US"/>
            </a:p>
          </p:txBody>
        </p:sp>
        <p:sp>
          <p:nvSpPr>
            <p:cNvPr id="67786" name="Line 3274"/>
            <p:cNvSpPr>
              <a:spLocks noChangeShapeType="1"/>
            </p:cNvSpPr>
            <p:nvPr/>
          </p:nvSpPr>
          <p:spPr bwMode="auto">
            <a:xfrm>
              <a:off x="2620" y="2213"/>
              <a:ext cx="1" cy="16"/>
            </a:xfrm>
            <a:prstGeom prst="line">
              <a:avLst/>
            </a:prstGeom>
            <a:noFill/>
            <a:ln w="12700">
              <a:solidFill>
                <a:schemeClr val="tx2"/>
              </a:solidFill>
              <a:round/>
              <a:headEnd/>
              <a:tailEnd/>
            </a:ln>
            <a:effectLst/>
          </p:spPr>
          <p:txBody>
            <a:bodyPr/>
            <a:lstStyle/>
            <a:p>
              <a:endParaRPr lang="en-US"/>
            </a:p>
          </p:txBody>
        </p:sp>
        <p:sp>
          <p:nvSpPr>
            <p:cNvPr id="67787" name="Line 3275"/>
            <p:cNvSpPr>
              <a:spLocks noChangeShapeType="1"/>
            </p:cNvSpPr>
            <p:nvPr/>
          </p:nvSpPr>
          <p:spPr bwMode="auto">
            <a:xfrm>
              <a:off x="2620" y="2261"/>
              <a:ext cx="1" cy="16"/>
            </a:xfrm>
            <a:prstGeom prst="line">
              <a:avLst/>
            </a:prstGeom>
            <a:noFill/>
            <a:ln w="12700">
              <a:solidFill>
                <a:schemeClr val="tx2"/>
              </a:solidFill>
              <a:round/>
              <a:headEnd/>
              <a:tailEnd/>
            </a:ln>
            <a:effectLst/>
          </p:spPr>
          <p:txBody>
            <a:bodyPr/>
            <a:lstStyle/>
            <a:p>
              <a:endParaRPr lang="en-US"/>
            </a:p>
          </p:txBody>
        </p:sp>
        <p:sp>
          <p:nvSpPr>
            <p:cNvPr id="67788" name="Line 3276"/>
            <p:cNvSpPr>
              <a:spLocks noChangeShapeType="1"/>
            </p:cNvSpPr>
            <p:nvPr/>
          </p:nvSpPr>
          <p:spPr bwMode="auto">
            <a:xfrm>
              <a:off x="2620" y="2309"/>
              <a:ext cx="1" cy="16"/>
            </a:xfrm>
            <a:prstGeom prst="line">
              <a:avLst/>
            </a:prstGeom>
            <a:noFill/>
            <a:ln w="12700">
              <a:solidFill>
                <a:schemeClr val="tx2"/>
              </a:solidFill>
              <a:round/>
              <a:headEnd/>
              <a:tailEnd/>
            </a:ln>
            <a:effectLst/>
          </p:spPr>
          <p:txBody>
            <a:bodyPr/>
            <a:lstStyle/>
            <a:p>
              <a:endParaRPr lang="en-US"/>
            </a:p>
          </p:txBody>
        </p:sp>
        <p:sp>
          <p:nvSpPr>
            <p:cNvPr id="67789" name="Line 3277"/>
            <p:cNvSpPr>
              <a:spLocks noChangeShapeType="1"/>
            </p:cNvSpPr>
            <p:nvPr/>
          </p:nvSpPr>
          <p:spPr bwMode="auto">
            <a:xfrm>
              <a:off x="2620" y="2357"/>
              <a:ext cx="1" cy="16"/>
            </a:xfrm>
            <a:prstGeom prst="line">
              <a:avLst/>
            </a:prstGeom>
            <a:noFill/>
            <a:ln w="12700">
              <a:solidFill>
                <a:schemeClr val="tx2"/>
              </a:solidFill>
              <a:round/>
              <a:headEnd/>
              <a:tailEnd/>
            </a:ln>
            <a:effectLst/>
          </p:spPr>
          <p:txBody>
            <a:bodyPr/>
            <a:lstStyle/>
            <a:p>
              <a:endParaRPr lang="en-US"/>
            </a:p>
          </p:txBody>
        </p:sp>
        <p:sp>
          <p:nvSpPr>
            <p:cNvPr id="67790" name="Line 3278"/>
            <p:cNvSpPr>
              <a:spLocks noChangeShapeType="1"/>
            </p:cNvSpPr>
            <p:nvPr/>
          </p:nvSpPr>
          <p:spPr bwMode="auto">
            <a:xfrm>
              <a:off x="2620" y="2405"/>
              <a:ext cx="1" cy="16"/>
            </a:xfrm>
            <a:prstGeom prst="line">
              <a:avLst/>
            </a:prstGeom>
            <a:noFill/>
            <a:ln w="12700">
              <a:solidFill>
                <a:schemeClr val="tx2"/>
              </a:solidFill>
              <a:round/>
              <a:headEnd/>
              <a:tailEnd/>
            </a:ln>
            <a:effectLst/>
          </p:spPr>
          <p:txBody>
            <a:bodyPr/>
            <a:lstStyle/>
            <a:p>
              <a:endParaRPr lang="en-US"/>
            </a:p>
          </p:txBody>
        </p:sp>
        <p:sp>
          <p:nvSpPr>
            <p:cNvPr id="67791" name="Line 3279"/>
            <p:cNvSpPr>
              <a:spLocks noChangeShapeType="1"/>
            </p:cNvSpPr>
            <p:nvPr/>
          </p:nvSpPr>
          <p:spPr bwMode="auto">
            <a:xfrm>
              <a:off x="2620" y="2452"/>
              <a:ext cx="1" cy="16"/>
            </a:xfrm>
            <a:prstGeom prst="line">
              <a:avLst/>
            </a:prstGeom>
            <a:noFill/>
            <a:ln w="12700">
              <a:solidFill>
                <a:schemeClr val="tx2"/>
              </a:solidFill>
              <a:round/>
              <a:headEnd/>
              <a:tailEnd/>
            </a:ln>
            <a:effectLst/>
          </p:spPr>
          <p:txBody>
            <a:bodyPr/>
            <a:lstStyle/>
            <a:p>
              <a:endParaRPr lang="en-US"/>
            </a:p>
          </p:txBody>
        </p:sp>
        <p:sp>
          <p:nvSpPr>
            <p:cNvPr id="67792" name="Line 3280"/>
            <p:cNvSpPr>
              <a:spLocks noChangeShapeType="1"/>
            </p:cNvSpPr>
            <p:nvPr/>
          </p:nvSpPr>
          <p:spPr bwMode="auto">
            <a:xfrm>
              <a:off x="2620" y="2500"/>
              <a:ext cx="1" cy="16"/>
            </a:xfrm>
            <a:prstGeom prst="line">
              <a:avLst/>
            </a:prstGeom>
            <a:noFill/>
            <a:ln w="12700">
              <a:solidFill>
                <a:schemeClr val="tx2"/>
              </a:solidFill>
              <a:round/>
              <a:headEnd/>
              <a:tailEnd/>
            </a:ln>
            <a:effectLst/>
          </p:spPr>
          <p:txBody>
            <a:bodyPr/>
            <a:lstStyle/>
            <a:p>
              <a:endParaRPr lang="en-US"/>
            </a:p>
          </p:txBody>
        </p:sp>
        <p:sp>
          <p:nvSpPr>
            <p:cNvPr id="67793" name="Line 3281"/>
            <p:cNvSpPr>
              <a:spLocks noChangeShapeType="1"/>
            </p:cNvSpPr>
            <p:nvPr/>
          </p:nvSpPr>
          <p:spPr bwMode="auto">
            <a:xfrm>
              <a:off x="2620" y="2548"/>
              <a:ext cx="1" cy="16"/>
            </a:xfrm>
            <a:prstGeom prst="line">
              <a:avLst/>
            </a:prstGeom>
            <a:noFill/>
            <a:ln w="12700">
              <a:solidFill>
                <a:schemeClr val="tx2"/>
              </a:solidFill>
              <a:round/>
              <a:headEnd/>
              <a:tailEnd/>
            </a:ln>
            <a:effectLst/>
          </p:spPr>
          <p:txBody>
            <a:bodyPr/>
            <a:lstStyle/>
            <a:p>
              <a:endParaRPr lang="en-US"/>
            </a:p>
          </p:txBody>
        </p:sp>
        <p:sp>
          <p:nvSpPr>
            <p:cNvPr id="67794" name="Line 3282"/>
            <p:cNvSpPr>
              <a:spLocks noChangeShapeType="1"/>
            </p:cNvSpPr>
            <p:nvPr/>
          </p:nvSpPr>
          <p:spPr bwMode="auto">
            <a:xfrm>
              <a:off x="2620" y="2596"/>
              <a:ext cx="1" cy="16"/>
            </a:xfrm>
            <a:prstGeom prst="line">
              <a:avLst/>
            </a:prstGeom>
            <a:noFill/>
            <a:ln w="12700">
              <a:solidFill>
                <a:schemeClr val="tx2"/>
              </a:solidFill>
              <a:round/>
              <a:headEnd/>
              <a:tailEnd/>
            </a:ln>
            <a:effectLst/>
          </p:spPr>
          <p:txBody>
            <a:bodyPr/>
            <a:lstStyle/>
            <a:p>
              <a:endParaRPr lang="en-US"/>
            </a:p>
          </p:txBody>
        </p:sp>
        <p:sp>
          <p:nvSpPr>
            <p:cNvPr id="67795" name="Line 3283"/>
            <p:cNvSpPr>
              <a:spLocks noChangeShapeType="1"/>
            </p:cNvSpPr>
            <p:nvPr/>
          </p:nvSpPr>
          <p:spPr bwMode="auto">
            <a:xfrm>
              <a:off x="2620" y="2644"/>
              <a:ext cx="1" cy="16"/>
            </a:xfrm>
            <a:prstGeom prst="line">
              <a:avLst/>
            </a:prstGeom>
            <a:noFill/>
            <a:ln w="12700">
              <a:solidFill>
                <a:schemeClr val="tx2"/>
              </a:solidFill>
              <a:round/>
              <a:headEnd/>
              <a:tailEnd/>
            </a:ln>
            <a:effectLst/>
          </p:spPr>
          <p:txBody>
            <a:bodyPr/>
            <a:lstStyle/>
            <a:p>
              <a:endParaRPr lang="en-US"/>
            </a:p>
          </p:txBody>
        </p:sp>
        <p:sp>
          <p:nvSpPr>
            <p:cNvPr id="67796" name="Line 3284"/>
            <p:cNvSpPr>
              <a:spLocks noChangeShapeType="1"/>
            </p:cNvSpPr>
            <p:nvPr/>
          </p:nvSpPr>
          <p:spPr bwMode="auto">
            <a:xfrm>
              <a:off x="2620" y="2692"/>
              <a:ext cx="1" cy="16"/>
            </a:xfrm>
            <a:prstGeom prst="line">
              <a:avLst/>
            </a:prstGeom>
            <a:noFill/>
            <a:ln w="12700">
              <a:solidFill>
                <a:schemeClr val="tx2"/>
              </a:solidFill>
              <a:round/>
              <a:headEnd/>
              <a:tailEnd/>
            </a:ln>
            <a:effectLst/>
          </p:spPr>
          <p:txBody>
            <a:bodyPr/>
            <a:lstStyle/>
            <a:p>
              <a:endParaRPr lang="en-US"/>
            </a:p>
          </p:txBody>
        </p:sp>
        <p:sp>
          <p:nvSpPr>
            <p:cNvPr id="67797" name="Line 3285"/>
            <p:cNvSpPr>
              <a:spLocks noChangeShapeType="1"/>
            </p:cNvSpPr>
            <p:nvPr/>
          </p:nvSpPr>
          <p:spPr bwMode="auto">
            <a:xfrm>
              <a:off x="2620" y="2740"/>
              <a:ext cx="1" cy="16"/>
            </a:xfrm>
            <a:prstGeom prst="line">
              <a:avLst/>
            </a:prstGeom>
            <a:noFill/>
            <a:ln w="12700">
              <a:solidFill>
                <a:schemeClr val="tx2"/>
              </a:solidFill>
              <a:round/>
              <a:headEnd/>
              <a:tailEnd/>
            </a:ln>
            <a:effectLst/>
          </p:spPr>
          <p:txBody>
            <a:bodyPr/>
            <a:lstStyle/>
            <a:p>
              <a:endParaRPr lang="en-US"/>
            </a:p>
          </p:txBody>
        </p:sp>
        <p:sp>
          <p:nvSpPr>
            <p:cNvPr id="67798" name="Line 3286"/>
            <p:cNvSpPr>
              <a:spLocks noChangeShapeType="1"/>
            </p:cNvSpPr>
            <p:nvPr/>
          </p:nvSpPr>
          <p:spPr bwMode="auto">
            <a:xfrm>
              <a:off x="2620" y="2788"/>
              <a:ext cx="1" cy="16"/>
            </a:xfrm>
            <a:prstGeom prst="line">
              <a:avLst/>
            </a:prstGeom>
            <a:noFill/>
            <a:ln w="12700">
              <a:solidFill>
                <a:schemeClr val="tx2"/>
              </a:solidFill>
              <a:round/>
              <a:headEnd/>
              <a:tailEnd/>
            </a:ln>
            <a:effectLst/>
          </p:spPr>
          <p:txBody>
            <a:bodyPr/>
            <a:lstStyle/>
            <a:p>
              <a:endParaRPr lang="en-US"/>
            </a:p>
          </p:txBody>
        </p:sp>
        <p:sp>
          <p:nvSpPr>
            <p:cNvPr id="67799" name="Line 3287"/>
            <p:cNvSpPr>
              <a:spLocks noChangeShapeType="1"/>
            </p:cNvSpPr>
            <p:nvPr/>
          </p:nvSpPr>
          <p:spPr bwMode="auto">
            <a:xfrm>
              <a:off x="2620" y="2835"/>
              <a:ext cx="1" cy="16"/>
            </a:xfrm>
            <a:prstGeom prst="line">
              <a:avLst/>
            </a:prstGeom>
            <a:noFill/>
            <a:ln w="12700">
              <a:solidFill>
                <a:schemeClr val="tx2"/>
              </a:solidFill>
              <a:round/>
              <a:headEnd/>
              <a:tailEnd/>
            </a:ln>
            <a:effectLst/>
          </p:spPr>
          <p:txBody>
            <a:bodyPr/>
            <a:lstStyle/>
            <a:p>
              <a:endParaRPr lang="en-US"/>
            </a:p>
          </p:txBody>
        </p:sp>
        <p:sp>
          <p:nvSpPr>
            <p:cNvPr id="67800" name="Line 3288"/>
            <p:cNvSpPr>
              <a:spLocks noChangeShapeType="1"/>
            </p:cNvSpPr>
            <p:nvPr/>
          </p:nvSpPr>
          <p:spPr bwMode="auto">
            <a:xfrm>
              <a:off x="2620" y="2883"/>
              <a:ext cx="1" cy="16"/>
            </a:xfrm>
            <a:prstGeom prst="line">
              <a:avLst/>
            </a:prstGeom>
            <a:noFill/>
            <a:ln w="12700">
              <a:solidFill>
                <a:schemeClr val="tx2"/>
              </a:solidFill>
              <a:round/>
              <a:headEnd/>
              <a:tailEnd/>
            </a:ln>
            <a:effectLst/>
          </p:spPr>
          <p:txBody>
            <a:bodyPr/>
            <a:lstStyle/>
            <a:p>
              <a:endParaRPr lang="en-US"/>
            </a:p>
          </p:txBody>
        </p:sp>
        <p:sp>
          <p:nvSpPr>
            <p:cNvPr id="67801" name="Line 3289"/>
            <p:cNvSpPr>
              <a:spLocks noChangeShapeType="1"/>
            </p:cNvSpPr>
            <p:nvPr/>
          </p:nvSpPr>
          <p:spPr bwMode="auto">
            <a:xfrm>
              <a:off x="2620" y="2931"/>
              <a:ext cx="1" cy="16"/>
            </a:xfrm>
            <a:prstGeom prst="line">
              <a:avLst/>
            </a:prstGeom>
            <a:noFill/>
            <a:ln w="12700">
              <a:solidFill>
                <a:schemeClr val="tx2"/>
              </a:solidFill>
              <a:round/>
              <a:headEnd/>
              <a:tailEnd/>
            </a:ln>
            <a:effectLst/>
          </p:spPr>
          <p:txBody>
            <a:bodyPr/>
            <a:lstStyle/>
            <a:p>
              <a:endParaRPr lang="en-US"/>
            </a:p>
          </p:txBody>
        </p:sp>
        <p:sp>
          <p:nvSpPr>
            <p:cNvPr id="67802" name="Line 3290"/>
            <p:cNvSpPr>
              <a:spLocks noChangeShapeType="1"/>
            </p:cNvSpPr>
            <p:nvPr/>
          </p:nvSpPr>
          <p:spPr bwMode="auto">
            <a:xfrm>
              <a:off x="2620" y="2979"/>
              <a:ext cx="1" cy="16"/>
            </a:xfrm>
            <a:prstGeom prst="line">
              <a:avLst/>
            </a:prstGeom>
            <a:noFill/>
            <a:ln w="12700">
              <a:solidFill>
                <a:schemeClr val="tx2"/>
              </a:solidFill>
              <a:round/>
              <a:headEnd/>
              <a:tailEnd/>
            </a:ln>
            <a:effectLst/>
          </p:spPr>
          <p:txBody>
            <a:bodyPr/>
            <a:lstStyle/>
            <a:p>
              <a:endParaRPr lang="en-US"/>
            </a:p>
          </p:txBody>
        </p:sp>
        <p:sp>
          <p:nvSpPr>
            <p:cNvPr id="67803" name="Line 3291"/>
            <p:cNvSpPr>
              <a:spLocks noChangeShapeType="1"/>
            </p:cNvSpPr>
            <p:nvPr/>
          </p:nvSpPr>
          <p:spPr bwMode="auto">
            <a:xfrm>
              <a:off x="2620" y="3027"/>
              <a:ext cx="1" cy="16"/>
            </a:xfrm>
            <a:prstGeom prst="line">
              <a:avLst/>
            </a:prstGeom>
            <a:noFill/>
            <a:ln w="12700">
              <a:solidFill>
                <a:schemeClr val="tx2"/>
              </a:solidFill>
              <a:round/>
              <a:headEnd/>
              <a:tailEnd/>
            </a:ln>
            <a:effectLst/>
          </p:spPr>
          <p:txBody>
            <a:bodyPr/>
            <a:lstStyle/>
            <a:p>
              <a:endParaRPr lang="en-US"/>
            </a:p>
          </p:txBody>
        </p:sp>
        <p:sp>
          <p:nvSpPr>
            <p:cNvPr id="67804" name="Line 3292"/>
            <p:cNvSpPr>
              <a:spLocks noChangeShapeType="1"/>
            </p:cNvSpPr>
            <p:nvPr/>
          </p:nvSpPr>
          <p:spPr bwMode="auto">
            <a:xfrm>
              <a:off x="2620" y="3075"/>
              <a:ext cx="1" cy="16"/>
            </a:xfrm>
            <a:prstGeom prst="line">
              <a:avLst/>
            </a:prstGeom>
            <a:noFill/>
            <a:ln w="12700">
              <a:solidFill>
                <a:schemeClr val="tx2"/>
              </a:solidFill>
              <a:round/>
              <a:headEnd/>
              <a:tailEnd/>
            </a:ln>
            <a:effectLst/>
          </p:spPr>
          <p:txBody>
            <a:bodyPr/>
            <a:lstStyle/>
            <a:p>
              <a:endParaRPr lang="en-US"/>
            </a:p>
          </p:txBody>
        </p:sp>
        <p:sp>
          <p:nvSpPr>
            <p:cNvPr id="67805" name="Line 3293"/>
            <p:cNvSpPr>
              <a:spLocks noChangeShapeType="1"/>
            </p:cNvSpPr>
            <p:nvPr/>
          </p:nvSpPr>
          <p:spPr bwMode="auto">
            <a:xfrm>
              <a:off x="2620" y="3123"/>
              <a:ext cx="1" cy="16"/>
            </a:xfrm>
            <a:prstGeom prst="line">
              <a:avLst/>
            </a:prstGeom>
            <a:noFill/>
            <a:ln w="12700">
              <a:solidFill>
                <a:schemeClr val="tx2"/>
              </a:solidFill>
              <a:round/>
              <a:headEnd/>
              <a:tailEnd/>
            </a:ln>
            <a:effectLst/>
          </p:spPr>
          <p:txBody>
            <a:bodyPr/>
            <a:lstStyle/>
            <a:p>
              <a:endParaRPr lang="en-US"/>
            </a:p>
          </p:txBody>
        </p:sp>
        <p:sp>
          <p:nvSpPr>
            <p:cNvPr id="67806" name="Line 3294"/>
            <p:cNvSpPr>
              <a:spLocks noChangeShapeType="1"/>
            </p:cNvSpPr>
            <p:nvPr/>
          </p:nvSpPr>
          <p:spPr bwMode="auto">
            <a:xfrm>
              <a:off x="2620" y="3171"/>
              <a:ext cx="1" cy="16"/>
            </a:xfrm>
            <a:prstGeom prst="line">
              <a:avLst/>
            </a:prstGeom>
            <a:noFill/>
            <a:ln w="12700">
              <a:solidFill>
                <a:schemeClr val="tx2"/>
              </a:solidFill>
              <a:round/>
              <a:headEnd/>
              <a:tailEnd/>
            </a:ln>
            <a:effectLst/>
          </p:spPr>
          <p:txBody>
            <a:bodyPr/>
            <a:lstStyle/>
            <a:p>
              <a:endParaRPr lang="en-US"/>
            </a:p>
          </p:txBody>
        </p:sp>
        <p:sp>
          <p:nvSpPr>
            <p:cNvPr id="67807" name="Line 3295"/>
            <p:cNvSpPr>
              <a:spLocks noChangeShapeType="1"/>
            </p:cNvSpPr>
            <p:nvPr/>
          </p:nvSpPr>
          <p:spPr bwMode="auto">
            <a:xfrm>
              <a:off x="2620" y="3218"/>
              <a:ext cx="1" cy="16"/>
            </a:xfrm>
            <a:prstGeom prst="line">
              <a:avLst/>
            </a:prstGeom>
            <a:noFill/>
            <a:ln w="12700">
              <a:solidFill>
                <a:schemeClr val="tx2"/>
              </a:solidFill>
              <a:round/>
              <a:headEnd/>
              <a:tailEnd/>
            </a:ln>
            <a:effectLst/>
          </p:spPr>
          <p:txBody>
            <a:bodyPr/>
            <a:lstStyle/>
            <a:p>
              <a:endParaRPr lang="en-US"/>
            </a:p>
          </p:txBody>
        </p:sp>
        <p:sp>
          <p:nvSpPr>
            <p:cNvPr id="67808" name="Line 3296"/>
            <p:cNvSpPr>
              <a:spLocks noChangeShapeType="1"/>
            </p:cNvSpPr>
            <p:nvPr/>
          </p:nvSpPr>
          <p:spPr bwMode="auto">
            <a:xfrm>
              <a:off x="2620" y="3266"/>
              <a:ext cx="1" cy="16"/>
            </a:xfrm>
            <a:prstGeom prst="line">
              <a:avLst/>
            </a:prstGeom>
            <a:noFill/>
            <a:ln w="12700">
              <a:solidFill>
                <a:schemeClr val="tx2"/>
              </a:solidFill>
              <a:round/>
              <a:headEnd/>
              <a:tailEnd/>
            </a:ln>
            <a:effectLst/>
          </p:spPr>
          <p:txBody>
            <a:bodyPr/>
            <a:lstStyle/>
            <a:p>
              <a:endParaRPr lang="en-US"/>
            </a:p>
          </p:txBody>
        </p:sp>
        <p:sp>
          <p:nvSpPr>
            <p:cNvPr id="67809" name="Line 3297"/>
            <p:cNvSpPr>
              <a:spLocks noChangeShapeType="1"/>
            </p:cNvSpPr>
            <p:nvPr/>
          </p:nvSpPr>
          <p:spPr bwMode="auto">
            <a:xfrm>
              <a:off x="2620" y="3314"/>
              <a:ext cx="1" cy="16"/>
            </a:xfrm>
            <a:prstGeom prst="line">
              <a:avLst/>
            </a:prstGeom>
            <a:noFill/>
            <a:ln w="12700">
              <a:solidFill>
                <a:schemeClr val="tx2"/>
              </a:solidFill>
              <a:round/>
              <a:headEnd/>
              <a:tailEnd/>
            </a:ln>
            <a:effectLst/>
          </p:spPr>
          <p:txBody>
            <a:bodyPr/>
            <a:lstStyle/>
            <a:p>
              <a:endParaRPr lang="en-US"/>
            </a:p>
          </p:txBody>
        </p:sp>
        <p:sp>
          <p:nvSpPr>
            <p:cNvPr id="67810" name="Line 3298"/>
            <p:cNvSpPr>
              <a:spLocks noChangeShapeType="1"/>
            </p:cNvSpPr>
            <p:nvPr/>
          </p:nvSpPr>
          <p:spPr bwMode="auto">
            <a:xfrm>
              <a:off x="2620" y="3362"/>
              <a:ext cx="1" cy="16"/>
            </a:xfrm>
            <a:prstGeom prst="line">
              <a:avLst/>
            </a:prstGeom>
            <a:noFill/>
            <a:ln w="12700">
              <a:solidFill>
                <a:schemeClr val="tx2"/>
              </a:solidFill>
              <a:round/>
              <a:headEnd/>
              <a:tailEnd/>
            </a:ln>
            <a:effectLst/>
          </p:spPr>
          <p:txBody>
            <a:bodyPr/>
            <a:lstStyle/>
            <a:p>
              <a:endParaRPr lang="en-US"/>
            </a:p>
          </p:txBody>
        </p:sp>
        <p:sp>
          <p:nvSpPr>
            <p:cNvPr id="67811" name="Line 3299"/>
            <p:cNvSpPr>
              <a:spLocks noChangeShapeType="1"/>
            </p:cNvSpPr>
            <p:nvPr/>
          </p:nvSpPr>
          <p:spPr bwMode="auto">
            <a:xfrm>
              <a:off x="2620" y="3410"/>
              <a:ext cx="1" cy="16"/>
            </a:xfrm>
            <a:prstGeom prst="line">
              <a:avLst/>
            </a:prstGeom>
            <a:noFill/>
            <a:ln w="12700">
              <a:solidFill>
                <a:schemeClr val="tx2"/>
              </a:solidFill>
              <a:round/>
              <a:headEnd/>
              <a:tailEnd/>
            </a:ln>
            <a:effectLst/>
          </p:spPr>
          <p:txBody>
            <a:bodyPr/>
            <a:lstStyle/>
            <a:p>
              <a:endParaRPr lang="en-US"/>
            </a:p>
          </p:txBody>
        </p:sp>
        <p:sp>
          <p:nvSpPr>
            <p:cNvPr id="67812" name="Line 3300"/>
            <p:cNvSpPr>
              <a:spLocks noChangeShapeType="1"/>
            </p:cNvSpPr>
            <p:nvPr/>
          </p:nvSpPr>
          <p:spPr bwMode="auto">
            <a:xfrm>
              <a:off x="2620" y="3458"/>
              <a:ext cx="1" cy="16"/>
            </a:xfrm>
            <a:prstGeom prst="line">
              <a:avLst/>
            </a:prstGeom>
            <a:noFill/>
            <a:ln w="12700">
              <a:solidFill>
                <a:schemeClr val="tx2"/>
              </a:solidFill>
              <a:round/>
              <a:headEnd/>
              <a:tailEnd/>
            </a:ln>
            <a:effectLst/>
          </p:spPr>
          <p:txBody>
            <a:bodyPr/>
            <a:lstStyle/>
            <a:p>
              <a:endParaRPr lang="en-US"/>
            </a:p>
          </p:txBody>
        </p:sp>
        <p:sp>
          <p:nvSpPr>
            <p:cNvPr id="67813" name="Line 3301"/>
            <p:cNvSpPr>
              <a:spLocks noChangeShapeType="1"/>
            </p:cNvSpPr>
            <p:nvPr/>
          </p:nvSpPr>
          <p:spPr bwMode="auto">
            <a:xfrm>
              <a:off x="2620" y="3506"/>
              <a:ext cx="1" cy="16"/>
            </a:xfrm>
            <a:prstGeom prst="line">
              <a:avLst/>
            </a:prstGeom>
            <a:noFill/>
            <a:ln w="12700">
              <a:solidFill>
                <a:schemeClr val="tx2"/>
              </a:solidFill>
              <a:round/>
              <a:headEnd/>
              <a:tailEnd/>
            </a:ln>
            <a:effectLst/>
          </p:spPr>
          <p:txBody>
            <a:bodyPr/>
            <a:lstStyle/>
            <a:p>
              <a:endParaRPr lang="en-US"/>
            </a:p>
          </p:txBody>
        </p:sp>
        <p:sp>
          <p:nvSpPr>
            <p:cNvPr id="67814" name="Line 3302"/>
            <p:cNvSpPr>
              <a:spLocks noChangeShapeType="1"/>
            </p:cNvSpPr>
            <p:nvPr/>
          </p:nvSpPr>
          <p:spPr bwMode="auto">
            <a:xfrm>
              <a:off x="2620" y="3554"/>
              <a:ext cx="1" cy="16"/>
            </a:xfrm>
            <a:prstGeom prst="line">
              <a:avLst/>
            </a:prstGeom>
            <a:noFill/>
            <a:ln w="12700">
              <a:solidFill>
                <a:schemeClr val="tx2"/>
              </a:solidFill>
              <a:round/>
              <a:headEnd/>
              <a:tailEnd/>
            </a:ln>
            <a:effectLst/>
          </p:spPr>
          <p:txBody>
            <a:bodyPr/>
            <a:lstStyle/>
            <a:p>
              <a:endParaRPr lang="en-US"/>
            </a:p>
          </p:txBody>
        </p:sp>
        <p:sp>
          <p:nvSpPr>
            <p:cNvPr id="67815" name="Line 3303"/>
            <p:cNvSpPr>
              <a:spLocks noChangeShapeType="1"/>
            </p:cNvSpPr>
            <p:nvPr/>
          </p:nvSpPr>
          <p:spPr bwMode="auto">
            <a:xfrm>
              <a:off x="2884" y="1351"/>
              <a:ext cx="1" cy="16"/>
            </a:xfrm>
            <a:prstGeom prst="line">
              <a:avLst/>
            </a:prstGeom>
            <a:noFill/>
            <a:ln w="12700">
              <a:solidFill>
                <a:schemeClr val="tx2"/>
              </a:solidFill>
              <a:round/>
              <a:headEnd/>
              <a:tailEnd/>
            </a:ln>
            <a:effectLst/>
          </p:spPr>
          <p:txBody>
            <a:bodyPr/>
            <a:lstStyle/>
            <a:p>
              <a:endParaRPr lang="en-US"/>
            </a:p>
          </p:txBody>
        </p:sp>
        <p:sp>
          <p:nvSpPr>
            <p:cNvPr id="67816" name="Line 3304"/>
            <p:cNvSpPr>
              <a:spLocks noChangeShapeType="1"/>
            </p:cNvSpPr>
            <p:nvPr/>
          </p:nvSpPr>
          <p:spPr bwMode="auto">
            <a:xfrm>
              <a:off x="2884" y="1399"/>
              <a:ext cx="1" cy="16"/>
            </a:xfrm>
            <a:prstGeom prst="line">
              <a:avLst/>
            </a:prstGeom>
            <a:noFill/>
            <a:ln w="12700">
              <a:solidFill>
                <a:schemeClr val="tx2"/>
              </a:solidFill>
              <a:round/>
              <a:headEnd/>
              <a:tailEnd/>
            </a:ln>
            <a:effectLst/>
          </p:spPr>
          <p:txBody>
            <a:bodyPr/>
            <a:lstStyle/>
            <a:p>
              <a:endParaRPr lang="en-US"/>
            </a:p>
          </p:txBody>
        </p:sp>
        <p:sp>
          <p:nvSpPr>
            <p:cNvPr id="67817" name="Line 3305"/>
            <p:cNvSpPr>
              <a:spLocks noChangeShapeType="1"/>
            </p:cNvSpPr>
            <p:nvPr/>
          </p:nvSpPr>
          <p:spPr bwMode="auto">
            <a:xfrm>
              <a:off x="2884" y="1447"/>
              <a:ext cx="1" cy="16"/>
            </a:xfrm>
            <a:prstGeom prst="line">
              <a:avLst/>
            </a:prstGeom>
            <a:noFill/>
            <a:ln w="12700">
              <a:solidFill>
                <a:schemeClr val="tx2"/>
              </a:solidFill>
              <a:round/>
              <a:headEnd/>
              <a:tailEnd/>
            </a:ln>
            <a:effectLst/>
          </p:spPr>
          <p:txBody>
            <a:bodyPr/>
            <a:lstStyle/>
            <a:p>
              <a:endParaRPr lang="en-US"/>
            </a:p>
          </p:txBody>
        </p:sp>
        <p:sp>
          <p:nvSpPr>
            <p:cNvPr id="67818" name="Line 3306"/>
            <p:cNvSpPr>
              <a:spLocks noChangeShapeType="1"/>
            </p:cNvSpPr>
            <p:nvPr/>
          </p:nvSpPr>
          <p:spPr bwMode="auto">
            <a:xfrm>
              <a:off x="2884" y="1495"/>
              <a:ext cx="1" cy="16"/>
            </a:xfrm>
            <a:prstGeom prst="line">
              <a:avLst/>
            </a:prstGeom>
            <a:noFill/>
            <a:ln w="12700">
              <a:solidFill>
                <a:schemeClr val="tx2"/>
              </a:solidFill>
              <a:round/>
              <a:headEnd/>
              <a:tailEnd/>
            </a:ln>
            <a:effectLst/>
          </p:spPr>
          <p:txBody>
            <a:bodyPr/>
            <a:lstStyle/>
            <a:p>
              <a:endParaRPr lang="en-US"/>
            </a:p>
          </p:txBody>
        </p:sp>
        <p:sp>
          <p:nvSpPr>
            <p:cNvPr id="67819" name="Line 3307"/>
            <p:cNvSpPr>
              <a:spLocks noChangeShapeType="1"/>
            </p:cNvSpPr>
            <p:nvPr/>
          </p:nvSpPr>
          <p:spPr bwMode="auto">
            <a:xfrm>
              <a:off x="2884" y="1543"/>
              <a:ext cx="1" cy="16"/>
            </a:xfrm>
            <a:prstGeom prst="line">
              <a:avLst/>
            </a:prstGeom>
            <a:noFill/>
            <a:ln w="12700">
              <a:solidFill>
                <a:schemeClr val="tx2"/>
              </a:solidFill>
              <a:round/>
              <a:headEnd/>
              <a:tailEnd/>
            </a:ln>
            <a:effectLst/>
          </p:spPr>
          <p:txBody>
            <a:bodyPr/>
            <a:lstStyle/>
            <a:p>
              <a:endParaRPr lang="en-US"/>
            </a:p>
          </p:txBody>
        </p:sp>
        <p:sp>
          <p:nvSpPr>
            <p:cNvPr id="67820" name="Line 3308"/>
            <p:cNvSpPr>
              <a:spLocks noChangeShapeType="1"/>
            </p:cNvSpPr>
            <p:nvPr/>
          </p:nvSpPr>
          <p:spPr bwMode="auto">
            <a:xfrm>
              <a:off x="2884" y="1591"/>
              <a:ext cx="1" cy="16"/>
            </a:xfrm>
            <a:prstGeom prst="line">
              <a:avLst/>
            </a:prstGeom>
            <a:noFill/>
            <a:ln w="12700">
              <a:solidFill>
                <a:schemeClr val="tx2"/>
              </a:solidFill>
              <a:round/>
              <a:headEnd/>
              <a:tailEnd/>
            </a:ln>
            <a:effectLst/>
          </p:spPr>
          <p:txBody>
            <a:bodyPr/>
            <a:lstStyle/>
            <a:p>
              <a:endParaRPr lang="en-US"/>
            </a:p>
          </p:txBody>
        </p:sp>
        <p:sp>
          <p:nvSpPr>
            <p:cNvPr id="67821" name="Line 3309"/>
            <p:cNvSpPr>
              <a:spLocks noChangeShapeType="1"/>
            </p:cNvSpPr>
            <p:nvPr/>
          </p:nvSpPr>
          <p:spPr bwMode="auto">
            <a:xfrm>
              <a:off x="2884" y="1639"/>
              <a:ext cx="1" cy="16"/>
            </a:xfrm>
            <a:prstGeom prst="line">
              <a:avLst/>
            </a:prstGeom>
            <a:noFill/>
            <a:ln w="12700">
              <a:solidFill>
                <a:schemeClr val="tx2"/>
              </a:solidFill>
              <a:round/>
              <a:headEnd/>
              <a:tailEnd/>
            </a:ln>
            <a:effectLst/>
          </p:spPr>
          <p:txBody>
            <a:bodyPr/>
            <a:lstStyle/>
            <a:p>
              <a:endParaRPr lang="en-US"/>
            </a:p>
          </p:txBody>
        </p:sp>
        <p:sp>
          <p:nvSpPr>
            <p:cNvPr id="67822" name="Line 3310"/>
            <p:cNvSpPr>
              <a:spLocks noChangeShapeType="1"/>
            </p:cNvSpPr>
            <p:nvPr/>
          </p:nvSpPr>
          <p:spPr bwMode="auto">
            <a:xfrm>
              <a:off x="2884" y="1687"/>
              <a:ext cx="1" cy="15"/>
            </a:xfrm>
            <a:prstGeom prst="line">
              <a:avLst/>
            </a:prstGeom>
            <a:noFill/>
            <a:ln w="12700">
              <a:solidFill>
                <a:schemeClr val="tx2"/>
              </a:solidFill>
              <a:round/>
              <a:headEnd/>
              <a:tailEnd/>
            </a:ln>
            <a:effectLst/>
          </p:spPr>
          <p:txBody>
            <a:bodyPr/>
            <a:lstStyle/>
            <a:p>
              <a:endParaRPr lang="en-US"/>
            </a:p>
          </p:txBody>
        </p:sp>
        <p:sp>
          <p:nvSpPr>
            <p:cNvPr id="67823" name="Line 3311"/>
            <p:cNvSpPr>
              <a:spLocks noChangeShapeType="1"/>
            </p:cNvSpPr>
            <p:nvPr/>
          </p:nvSpPr>
          <p:spPr bwMode="auto">
            <a:xfrm>
              <a:off x="2884" y="1734"/>
              <a:ext cx="1" cy="16"/>
            </a:xfrm>
            <a:prstGeom prst="line">
              <a:avLst/>
            </a:prstGeom>
            <a:noFill/>
            <a:ln w="12700">
              <a:solidFill>
                <a:schemeClr val="tx2"/>
              </a:solidFill>
              <a:round/>
              <a:headEnd/>
              <a:tailEnd/>
            </a:ln>
            <a:effectLst/>
          </p:spPr>
          <p:txBody>
            <a:bodyPr/>
            <a:lstStyle/>
            <a:p>
              <a:endParaRPr lang="en-US"/>
            </a:p>
          </p:txBody>
        </p:sp>
        <p:sp>
          <p:nvSpPr>
            <p:cNvPr id="67824" name="Line 3312"/>
            <p:cNvSpPr>
              <a:spLocks noChangeShapeType="1"/>
            </p:cNvSpPr>
            <p:nvPr/>
          </p:nvSpPr>
          <p:spPr bwMode="auto">
            <a:xfrm>
              <a:off x="2884" y="1782"/>
              <a:ext cx="1" cy="16"/>
            </a:xfrm>
            <a:prstGeom prst="line">
              <a:avLst/>
            </a:prstGeom>
            <a:noFill/>
            <a:ln w="12700">
              <a:solidFill>
                <a:schemeClr val="tx2"/>
              </a:solidFill>
              <a:round/>
              <a:headEnd/>
              <a:tailEnd/>
            </a:ln>
            <a:effectLst/>
          </p:spPr>
          <p:txBody>
            <a:bodyPr/>
            <a:lstStyle/>
            <a:p>
              <a:endParaRPr lang="en-US"/>
            </a:p>
          </p:txBody>
        </p:sp>
        <p:sp>
          <p:nvSpPr>
            <p:cNvPr id="67825" name="Line 3313"/>
            <p:cNvSpPr>
              <a:spLocks noChangeShapeType="1"/>
            </p:cNvSpPr>
            <p:nvPr/>
          </p:nvSpPr>
          <p:spPr bwMode="auto">
            <a:xfrm>
              <a:off x="2884" y="1830"/>
              <a:ext cx="1" cy="16"/>
            </a:xfrm>
            <a:prstGeom prst="line">
              <a:avLst/>
            </a:prstGeom>
            <a:noFill/>
            <a:ln w="12700">
              <a:solidFill>
                <a:schemeClr val="tx2"/>
              </a:solidFill>
              <a:round/>
              <a:headEnd/>
              <a:tailEnd/>
            </a:ln>
            <a:effectLst/>
          </p:spPr>
          <p:txBody>
            <a:bodyPr/>
            <a:lstStyle/>
            <a:p>
              <a:endParaRPr lang="en-US"/>
            </a:p>
          </p:txBody>
        </p:sp>
        <p:sp>
          <p:nvSpPr>
            <p:cNvPr id="67826" name="Line 3314"/>
            <p:cNvSpPr>
              <a:spLocks noChangeShapeType="1"/>
            </p:cNvSpPr>
            <p:nvPr/>
          </p:nvSpPr>
          <p:spPr bwMode="auto">
            <a:xfrm>
              <a:off x="2884" y="1878"/>
              <a:ext cx="1" cy="16"/>
            </a:xfrm>
            <a:prstGeom prst="line">
              <a:avLst/>
            </a:prstGeom>
            <a:noFill/>
            <a:ln w="12700">
              <a:solidFill>
                <a:schemeClr val="tx2"/>
              </a:solidFill>
              <a:round/>
              <a:headEnd/>
              <a:tailEnd/>
            </a:ln>
            <a:effectLst/>
          </p:spPr>
          <p:txBody>
            <a:bodyPr/>
            <a:lstStyle/>
            <a:p>
              <a:endParaRPr lang="en-US"/>
            </a:p>
          </p:txBody>
        </p:sp>
        <p:sp>
          <p:nvSpPr>
            <p:cNvPr id="67827" name="Line 3315"/>
            <p:cNvSpPr>
              <a:spLocks noChangeShapeType="1"/>
            </p:cNvSpPr>
            <p:nvPr/>
          </p:nvSpPr>
          <p:spPr bwMode="auto">
            <a:xfrm>
              <a:off x="2884" y="1926"/>
              <a:ext cx="1" cy="16"/>
            </a:xfrm>
            <a:prstGeom prst="line">
              <a:avLst/>
            </a:prstGeom>
            <a:noFill/>
            <a:ln w="12700">
              <a:solidFill>
                <a:schemeClr val="tx2"/>
              </a:solidFill>
              <a:round/>
              <a:headEnd/>
              <a:tailEnd/>
            </a:ln>
            <a:effectLst/>
          </p:spPr>
          <p:txBody>
            <a:bodyPr/>
            <a:lstStyle/>
            <a:p>
              <a:endParaRPr lang="en-US"/>
            </a:p>
          </p:txBody>
        </p:sp>
        <p:sp>
          <p:nvSpPr>
            <p:cNvPr id="67828" name="Line 3316"/>
            <p:cNvSpPr>
              <a:spLocks noChangeShapeType="1"/>
            </p:cNvSpPr>
            <p:nvPr/>
          </p:nvSpPr>
          <p:spPr bwMode="auto">
            <a:xfrm>
              <a:off x="2884" y="1974"/>
              <a:ext cx="1" cy="16"/>
            </a:xfrm>
            <a:prstGeom prst="line">
              <a:avLst/>
            </a:prstGeom>
            <a:noFill/>
            <a:ln w="12700">
              <a:solidFill>
                <a:schemeClr val="tx2"/>
              </a:solidFill>
              <a:round/>
              <a:headEnd/>
              <a:tailEnd/>
            </a:ln>
            <a:effectLst/>
          </p:spPr>
          <p:txBody>
            <a:bodyPr/>
            <a:lstStyle/>
            <a:p>
              <a:endParaRPr lang="en-US"/>
            </a:p>
          </p:txBody>
        </p:sp>
        <p:sp>
          <p:nvSpPr>
            <p:cNvPr id="67829" name="Line 3317"/>
            <p:cNvSpPr>
              <a:spLocks noChangeShapeType="1"/>
            </p:cNvSpPr>
            <p:nvPr/>
          </p:nvSpPr>
          <p:spPr bwMode="auto">
            <a:xfrm>
              <a:off x="2884" y="2022"/>
              <a:ext cx="1" cy="16"/>
            </a:xfrm>
            <a:prstGeom prst="line">
              <a:avLst/>
            </a:prstGeom>
            <a:noFill/>
            <a:ln w="12700">
              <a:solidFill>
                <a:schemeClr val="tx2"/>
              </a:solidFill>
              <a:round/>
              <a:headEnd/>
              <a:tailEnd/>
            </a:ln>
            <a:effectLst/>
          </p:spPr>
          <p:txBody>
            <a:bodyPr/>
            <a:lstStyle/>
            <a:p>
              <a:endParaRPr lang="en-US"/>
            </a:p>
          </p:txBody>
        </p:sp>
        <p:sp>
          <p:nvSpPr>
            <p:cNvPr id="67830" name="Line 3318"/>
            <p:cNvSpPr>
              <a:spLocks noChangeShapeType="1"/>
            </p:cNvSpPr>
            <p:nvPr/>
          </p:nvSpPr>
          <p:spPr bwMode="auto">
            <a:xfrm>
              <a:off x="2884" y="2070"/>
              <a:ext cx="1" cy="15"/>
            </a:xfrm>
            <a:prstGeom prst="line">
              <a:avLst/>
            </a:prstGeom>
            <a:noFill/>
            <a:ln w="12700">
              <a:solidFill>
                <a:schemeClr val="tx2"/>
              </a:solidFill>
              <a:round/>
              <a:headEnd/>
              <a:tailEnd/>
            </a:ln>
            <a:effectLst/>
          </p:spPr>
          <p:txBody>
            <a:bodyPr/>
            <a:lstStyle/>
            <a:p>
              <a:endParaRPr lang="en-US"/>
            </a:p>
          </p:txBody>
        </p:sp>
        <p:sp>
          <p:nvSpPr>
            <p:cNvPr id="67831" name="Line 3319"/>
            <p:cNvSpPr>
              <a:spLocks noChangeShapeType="1"/>
            </p:cNvSpPr>
            <p:nvPr/>
          </p:nvSpPr>
          <p:spPr bwMode="auto">
            <a:xfrm>
              <a:off x="2884" y="2117"/>
              <a:ext cx="1" cy="16"/>
            </a:xfrm>
            <a:prstGeom prst="line">
              <a:avLst/>
            </a:prstGeom>
            <a:noFill/>
            <a:ln w="12700">
              <a:solidFill>
                <a:schemeClr val="tx2"/>
              </a:solidFill>
              <a:round/>
              <a:headEnd/>
              <a:tailEnd/>
            </a:ln>
            <a:effectLst/>
          </p:spPr>
          <p:txBody>
            <a:bodyPr/>
            <a:lstStyle/>
            <a:p>
              <a:endParaRPr lang="en-US"/>
            </a:p>
          </p:txBody>
        </p:sp>
        <p:sp>
          <p:nvSpPr>
            <p:cNvPr id="67832" name="Line 3320"/>
            <p:cNvSpPr>
              <a:spLocks noChangeShapeType="1"/>
            </p:cNvSpPr>
            <p:nvPr/>
          </p:nvSpPr>
          <p:spPr bwMode="auto">
            <a:xfrm>
              <a:off x="2884" y="2165"/>
              <a:ext cx="1" cy="16"/>
            </a:xfrm>
            <a:prstGeom prst="line">
              <a:avLst/>
            </a:prstGeom>
            <a:noFill/>
            <a:ln w="12700">
              <a:solidFill>
                <a:schemeClr val="tx2"/>
              </a:solidFill>
              <a:round/>
              <a:headEnd/>
              <a:tailEnd/>
            </a:ln>
            <a:effectLst/>
          </p:spPr>
          <p:txBody>
            <a:bodyPr/>
            <a:lstStyle/>
            <a:p>
              <a:endParaRPr lang="en-US"/>
            </a:p>
          </p:txBody>
        </p:sp>
        <p:sp>
          <p:nvSpPr>
            <p:cNvPr id="67833" name="Line 3321"/>
            <p:cNvSpPr>
              <a:spLocks noChangeShapeType="1"/>
            </p:cNvSpPr>
            <p:nvPr/>
          </p:nvSpPr>
          <p:spPr bwMode="auto">
            <a:xfrm>
              <a:off x="2884" y="2213"/>
              <a:ext cx="1" cy="16"/>
            </a:xfrm>
            <a:prstGeom prst="line">
              <a:avLst/>
            </a:prstGeom>
            <a:noFill/>
            <a:ln w="12700">
              <a:solidFill>
                <a:schemeClr val="tx2"/>
              </a:solidFill>
              <a:round/>
              <a:headEnd/>
              <a:tailEnd/>
            </a:ln>
            <a:effectLst/>
          </p:spPr>
          <p:txBody>
            <a:bodyPr/>
            <a:lstStyle/>
            <a:p>
              <a:endParaRPr lang="en-US"/>
            </a:p>
          </p:txBody>
        </p:sp>
        <p:sp>
          <p:nvSpPr>
            <p:cNvPr id="67834" name="Line 3322"/>
            <p:cNvSpPr>
              <a:spLocks noChangeShapeType="1"/>
            </p:cNvSpPr>
            <p:nvPr/>
          </p:nvSpPr>
          <p:spPr bwMode="auto">
            <a:xfrm>
              <a:off x="2884" y="2261"/>
              <a:ext cx="1" cy="16"/>
            </a:xfrm>
            <a:prstGeom prst="line">
              <a:avLst/>
            </a:prstGeom>
            <a:noFill/>
            <a:ln w="12700">
              <a:solidFill>
                <a:schemeClr val="tx2"/>
              </a:solidFill>
              <a:round/>
              <a:headEnd/>
              <a:tailEnd/>
            </a:ln>
            <a:effectLst/>
          </p:spPr>
          <p:txBody>
            <a:bodyPr/>
            <a:lstStyle/>
            <a:p>
              <a:endParaRPr lang="en-US"/>
            </a:p>
          </p:txBody>
        </p:sp>
        <p:sp>
          <p:nvSpPr>
            <p:cNvPr id="67835" name="Line 3323"/>
            <p:cNvSpPr>
              <a:spLocks noChangeShapeType="1"/>
            </p:cNvSpPr>
            <p:nvPr/>
          </p:nvSpPr>
          <p:spPr bwMode="auto">
            <a:xfrm>
              <a:off x="2884" y="2309"/>
              <a:ext cx="1" cy="16"/>
            </a:xfrm>
            <a:prstGeom prst="line">
              <a:avLst/>
            </a:prstGeom>
            <a:noFill/>
            <a:ln w="12700">
              <a:solidFill>
                <a:schemeClr val="tx2"/>
              </a:solidFill>
              <a:round/>
              <a:headEnd/>
              <a:tailEnd/>
            </a:ln>
            <a:effectLst/>
          </p:spPr>
          <p:txBody>
            <a:bodyPr/>
            <a:lstStyle/>
            <a:p>
              <a:endParaRPr lang="en-US"/>
            </a:p>
          </p:txBody>
        </p:sp>
        <p:sp>
          <p:nvSpPr>
            <p:cNvPr id="67836" name="Line 3324"/>
            <p:cNvSpPr>
              <a:spLocks noChangeShapeType="1"/>
            </p:cNvSpPr>
            <p:nvPr/>
          </p:nvSpPr>
          <p:spPr bwMode="auto">
            <a:xfrm>
              <a:off x="2884" y="2357"/>
              <a:ext cx="1" cy="16"/>
            </a:xfrm>
            <a:prstGeom prst="line">
              <a:avLst/>
            </a:prstGeom>
            <a:noFill/>
            <a:ln w="12700">
              <a:solidFill>
                <a:schemeClr val="tx2"/>
              </a:solidFill>
              <a:round/>
              <a:headEnd/>
              <a:tailEnd/>
            </a:ln>
            <a:effectLst/>
          </p:spPr>
          <p:txBody>
            <a:bodyPr/>
            <a:lstStyle/>
            <a:p>
              <a:endParaRPr lang="en-US"/>
            </a:p>
          </p:txBody>
        </p:sp>
        <p:sp>
          <p:nvSpPr>
            <p:cNvPr id="67837" name="Line 3325"/>
            <p:cNvSpPr>
              <a:spLocks noChangeShapeType="1"/>
            </p:cNvSpPr>
            <p:nvPr/>
          </p:nvSpPr>
          <p:spPr bwMode="auto">
            <a:xfrm>
              <a:off x="2884" y="2405"/>
              <a:ext cx="1" cy="16"/>
            </a:xfrm>
            <a:prstGeom prst="line">
              <a:avLst/>
            </a:prstGeom>
            <a:noFill/>
            <a:ln w="12700">
              <a:solidFill>
                <a:schemeClr val="tx2"/>
              </a:solidFill>
              <a:round/>
              <a:headEnd/>
              <a:tailEnd/>
            </a:ln>
            <a:effectLst/>
          </p:spPr>
          <p:txBody>
            <a:bodyPr/>
            <a:lstStyle/>
            <a:p>
              <a:endParaRPr lang="en-US"/>
            </a:p>
          </p:txBody>
        </p:sp>
        <p:sp>
          <p:nvSpPr>
            <p:cNvPr id="67838" name="Line 3326"/>
            <p:cNvSpPr>
              <a:spLocks noChangeShapeType="1"/>
            </p:cNvSpPr>
            <p:nvPr/>
          </p:nvSpPr>
          <p:spPr bwMode="auto">
            <a:xfrm>
              <a:off x="2884" y="2452"/>
              <a:ext cx="1" cy="16"/>
            </a:xfrm>
            <a:prstGeom prst="line">
              <a:avLst/>
            </a:prstGeom>
            <a:noFill/>
            <a:ln w="12700">
              <a:solidFill>
                <a:schemeClr val="tx2"/>
              </a:solidFill>
              <a:round/>
              <a:headEnd/>
              <a:tailEnd/>
            </a:ln>
            <a:effectLst/>
          </p:spPr>
          <p:txBody>
            <a:bodyPr/>
            <a:lstStyle/>
            <a:p>
              <a:endParaRPr lang="en-US"/>
            </a:p>
          </p:txBody>
        </p:sp>
        <p:sp>
          <p:nvSpPr>
            <p:cNvPr id="67839" name="Line 3327"/>
            <p:cNvSpPr>
              <a:spLocks noChangeShapeType="1"/>
            </p:cNvSpPr>
            <p:nvPr/>
          </p:nvSpPr>
          <p:spPr bwMode="auto">
            <a:xfrm>
              <a:off x="2884" y="2500"/>
              <a:ext cx="1" cy="16"/>
            </a:xfrm>
            <a:prstGeom prst="line">
              <a:avLst/>
            </a:prstGeom>
            <a:noFill/>
            <a:ln w="12700">
              <a:solidFill>
                <a:schemeClr val="tx2"/>
              </a:solidFill>
              <a:round/>
              <a:headEnd/>
              <a:tailEnd/>
            </a:ln>
            <a:effectLst/>
          </p:spPr>
          <p:txBody>
            <a:bodyPr/>
            <a:lstStyle/>
            <a:p>
              <a:endParaRPr lang="en-US"/>
            </a:p>
          </p:txBody>
        </p:sp>
        <p:sp>
          <p:nvSpPr>
            <p:cNvPr id="67840" name="Line 3328"/>
            <p:cNvSpPr>
              <a:spLocks noChangeShapeType="1"/>
            </p:cNvSpPr>
            <p:nvPr/>
          </p:nvSpPr>
          <p:spPr bwMode="auto">
            <a:xfrm>
              <a:off x="2884" y="2548"/>
              <a:ext cx="1" cy="16"/>
            </a:xfrm>
            <a:prstGeom prst="line">
              <a:avLst/>
            </a:prstGeom>
            <a:noFill/>
            <a:ln w="12700">
              <a:solidFill>
                <a:schemeClr val="tx2"/>
              </a:solidFill>
              <a:round/>
              <a:headEnd/>
              <a:tailEnd/>
            </a:ln>
            <a:effectLst/>
          </p:spPr>
          <p:txBody>
            <a:bodyPr/>
            <a:lstStyle/>
            <a:p>
              <a:endParaRPr lang="en-US"/>
            </a:p>
          </p:txBody>
        </p:sp>
        <p:sp>
          <p:nvSpPr>
            <p:cNvPr id="67841" name="Line 3329"/>
            <p:cNvSpPr>
              <a:spLocks noChangeShapeType="1"/>
            </p:cNvSpPr>
            <p:nvPr/>
          </p:nvSpPr>
          <p:spPr bwMode="auto">
            <a:xfrm>
              <a:off x="2884" y="2596"/>
              <a:ext cx="1" cy="16"/>
            </a:xfrm>
            <a:prstGeom prst="line">
              <a:avLst/>
            </a:prstGeom>
            <a:noFill/>
            <a:ln w="12700">
              <a:solidFill>
                <a:schemeClr val="tx2"/>
              </a:solidFill>
              <a:round/>
              <a:headEnd/>
              <a:tailEnd/>
            </a:ln>
            <a:effectLst/>
          </p:spPr>
          <p:txBody>
            <a:bodyPr/>
            <a:lstStyle/>
            <a:p>
              <a:endParaRPr lang="en-US"/>
            </a:p>
          </p:txBody>
        </p:sp>
        <p:sp>
          <p:nvSpPr>
            <p:cNvPr id="67842" name="Line 3330"/>
            <p:cNvSpPr>
              <a:spLocks noChangeShapeType="1"/>
            </p:cNvSpPr>
            <p:nvPr/>
          </p:nvSpPr>
          <p:spPr bwMode="auto">
            <a:xfrm>
              <a:off x="2884" y="2644"/>
              <a:ext cx="1" cy="16"/>
            </a:xfrm>
            <a:prstGeom prst="line">
              <a:avLst/>
            </a:prstGeom>
            <a:noFill/>
            <a:ln w="12700">
              <a:solidFill>
                <a:schemeClr val="tx2"/>
              </a:solidFill>
              <a:round/>
              <a:headEnd/>
              <a:tailEnd/>
            </a:ln>
            <a:effectLst/>
          </p:spPr>
          <p:txBody>
            <a:bodyPr/>
            <a:lstStyle/>
            <a:p>
              <a:endParaRPr lang="en-US"/>
            </a:p>
          </p:txBody>
        </p:sp>
        <p:sp>
          <p:nvSpPr>
            <p:cNvPr id="67843" name="Line 3331"/>
            <p:cNvSpPr>
              <a:spLocks noChangeShapeType="1"/>
            </p:cNvSpPr>
            <p:nvPr/>
          </p:nvSpPr>
          <p:spPr bwMode="auto">
            <a:xfrm>
              <a:off x="2884" y="2692"/>
              <a:ext cx="1" cy="16"/>
            </a:xfrm>
            <a:prstGeom prst="line">
              <a:avLst/>
            </a:prstGeom>
            <a:noFill/>
            <a:ln w="12700">
              <a:solidFill>
                <a:schemeClr val="tx2"/>
              </a:solidFill>
              <a:round/>
              <a:headEnd/>
              <a:tailEnd/>
            </a:ln>
            <a:effectLst/>
          </p:spPr>
          <p:txBody>
            <a:bodyPr/>
            <a:lstStyle/>
            <a:p>
              <a:endParaRPr lang="en-US"/>
            </a:p>
          </p:txBody>
        </p:sp>
        <p:sp>
          <p:nvSpPr>
            <p:cNvPr id="67844" name="Line 3332"/>
            <p:cNvSpPr>
              <a:spLocks noChangeShapeType="1"/>
            </p:cNvSpPr>
            <p:nvPr/>
          </p:nvSpPr>
          <p:spPr bwMode="auto">
            <a:xfrm>
              <a:off x="2884" y="2740"/>
              <a:ext cx="1" cy="16"/>
            </a:xfrm>
            <a:prstGeom prst="line">
              <a:avLst/>
            </a:prstGeom>
            <a:noFill/>
            <a:ln w="12700">
              <a:solidFill>
                <a:schemeClr val="tx2"/>
              </a:solidFill>
              <a:round/>
              <a:headEnd/>
              <a:tailEnd/>
            </a:ln>
            <a:effectLst/>
          </p:spPr>
          <p:txBody>
            <a:bodyPr/>
            <a:lstStyle/>
            <a:p>
              <a:endParaRPr lang="en-US"/>
            </a:p>
          </p:txBody>
        </p:sp>
        <p:sp>
          <p:nvSpPr>
            <p:cNvPr id="67845" name="Line 3333"/>
            <p:cNvSpPr>
              <a:spLocks noChangeShapeType="1"/>
            </p:cNvSpPr>
            <p:nvPr/>
          </p:nvSpPr>
          <p:spPr bwMode="auto">
            <a:xfrm>
              <a:off x="2884" y="2788"/>
              <a:ext cx="1" cy="16"/>
            </a:xfrm>
            <a:prstGeom prst="line">
              <a:avLst/>
            </a:prstGeom>
            <a:noFill/>
            <a:ln w="12700">
              <a:solidFill>
                <a:schemeClr val="tx2"/>
              </a:solidFill>
              <a:round/>
              <a:headEnd/>
              <a:tailEnd/>
            </a:ln>
            <a:effectLst/>
          </p:spPr>
          <p:txBody>
            <a:bodyPr/>
            <a:lstStyle/>
            <a:p>
              <a:endParaRPr lang="en-US"/>
            </a:p>
          </p:txBody>
        </p:sp>
        <p:sp>
          <p:nvSpPr>
            <p:cNvPr id="67846" name="Line 3334"/>
            <p:cNvSpPr>
              <a:spLocks noChangeShapeType="1"/>
            </p:cNvSpPr>
            <p:nvPr/>
          </p:nvSpPr>
          <p:spPr bwMode="auto">
            <a:xfrm>
              <a:off x="2884" y="2835"/>
              <a:ext cx="1" cy="16"/>
            </a:xfrm>
            <a:prstGeom prst="line">
              <a:avLst/>
            </a:prstGeom>
            <a:noFill/>
            <a:ln w="12700">
              <a:solidFill>
                <a:schemeClr val="tx2"/>
              </a:solidFill>
              <a:round/>
              <a:headEnd/>
              <a:tailEnd/>
            </a:ln>
            <a:effectLst/>
          </p:spPr>
          <p:txBody>
            <a:bodyPr/>
            <a:lstStyle/>
            <a:p>
              <a:endParaRPr lang="en-US"/>
            </a:p>
          </p:txBody>
        </p:sp>
        <p:sp>
          <p:nvSpPr>
            <p:cNvPr id="67847" name="Line 3335"/>
            <p:cNvSpPr>
              <a:spLocks noChangeShapeType="1"/>
            </p:cNvSpPr>
            <p:nvPr/>
          </p:nvSpPr>
          <p:spPr bwMode="auto">
            <a:xfrm>
              <a:off x="2884" y="2883"/>
              <a:ext cx="1" cy="16"/>
            </a:xfrm>
            <a:prstGeom prst="line">
              <a:avLst/>
            </a:prstGeom>
            <a:noFill/>
            <a:ln w="12700">
              <a:solidFill>
                <a:schemeClr val="tx2"/>
              </a:solidFill>
              <a:round/>
              <a:headEnd/>
              <a:tailEnd/>
            </a:ln>
            <a:effectLst/>
          </p:spPr>
          <p:txBody>
            <a:bodyPr/>
            <a:lstStyle/>
            <a:p>
              <a:endParaRPr lang="en-US"/>
            </a:p>
          </p:txBody>
        </p:sp>
        <p:sp>
          <p:nvSpPr>
            <p:cNvPr id="67848" name="Line 3336"/>
            <p:cNvSpPr>
              <a:spLocks noChangeShapeType="1"/>
            </p:cNvSpPr>
            <p:nvPr/>
          </p:nvSpPr>
          <p:spPr bwMode="auto">
            <a:xfrm>
              <a:off x="2884" y="2931"/>
              <a:ext cx="1" cy="16"/>
            </a:xfrm>
            <a:prstGeom prst="line">
              <a:avLst/>
            </a:prstGeom>
            <a:noFill/>
            <a:ln w="12700">
              <a:solidFill>
                <a:schemeClr val="tx2"/>
              </a:solidFill>
              <a:round/>
              <a:headEnd/>
              <a:tailEnd/>
            </a:ln>
            <a:effectLst/>
          </p:spPr>
          <p:txBody>
            <a:bodyPr/>
            <a:lstStyle/>
            <a:p>
              <a:endParaRPr lang="en-US"/>
            </a:p>
          </p:txBody>
        </p:sp>
        <p:sp>
          <p:nvSpPr>
            <p:cNvPr id="67849" name="Line 3337"/>
            <p:cNvSpPr>
              <a:spLocks noChangeShapeType="1"/>
            </p:cNvSpPr>
            <p:nvPr/>
          </p:nvSpPr>
          <p:spPr bwMode="auto">
            <a:xfrm>
              <a:off x="2884" y="2979"/>
              <a:ext cx="1" cy="16"/>
            </a:xfrm>
            <a:prstGeom prst="line">
              <a:avLst/>
            </a:prstGeom>
            <a:noFill/>
            <a:ln w="12700">
              <a:solidFill>
                <a:schemeClr val="tx2"/>
              </a:solidFill>
              <a:round/>
              <a:headEnd/>
              <a:tailEnd/>
            </a:ln>
            <a:effectLst/>
          </p:spPr>
          <p:txBody>
            <a:bodyPr/>
            <a:lstStyle/>
            <a:p>
              <a:endParaRPr lang="en-US"/>
            </a:p>
          </p:txBody>
        </p:sp>
        <p:sp>
          <p:nvSpPr>
            <p:cNvPr id="67850" name="Line 3338"/>
            <p:cNvSpPr>
              <a:spLocks noChangeShapeType="1"/>
            </p:cNvSpPr>
            <p:nvPr/>
          </p:nvSpPr>
          <p:spPr bwMode="auto">
            <a:xfrm>
              <a:off x="2884" y="3027"/>
              <a:ext cx="1" cy="16"/>
            </a:xfrm>
            <a:prstGeom prst="line">
              <a:avLst/>
            </a:prstGeom>
            <a:noFill/>
            <a:ln w="12700">
              <a:solidFill>
                <a:schemeClr val="tx2"/>
              </a:solidFill>
              <a:round/>
              <a:headEnd/>
              <a:tailEnd/>
            </a:ln>
            <a:effectLst/>
          </p:spPr>
          <p:txBody>
            <a:bodyPr/>
            <a:lstStyle/>
            <a:p>
              <a:endParaRPr lang="en-US"/>
            </a:p>
          </p:txBody>
        </p:sp>
        <p:sp>
          <p:nvSpPr>
            <p:cNvPr id="67851" name="Line 3339"/>
            <p:cNvSpPr>
              <a:spLocks noChangeShapeType="1"/>
            </p:cNvSpPr>
            <p:nvPr/>
          </p:nvSpPr>
          <p:spPr bwMode="auto">
            <a:xfrm>
              <a:off x="2884" y="3075"/>
              <a:ext cx="1" cy="16"/>
            </a:xfrm>
            <a:prstGeom prst="line">
              <a:avLst/>
            </a:prstGeom>
            <a:noFill/>
            <a:ln w="12700">
              <a:solidFill>
                <a:schemeClr val="tx2"/>
              </a:solidFill>
              <a:round/>
              <a:headEnd/>
              <a:tailEnd/>
            </a:ln>
            <a:effectLst/>
          </p:spPr>
          <p:txBody>
            <a:bodyPr/>
            <a:lstStyle/>
            <a:p>
              <a:endParaRPr lang="en-US"/>
            </a:p>
          </p:txBody>
        </p:sp>
        <p:sp>
          <p:nvSpPr>
            <p:cNvPr id="67852" name="Line 3340"/>
            <p:cNvSpPr>
              <a:spLocks noChangeShapeType="1"/>
            </p:cNvSpPr>
            <p:nvPr/>
          </p:nvSpPr>
          <p:spPr bwMode="auto">
            <a:xfrm>
              <a:off x="2884" y="3123"/>
              <a:ext cx="1" cy="16"/>
            </a:xfrm>
            <a:prstGeom prst="line">
              <a:avLst/>
            </a:prstGeom>
            <a:noFill/>
            <a:ln w="12700">
              <a:solidFill>
                <a:schemeClr val="tx2"/>
              </a:solidFill>
              <a:round/>
              <a:headEnd/>
              <a:tailEnd/>
            </a:ln>
            <a:effectLst/>
          </p:spPr>
          <p:txBody>
            <a:bodyPr/>
            <a:lstStyle/>
            <a:p>
              <a:endParaRPr lang="en-US"/>
            </a:p>
          </p:txBody>
        </p:sp>
        <p:sp>
          <p:nvSpPr>
            <p:cNvPr id="67853" name="Line 3341"/>
            <p:cNvSpPr>
              <a:spLocks noChangeShapeType="1"/>
            </p:cNvSpPr>
            <p:nvPr/>
          </p:nvSpPr>
          <p:spPr bwMode="auto">
            <a:xfrm>
              <a:off x="2884" y="3171"/>
              <a:ext cx="1" cy="16"/>
            </a:xfrm>
            <a:prstGeom prst="line">
              <a:avLst/>
            </a:prstGeom>
            <a:noFill/>
            <a:ln w="12700">
              <a:solidFill>
                <a:schemeClr val="tx2"/>
              </a:solidFill>
              <a:round/>
              <a:headEnd/>
              <a:tailEnd/>
            </a:ln>
            <a:effectLst/>
          </p:spPr>
          <p:txBody>
            <a:bodyPr/>
            <a:lstStyle/>
            <a:p>
              <a:endParaRPr lang="en-US"/>
            </a:p>
          </p:txBody>
        </p:sp>
        <p:sp>
          <p:nvSpPr>
            <p:cNvPr id="67854" name="Line 3342"/>
            <p:cNvSpPr>
              <a:spLocks noChangeShapeType="1"/>
            </p:cNvSpPr>
            <p:nvPr/>
          </p:nvSpPr>
          <p:spPr bwMode="auto">
            <a:xfrm>
              <a:off x="2884" y="3218"/>
              <a:ext cx="1" cy="16"/>
            </a:xfrm>
            <a:prstGeom prst="line">
              <a:avLst/>
            </a:prstGeom>
            <a:noFill/>
            <a:ln w="12700">
              <a:solidFill>
                <a:schemeClr val="tx2"/>
              </a:solidFill>
              <a:round/>
              <a:headEnd/>
              <a:tailEnd/>
            </a:ln>
            <a:effectLst/>
          </p:spPr>
          <p:txBody>
            <a:bodyPr/>
            <a:lstStyle/>
            <a:p>
              <a:endParaRPr lang="en-US"/>
            </a:p>
          </p:txBody>
        </p:sp>
        <p:sp>
          <p:nvSpPr>
            <p:cNvPr id="67855" name="Line 3343"/>
            <p:cNvSpPr>
              <a:spLocks noChangeShapeType="1"/>
            </p:cNvSpPr>
            <p:nvPr/>
          </p:nvSpPr>
          <p:spPr bwMode="auto">
            <a:xfrm>
              <a:off x="2884" y="3266"/>
              <a:ext cx="1" cy="16"/>
            </a:xfrm>
            <a:prstGeom prst="line">
              <a:avLst/>
            </a:prstGeom>
            <a:noFill/>
            <a:ln w="12700">
              <a:solidFill>
                <a:schemeClr val="tx2"/>
              </a:solidFill>
              <a:round/>
              <a:headEnd/>
              <a:tailEnd/>
            </a:ln>
            <a:effectLst/>
          </p:spPr>
          <p:txBody>
            <a:bodyPr/>
            <a:lstStyle/>
            <a:p>
              <a:endParaRPr lang="en-US"/>
            </a:p>
          </p:txBody>
        </p:sp>
        <p:sp>
          <p:nvSpPr>
            <p:cNvPr id="67856" name="Line 3344"/>
            <p:cNvSpPr>
              <a:spLocks noChangeShapeType="1"/>
            </p:cNvSpPr>
            <p:nvPr/>
          </p:nvSpPr>
          <p:spPr bwMode="auto">
            <a:xfrm>
              <a:off x="2884" y="3314"/>
              <a:ext cx="1" cy="16"/>
            </a:xfrm>
            <a:prstGeom prst="line">
              <a:avLst/>
            </a:prstGeom>
            <a:noFill/>
            <a:ln w="12700">
              <a:solidFill>
                <a:schemeClr val="tx2"/>
              </a:solidFill>
              <a:round/>
              <a:headEnd/>
              <a:tailEnd/>
            </a:ln>
            <a:effectLst/>
          </p:spPr>
          <p:txBody>
            <a:bodyPr/>
            <a:lstStyle/>
            <a:p>
              <a:endParaRPr lang="en-US"/>
            </a:p>
          </p:txBody>
        </p:sp>
        <p:sp>
          <p:nvSpPr>
            <p:cNvPr id="67857" name="Line 3345"/>
            <p:cNvSpPr>
              <a:spLocks noChangeShapeType="1"/>
            </p:cNvSpPr>
            <p:nvPr/>
          </p:nvSpPr>
          <p:spPr bwMode="auto">
            <a:xfrm>
              <a:off x="2884" y="3362"/>
              <a:ext cx="1" cy="16"/>
            </a:xfrm>
            <a:prstGeom prst="line">
              <a:avLst/>
            </a:prstGeom>
            <a:noFill/>
            <a:ln w="12700">
              <a:solidFill>
                <a:schemeClr val="tx2"/>
              </a:solidFill>
              <a:round/>
              <a:headEnd/>
              <a:tailEnd/>
            </a:ln>
            <a:effectLst/>
          </p:spPr>
          <p:txBody>
            <a:bodyPr/>
            <a:lstStyle/>
            <a:p>
              <a:endParaRPr lang="en-US"/>
            </a:p>
          </p:txBody>
        </p:sp>
        <p:sp>
          <p:nvSpPr>
            <p:cNvPr id="67858" name="Line 3346"/>
            <p:cNvSpPr>
              <a:spLocks noChangeShapeType="1"/>
            </p:cNvSpPr>
            <p:nvPr/>
          </p:nvSpPr>
          <p:spPr bwMode="auto">
            <a:xfrm>
              <a:off x="2884" y="3410"/>
              <a:ext cx="1" cy="16"/>
            </a:xfrm>
            <a:prstGeom prst="line">
              <a:avLst/>
            </a:prstGeom>
            <a:noFill/>
            <a:ln w="12700">
              <a:solidFill>
                <a:schemeClr val="tx2"/>
              </a:solidFill>
              <a:round/>
              <a:headEnd/>
              <a:tailEnd/>
            </a:ln>
            <a:effectLst/>
          </p:spPr>
          <p:txBody>
            <a:bodyPr/>
            <a:lstStyle/>
            <a:p>
              <a:endParaRPr lang="en-US"/>
            </a:p>
          </p:txBody>
        </p:sp>
        <p:sp>
          <p:nvSpPr>
            <p:cNvPr id="67859" name="Line 3347"/>
            <p:cNvSpPr>
              <a:spLocks noChangeShapeType="1"/>
            </p:cNvSpPr>
            <p:nvPr/>
          </p:nvSpPr>
          <p:spPr bwMode="auto">
            <a:xfrm>
              <a:off x="2884" y="3458"/>
              <a:ext cx="1" cy="16"/>
            </a:xfrm>
            <a:prstGeom prst="line">
              <a:avLst/>
            </a:prstGeom>
            <a:noFill/>
            <a:ln w="12700">
              <a:solidFill>
                <a:schemeClr val="tx2"/>
              </a:solidFill>
              <a:round/>
              <a:headEnd/>
              <a:tailEnd/>
            </a:ln>
            <a:effectLst/>
          </p:spPr>
          <p:txBody>
            <a:bodyPr/>
            <a:lstStyle/>
            <a:p>
              <a:endParaRPr lang="en-US"/>
            </a:p>
          </p:txBody>
        </p:sp>
        <p:sp>
          <p:nvSpPr>
            <p:cNvPr id="67860" name="Line 3348"/>
            <p:cNvSpPr>
              <a:spLocks noChangeShapeType="1"/>
            </p:cNvSpPr>
            <p:nvPr/>
          </p:nvSpPr>
          <p:spPr bwMode="auto">
            <a:xfrm>
              <a:off x="2884" y="3506"/>
              <a:ext cx="1" cy="16"/>
            </a:xfrm>
            <a:prstGeom prst="line">
              <a:avLst/>
            </a:prstGeom>
            <a:noFill/>
            <a:ln w="12700">
              <a:solidFill>
                <a:schemeClr val="tx2"/>
              </a:solidFill>
              <a:round/>
              <a:headEnd/>
              <a:tailEnd/>
            </a:ln>
            <a:effectLst/>
          </p:spPr>
          <p:txBody>
            <a:bodyPr/>
            <a:lstStyle/>
            <a:p>
              <a:endParaRPr lang="en-US"/>
            </a:p>
          </p:txBody>
        </p:sp>
        <p:sp>
          <p:nvSpPr>
            <p:cNvPr id="67861" name="Line 3349"/>
            <p:cNvSpPr>
              <a:spLocks noChangeShapeType="1"/>
            </p:cNvSpPr>
            <p:nvPr/>
          </p:nvSpPr>
          <p:spPr bwMode="auto">
            <a:xfrm>
              <a:off x="2884" y="3554"/>
              <a:ext cx="1" cy="16"/>
            </a:xfrm>
            <a:prstGeom prst="line">
              <a:avLst/>
            </a:prstGeom>
            <a:noFill/>
            <a:ln w="12700">
              <a:solidFill>
                <a:schemeClr val="tx2"/>
              </a:solidFill>
              <a:round/>
              <a:headEnd/>
              <a:tailEnd/>
            </a:ln>
            <a:effectLst/>
          </p:spPr>
          <p:txBody>
            <a:bodyPr/>
            <a:lstStyle/>
            <a:p>
              <a:endParaRPr lang="en-US"/>
            </a:p>
          </p:txBody>
        </p:sp>
        <p:sp>
          <p:nvSpPr>
            <p:cNvPr id="67862" name="Line 3350"/>
            <p:cNvSpPr>
              <a:spLocks noChangeShapeType="1"/>
            </p:cNvSpPr>
            <p:nvPr/>
          </p:nvSpPr>
          <p:spPr bwMode="auto">
            <a:xfrm>
              <a:off x="3020" y="1351"/>
              <a:ext cx="1" cy="16"/>
            </a:xfrm>
            <a:prstGeom prst="line">
              <a:avLst/>
            </a:prstGeom>
            <a:noFill/>
            <a:ln w="12700">
              <a:solidFill>
                <a:schemeClr val="tx2"/>
              </a:solidFill>
              <a:round/>
              <a:headEnd/>
              <a:tailEnd/>
            </a:ln>
            <a:effectLst/>
          </p:spPr>
          <p:txBody>
            <a:bodyPr/>
            <a:lstStyle/>
            <a:p>
              <a:endParaRPr lang="en-US"/>
            </a:p>
          </p:txBody>
        </p:sp>
        <p:sp>
          <p:nvSpPr>
            <p:cNvPr id="67863" name="Line 3351"/>
            <p:cNvSpPr>
              <a:spLocks noChangeShapeType="1"/>
            </p:cNvSpPr>
            <p:nvPr/>
          </p:nvSpPr>
          <p:spPr bwMode="auto">
            <a:xfrm>
              <a:off x="3020" y="1399"/>
              <a:ext cx="1" cy="16"/>
            </a:xfrm>
            <a:prstGeom prst="line">
              <a:avLst/>
            </a:prstGeom>
            <a:noFill/>
            <a:ln w="12700">
              <a:solidFill>
                <a:schemeClr val="tx2"/>
              </a:solidFill>
              <a:round/>
              <a:headEnd/>
              <a:tailEnd/>
            </a:ln>
            <a:effectLst/>
          </p:spPr>
          <p:txBody>
            <a:bodyPr/>
            <a:lstStyle/>
            <a:p>
              <a:endParaRPr lang="en-US"/>
            </a:p>
          </p:txBody>
        </p:sp>
        <p:sp>
          <p:nvSpPr>
            <p:cNvPr id="67864" name="Line 3352"/>
            <p:cNvSpPr>
              <a:spLocks noChangeShapeType="1"/>
            </p:cNvSpPr>
            <p:nvPr/>
          </p:nvSpPr>
          <p:spPr bwMode="auto">
            <a:xfrm>
              <a:off x="3020" y="1447"/>
              <a:ext cx="1" cy="16"/>
            </a:xfrm>
            <a:prstGeom prst="line">
              <a:avLst/>
            </a:prstGeom>
            <a:noFill/>
            <a:ln w="12700">
              <a:solidFill>
                <a:schemeClr val="tx2"/>
              </a:solidFill>
              <a:round/>
              <a:headEnd/>
              <a:tailEnd/>
            </a:ln>
            <a:effectLst/>
          </p:spPr>
          <p:txBody>
            <a:bodyPr/>
            <a:lstStyle/>
            <a:p>
              <a:endParaRPr lang="en-US"/>
            </a:p>
          </p:txBody>
        </p:sp>
        <p:sp>
          <p:nvSpPr>
            <p:cNvPr id="67865" name="Line 3353"/>
            <p:cNvSpPr>
              <a:spLocks noChangeShapeType="1"/>
            </p:cNvSpPr>
            <p:nvPr/>
          </p:nvSpPr>
          <p:spPr bwMode="auto">
            <a:xfrm>
              <a:off x="3020" y="1495"/>
              <a:ext cx="1" cy="16"/>
            </a:xfrm>
            <a:prstGeom prst="line">
              <a:avLst/>
            </a:prstGeom>
            <a:noFill/>
            <a:ln w="12700">
              <a:solidFill>
                <a:schemeClr val="tx2"/>
              </a:solidFill>
              <a:round/>
              <a:headEnd/>
              <a:tailEnd/>
            </a:ln>
            <a:effectLst/>
          </p:spPr>
          <p:txBody>
            <a:bodyPr/>
            <a:lstStyle/>
            <a:p>
              <a:endParaRPr lang="en-US"/>
            </a:p>
          </p:txBody>
        </p:sp>
        <p:sp>
          <p:nvSpPr>
            <p:cNvPr id="67866" name="Line 3354"/>
            <p:cNvSpPr>
              <a:spLocks noChangeShapeType="1"/>
            </p:cNvSpPr>
            <p:nvPr/>
          </p:nvSpPr>
          <p:spPr bwMode="auto">
            <a:xfrm>
              <a:off x="3020" y="1543"/>
              <a:ext cx="1" cy="16"/>
            </a:xfrm>
            <a:prstGeom prst="line">
              <a:avLst/>
            </a:prstGeom>
            <a:noFill/>
            <a:ln w="12700">
              <a:solidFill>
                <a:schemeClr val="tx2"/>
              </a:solidFill>
              <a:round/>
              <a:headEnd/>
              <a:tailEnd/>
            </a:ln>
            <a:effectLst/>
          </p:spPr>
          <p:txBody>
            <a:bodyPr/>
            <a:lstStyle/>
            <a:p>
              <a:endParaRPr lang="en-US"/>
            </a:p>
          </p:txBody>
        </p:sp>
        <p:sp>
          <p:nvSpPr>
            <p:cNvPr id="67867" name="Line 3355"/>
            <p:cNvSpPr>
              <a:spLocks noChangeShapeType="1"/>
            </p:cNvSpPr>
            <p:nvPr/>
          </p:nvSpPr>
          <p:spPr bwMode="auto">
            <a:xfrm>
              <a:off x="3020" y="1591"/>
              <a:ext cx="1" cy="16"/>
            </a:xfrm>
            <a:prstGeom prst="line">
              <a:avLst/>
            </a:prstGeom>
            <a:noFill/>
            <a:ln w="12700">
              <a:solidFill>
                <a:schemeClr val="tx2"/>
              </a:solidFill>
              <a:round/>
              <a:headEnd/>
              <a:tailEnd/>
            </a:ln>
            <a:effectLst/>
          </p:spPr>
          <p:txBody>
            <a:bodyPr/>
            <a:lstStyle/>
            <a:p>
              <a:endParaRPr lang="en-US"/>
            </a:p>
          </p:txBody>
        </p:sp>
        <p:sp>
          <p:nvSpPr>
            <p:cNvPr id="67868" name="Line 3356"/>
            <p:cNvSpPr>
              <a:spLocks noChangeShapeType="1"/>
            </p:cNvSpPr>
            <p:nvPr/>
          </p:nvSpPr>
          <p:spPr bwMode="auto">
            <a:xfrm>
              <a:off x="3020" y="1639"/>
              <a:ext cx="1" cy="16"/>
            </a:xfrm>
            <a:prstGeom prst="line">
              <a:avLst/>
            </a:prstGeom>
            <a:noFill/>
            <a:ln w="12700">
              <a:solidFill>
                <a:schemeClr val="tx2"/>
              </a:solidFill>
              <a:round/>
              <a:headEnd/>
              <a:tailEnd/>
            </a:ln>
            <a:effectLst/>
          </p:spPr>
          <p:txBody>
            <a:bodyPr/>
            <a:lstStyle/>
            <a:p>
              <a:endParaRPr lang="en-US"/>
            </a:p>
          </p:txBody>
        </p:sp>
        <p:sp>
          <p:nvSpPr>
            <p:cNvPr id="67869" name="Line 3357"/>
            <p:cNvSpPr>
              <a:spLocks noChangeShapeType="1"/>
            </p:cNvSpPr>
            <p:nvPr/>
          </p:nvSpPr>
          <p:spPr bwMode="auto">
            <a:xfrm>
              <a:off x="3020" y="1687"/>
              <a:ext cx="1" cy="15"/>
            </a:xfrm>
            <a:prstGeom prst="line">
              <a:avLst/>
            </a:prstGeom>
            <a:noFill/>
            <a:ln w="12700">
              <a:solidFill>
                <a:schemeClr val="tx2"/>
              </a:solidFill>
              <a:round/>
              <a:headEnd/>
              <a:tailEnd/>
            </a:ln>
            <a:effectLst/>
          </p:spPr>
          <p:txBody>
            <a:bodyPr/>
            <a:lstStyle/>
            <a:p>
              <a:endParaRPr lang="en-US"/>
            </a:p>
          </p:txBody>
        </p:sp>
        <p:sp>
          <p:nvSpPr>
            <p:cNvPr id="67870" name="Line 3358"/>
            <p:cNvSpPr>
              <a:spLocks noChangeShapeType="1"/>
            </p:cNvSpPr>
            <p:nvPr/>
          </p:nvSpPr>
          <p:spPr bwMode="auto">
            <a:xfrm>
              <a:off x="3020" y="1734"/>
              <a:ext cx="1" cy="16"/>
            </a:xfrm>
            <a:prstGeom prst="line">
              <a:avLst/>
            </a:prstGeom>
            <a:noFill/>
            <a:ln w="12700">
              <a:solidFill>
                <a:schemeClr val="tx2"/>
              </a:solidFill>
              <a:round/>
              <a:headEnd/>
              <a:tailEnd/>
            </a:ln>
            <a:effectLst/>
          </p:spPr>
          <p:txBody>
            <a:bodyPr/>
            <a:lstStyle/>
            <a:p>
              <a:endParaRPr lang="en-US"/>
            </a:p>
          </p:txBody>
        </p:sp>
        <p:sp>
          <p:nvSpPr>
            <p:cNvPr id="67871" name="Line 3359"/>
            <p:cNvSpPr>
              <a:spLocks noChangeShapeType="1"/>
            </p:cNvSpPr>
            <p:nvPr/>
          </p:nvSpPr>
          <p:spPr bwMode="auto">
            <a:xfrm>
              <a:off x="3020" y="1782"/>
              <a:ext cx="1" cy="16"/>
            </a:xfrm>
            <a:prstGeom prst="line">
              <a:avLst/>
            </a:prstGeom>
            <a:noFill/>
            <a:ln w="12700">
              <a:solidFill>
                <a:schemeClr val="tx2"/>
              </a:solidFill>
              <a:round/>
              <a:headEnd/>
              <a:tailEnd/>
            </a:ln>
            <a:effectLst/>
          </p:spPr>
          <p:txBody>
            <a:bodyPr/>
            <a:lstStyle/>
            <a:p>
              <a:endParaRPr lang="en-US"/>
            </a:p>
          </p:txBody>
        </p:sp>
        <p:sp>
          <p:nvSpPr>
            <p:cNvPr id="67872" name="Line 3360"/>
            <p:cNvSpPr>
              <a:spLocks noChangeShapeType="1"/>
            </p:cNvSpPr>
            <p:nvPr/>
          </p:nvSpPr>
          <p:spPr bwMode="auto">
            <a:xfrm>
              <a:off x="3020" y="1830"/>
              <a:ext cx="1" cy="16"/>
            </a:xfrm>
            <a:prstGeom prst="line">
              <a:avLst/>
            </a:prstGeom>
            <a:noFill/>
            <a:ln w="12700">
              <a:solidFill>
                <a:schemeClr val="tx2"/>
              </a:solidFill>
              <a:round/>
              <a:headEnd/>
              <a:tailEnd/>
            </a:ln>
            <a:effectLst/>
          </p:spPr>
          <p:txBody>
            <a:bodyPr/>
            <a:lstStyle/>
            <a:p>
              <a:endParaRPr lang="en-US"/>
            </a:p>
          </p:txBody>
        </p:sp>
        <p:sp>
          <p:nvSpPr>
            <p:cNvPr id="67873" name="Line 3361"/>
            <p:cNvSpPr>
              <a:spLocks noChangeShapeType="1"/>
            </p:cNvSpPr>
            <p:nvPr/>
          </p:nvSpPr>
          <p:spPr bwMode="auto">
            <a:xfrm>
              <a:off x="3020" y="1878"/>
              <a:ext cx="1" cy="16"/>
            </a:xfrm>
            <a:prstGeom prst="line">
              <a:avLst/>
            </a:prstGeom>
            <a:noFill/>
            <a:ln w="12700">
              <a:solidFill>
                <a:schemeClr val="tx2"/>
              </a:solidFill>
              <a:round/>
              <a:headEnd/>
              <a:tailEnd/>
            </a:ln>
            <a:effectLst/>
          </p:spPr>
          <p:txBody>
            <a:bodyPr/>
            <a:lstStyle/>
            <a:p>
              <a:endParaRPr lang="en-US"/>
            </a:p>
          </p:txBody>
        </p:sp>
        <p:sp>
          <p:nvSpPr>
            <p:cNvPr id="67874" name="Line 3362"/>
            <p:cNvSpPr>
              <a:spLocks noChangeShapeType="1"/>
            </p:cNvSpPr>
            <p:nvPr/>
          </p:nvSpPr>
          <p:spPr bwMode="auto">
            <a:xfrm>
              <a:off x="3020" y="1926"/>
              <a:ext cx="1" cy="16"/>
            </a:xfrm>
            <a:prstGeom prst="line">
              <a:avLst/>
            </a:prstGeom>
            <a:noFill/>
            <a:ln w="12700">
              <a:solidFill>
                <a:schemeClr val="tx2"/>
              </a:solidFill>
              <a:round/>
              <a:headEnd/>
              <a:tailEnd/>
            </a:ln>
            <a:effectLst/>
          </p:spPr>
          <p:txBody>
            <a:bodyPr/>
            <a:lstStyle/>
            <a:p>
              <a:endParaRPr lang="en-US"/>
            </a:p>
          </p:txBody>
        </p:sp>
        <p:sp>
          <p:nvSpPr>
            <p:cNvPr id="67875" name="Line 3363"/>
            <p:cNvSpPr>
              <a:spLocks noChangeShapeType="1"/>
            </p:cNvSpPr>
            <p:nvPr/>
          </p:nvSpPr>
          <p:spPr bwMode="auto">
            <a:xfrm>
              <a:off x="3020" y="1974"/>
              <a:ext cx="1" cy="16"/>
            </a:xfrm>
            <a:prstGeom prst="line">
              <a:avLst/>
            </a:prstGeom>
            <a:noFill/>
            <a:ln w="12700">
              <a:solidFill>
                <a:schemeClr val="tx2"/>
              </a:solidFill>
              <a:round/>
              <a:headEnd/>
              <a:tailEnd/>
            </a:ln>
            <a:effectLst/>
          </p:spPr>
          <p:txBody>
            <a:bodyPr/>
            <a:lstStyle/>
            <a:p>
              <a:endParaRPr lang="en-US"/>
            </a:p>
          </p:txBody>
        </p:sp>
        <p:sp>
          <p:nvSpPr>
            <p:cNvPr id="67876" name="Line 3364"/>
            <p:cNvSpPr>
              <a:spLocks noChangeShapeType="1"/>
            </p:cNvSpPr>
            <p:nvPr/>
          </p:nvSpPr>
          <p:spPr bwMode="auto">
            <a:xfrm>
              <a:off x="3020" y="2022"/>
              <a:ext cx="1" cy="16"/>
            </a:xfrm>
            <a:prstGeom prst="line">
              <a:avLst/>
            </a:prstGeom>
            <a:noFill/>
            <a:ln w="12700">
              <a:solidFill>
                <a:schemeClr val="tx2"/>
              </a:solidFill>
              <a:round/>
              <a:headEnd/>
              <a:tailEnd/>
            </a:ln>
            <a:effectLst/>
          </p:spPr>
          <p:txBody>
            <a:bodyPr/>
            <a:lstStyle/>
            <a:p>
              <a:endParaRPr lang="en-US"/>
            </a:p>
          </p:txBody>
        </p:sp>
        <p:sp>
          <p:nvSpPr>
            <p:cNvPr id="67877" name="Line 3365"/>
            <p:cNvSpPr>
              <a:spLocks noChangeShapeType="1"/>
            </p:cNvSpPr>
            <p:nvPr/>
          </p:nvSpPr>
          <p:spPr bwMode="auto">
            <a:xfrm>
              <a:off x="3020" y="2070"/>
              <a:ext cx="1" cy="15"/>
            </a:xfrm>
            <a:prstGeom prst="line">
              <a:avLst/>
            </a:prstGeom>
            <a:noFill/>
            <a:ln w="12700">
              <a:solidFill>
                <a:schemeClr val="tx2"/>
              </a:solidFill>
              <a:round/>
              <a:headEnd/>
              <a:tailEnd/>
            </a:ln>
            <a:effectLst/>
          </p:spPr>
          <p:txBody>
            <a:bodyPr/>
            <a:lstStyle/>
            <a:p>
              <a:endParaRPr lang="en-US"/>
            </a:p>
          </p:txBody>
        </p:sp>
        <p:sp>
          <p:nvSpPr>
            <p:cNvPr id="67878" name="Line 3366"/>
            <p:cNvSpPr>
              <a:spLocks noChangeShapeType="1"/>
            </p:cNvSpPr>
            <p:nvPr/>
          </p:nvSpPr>
          <p:spPr bwMode="auto">
            <a:xfrm>
              <a:off x="3020" y="2117"/>
              <a:ext cx="1" cy="16"/>
            </a:xfrm>
            <a:prstGeom prst="line">
              <a:avLst/>
            </a:prstGeom>
            <a:noFill/>
            <a:ln w="12700">
              <a:solidFill>
                <a:schemeClr val="tx2"/>
              </a:solidFill>
              <a:round/>
              <a:headEnd/>
              <a:tailEnd/>
            </a:ln>
            <a:effectLst/>
          </p:spPr>
          <p:txBody>
            <a:bodyPr/>
            <a:lstStyle/>
            <a:p>
              <a:endParaRPr lang="en-US"/>
            </a:p>
          </p:txBody>
        </p:sp>
        <p:sp>
          <p:nvSpPr>
            <p:cNvPr id="67879" name="Line 3367"/>
            <p:cNvSpPr>
              <a:spLocks noChangeShapeType="1"/>
            </p:cNvSpPr>
            <p:nvPr/>
          </p:nvSpPr>
          <p:spPr bwMode="auto">
            <a:xfrm>
              <a:off x="3020" y="2165"/>
              <a:ext cx="1" cy="16"/>
            </a:xfrm>
            <a:prstGeom prst="line">
              <a:avLst/>
            </a:prstGeom>
            <a:noFill/>
            <a:ln w="12700">
              <a:solidFill>
                <a:schemeClr val="tx2"/>
              </a:solidFill>
              <a:round/>
              <a:headEnd/>
              <a:tailEnd/>
            </a:ln>
            <a:effectLst/>
          </p:spPr>
          <p:txBody>
            <a:bodyPr/>
            <a:lstStyle/>
            <a:p>
              <a:endParaRPr lang="en-US"/>
            </a:p>
          </p:txBody>
        </p:sp>
        <p:sp>
          <p:nvSpPr>
            <p:cNvPr id="67880" name="Line 3368"/>
            <p:cNvSpPr>
              <a:spLocks noChangeShapeType="1"/>
            </p:cNvSpPr>
            <p:nvPr/>
          </p:nvSpPr>
          <p:spPr bwMode="auto">
            <a:xfrm>
              <a:off x="3020" y="2213"/>
              <a:ext cx="1" cy="16"/>
            </a:xfrm>
            <a:prstGeom prst="line">
              <a:avLst/>
            </a:prstGeom>
            <a:noFill/>
            <a:ln w="12700">
              <a:solidFill>
                <a:schemeClr val="tx2"/>
              </a:solidFill>
              <a:round/>
              <a:headEnd/>
              <a:tailEnd/>
            </a:ln>
            <a:effectLst/>
          </p:spPr>
          <p:txBody>
            <a:bodyPr/>
            <a:lstStyle/>
            <a:p>
              <a:endParaRPr lang="en-US"/>
            </a:p>
          </p:txBody>
        </p:sp>
        <p:sp>
          <p:nvSpPr>
            <p:cNvPr id="67881" name="Line 3369"/>
            <p:cNvSpPr>
              <a:spLocks noChangeShapeType="1"/>
            </p:cNvSpPr>
            <p:nvPr/>
          </p:nvSpPr>
          <p:spPr bwMode="auto">
            <a:xfrm>
              <a:off x="3020" y="2261"/>
              <a:ext cx="1" cy="16"/>
            </a:xfrm>
            <a:prstGeom prst="line">
              <a:avLst/>
            </a:prstGeom>
            <a:noFill/>
            <a:ln w="12700">
              <a:solidFill>
                <a:schemeClr val="tx2"/>
              </a:solidFill>
              <a:round/>
              <a:headEnd/>
              <a:tailEnd/>
            </a:ln>
            <a:effectLst/>
          </p:spPr>
          <p:txBody>
            <a:bodyPr/>
            <a:lstStyle/>
            <a:p>
              <a:endParaRPr lang="en-US"/>
            </a:p>
          </p:txBody>
        </p:sp>
        <p:sp>
          <p:nvSpPr>
            <p:cNvPr id="67882" name="Line 3370"/>
            <p:cNvSpPr>
              <a:spLocks noChangeShapeType="1"/>
            </p:cNvSpPr>
            <p:nvPr/>
          </p:nvSpPr>
          <p:spPr bwMode="auto">
            <a:xfrm>
              <a:off x="3020" y="2309"/>
              <a:ext cx="1" cy="16"/>
            </a:xfrm>
            <a:prstGeom prst="line">
              <a:avLst/>
            </a:prstGeom>
            <a:noFill/>
            <a:ln w="12700">
              <a:solidFill>
                <a:schemeClr val="tx2"/>
              </a:solidFill>
              <a:round/>
              <a:headEnd/>
              <a:tailEnd/>
            </a:ln>
            <a:effectLst/>
          </p:spPr>
          <p:txBody>
            <a:bodyPr/>
            <a:lstStyle/>
            <a:p>
              <a:endParaRPr lang="en-US"/>
            </a:p>
          </p:txBody>
        </p:sp>
        <p:sp>
          <p:nvSpPr>
            <p:cNvPr id="67883" name="Line 3371"/>
            <p:cNvSpPr>
              <a:spLocks noChangeShapeType="1"/>
            </p:cNvSpPr>
            <p:nvPr/>
          </p:nvSpPr>
          <p:spPr bwMode="auto">
            <a:xfrm>
              <a:off x="3020" y="2357"/>
              <a:ext cx="1" cy="16"/>
            </a:xfrm>
            <a:prstGeom prst="line">
              <a:avLst/>
            </a:prstGeom>
            <a:noFill/>
            <a:ln w="12700">
              <a:solidFill>
                <a:schemeClr val="tx2"/>
              </a:solidFill>
              <a:round/>
              <a:headEnd/>
              <a:tailEnd/>
            </a:ln>
            <a:effectLst/>
          </p:spPr>
          <p:txBody>
            <a:bodyPr/>
            <a:lstStyle/>
            <a:p>
              <a:endParaRPr lang="en-US"/>
            </a:p>
          </p:txBody>
        </p:sp>
        <p:sp>
          <p:nvSpPr>
            <p:cNvPr id="67884" name="Line 3372"/>
            <p:cNvSpPr>
              <a:spLocks noChangeShapeType="1"/>
            </p:cNvSpPr>
            <p:nvPr/>
          </p:nvSpPr>
          <p:spPr bwMode="auto">
            <a:xfrm>
              <a:off x="3020" y="2405"/>
              <a:ext cx="1" cy="16"/>
            </a:xfrm>
            <a:prstGeom prst="line">
              <a:avLst/>
            </a:prstGeom>
            <a:noFill/>
            <a:ln w="12700">
              <a:solidFill>
                <a:schemeClr val="tx2"/>
              </a:solidFill>
              <a:round/>
              <a:headEnd/>
              <a:tailEnd/>
            </a:ln>
            <a:effectLst/>
          </p:spPr>
          <p:txBody>
            <a:bodyPr/>
            <a:lstStyle/>
            <a:p>
              <a:endParaRPr lang="en-US"/>
            </a:p>
          </p:txBody>
        </p:sp>
        <p:sp>
          <p:nvSpPr>
            <p:cNvPr id="67885" name="Line 3373"/>
            <p:cNvSpPr>
              <a:spLocks noChangeShapeType="1"/>
            </p:cNvSpPr>
            <p:nvPr/>
          </p:nvSpPr>
          <p:spPr bwMode="auto">
            <a:xfrm>
              <a:off x="3020" y="2452"/>
              <a:ext cx="1" cy="16"/>
            </a:xfrm>
            <a:prstGeom prst="line">
              <a:avLst/>
            </a:prstGeom>
            <a:noFill/>
            <a:ln w="12700">
              <a:solidFill>
                <a:schemeClr val="tx2"/>
              </a:solidFill>
              <a:round/>
              <a:headEnd/>
              <a:tailEnd/>
            </a:ln>
            <a:effectLst/>
          </p:spPr>
          <p:txBody>
            <a:bodyPr/>
            <a:lstStyle/>
            <a:p>
              <a:endParaRPr lang="en-US"/>
            </a:p>
          </p:txBody>
        </p:sp>
        <p:sp>
          <p:nvSpPr>
            <p:cNvPr id="67886" name="Line 3374"/>
            <p:cNvSpPr>
              <a:spLocks noChangeShapeType="1"/>
            </p:cNvSpPr>
            <p:nvPr/>
          </p:nvSpPr>
          <p:spPr bwMode="auto">
            <a:xfrm>
              <a:off x="3020" y="2500"/>
              <a:ext cx="1" cy="16"/>
            </a:xfrm>
            <a:prstGeom prst="line">
              <a:avLst/>
            </a:prstGeom>
            <a:noFill/>
            <a:ln w="12700">
              <a:solidFill>
                <a:schemeClr val="tx2"/>
              </a:solidFill>
              <a:round/>
              <a:headEnd/>
              <a:tailEnd/>
            </a:ln>
            <a:effectLst/>
          </p:spPr>
          <p:txBody>
            <a:bodyPr/>
            <a:lstStyle/>
            <a:p>
              <a:endParaRPr lang="en-US"/>
            </a:p>
          </p:txBody>
        </p:sp>
        <p:sp>
          <p:nvSpPr>
            <p:cNvPr id="67887" name="Line 3375"/>
            <p:cNvSpPr>
              <a:spLocks noChangeShapeType="1"/>
            </p:cNvSpPr>
            <p:nvPr/>
          </p:nvSpPr>
          <p:spPr bwMode="auto">
            <a:xfrm>
              <a:off x="3020" y="2548"/>
              <a:ext cx="1" cy="16"/>
            </a:xfrm>
            <a:prstGeom prst="line">
              <a:avLst/>
            </a:prstGeom>
            <a:noFill/>
            <a:ln w="12700">
              <a:solidFill>
                <a:schemeClr val="tx2"/>
              </a:solidFill>
              <a:round/>
              <a:headEnd/>
              <a:tailEnd/>
            </a:ln>
            <a:effectLst/>
          </p:spPr>
          <p:txBody>
            <a:bodyPr/>
            <a:lstStyle/>
            <a:p>
              <a:endParaRPr lang="en-US"/>
            </a:p>
          </p:txBody>
        </p:sp>
        <p:sp>
          <p:nvSpPr>
            <p:cNvPr id="67888" name="Line 3376"/>
            <p:cNvSpPr>
              <a:spLocks noChangeShapeType="1"/>
            </p:cNvSpPr>
            <p:nvPr/>
          </p:nvSpPr>
          <p:spPr bwMode="auto">
            <a:xfrm>
              <a:off x="3020" y="2596"/>
              <a:ext cx="1" cy="16"/>
            </a:xfrm>
            <a:prstGeom prst="line">
              <a:avLst/>
            </a:prstGeom>
            <a:noFill/>
            <a:ln w="12700">
              <a:solidFill>
                <a:schemeClr val="tx2"/>
              </a:solidFill>
              <a:round/>
              <a:headEnd/>
              <a:tailEnd/>
            </a:ln>
            <a:effectLst/>
          </p:spPr>
          <p:txBody>
            <a:bodyPr/>
            <a:lstStyle/>
            <a:p>
              <a:endParaRPr lang="en-US"/>
            </a:p>
          </p:txBody>
        </p:sp>
        <p:sp>
          <p:nvSpPr>
            <p:cNvPr id="67889" name="Line 3377"/>
            <p:cNvSpPr>
              <a:spLocks noChangeShapeType="1"/>
            </p:cNvSpPr>
            <p:nvPr/>
          </p:nvSpPr>
          <p:spPr bwMode="auto">
            <a:xfrm>
              <a:off x="3020" y="2644"/>
              <a:ext cx="1" cy="16"/>
            </a:xfrm>
            <a:prstGeom prst="line">
              <a:avLst/>
            </a:prstGeom>
            <a:noFill/>
            <a:ln w="12700">
              <a:solidFill>
                <a:schemeClr val="tx2"/>
              </a:solidFill>
              <a:round/>
              <a:headEnd/>
              <a:tailEnd/>
            </a:ln>
            <a:effectLst/>
          </p:spPr>
          <p:txBody>
            <a:bodyPr/>
            <a:lstStyle/>
            <a:p>
              <a:endParaRPr lang="en-US"/>
            </a:p>
          </p:txBody>
        </p:sp>
        <p:sp>
          <p:nvSpPr>
            <p:cNvPr id="67890" name="Line 3378"/>
            <p:cNvSpPr>
              <a:spLocks noChangeShapeType="1"/>
            </p:cNvSpPr>
            <p:nvPr/>
          </p:nvSpPr>
          <p:spPr bwMode="auto">
            <a:xfrm>
              <a:off x="3020" y="2692"/>
              <a:ext cx="1" cy="16"/>
            </a:xfrm>
            <a:prstGeom prst="line">
              <a:avLst/>
            </a:prstGeom>
            <a:noFill/>
            <a:ln w="12700">
              <a:solidFill>
                <a:schemeClr val="tx2"/>
              </a:solidFill>
              <a:round/>
              <a:headEnd/>
              <a:tailEnd/>
            </a:ln>
            <a:effectLst/>
          </p:spPr>
          <p:txBody>
            <a:bodyPr/>
            <a:lstStyle/>
            <a:p>
              <a:endParaRPr lang="en-US"/>
            </a:p>
          </p:txBody>
        </p:sp>
        <p:sp>
          <p:nvSpPr>
            <p:cNvPr id="67891" name="Line 3379"/>
            <p:cNvSpPr>
              <a:spLocks noChangeShapeType="1"/>
            </p:cNvSpPr>
            <p:nvPr/>
          </p:nvSpPr>
          <p:spPr bwMode="auto">
            <a:xfrm>
              <a:off x="3020" y="2740"/>
              <a:ext cx="1" cy="16"/>
            </a:xfrm>
            <a:prstGeom prst="line">
              <a:avLst/>
            </a:prstGeom>
            <a:noFill/>
            <a:ln w="12700">
              <a:solidFill>
                <a:schemeClr val="tx2"/>
              </a:solidFill>
              <a:round/>
              <a:headEnd/>
              <a:tailEnd/>
            </a:ln>
            <a:effectLst/>
          </p:spPr>
          <p:txBody>
            <a:bodyPr/>
            <a:lstStyle/>
            <a:p>
              <a:endParaRPr lang="en-US"/>
            </a:p>
          </p:txBody>
        </p:sp>
        <p:sp>
          <p:nvSpPr>
            <p:cNvPr id="67892" name="Line 3380"/>
            <p:cNvSpPr>
              <a:spLocks noChangeShapeType="1"/>
            </p:cNvSpPr>
            <p:nvPr/>
          </p:nvSpPr>
          <p:spPr bwMode="auto">
            <a:xfrm>
              <a:off x="3020" y="2788"/>
              <a:ext cx="1" cy="16"/>
            </a:xfrm>
            <a:prstGeom prst="line">
              <a:avLst/>
            </a:prstGeom>
            <a:noFill/>
            <a:ln w="12700">
              <a:solidFill>
                <a:schemeClr val="tx2"/>
              </a:solidFill>
              <a:round/>
              <a:headEnd/>
              <a:tailEnd/>
            </a:ln>
            <a:effectLst/>
          </p:spPr>
          <p:txBody>
            <a:bodyPr/>
            <a:lstStyle/>
            <a:p>
              <a:endParaRPr lang="en-US"/>
            </a:p>
          </p:txBody>
        </p:sp>
        <p:sp>
          <p:nvSpPr>
            <p:cNvPr id="67893" name="Line 3381"/>
            <p:cNvSpPr>
              <a:spLocks noChangeShapeType="1"/>
            </p:cNvSpPr>
            <p:nvPr/>
          </p:nvSpPr>
          <p:spPr bwMode="auto">
            <a:xfrm>
              <a:off x="3020" y="2835"/>
              <a:ext cx="1" cy="16"/>
            </a:xfrm>
            <a:prstGeom prst="line">
              <a:avLst/>
            </a:prstGeom>
            <a:noFill/>
            <a:ln w="12700">
              <a:solidFill>
                <a:schemeClr val="tx2"/>
              </a:solidFill>
              <a:round/>
              <a:headEnd/>
              <a:tailEnd/>
            </a:ln>
            <a:effectLst/>
          </p:spPr>
          <p:txBody>
            <a:bodyPr/>
            <a:lstStyle/>
            <a:p>
              <a:endParaRPr lang="en-US"/>
            </a:p>
          </p:txBody>
        </p:sp>
        <p:sp>
          <p:nvSpPr>
            <p:cNvPr id="67894" name="Line 3382"/>
            <p:cNvSpPr>
              <a:spLocks noChangeShapeType="1"/>
            </p:cNvSpPr>
            <p:nvPr/>
          </p:nvSpPr>
          <p:spPr bwMode="auto">
            <a:xfrm>
              <a:off x="3020" y="2883"/>
              <a:ext cx="1" cy="16"/>
            </a:xfrm>
            <a:prstGeom prst="line">
              <a:avLst/>
            </a:prstGeom>
            <a:noFill/>
            <a:ln w="12700">
              <a:solidFill>
                <a:schemeClr val="tx2"/>
              </a:solidFill>
              <a:round/>
              <a:headEnd/>
              <a:tailEnd/>
            </a:ln>
            <a:effectLst/>
          </p:spPr>
          <p:txBody>
            <a:bodyPr/>
            <a:lstStyle/>
            <a:p>
              <a:endParaRPr lang="en-US"/>
            </a:p>
          </p:txBody>
        </p:sp>
        <p:sp>
          <p:nvSpPr>
            <p:cNvPr id="67895" name="Line 3383"/>
            <p:cNvSpPr>
              <a:spLocks noChangeShapeType="1"/>
            </p:cNvSpPr>
            <p:nvPr/>
          </p:nvSpPr>
          <p:spPr bwMode="auto">
            <a:xfrm>
              <a:off x="3020" y="2931"/>
              <a:ext cx="1" cy="16"/>
            </a:xfrm>
            <a:prstGeom prst="line">
              <a:avLst/>
            </a:prstGeom>
            <a:noFill/>
            <a:ln w="12700">
              <a:solidFill>
                <a:schemeClr val="tx2"/>
              </a:solidFill>
              <a:round/>
              <a:headEnd/>
              <a:tailEnd/>
            </a:ln>
            <a:effectLst/>
          </p:spPr>
          <p:txBody>
            <a:bodyPr/>
            <a:lstStyle/>
            <a:p>
              <a:endParaRPr lang="en-US"/>
            </a:p>
          </p:txBody>
        </p:sp>
        <p:sp>
          <p:nvSpPr>
            <p:cNvPr id="67896" name="Line 3384"/>
            <p:cNvSpPr>
              <a:spLocks noChangeShapeType="1"/>
            </p:cNvSpPr>
            <p:nvPr/>
          </p:nvSpPr>
          <p:spPr bwMode="auto">
            <a:xfrm>
              <a:off x="3020" y="2979"/>
              <a:ext cx="1" cy="16"/>
            </a:xfrm>
            <a:prstGeom prst="line">
              <a:avLst/>
            </a:prstGeom>
            <a:noFill/>
            <a:ln w="12700">
              <a:solidFill>
                <a:schemeClr val="tx2"/>
              </a:solidFill>
              <a:round/>
              <a:headEnd/>
              <a:tailEnd/>
            </a:ln>
            <a:effectLst/>
          </p:spPr>
          <p:txBody>
            <a:bodyPr/>
            <a:lstStyle/>
            <a:p>
              <a:endParaRPr lang="en-US"/>
            </a:p>
          </p:txBody>
        </p:sp>
        <p:sp>
          <p:nvSpPr>
            <p:cNvPr id="67897" name="Line 3385"/>
            <p:cNvSpPr>
              <a:spLocks noChangeShapeType="1"/>
            </p:cNvSpPr>
            <p:nvPr/>
          </p:nvSpPr>
          <p:spPr bwMode="auto">
            <a:xfrm>
              <a:off x="3020" y="3027"/>
              <a:ext cx="1" cy="16"/>
            </a:xfrm>
            <a:prstGeom prst="line">
              <a:avLst/>
            </a:prstGeom>
            <a:noFill/>
            <a:ln w="12700">
              <a:solidFill>
                <a:schemeClr val="tx2"/>
              </a:solidFill>
              <a:round/>
              <a:headEnd/>
              <a:tailEnd/>
            </a:ln>
            <a:effectLst/>
          </p:spPr>
          <p:txBody>
            <a:bodyPr/>
            <a:lstStyle/>
            <a:p>
              <a:endParaRPr lang="en-US"/>
            </a:p>
          </p:txBody>
        </p:sp>
        <p:sp>
          <p:nvSpPr>
            <p:cNvPr id="67898" name="Line 3386"/>
            <p:cNvSpPr>
              <a:spLocks noChangeShapeType="1"/>
            </p:cNvSpPr>
            <p:nvPr/>
          </p:nvSpPr>
          <p:spPr bwMode="auto">
            <a:xfrm>
              <a:off x="3020" y="3075"/>
              <a:ext cx="1" cy="16"/>
            </a:xfrm>
            <a:prstGeom prst="line">
              <a:avLst/>
            </a:prstGeom>
            <a:noFill/>
            <a:ln w="12700">
              <a:solidFill>
                <a:schemeClr val="tx2"/>
              </a:solidFill>
              <a:round/>
              <a:headEnd/>
              <a:tailEnd/>
            </a:ln>
            <a:effectLst/>
          </p:spPr>
          <p:txBody>
            <a:bodyPr/>
            <a:lstStyle/>
            <a:p>
              <a:endParaRPr lang="en-US"/>
            </a:p>
          </p:txBody>
        </p:sp>
        <p:sp>
          <p:nvSpPr>
            <p:cNvPr id="67899" name="Line 3387"/>
            <p:cNvSpPr>
              <a:spLocks noChangeShapeType="1"/>
            </p:cNvSpPr>
            <p:nvPr/>
          </p:nvSpPr>
          <p:spPr bwMode="auto">
            <a:xfrm>
              <a:off x="3020" y="3123"/>
              <a:ext cx="1" cy="16"/>
            </a:xfrm>
            <a:prstGeom prst="line">
              <a:avLst/>
            </a:prstGeom>
            <a:noFill/>
            <a:ln w="12700">
              <a:solidFill>
                <a:schemeClr val="tx2"/>
              </a:solidFill>
              <a:round/>
              <a:headEnd/>
              <a:tailEnd/>
            </a:ln>
            <a:effectLst/>
          </p:spPr>
          <p:txBody>
            <a:bodyPr/>
            <a:lstStyle/>
            <a:p>
              <a:endParaRPr lang="en-US"/>
            </a:p>
          </p:txBody>
        </p:sp>
        <p:sp>
          <p:nvSpPr>
            <p:cNvPr id="67900" name="Line 3388"/>
            <p:cNvSpPr>
              <a:spLocks noChangeShapeType="1"/>
            </p:cNvSpPr>
            <p:nvPr/>
          </p:nvSpPr>
          <p:spPr bwMode="auto">
            <a:xfrm>
              <a:off x="3020" y="3171"/>
              <a:ext cx="1" cy="16"/>
            </a:xfrm>
            <a:prstGeom prst="line">
              <a:avLst/>
            </a:prstGeom>
            <a:noFill/>
            <a:ln w="12700">
              <a:solidFill>
                <a:schemeClr val="tx2"/>
              </a:solidFill>
              <a:round/>
              <a:headEnd/>
              <a:tailEnd/>
            </a:ln>
            <a:effectLst/>
          </p:spPr>
          <p:txBody>
            <a:bodyPr/>
            <a:lstStyle/>
            <a:p>
              <a:endParaRPr lang="en-US"/>
            </a:p>
          </p:txBody>
        </p:sp>
        <p:sp>
          <p:nvSpPr>
            <p:cNvPr id="67901" name="Line 3389"/>
            <p:cNvSpPr>
              <a:spLocks noChangeShapeType="1"/>
            </p:cNvSpPr>
            <p:nvPr/>
          </p:nvSpPr>
          <p:spPr bwMode="auto">
            <a:xfrm>
              <a:off x="3020" y="3218"/>
              <a:ext cx="1" cy="16"/>
            </a:xfrm>
            <a:prstGeom prst="line">
              <a:avLst/>
            </a:prstGeom>
            <a:noFill/>
            <a:ln w="12700">
              <a:solidFill>
                <a:schemeClr val="tx2"/>
              </a:solidFill>
              <a:round/>
              <a:headEnd/>
              <a:tailEnd/>
            </a:ln>
            <a:effectLst/>
          </p:spPr>
          <p:txBody>
            <a:bodyPr/>
            <a:lstStyle/>
            <a:p>
              <a:endParaRPr lang="en-US"/>
            </a:p>
          </p:txBody>
        </p:sp>
        <p:sp>
          <p:nvSpPr>
            <p:cNvPr id="67902" name="Line 3390"/>
            <p:cNvSpPr>
              <a:spLocks noChangeShapeType="1"/>
            </p:cNvSpPr>
            <p:nvPr/>
          </p:nvSpPr>
          <p:spPr bwMode="auto">
            <a:xfrm>
              <a:off x="3020" y="3266"/>
              <a:ext cx="1" cy="16"/>
            </a:xfrm>
            <a:prstGeom prst="line">
              <a:avLst/>
            </a:prstGeom>
            <a:noFill/>
            <a:ln w="12700">
              <a:solidFill>
                <a:schemeClr val="tx2"/>
              </a:solidFill>
              <a:round/>
              <a:headEnd/>
              <a:tailEnd/>
            </a:ln>
            <a:effectLst/>
          </p:spPr>
          <p:txBody>
            <a:bodyPr/>
            <a:lstStyle/>
            <a:p>
              <a:endParaRPr lang="en-US"/>
            </a:p>
          </p:txBody>
        </p:sp>
        <p:sp>
          <p:nvSpPr>
            <p:cNvPr id="67903" name="Line 3391"/>
            <p:cNvSpPr>
              <a:spLocks noChangeShapeType="1"/>
            </p:cNvSpPr>
            <p:nvPr/>
          </p:nvSpPr>
          <p:spPr bwMode="auto">
            <a:xfrm>
              <a:off x="3020" y="3314"/>
              <a:ext cx="1" cy="16"/>
            </a:xfrm>
            <a:prstGeom prst="line">
              <a:avLst/>
            </a:prstGeom>
            <a:noFill/>
            <a:ln w="12700">
              <a:solidFill>
                <a:schemeClr val="tx2"/>
              </a:solidFill>
              <a:round/>
              <a:headEnd/>
              <a:tailEnd/>
            </a:ln>
            <a:effectLst/>
          </p:spPr>
          <p:txBody>
            <a:bodyPr/>
            <a:lstStyle/>
            <a:p>
              <a:endParaRPr lang="en-US"/>
            </a:p>
          </p:txBody>
        </p:sp>
        <p:sp>
          <p:nvSpPr>
            <p:cNvPr id="67904" name="Line 3392"/>
            <p:cNvSpPr>
              <a:spLocks noChangeShapeType="1"/>
            </p:cNvSpPr>
            <p:nvPr/>
          </p:nvSpPr>
          <p:spPr bwMode="auto">
            <a:xfrm>
              <a:off x="3020" y="3362"/>
              <a:ext cx="1" cy="16"/>
            </a:xfrm>
            <a:prstGeom prst="line">
              <a:avLst/>
            </a:prstGeom>
            <a:noFill/>
            <a:ln w="12700">
              <a:solidFill>
                <a:schemeClr val="tx2"/>
              </a:solidFill>
              <a:round/>
              <a:headEnd/>
              <a:tailEnd/>
            </a:ln>
            <a:effectLst/>
          </p:spPr>
          <p:txBody>
            <a:bodyPr/>
            <a:lstStyle/>
            <a:p>
              <a:endParaRPr lang="en-US"/>
            </a:p>
          </p:txBody>
        </p:sp>
        <p:sp>
          <p:nvSpPr>
            <p:cNvPr id="67905" name="Line 3393"/>
            <p:cNvSpPr>
              <a:spLocks noChangeShapeType="1"/>
            </p:cNvSpPr>
            <p:nvPr/>
          </p:nvSpPr>
          <p:spPr bwMode="auto">
            <a:xfrm>
              <a:off x="3020" y="3410"/>
              <a:ext cx="1" cy="16"/>
            </a:xfrm>
            <a:prstGeom prst="line">
              <a:avLst/>
            </a:prstGeom>
            <a:noFill/>
            <a:ln w="12700">
              <a:solidFill>
                <a:schemeClr val="tx2"/>
              </a:solidFill>
              <a:round/>
              <a:headEnd/>
              <a:tailEnd/>
            </a:ln>
            <a:effectLst/>
          </p:spPr>
          <p:txBody>
            <a:bodyPr/>
            <a:lstStyle/>
            <a:p>
              <a:endParaRPr lang="en-US"/>
            </a:p>
          </p:txBody>
        </p:sp>
        <p:sp>
          <p:nvSpPr>
            <p:cNvPr id="67906" name="Line 3394"/>
            <p:cNvSpPr>
              <a:spLocks noChangeShapeType="1"/>
            </p:cNvSpPr>
            <p:nvPr/>
          </p:nvSpPr>
          <p:spPr bwMode="auto">
            <a:xfrm>
              <a:off x="3020" y="3458"/>
              <a:ext cx="1" cy="16"/>
            </a:xfrm>
            <a:prstGeom prst="line">
              <a:avLst/>
            </a:prstGeom>
            <a:noFill/>
            <a:ln w="12700">
              <a:solidFill>
                <a:schemeClr val="tx2"/>
              </a:solidFill>
              <a:round/>
              <a:headEnd/>
              <a:tailEnd/>
            </a:ln>
            <a:effectLst/>
          </p:spPr>
          <p:txBody>
            <a:bodyPr/>
            <a:lstStyle/>
            <a:p>
              <a:endParaRPr lang="en-US"/>
            </a:p>
          </p:txBody>
        </p:sp>
        <p:sp>
          <p:nvSpPr>
            <p:cNvPr id="67907" name="Line 3395"/>
            <p:cNvSpPr>
              <a:spLocks noChangeShapeType="1"/>
            </p:cNvSpPr>
            <p:nvPr/>
          </p:nvSpPr>
          <p:spPr bwMode="auto">
            <a:xfrm>
              <a:off x="3020" y="3506"/>
              <a:ext cx="1" cy="16"/>
            </a:xfrm>
            <a:prstGeom prst="line">
              <a:avLst/>
            </a:prstGeom>
            <a:noFill/>
            <a:ln w="12700">
              <a:solidFill>
                <a:schemeClr val="tx2"/>
              </a:solidFill>
              <a:round/>
              <a:headEnd/>
              <a:tailEnd/>
            </a:ln>
            <a:effectLst/>
          </p:spPr>
          <p:txBody>
            <a:bodyPr/>
            <a:lstStyle/>
            <a:p>
              <a:endParaRPr lang="en-US"/>
            </a:p>
          </p:txBody>
        </p:sp>
        <p:sp>
          <p:nvSpPr>
            <p:cNvPr id="67908" name="Line 3396"/>
            <p:cNvSpPr>
              <a:spLocks noChangeShapeType="1"/>
            </p:cNvSpPr>
            <p:nvPr/>
          </p:nvSpPr>
          <p:spPr bwMode="auto">
            <a:xfrm>
              <a:off x="3020" y="3554"/>
              <a:ext cx="1" cy="16"/>
            </a:xfrm>
            <a:prstGeom prst="line">
              <a:avLst/>
            </a:prstGeom>
            <a:noFill/>
            <a:ln w="12700">
              <a:solidFill>
                <a:schemeClr val="tx2"/>
              </a:solidFill>
              <a:round/>
              <a:headEnd/>
              <a:tailEnd/>
            </a:ln>
            <a:effectLst/>
          </p:spPr>
          <p:txBody>
            <a:bodyPr/>
            <a:lstStyle/>
            <a:p>
              <a:endParaRPr lang="en-US"/>
            </a:p>
          </p:txBody>
        </p:sp>
        <p:sp>
          <p:nvSpPr>
            <p:cNvPr id="67909" name="Line 3397"/>
            <p:cNvSpPr>
              <a:spLocks noChangeShapeType="1"/>
            </p:cNvSpPr>
            <p:nvPr/>
          </p:nvSpPr>
          <p:spPr bwMode="auto">
            <a:xfrm>
              <a:off x="3116" y="1351"/>
              <a:ext cx="1" cy="16"/>
            </a:xfrm>
            <a:prstGeom prst="line">
              <a:avLst/>
            </a:prstGeom>
            <a:noFill/>
            <a:ln w="12700">
              <a:solidFill>
                <a:schemeClr val="tx2"/>
              </a:solidFill>
              <a:round/>
              <a:headEnd/>
              <a:tailEnd/>
            </a:ln>
            <a:effectLst/>
          </p:spPr>
          <p:txBody>
            <a:bodyPr/>
            <a:lstStyle/>
            <a:p>
              <a:endParaRPr lang="en-US"/>
            </a:p>
          </p:txBody>
        </p:sp>
        <p:sp>
          <p:nvSpPr>
            <p:cNvPr id="67910" name="Line 3398"/>
            <p:cNvSpPr>
              <a:spLocks noChangeShapeType="1"/>
            </p:cNvSpPr>
            <p:nvPr/>
          </p:nvSpPr>
          <p:spPr bwMode="auto">
            <a:xfrm>
              <a:off x="3116" y="1399"/>
              <a:ext cx="1" cy="16"/>
            </a:xfrm>
            <a:prstGeom prst="line">
              <a:avLst/>
            </a:prstGeom>
            <a:noFill/>
            <a:ln w="12700">
              <a:solidFill>
                <a:schemeClr val="tx2"/>
              </a:solidFill>
              <a:round/>
              <a:headEnd/>
              <a:tailEnd/>
            </a:ln>
            <a:effectLst/>
          </p:spPr>
          <p:txBody>
            <a:bodyPr/>
            <a:lstStyle/>
            <a:p>
              <a:endParaRPr lang="en-US"/>
            </a:p>
          </p:txBody>
        </p:sp>
        <p:sp>
          <p:nvSpPr>
            <p:cNvPr id="67911" name="Line 3399"/>
            <p:cNvSpPr>
              <a:spLocks noChangeShapeType="1"/>
            </p:cNvSpPr>
            <p:nvPr/>
          </p:nvSpPr>
          <p:spPr bwMode="auto">
            <a:xfrm>
              <a:off x="3116" y="1447"/>
              <a:ext cx="1" cy="16"/>
            </a:xfrm>
            <a:prstGeom prst="line">
              <a:avLst/>
            </a:prstGeom>
            <a:noFill/>
            <a:ln w="12700">
              <a:solidFill>
                <a:schemeClr val="tx2"/>
              </a:solidFill>
              <a:round/>
              <a:headEnd/>
              <a:tailEnd/>
            </a:ln>
            <a:effectLst/>
          </p:spPr>
          <p:txBody>
            <a:bodyPr/>
            <a:lstStyle/>
            <a:p>
              <a:endParaRPr lang="en-US"/>
            </a:p>
          </p:txBody>
        </p:sp>
        <p:sp>
          <p:nvSpPr>
            <p:cNvPr id="67912" name="Line 3400"/>
            <p:cNvSpPr>
              <a:spLocks noChangeShapeType="1"/>
            </p:cNvSpPr>
            <p:nvPr/>
          </p:nvSpPr>
          <p:spPr bwMode="auto">
            <a:xfrm>
              <a:off x="3116" y="1495"/>
              <a:ext cx="1" cy="16"/>
            </a:xfrm>
            <a:prstGeom prst="line">
              <a:avLst/>
            </a:prstGeom>
            <a:noFill/>
            <a:ln w="12700">
              <a:solidFill>
                <a:schemeClr val="tx2"/>
              </a:solidFill>
              <a:round/>
              <a:headEnd/>
              <a:tailEnd/>
            </a:ln>
            <a:effectLst/>
          </p:spPr>
          <p:txBody>
            <a:bodyPr/>
            <a:lstStyle/>
            <a:p>
              <a:endParaRPr lang="en-US"/>
            </a:p>
          </p:txBody>
        </p:sp>
        <p:sp>
          <p:nvSpPr>
            <p:cNvPr id="67913" name="Line 3401"/>
            <p:cNvSpPr>
              <a:spLocks noChangeShapeType="1"/>
            </p:cNvSpPr>
            <p:nvPr/>
          </p:nvSpPr>
          <p:spPr bwMode="auto">
            <a:xfrm>
              <a:off x="3116" y="1543"/>
              <a:ext cx="1" cy="16"/>
            </a:xfrm>
            <a:prstGeom prst="line">
              <a:avLst/>
            </a:prstGeom>
            <a:noFill/>
            <a:ln w="12700">
              <a:solidFill>
                <a:schemeClr val="tx2"/>
              </a:solidFill>
              <a:round/>
              <a:headEnd/>
              <a:tailEnd/>
            </a:ln>
            <a:effectLst/>
          </p:spPr>
          <p:txBody>
            <a:bodyPr/>
            <a:lstStyle/>
            <a:p>
              <a:endParaRPr lang="en-US"/>
            </a:p>
          </p:txBody>
        </p:sp>
        <p:sp>
          <p:nvSpPr>
            <p:cNvPr id="67914" name="Line 3402"/>
            <p:cNvSpPr>
              <a:spLocks noChangeShapeType="1"/>
            </p:cNvSpPr>
            <p:nvPr/>
          </p:nvSpPr>
          <p:spPr bwMode="auto">
            <a:xfrm>
              <a:off x="3116" y="1591"/>
              <a:ext cx="1" cy="16"/>
            </a:xfrm>
            <a:prstGeom prst="line">
              <a:avLst/>
            </a:prstGeom>
            <a:noFill/>
            <a:ln w="12700">
              <a:solidFill>
                <a:schemeClr val="tx2"/>
              </a:solidFill>
              <a:round/>
              <a:headEnd/>
              <a:tailEnd/>
            </a:ln>
            <a:effectLst/>
          </p:spPr>
          <p:txBody>
            <a:bodyPr/>
            <a:lstStyle/>
            <a:p>
              <a:endParaRPr lang="en-US"/>
            </a:p>
          </p:txBody>
        </p:sp>
        <p:sp>
          <p:nvSpPr>
            <p:cNvPr id="67915" name="Line 3403"/>
            <p:cNvSpPr>
              <a:spLocks noChangeShapeType="1"/>
            </p:cNvSpPr>
            <p:nvPr/>
          </p:nvSpPr>
          <p:spPr bwMode="auto">
            <a:xfrm>
              <a:off x="3116" y="1639"/>
              <a:ext cx="1" cy="16"/>
            </a:xfrm>
            <a:prstGeom prst="line">
              <a:avLst/>
            </a:prstGeom>
            <a:noFill/>
            <a:ln w="12700">
              <a:solidFill>
                <a:schemeClr val="tx2"/>
              </a:solidFill>
              <a:round/>
              <a:headEnd/>
              <a:tailEnd/>
            </a:ln>
            <a:effectLst/>
          </p:spPr>
          <p:txBody>
            <a:bodyPr/>
            <a:lstStyle/>
            <a:p>
              <a:endParaRPr lang="en-US"/>
            </a:p>
          </p:txBody>
        </p:sp>
        <p:sp>
          <p:nvSpPr>
            <p:cNvPr id="67916" name="Line 3404"/>
            <p:cNvSpPr>
              <a:spLocks noChangeShapeType="1"/>
            </p:cNvSpPr>
            <p:nvPr/>
          </p:nvSpPr>
          <p:spPr bwMode="auto">
            <a:xfrm>
              <a:off x="3116" y="1687"/>
              <a:ext cx="1" cy="15"/>
            </a:xfrm>
            <a:prstGeom prst="line">
              <a:avLst/>
            </a:prstGeom>
            <a:noFill/>
            <a:ln w="12700">
              <a:solidFill>
                <a:schemeClr val="tx2"/>
              </a:solidFill>
              <a:round/>
              <a:headEnd/>
              <a:tailEnd/>
            </a:ln>
            <a:effectLst/>
          </p:spPr>
          <p:txBody>
            <a:bodyPr/>
            <a:lstStyle/>
            <a:p>
              <a:endParaRPr lang="en-US"/>
            </a:p>
          </p:txBody>
        </p:sp>
        <p:sp>
          <p:nvSpPr>
            <p:cNvPr id="67917" name="Line 3405"/>
            <p:cNvSpPr>
              <a:spLocks noChangeShapeType="1"/>
            </p:cNvSpPr>
            <p:nvPr/>
          </p:nvSpPr>
          <p:spPr bwMode="auto">
            <a:xfrm>
              <a:off x="3116" y="1734"/>
              <a:ext cx="1" cy="16"/>
            </a:xfrm>
            <a:prstGeom prst="line">
              <a:avLst/>
            </a:prstGeom>
            <a:noFill/>
            <a:ln w="12700">
              <a:solidFill>
                <a:schemeClr val="tx2"/>
              </a:solidFill>
              <a:round/>
              <a:headEnd/>
              <a:tailEnd/>
            </a:ln>
            <a:effectLst/>
          </p:spPr>
          <p:txBody>
            <a:bodyPr/>
            <a:lstStyle/>
            <a:p>
              <a:endParaRPr lang="en-US"/>
            </a:p>
          </p:txBody>
        </p:sp>
        <p:sp>
          <p:nvSpPr>
            <p:cNvPr id="67918" name="Line 3406"/>
            <p:cNvSpPr>
              <a:spLocks noChangeShapeType="1"/>
            </p:cNvSpPr>
            <p:nvPr/>
          </p:nvSpPr>
          <p:spPr bwMode="auto">
            <a:xfrm>
              <a:off x="3116" y="1782"/>
              <a:ext cx="1" cy="16"/>
            </a:xfrm>
            <a:prstGeom prst="line">
              <a:avLst/>
            </a:prstGeom>
            <a:noFill/>
            <a:ln w="12700">
              <a:solidFill>
                <a:schemeClr val="tx2"/>
              </a:solidFill>
              <a:round/>
              <a:headEnd/>
              <a:tailEnd/>
            </a:ln>
            <a:effectLst/>
          </p:spPr>
          <p:txBody>
            <a:bodyPr/>
            <a:lstStyle/>
            <a:p>
              <a:endParaRPr lang="en-US"/>
            </a:p>
          </p:txBody>
        </p:sp>
        <p:sp>
          <p:nvSpPr>
            <p:cNvPr id="67919" name="Line 3407"/>
            <p:cNvSpPr>
              <a:spLocks noChangeShapeType="1"/>
            </p:cNvSpPr>
            <p:nvPr/>
          </p:nvSpPr>
          <p:spPr bwMode="auto">
            <a:xfrm>
              <a:off x="3116" y="1830"/>
              <a:ext cx="1" cy="16"/>
            </a:xfrm>
            <a:prstGeom prst="line">
              <a:avLst/>
            </a:prstGeom>
            <a:noFill/>
            <a:ln w="12700">
              <a:solidFill>
                <a:schemeClr val="tx2"/>
              </a:solidFill>
              <a:round/>
              <a:headEnd/>
              <a:tailEnd/>
            </a:ln>
            <a:effectLst/>
          </p:spPr>
          <p:txBody>
            <a:bodyPr/>
            <a:lstStyle/>
            <a:p>
              <a:endParaRPr lang="en-US"/>
            </a:p>
          </p:txBody>
        </p:sp>
        <p:sp>
          <p:nvSpPr>
            <p:cNvPr id="67920" name="Line 3408"/>
            <p:cNvSpPr>
              <a:spLocks noChangeShapeType="1"/>
            </p:cNvSpPr>
            <p:nvPr/>
          </p:nvSpPr>
          <p:spPr bwMode="auto">
            <a:xfrm>
              <a:off x="3116" y="1878"/>
              <a:ext cx="1" cy="16"/>
            </a:xfrm>
            <a:prstGeom prst="line">
              <a:avLst/>
            </a:prstGeom>
            <a:noFill/>
            <a:ln w="12700">
              <a:solidFill>
                <a:schemeClr val="tx2"/>
              </a:solidFill>
              <a:round/>
              <a:headEnd/>
              <a:tailEnd/>
            </a:ln>
            <a:effectLst/>
          </p:spPr>
          <p:txBody>
            <a:bodyPr/>
            <a:lstStyle/>
            <a:p>
              <a:endParaRPr lang="en-US"/>
            </a:p>
          </p:txBody>
        </p:sp>
        <p:sp>
          <p:nvSpPr>
            <p:cNvPr id="67921" name="Line 3409"/>
            <p:cNvSpPr>
              <a:spLocks noChangeShapeType="1"/>
            </p:cNvSpPr>
            <p:nvPr/>
          </p:nvSpPr>
          <p:spPr bwMode="auto">
            <a:xfrm>
              <a:off x="3116" y="1926"/>
              <a:ext cx="1" cy="16"/>
            </a:xfrm>
            <a:prstGeom prst="line">
              <a:avLst/>
            </a:prstGeom>
            <a:noFill/>
            <a:ln w="12700">
              <a:solidFill>
                <a:schemeClr val="tx2"/>
              </a:solidFill>
              <a:round/>
              <a:headEnd/>
              <a:tailEnd/>
            </a:ln>
            <a:effectLst/>
          </p:spPr>
          <p:txBody>
            <a:bodyPr/>
            <a:lstStyle/>
            <a:p>
              <a:endParaRPr lang="en-US"/>
            </a:p>
          </p:txBody>
        </p:sp>
        <p:sp>
          <p:nvSpPr>
            <p:cNvPr id="67922" name="Line 3410"/>
            <p:cNvSpPr>
              <a:spLocks noChangeShapeType="1"/>
            </p:cNvSpPr>
            <p:nvPr/>
          </p:nvSpPr>
          <p:spPr bwMode="auto">
            <a:xfrm>
              <a:off x="3116" y="1974"/>
              <a:ext cx="1" cy="16"/>
            </a:xfrm>
            <a:prstGeom prst="line">
              <a:avLst/>
            </a:prstGeom>
            <a:noFill/>
            <a:ln w="12700">
              <a:solidFill>
                <a:schemeClr val="tx2"/>
              </a:solidFill>
              <a:round/>
              <a:headEnd/>
              <a:tailEnd/>
            </a:ln>
            <a:effectLst/>
          </p:spPr>
          <p:txBody>
            <a:bodyPr/>
            <a:lstStyle/>
            <a:p>
              <a:endParaRPr lang="en-US"/>
            </a:p>
          </p:txBody>
        </p:sp>
        <p:sp>
          <p:nvSpPr>
            <p:cNvPr id="67923" name="Line 3411"/>
            <p:cNvSpPr>
              <a:spLocks noChangeShapeType="1"/>
            </p:cNvSpPr>
            <p:nvPr/>
          </p:nvSpPr>
          <p:spPr bwMode="auto">
            <a:xfrm>
              <a:off x="3116" y="2022"/>
              <a:ext cx="1" cy="16"/>
            </a:xfrm>
            <a:prstGeom prst="line">
              <a:avLst/>
            </a:prstGeom>
            <a:noFill/>
            <a:ln w="12700">
              <a:solidFill>
                <a:schemeClr val="tx2"/>
              </a:solidFill>
              <a:round/>
              <a:headEnd/>
              <a:tailEnd/>
            </a:ln>
            <a:effectLst/>
          </p:spPr>
          <p:txBody>
            <a:bodyPr/>
            <a:lstStyle/>
            <a:p>
              <a:endParaRPr lang="en-US"/>
            </a:p>
          </p:txBody>
        </p:sp>
        <p:sp>
          <p:nvSpPr>
            <p:cNvPr id="67924" name="Line 3412"/>
            <p:cNvSpPr>
              <a:spLocks noChangeShapeType="1"/>
            </p:cNvSpPr>
            <p:nvPr/>
          </p:nvSpPr>
          <p:spPr bwMode="auto">
            <a:xfrm>
              <a:off x="3116" y="2070"/>
              <a:ext cx="1" cy="15"/>
            </a:xfrm>
            <a:prstGeom prst="line">
              <a:avLst/>
            </a:prstGeom>
            <a:noFill/>
            <a:ln w="12700">
              <a:solidFill>
                <a:schemeClr val="tx2"/>
              </a:solidFill>
              <a:round/>
              <a:headEnd/>
              <a:tailEnd/>
            </a:ln>
            <a:effectLst/>
          </p:spPr>
          <p:txBody>
            <a:bodyPr/>
            <a:lstStyle/>
            <a:p>
              <a:endParaRPr lang="en-US"/>
            </a:p>
          </p:txBody>
        </p:sp>
        <p:sp>
          <p:nvSpPr>
            <p:cNvPr id="67925" name="Line 3413"/>
            <p:cNvSpPr>
              <a:spLocks noChangeShapeType="1"/>
            </p:cNvSpPr>
            <p:nvPr/>
          </p:nvSpPr>
          <p:spPr bwMode="auto">
            <a:xfrm>
              <a:off x="3116" y="2117"/>
              <a:ext cx="1" cy="16"/>
            </a:xfrm>
            <a:prstGeom prst="line">
              <a:avLst/>
            </a:prstGeom>
            <a:noFill/>
            <a:ln w="12700">
              <a:solidFill>
                <a:schemeClr val="tx2"/>
              </a:solidFill>
              <a:round/>
              <a:headEnd/>
              <a:tailEnd/>
            </a:ln>
            <a:effectLst/>
          </p:spPr>
          <p:txBody>
            <a:bodyPr/>
            <a:lstStyle/>
            <a:p>
              <a:endParaRPr lang="en-US"/>
            </a:p>
          </p:txBody>
        </p:sp>
        <p:sp>
          <p:nvSpPr>
            <p:cNvPr id="67926" name="Line 3414"/>
            <p:cNvSpPr>
              <a:spLocks noChangeShapeType="1"/>
            </p:cNvSpPr>
            <p:nvPr/>
          </p:nvSpPr>
          <p:spPr bwMode="auto">
            <a:xfrm>
              <a:off x="3116" y="2165"/>
              <a:ext cx="1" cy="16"/>
            </a:xfrm>
            <a:prstGeom prst="line">
              <a:avLst/>
            </a:prstGeom>
            <a:noFill/>
            <a:ln w="12700">
              <a:solidFill>
                <a:schemeClr val="tx2"/>
              </a:solidFill>
              <a:round/>
              <a:headEnd/>
              <a:tailEnd/>
            </a:ln>
            <a:effectLst/>
          </p:spPr>
          <p:txBody>
            <a:bodyPr/>
            <a:lstStyle/>
            <a:p>
              <a:endParaRPr lang="en-US"/>
            </a:p>
          </p:txBody>
        </p:sp>
        <p:sp>
          <p:nvSpPr>
            <p:cNvPr id="67927" name="Line 3415"/>
            <p:cNvSpPr>
              <a:spLocks noChangeShapeType="1"/>
            </p:cNvSpPr>
            <p:nvPr/>
          </p:nvSpPr>
          <p:spPr bwMode="auto">
            <a:xfrm>
              <a:off x="3116" y="2213"/>
              <a:ext cx="1" cy="16"/>
            </a:xfrm>
            <a:prstGeom prst="line">
              <a:avLst/>
            </a:prstGeom>
            <a:noFill/>
            <a:ln w="12700">
              <a:solidFill>
                <a:schemeClr val="tx2"/>
              </a:solidFill>
              <a:round/>
              <a:headEnd/>
              <a:tailEnd/>
            </a:ln>
            <a:effectLst/>
          </p:spPr>
          <p:txBody>
            <a:bodyPr/>
            <a:lstStyle/>
            <a:p>
              <a:endParaRPr lang="en-US"/>
            </a:p>
          </p:txBody>
        </p:sp>
        <p:sp>
          <p:nvSpPr>
            <p:cNvPr id="67928" name="Line 3416"/>
            <p:cNvSpPr>
              <a:spLocks noChangeShapeType="1"/>
            </p:cNvSpPr>
            <p:nvPr/>
          </p:nvSpPr>
          <p:spPr bwMode="auto">
            <a:xfrm>
              <a:off x="3116" y="2261"/>
              <a:ext cx="1" cy="16"/>
            </a:xfrm>
            <a:prstGeom prst="line">
              <a:avLst/>
            </a:prstGeom>
            <a:noFill/>
            <a:ln w="12700">
              <a:solidFill>
                <a:schemeClr val="tx2"/>
              </a:solidFill>
              <a:round/>
              <a:headEnd/>
              <a:tailEnd/>
            </a:ln>
            <a:effectLst/>
          </p:spPr>
          <p:txBody>
            <a:bodyPr/>
            <a:lstStyle/>
            <a:p>
              <a:endParaRPr lang="en-US"/>
            </a:p>
          </p:txBody>
        </p:sp>
        <p:sp>
          <p:nvSpPr>
            <p:cNvPr id="67929" name="Line 3417"/>
            <p:cNvSpPr>
              <a:spLocks noChangeShapeType="1"/>
            </p:cNvSpPr>
            <p:nvPr/>
          </p:nvSpPr>
          <p:spPr bwMode="auto">
            <a:xfrm>
              <a:off x="3116" y="2309"/>
              <a:ext cx="1" cy="16"/>
            </a:xfrm>
            <a:prstGeom prst="line">
              <a:avLst/>
            </a:prstGeom>
            <a:noFill/>
            <a:ln w="12700">
              <a:solidFill>
                <a:schemeClr val="tx2"/>
              </a:solidFill>
              <a:round/>
              <a:headEnd/>
              <a:tailEnd/>
            </a:ln>
            <a:effectLst/>
          </p:spPr>
          <p:txBody>
            <a:bodyPr/>
            <a:lstStyle/>
            <a:p>
              <a:endParaRPr lang="en-US"/>
            </a:p>
          </p:txBody>
        </p:sp>
        <p:sp>
          <p:nvSpPr>
            <p:cNvPr id="67930" name="Line 3418"/>
            <p:cNvSpPr>
              <a:spLocks noChangeShapeType="1"/>
            </p:cNvSpPr>
            <p:nvPr/>
          </p:nvSpPr>
          <p:spPr bwMode="auto">
            <a:xfrm>
              <a:off x="3116" y="2357"/>
              <a:ext cx="1" cy="16"/>
            </a:xfrm>
            <a:prstGeom prst="line">
              <a:avLst/>
            </a:prstGeom>
            <a:noFill/>
            <a:ln w="12700">
              <a:solidFill>
                <a:schemeClr val="tx2"/>
              </a:solidFill>
              <a:round/>
              <a:headEnd/>
              <a:tailEnd/>
            </a:ln>
            <a:effectLst/>
          </p:spPr>
          <p:txBody>
            <a:bodyPr/>
            <a:lstStyle/>
            <a:p>
              <a:endParaRPr lang="en-US"/>
            </a:p>
          </p:txBody>
        </p:sp>
      </p:grpSp>
      <p:grpSp>
        <p:nvGrpSpPr>
          <p:cNvPr id="67931" name="Group 3419"/>
          <p:cNvGrpSpPr>
            <a:grpSpLocks/>
          </p:cNvGrpSpPr>
          <p:nvPr/>
        </p:nvGrpSpPr>
        <p:grpSpPr bwMode="auto">
          <a:xfrm>
            <a:off x="4946650" y="2144713"/>
            <a:ext cx="355600" cy="3522662"/>
            <a:chOff x="3116" y="1351"/>
            <a:chExt cx="224" cy="2219"/>
          </a:xfrm>
        </p:grpSpPr>
        <p:sp>
          <p:nvSpPr>
            <p:cNvPr id="67932" name="Line 3420"/>
            <p:cNvSpPr>
              <a:spLocks noChangeShapeType="1"/>
            </p:cNvSpPr>
            <p:nvPr/>
          </p:nvSpPr>
          <p:spPr bwMode="auto">
            <a:xfrm>
              <a:off x="3116" y="2405"/>
              <a:ext cx="1" cy="16"/>
            </a:xfrm>
            <a:prstGeom prst="line">
              <a:avLst/>
            </a:prstGeom>
            <a:noFill/>
            <a:ln w="12700">
              <a:solidFill>
                <a:schemeClr val="tx2"/>
              </a:solidFill>
              <a:round/>
              <a:headEnd/>
              <a:tailEnd/>
            </a:ln>
            <a:effectLst/>
          </p:spPr>
          <p:txBody>
            <a:bodyPr/>
            <a:lstStyle/>
            <a:p>
              <a:endParaRPr lang="en-US"/>
            </a:p>
          </p:txBody>
        </p:sp>
        <p:sp>
          <p:nvSpPr>
            <p:cNvPr id="67933" name="Line 3421"/>
            <p:cNvSpPr>
              <a:spLocks noChangeShapeType="1"/>
            </p:cNvSpPr>
            <p:nvPr/>
          </p:nvSpPr>
          <p:spPr bwMode="auto">
            <a:xfrm>
              <a:off x="3116" y="2452"/>
              <a:ext cx="1" cy="16"/>
            </a:xfrm>
            <a:prstGeom prst="line">
              <a:avLst/>
            </a:prstGeom>
            <a:noFill/>
            <a:ln w="12700">
              <a:solidFill>
                <a:schemeClr val="tx2"/>
              </a:solidFill>
              <a:round/>
              <a:headEnd/>
              <a:tailEnd/>
            </a:ln>
            <a:effectLst/>
          </p:spPr>
          <p:txBody>
            <a:bodyPr/>
            <a:lstStyle/>
            <a:p>
              <a:endParaRPr lang="en-US"/>
            </a:p>
          </p:txBody>
        </p:sp>
        <p:sp>
          <p:nvSpPr>
            <p:cNvPr id="67934" name="Line 3422"/>
            <p:cNvSpPr>
              <a:spLocks noChangeShapeType="1"/>
            </p:cNvSpPr>
            <p:nvPr/>
          </p:nvSpPr>
          <p:spPr bwMode="auto">
            <a:xfrm>
              <a:off x="3116" y="2500"/>
              <a:ext cx="1" cy="16"/>
            </a:xfrm>
            <a:prstGeom prst="line">
              <a:avLst/>
            </a:prstGeom>
            <a:noFill/>
            <a:ln w="12700">
              <a:solidFill>
                <a:schemeClr val="tx2"/>
              </a:solidFill>
              <a:round/>
              <a:headEnd/>
              <a:tailEnd/>
            </a:ln>
            <a:effectLst/>
          </p:spPr>
          <p:txBody>
            <a:bodyPr/>
            <a:lstStyle/>
            <a:p>
              <a:endParaRPr lang="en-US"/>
            </a:p>
          </p:txBody>
        </p:sp>
        <p:sp>
          <p:nvSpPr>
            <p:cNvPr id="67935" name="Line 3423"/>
            <p:cNvSpPr>
              <a:spLocks noChangeShapeType="1"/>
            </p:cNvSpPr>
            <p:nvPr/>
          </p:nvSpPr>
          <p:spPr bwMode="auto">
            <a:xfrm>
              <a:off x="3116" y="2548"/>
              <a:ext cx="1" cy="16"/>
            </a:xfrm>
            <a:prstGeom prst="line">
              <a:avLst/>
            </a:prstGeom>
            <a:noFill/>
            <a:ln w="12700">
              <a:solidFill>
                <a:schemeClr val="tx2"/>
              </a:solidFill>
              <a:round/>
              <a:headEnd/>
              <a:tailEnd/>
            </a:ln>
            <a:effectLst/>
          </p:spPr>
          <p:txBody>
            <a:bodyPr/>
            <a:lstStyle/>
            <a:p>
              <a:endParaRPr lang="en-US"/>
            </a:p>
          </p:txBody>
        </p:sp>
        <p:sp>
          <p:nvSpPr>
            <p:cNvPr id="67936" name="Line 3424"/>
            <p:cNvSpPr>
              <a:spLocks noChangeShapeType="1"/>
            </p:cNvSpPr>
            <p:nvPr/>
          </p:nvSpPr>
          <p:spPr bwMode="auto">
            <a:xfrm>
              <a:off x="3116" y="2596"/>
              <a:ext cx="1" cy="16"/>
            </a:xfrm>
            <a:prstGeom prst="line">
              <a:avLst/>
            </a:prstGeom>
            <a:noFill/>
            <a:ln w="12700">
              <a:solidFill>
                <a:schemeClr val="tx2"/>
              </a:solidFill>
              <a:round/>
              <a:headEnd/>
              <a:tailEnd/>
            </a:ln>
            <a:effectLst/>
          </p:spPr>
          <p:txBody>
            <a:bodyPr/>
            <a:lstStyle/>
            <a:p>
              <a:endParaRPr lang="en-US"/>
            </a:p>
          </p:txBody>
        </p:sp>
        <p:sp>
          <p:nvSpPr>
            <p:cNvPr id="67937" name="Line 3425"/>
            <p:cNvSpPr>
              <a:spLocks noChangeShapeType="1"/>
            </p:cNvSpPr>
            <p:nvPr/>
          </p:nvSpPr>
          <p:spPr bwMode="auto">
            <a:xfrm>
              <a:off x="3116" y="2644"/>
              <a:ext cx="1" cy="16"/>
            </a:xfrm>
            <a:prstGeom prst="line">
              <a:avLst/>
            </a:prstGeom>
            <a:noFill/>
            <a:ln w="12700">
              <a:solidFill>
                <a:schemeClr val="tx2"/>
              </a:solidFill>
              <a:round/>
              <a:headEnd/>
              <a:tailEnd/>
            </a:ln>
            <a:effectLst/>
          </p:spPr>
          <p:txBody>
            <a:bodyPr/>
            <a:lstStyle/>
            <a:p>
              <a:endParaRPr lang="en-US"/>
            </a:p>
          </p:txBody>
        </p:sp>
        <p:sp>
          <p:nvSpPr>
            <p:cNvPr id="67938" name="Line 3426"/>
            <p:cNvSpPr>
              <a:spLocks noChangeShapeType="1"/>
            </p:cNvSpPr>
            <p:nvPr/>
          </p:nvSpPr>
          <p:spPr bwMode="auto">
            <a:xfrm>
              <a:off x="3116" y="2692"/>
              <a:ext cx="1" cy="16"/>
            </a:xfrm>
            <a:prstGeom prst="line">
              <a:avLst/>
            </a:prstGeom>
            <a:noFill/>
            <a:ln w="12700">
              <a:solidFill>
                <a:schemeClr val="tx2"/>
              </a:solidFill>
              <a:round/>
              <a:headEnd/>
              <a:tailEnd/>
            </a:ln>
            <a:effectLst/>
          </p:spPr>
          <p:txBody>
            <a:bodyPr/>
            <a:lstStyle/>
            <a:p>
              <a:endParaRPr lang="en-US"/>
            </a:p>
          </p:txBody>
        </p:sp>
        <p:sp>
          <p:nvSpPr>
            <p:cNvPr id="67939" name="Line 3427"/>
            <p:cNvSpPr>
              <a:spLocks noChangeShapeType="1"/>
            </p:cNvSpPr>
            <p:nvPr/>
          </p:nvSpPr>
          <p:spPr bwMode="auto">
            <a:xfrm>
              <a:off x="3116" y="2740"/>
              <a:ext cx="1" cy="16"/>
            </a:xfrm>
            <a:prstGeom prst="line">
              <a:avLst/>
            </a:prstGeom>
            <a:noFill/>
            <a:ln w="12700">
              <a:solidFill>
                <a:schemeClr val="tx2"/>
              </a:solidFill>
              <a:round/>
              <a:headEnd/>
              <a:tailEnd/>
            </a:ln>
            <a:effectLst/>
          </p:spPr>
          <p:txBody>
            <a:bodyPr/>
            <a:lstStyle/>
            <a:p>
              <a:endParaRPr lang="en-US"/>
            </a:p>
          </p:txBody>
        </p:sp>
        <p:sp>
          <p:nvSpPr>
            <p:cNvPr id="67940" name="Line 3428"/>
            <p:cNvSpPr>
              <a:spLocks noChangeShapeType="1"/>
            </p:cNvSpPr>
            <p:nvPr/>
          </p:nvSpPr>
          <p:spPr bwMode="auto">
            <a:xfrm>
              <a:off x="3116" y="2788"/>
              <a:ext cx="1" cy="16"/>
            </a:xfrm>
            <a:prstGeom prst="line">
              <a:avLst/>
            </a:prstGeom>
            <a:noFill/>
            <a:ln w="12700">
              <a:solidFill>
                <a:schemeClr val="tx2"/>
              </a:solidFill>
              <a:round/>
              <a:headEnd/>
              <a:tailEnd/>
            </a:ln>
            <a:effectLst/>
          </p:spPr>
          <p:txBody>
            <a:bodyPr/>
            <a:lstStyle/>
            <a:p>
              <a:endParaRPr lang="en-US"/>
            </a:p>
          </p:txBody>
        </p:sp>
        <p:sp>
          <p:nvSpPr>
            <p:cNvPr id="67941" name="Line 3429"/>
            <p:cNvSpPr>
              <a:spLocks noChangeShapeType="1"/>
            </p:cNvSpPr>
            <p:nvPr/>
          </p:nvSpPr>
          <p:spPr bwMode="auto">
            <a:xfrm>
              <a:off x="3116" y="2835"/>
              <a:ext cx="1" cy="16"/>
            </a:xfrm>
            <a:prstGeom prst="line">
              <a:avLst/>
            </a:prstGeom>
            <a:noFill/>
            <a:ln w="12700">
              <a:solidFill>
                <a:schemeClr val="tx2"/>
              </a:solidFill>
              <a:round/>
              <a:headEnd/>
              <a:tailEnd/>
            </a:ln>
            <a:effectLst/>
          </p:spPr>
          <p:txBody>
            <a:bodyPr/>
            <a:lstStyle/>
            <a:p>
              <a:endParaRPr lang="en-US"/>
            </a:p>
          </p:txBody>
        </p:sp>
        <p:sp>
          <p:nvSpPr>
            <p:cNvPr id="67942" name="Line 3430"/>
            <p:cNvSpPr>
              <a:spLocks noChangeShapeType="1"/>
            </p:cNvSpPr>
            <p:nvPr/>
          </p:nvSpPr>
          <p:spPr bwMode="auto">
            <a:xfrm>
              <a:off x="3116" y="2883"/>
              <a:ext cx="1" cy="16"/>
            </a:xfrm>
            <a:prstGeom prst="line">
              <a:avLst/>
            </a:prstGeom>
            <a:noFill/>
            <a:ln w="12700">
              <a:solidFill>
                <a:schemeClr val="tx2"/>
              </a:solidFill>
              <a:round/>
              <a:headEnd/>
              <a:tailEnd/>
            </a:ln>
            <a:effectLst/>
          </p:spPr>
          <p:txBody>
            <a:bodyPr/>
            <a:lstStyle/>
            <a:p>
              <a:endParaRPr lang="en-US"/>
            </a:p>
          </p:txBody>
        </p:sp>
        <p:sp>
          <p:nvSpPr>
            <p:cNvPr id="67943" name="Line 3431"/>
            <p:cNvSpPr>
              <a:spLocks noChangeShapeType="1"/>
            </p:cNvSpPr>
            <p:nvPr/>
          </p:nvSpPr>
          <p:spPr bwMode="auto">
            <a:xfrm>
              <a:off x="3116" y="2931"/>
              <a:ext cx="1" cy="16"/>
            </a:xfrm>
            <a:prstGeom prst="line">
              <a:avLst/>
            </a:prstGeom>
            <a:noFill/>
            <a:ln w="12700">
              <a:solidFill>
                <a:schemeClr val="tx2"/>
              </a:solidFill>
              <a:round/>
              <a:headEnd/>
              <a:tailEnd/>
            </a:ln>
            <a:effectLst/>
          </p:spPr>
          <p:txBody>
            <a:bodyPr/>
            <a:lstStyle/>
            <a:p>
              <a:endParaRPr lang="en-US"/>
            </a:p>
          </p:txBody>
        </p:sp>
        <p:sp>
          <p:nvSpPr>
            <p:cNvPr id="67944" name="Line 3432"/>
            <p:cNvSpPr>
              <a:spLocks noChangeShapeType="1"/>
            </p:cNvSpPr>
            <p:nvPr/>
          </p:nvSpPr>
          <p:spPr bwMode="auto">
            <a:xfrm>
              <a:off x="3116" y="2979"/>
              <a:ext cx="1" cy="16"/>
            </a:xfrm>
            <a:prstGeom prst="line">
              <a:avLst/>
            </a:prstGeom>
            <a:noFill/>
            <a:ln w="12700">
              <a:solidFill>
                <a:schemeClr val="tx2"/>
              </a:solidFill>
              <a:round/>
              <a:headEnd/>
              <a:tailEnd/>
            </a:ln>
            <a:effectLst/>
          </p:spPr>
          <p:txBody>
            <a:bodyPr/>
            <a:lstStyle/>
            <a:p>
              <a:endParaRPr lang="en-US"/>
            </a:p>
          </p:txBody>
        </p:sp>
        <p:sp>
          <p:nvSpPr>
            <p:cNvPr id="67945" name="Line 3433"/>
            <p:cNvSpPr>
              <a:spLocks noChangeShapeType="1"/>
            </p:cNvSpPr>
            <p:nvPr/>
          </p:nvSpPr>
          <p:spPr bwMode="auto">
            <a:xfrm>
              <a:off x="3116" y="3027"/>
              <a:ext cx="1" cy="16"/>
            </a:xfrm>
            <a:prstGeom prst="line">
              <a:avLst/>
            </a:prstGeom>
            <a:noFill/>
            <a:ln w="12700">
              <a:solidFill>
                <a:schemeClr val="tx2"/>
              </a:solidFill>
              <a:round/>
              <a:headEnd/>
              <a:tailEnd/>
            </a:ln>
            <a:effectLst/>
          </p:spPr>
          <p:txBody>
            <a:bodyPr/>
            <a:lstStyle/>
            <a:p>
              <a:endParaRPr lang="en-US"/>
            </a:p>
          </p:txBody>
        </p:sp>
        <p:sp>
          <p:nvSpPr>
            <p:cNvPr id="67946" name="Line 3434"/>
            <p:cNvSpPr>
              <a:spLocks noChangeShapeType="1"/>
            </p:cNvSpPr>
            <p:nvPr/>
          </p:nvSpPr>
          <p:spPr bwMode="auto">
            <a:xfrm>
              <a:off x="3116" y="3075"/>
              <a:ext cx="1" cy="16"/>
            </a:xfrm>
            <a:prstGeom prst="line">
              <a:avLst/>
            </a:prstGeom>
            <a:noFill/>
            <a:ln w="12700">
              <a:solidFill>
                <a:schemeClr val="tx2"/>
              </a:solidFill>
              <a:round/>
              <a:headEnd/>
              <a:tailEnd/>
            </a:ln>
            <a:effectLst/>
          </p:spPr>
          <p:txBody>
            <a:bodyPr/>
            <a:lstStyle/>
            <a:p>
              <a:endParaRPr lang="en-US"/>
            </a:p>
          </p:txBody>
        </p:sp>
        <p:sp>
          <p:nvSpPr>
            <p:cNvPr id="67947" name="Line 3435"/>
            <p:cNvSpPr>
              <a:spLocks noChangeShapeType="1"/>
            </p:cNvSpPr>
            <p:nvPr/>
          </p:nvSpPr>
          <p:spPr bwMode="auto">
            <a:xfrm>
              <a:off x="3116" y="3123"/>
              <a:ext cx="1" cy="16"/>
            </a:xfrm>
            <a:prstGeom prst="line">
              <a:avLst/>
            </a:prstGeom>
            <a:noFill/>
            <a:ln w="12700">
              <a:solidFill>
                <a:schemeClr val="tx2"/>
              </a:solidFill>
              <a:round/>
              <a:headEnd/>
              <a:tailEnd/>
            </a:ln>
            <a:effectLst/>
          </p:spPr>
          <p:txBody>
            <a:bodyPr/>
            <a:lstStyle/>
            <a:p>
              <a:endParaRPr lang="en-US"/>
            </a:p>
          </p:txBody>
        </p:sp>
        <p:sp>
          <p:nvSpPr>
            <p:cNvPr id="67948" name="Line 3436"/>
            <p:cNvSpPr>
              <a:spLocks noChangeShapeType="1"/>
            </p:cNvSpPr>
            <p:nvPr/>
          </p:nvSpPr>
          <p:spPr bwMode="auto">
            <a:xfrm>
              <a:off x="3116" y="3171"/>
              <a:ext cx="1" cy="16"/>
            </a:xfrm>
            <a:prstGeom prst="line">
              <a:avLst/>
            </a:prstGeom>
            <a:noFill/>
            <a:ln w="12700">
              <a:solidFill>
                <a:schemeClr val="tx2"/>
              </a:solidFill>
              <a:round/>
              <a:headEnd/>
              <a:tailEnd/>
            </a:ln>
            <a:effectLst/>
          </p:spPr>
          <p:txBody>
            <a:bodyPr/>
            <a:lstStyle/>
            <a:p>
              <a:endParaRPr lang="en-US"/>
            </a:p>
          </p:txBody>
        </p:sp>
        <p:sp>
          <p:nvSpPr>
            <p:cNvPr id="67949" name="Line 3437"/>
            <p:cNvSpPr>
              <a:spLocks noChangeShapeType="1"/>
            </p:cNvSpPr>
            <p:nvPr/>
          </p:nvSpPr>
          <p:spPr bwMode="auto">
            <a:xfrm>
              <a:off x="3116" y="3218"/>
              <a:ext cx="1" cy="16"/>
            </a:xfrm>
            <a:prstGeom prst="line">
              <a:avLst/>
            </a:prstGeom>
            <a:noFill/>
            <a:ln w="12700">
              <a:solidFill>
                <a:schemeClr val="tx2"/>
              </a:solidFill>
              <a:round/>
              <a:headEnd/>
              <a:tailEnd/>
            </a:ln>
            <a:effectLst/>
          </p:spPr>
          <p:txBody>
            <a:bodyPr/>
            <a:lstStyle/>
            <a:p>
              <a:endParaRPr lang="en-US"/>
            </a:p>
          </p:txBody>
        </p:sp>
        <p:sp>
          <p:nvSpPr>
            <p:cNvPr id="67950" name="Line 3438"/>
            <p:cNvSpPr>
              <a:spLocks noChangeShapeType="1"/>
            </p:cNvSpPr>
            <p:nvPr/>
          </p:nvSpPr>
          <p:spPr bwMode="auto">
            <a:xfrm>
              <a:off x="3116" y="3266"/>
              <a:ext cx="1" cy="16"/>
            </a:xfrm>
            <a:prstGeom prst="line">
              <a:avLst/>
            </a:prstGeom>
            <a:noFill/>
            <a:ln w="12700">
              <a:solidFill>
                <a:schemeClr val="tx2"/>
              </a:solidFill>
              <a:round/>
              <a:headEnd/>
              <a:tailEnd/>
            </a:ln>
            <a:effectLst/>
          </p:spPr>
          <p:txBody>
            <a:bodyPr/>
            <a:lstStyle/>
            <a:p>
              <a:endParaRPr lang="en-US"/>
            </a:p>
          </p:txBody>
        </p:sp>
        <p:sp>
          <p:nvSpPr>
            <p:cNvPr id="67951" name="Line 3439"/>
            <p:cNvSpPr>
              <a:spLocks noChangeShapeType="1"/>
            </p:cNvSpPr>
            <p:nvPr/>
          </p:nvSpPr>
          <p:spPr bwMode="auto">
            <a:xfrm>
              <a:off x="3116" y="3314"/>
              <a:ext cx="1" cy="16"/>
            </a:xfrm>
            <a:prstGeom prst="line">
              <a:avLst/>
            </a:prstGeom>
            <a:noFill/>
            <a:ln w="12700">
              <a:solidFill>
                <a:schemeClr val="tx2"/>
              </a:solidFill>
              <a:round/>
              <a:headEnd/>
              <a:tailEnd/>
            </a:ln>
            <a:effectLst/>
          </p:spPr>
          <p:txBody>
            <a:bodyPr/>
            <a:lstStyle/>
            <a:p>
              <a:endParaRPr lang="en-US"/>
            </a:p>
          </p:txBody>
        </p:sp>
        <p:sp>
          <p:nvSpPr>
            <p:cNvPr id="67952" name="Line 3440"/>
            <p:cNvSpPr>
              <a:spLocks noChangeShapeType="1"/>
            </p:cNvSpPr>
            <p:nvPr/>
          </p:nvSpPr>
          <p:spPr bwMode="auto">
            <a:xfrm>
              <a:off x="3116" y="3362"/>
              <a:ext cx="1" cy="16"/>
            </a:xfrm>
            <a:prstGeom prst="line">
              <a:avLst/>
            </a:prstGeom>
            <a:noFill/>
            <a:ln w="12700">
              <a:solidFill>
                <a:schemeClr val="tx2"/>
              </a:solidFill>
              <a:round/>
              <a:headEnd/>
              <a:tailEnd/>
            </a:ln>
            <a:effectLst/>
          </p:spPr>
          <p:txBody>
            <a:bodyPr/>
            <a:lstStyle/>
            <a:p>
              <a:endParaRPr lang="en-US"/>
            </a:p>
          </p:txBody>
        </p:sp>
        <p:sp>
          <p:nvSpPr>
            <p:cNvPr id="67953" name="Line 3441"/>
            <p:cNvSpPr>
              <a:spLocks noChangeShapeType="1"/>
            </p:cNvSpPr>
            <p:nvPr/>
          </p:nvSpPr>
          <p:spPr bwMode="auto">
            <a:xfrm>
              <a:off x="3116" y="3410"/>
              <a:ext cx="1" cy="16"/>
            </a:xfrm>
            <a:prstGeom prst="line">
              <a:avLst/>
            </a:prstGeom>
            <a:noFill/>
            <a:ln w="12700">
              <a:solidFill>
                <a:schemeClr val="tx2"/>
              </a:solidFill>
              <a:round/>
              <a:headEnd/>
              <a:tailEnd/>
            </a:ln>
            <a:effectLst/>
          </p:spPr>
          <p:txBody>
            <a:bodyPr/>
            <a:lstStyle/>
            <a:p>
              <a:endParaRPr lang="en-US"/>
            </a:p>
          </p:txBody>
        </p:sp>
        <p:sp>
          <p:nvSpPr>
            <p:cNvPr id="67954" name="Line 3442"/>
            <p:cNvSpPr>
              <a:spLocks noChangeShapeType="1"/>
            </p:cNvSpPr>
            <p:nvPr/>
          </p:nvSpPr>
          <p:spPr bwMode="auto">
            <a:xfrm>
              <a:off x="3116" y="3458"/>
              <a:ext cx="1" cy="16"/>
            </a:xfrm>
            <a:prstGeom prst="line">
              <a:avLst/>
            </a:prstGeom>
            <a:noFill/>
            <a:ln w="12700">
              <a:solidFill>
                <a:schemeClr val="tx2"/>
              </a:solidFill>
              <a:round/>
              <a:headEnd/>
              <a:tailEnd/>
            </a:ln>
            <a:effectLst/>
          </p:spPr>
          <p:txBody>
            <a:bodyPr/>
            <a:lstStyle/>
            <a:p>
              <a:endParaRPr lang="en-US"/>
            </a:p>
          </p:txBody>
        </p:sp>
        <p:sp>
          <p:nvSpPr>
            <p:cNvPr id="67955" name="Line 3443"/>
            <p:cNvSpPr>
              <a:spLocks noChangeShapeType="1"/>
            </p:cNvSpPr>
            <p:nvPr/>
          </p:nvSpPr>
          <p:spPr bwMode="auto">
            <a:xfrm>
              <a:off x="3116" y="3506"/>
              <a:ext cx="1" cy="16"/>
            </a:xfrm>
            <a:prstGeom prst="line">
              <a:avLst/>
            </a:prstGeom>
            <a:noFill/>
            <a:ln w="12700">
              <a:solidFill>
                <a:schemeClr val="tx2"/>
              </a:solidFill>
              <a:round/>
              <a:headEnd/>
              <a:tailEnd/>
            </a:ln>
            <a:effectLst/>
          </p:spPr>
          <p:txBody>
            <a:bodyPr/>
            <a:lstStyle/>
            <a:p>
              <a:endParaRPr lang="en-US"/>
            </a:p>
          </p:txBody>
        </p:sp>
        <p:sp>
          <p:nvSpPr>
            <p:cNvPr id="67956" name="Line 3444"/>
            <p:cNvSpPr>
              <a:spLocks noChangeShapeType="1"/>
            </p:cNvSpPr>
            <p:nvPr/>
          </p:nvSpPr>
          <p:spPr bwMode="auto">
            <a:xfrm>
              <a:off x="3116" y="3554"/>
              <a:ext cx="1" cy="16"/>
            </a:xfrm>
            <a:prstGeom prst="line">
              <a:avLst/>
            </a:prstGeom>
            <a:noFill/>
            <a:ln w="12700">
              <a:solidFill>
                <a:schemeClr val="tx2"/>
              </a:solidFill>
              <a:round/>
              <a:headEnd/>
              <a:tailEnd/>
            </a:ln>
            <a:effectLst/>
          </p:spPr>
          <p:txBody>
            <a:bodyPr/>
            <a:lstStyle/>
            <a:p>
              <a:endParaRPr lang="en-US"/>
            </a:p>
          </p:txBody>
        </p:sp>
        <p:sp>
          <p:nvSpPr>
            <p:cNvPr id="67957" name="Line 3445"/>
            <p:cNvSpPr>
              <a:spLocks noChangeShapeType="1"/>
            </p:cNvSpPr>
            <p:nvPr/>
          </p:nvSpPr>
          <p:spPr bwMode="auto">
            <a:xfrm>
              <a:off x="3187" y="1351"/>
              <a:ext cx="1" cy="16"/>
            </a:xfrm>
            <a:prstGeom prst="line">
              <a:avLst/>
            </a:prstGeom>
            <a:noFill/>
            <a:ln w="12700">
              <a:solidFill>
                <a:schemeClr val="tx2"/>
              </a:solidFill>
              <a:round/>
              <a:headEnd/>
              <a:tailEnd/>
            </a:ln>
            <a:effectLst/>
          </p:spPr>
          <p:txBody>
            <a:bodyPr/>
            <a:lstStyle/>
            <a:p>
              <a:endParaRPr lang="en-US"/>
            </a:p>
          </p:txBody>
        </p:sp>
        <p:sp>
          <p:nvSpPr>
            <p:cNvPr id="67958" name="Line 3446"/>
            <p:cNvSpPr>
              <a:spLocks noChangeShapeType="1"/>
            </p:cNvSpPr>
            <p:nvPr/>
          </p:nvSpPr>
          <p:spPr bwMode="auto">
            <a:xfrm>
              <a:off x="3187" y="1399"/>
              <a:ext cx="1" cy="16"/>
            </a:xfrm>
            <a:prstGeom prst="line">
              <a:avLst/>
            </a:prstGeom>
            <a:noFill/>
            <a:ln w="12700">
              <a:solidFill>
                <a:schemeClr val="tx2"/>
              </a:solidFill>
              <a:round/>
              <a:headEnd/>
              <a:tailEnd/>
            </a:ln>
            <a:effectLst/>
          </p:spPr>
          <p:txBody>
            <a:bodyPr/>
            <a:lstStyle/>
            <a:p>
              <a:endParaRPr lang="en-US"/>
            </a:p>
          </p:txBody>
        </p:sp>
        <p:sp>
          <p:nvSpPr>
            <p:cNvPr id="67959" name="Line 3447"/>
            <p:cNvSpPr>
              <a:spLocks noChangeShapeType="1"/>
            </p:cNvSpPr>
            <p:nvPr/>
          </p:nvSpPr>
          <p:spPr bwMode="auto">
            <a:xfrm>
              <a:off x="3187" y="1447"/>
              <a:ext cx="1" cy="16"/>
            </a:xfrm>
            <a:prstGeom prst="line">
              <a:avLst/>
            </a:prstGeom>
            <a:noFill/>
            <a:ln w="12700">
              <a:solidFill>
                <a:schemeClr val="tx2"/>
              </a:solidFill>
              <a:round/>
              <a:headEnd/>
              <a:tailEnd/>
            </a:ln>
            <a:effectLst/>
          </p:spPr>
          <p:txBody>
            <a:bodyPr/>
            <a:lstStyle/>
            <a:p>
              <a:endParaRPr lang="en-US"/>
            </a:p>
          </p:txBody>
        </p:sp>
        <p:sp>
          <p:nvSpPr>
            <p:cNvPr id="67960" name="Line 3448"/>
            <p:cNvSpPr>
              <a:spLocks noChangeShapeType="1"/>
            </p:cNvSpPr>
            <p:nvPr/>
          </p:nvSpPr>
          <p:spPr bwMode="auto">
            <a:xfrm>
              <a:off x="3187" y="1495"/>
              <a:ext cx="1" cy="16"/>
            </a:xfrm>
            <a:prstGeom prst="line">
              <a:avLst/>
            </a:prstGeom>
            <a:noFill/>
            <a:ln w="12700">
              <a:solidFill>
                <a:schemeClr val="tx2"/>
              </a:solidFill>
              <a:round/>
              <a:headEnd/>
              <a:tailEnd/>
            </a:ln>
            <a:effectLst/>
          </p:spPr>
          <p:txBody>
            <a:bodyPr/>
            <a:lstStyle/>
            <a:p>
              <a:endParaRPr lang="en-US"/>
            </a:p>
          </p:txBody>
        </p:sp>
        <p:sp>
          <p:nvSpPr>
            <p:cNvPr id="67961" name="Line 3449"/>
            <p:cNvSpPr>
              <a:spLocks noChangeShapeType="1"/>
            </p:cNvSpPr>
            <p:nvPr/>
          </p:nvSpPr>
          <p:spPr bwMode="auto">
            <a:xfrm>
              <a:off x="3187" y="1543"/>
              <a:ext cx="1" cy="16"/>
            </a:xfrm>
            <a:prstGeom prst="line">
              <a:avLst/>
            </a:prstGeom>
            <a:noFill/>
            <a:ln w="12700">
              <a:solidFill>
                <a:schemeClr val="tx2"/>
              </a:solidFill>
              <a:round/>
              <a:headEnd/>
              <a:tailEnd/>
            </a:ln>
            <a:effectLst/>
          </p:spPr>
          <p:txBody>
            <a:bodyPr/>
            <a:lstStyle/>
            <a:p>
              <a:endParaRPr lang="en-US"/>
            </a:p>
          </p:txBody>
        </p:sp>
        <p:sp>
          <p:nvSpPr>
            <p:cNvPr id="67962" name="Line 3450"/>
            <p:cNvSpPr>
              <a:spLocks noChangeShapeType="1"/>
            </p:cNvSpPr>
            <p:nvPr/>
          </p:nvSpPr>
          <p:spPr bwMode="auto">
            <a:xfrm>
              <a:off x="3187" y="1591"/>
              <a:ext cx="1" cy="16"/>
            </a:xfrm>
            <a:prstGeom prst="line">
              <a:avLst/>
            </a:prstGeom>
            <a:noFill/>
            <a:ln w="12700">
              <a:solidFill>
                <a:schemeClr val="tx2"/>
              </a:solidFill>
              <a:round/>
              <a:headEnd/>
              <a:tailEnd/>
            </a:ln>
            <a:effectLst/>
          </p:spPr>
          <p:txBody>
            <a:bodyPr/>
            <a:lstStyle/>
            <a:p>
              <a:endParaRPr lang="en-US"/>
            </a:p>
          </p:txBody>
        </p:sp>
        <p:sp>
          <p:nvSpPr>
            <p:cNvPr id="67963" name="Line 3451"/>
            <p:cNvSpPr>
              <a:spLocks noChangeShapeType="1"/>
            </p:cNvSpPr>
            <p:nvPr/>
          </p:nvSpPr>
          <p:spPr bwMode="auto">
            <a:xfrm>
              <a:off x="3187" y="1639"/>
              <a:ext cx="1" cy="16"/>
            </a:xfrm>
            <a:prstGeom prst="line">
              <a:avLst/>
            </a:prstGeom>
            <a:noFill/>
            <a:ln w="12700">
              <a:solidFill>
                <a:schemeClr val="tx2"/>
              </a:solidFill>
              <a:round/>
              <a:headEnd/>
              <a:tailEnd/>
            </a:ln>
            <a:effectLst/>
          </p:spPr>
          <p:txBody>
            <a:bodyPr/>
            <a:lstStyle/>
            <a:p>
              <a:endParaRPr lang="en-US"/>
            </a:p>
          </p:txBody>
        </p:sp>
        <p:sp>
          <p:nvSpPr>
            <p:cNvPr id="67964" name="Line 3452"/>
            <p:cNvSpPr>
              <a:spLocks noChangeShapeType="1"/>
            </p:cNvSpPr>
            <p:nvPr/>
          </p:nvSpPr>
          <p:spPr bwMode="auto">
            <a:xfrm>
              <a:off x="3187" y="1687"/>
              <a:ext cx="1" cy="15"/>
            </a:xfrm>
            <a:prstGeom prst="line">
              <a:avLst/>
            </a:prstGeom>
            <a:noFill/>
            <a:ln w="12700">
              <a:solidFill>
                <a:schemeClr val="tx2"/>
              </a:solidFill>
              <a:round/>
              <a:headEnd/>
              <a:tailEnd/>
            </a:ln>
            <a:effectLst/>
          </p:spPr>
          <p:txBody>
            <a:bodyPr/>
            <a:lstStyle/>
            <a:p>
              <a:endParaRPr lang="en-US"/>
            </a:p>
          </p:txBody>
        </p:sp>
        <p:sp>
          <p:nvSpPr>
            <p:cNvPr id="67965" name="Line 3453"/>
            <p:cNvSpPr>
              <a:spLocks noChangeShapeType="1"/>
            </p:cNvSpPr>
            <p:nvPr/>
          </p:nvSpPr>
          <p:spPr bwMode="auto">
            <a:xfrm>
              <a:off x="3187" y="1734"/>
              <a:ext cx="1" cy="16"/>
            </a:xfrm>
            <a:prstGeom prst="line">
              <a:avLst/>
            </a:prstGeom>
            <a:noFill/>
            <a:ln w="12700">
              <a:solidFill>
                <a:schemeClr val="tx2"/>
              </a:solidFill>
              <a:round/>
              <a:headEnd/>
              <a:tailEnd/>
            </a:ln>
            <a:effectLst/>
          </p:spPr>
          <p:txBody>
            <a:bodyPr/>
            <a:lstStyle/>
            <a:p>
              <a:endParaRPr lang="en-US"/>
            </a:p>
          </p:txBody>
        </p:sp>
        <p:sp>
          <p:nvSpPr>
            <p:cNvPr id="67966" name="Line 3454"/>
            <p:cNvSpPr>
              <a:spLocks noChangeShapeType="1"/>
            </p:cNvSpPr>
            <p:nvPr/>
          </p:nvSpPr>
          <p:spPr bwMode="auto">
            <a:xfrm>
              <a:off x="3187" y="1782"/>
              <a:ext cx="1" cy="16"/>
            </a:xfrm>
            <a:prstGeom prst="line">
              <a:avLst/>
            </a:prstGeom>
            <a:noFill/>
            <a:ln w="12700">
              <a:solidFill>
                <a:schemeClr val="tx2"/>
              </a:solidFill>
              <a:round/>
              <a:headEnd/>
              <a:tailEnd/>
            </a:ln>
            <a:effectLst/>
          </p:spPr>
          <p:txBody>
            <a:bodyPr/>
            <a:lstStyle/>
            <a:p>
              <a:endParaRPr lang="en-US"/>
            </a:p>
          </p:txBody>
        </p:sp>
        <p:sp>
          <p:nvSpPr>
            <p:cNvPr id="67967" name="Line 3455"/>
            <p:cNvSpPr>
              <a:spLocks noChangeShapeType="1"/>
            </p:cNvSpPr>
            <p:nvPr/>
          </p:nvSpPr>
          <p:spPr bwMode="auto">
            <a:xfrm>
              <a:off x="3187" y="1830"/>
              <a:ext cx="1" cy="16"/>
            </a:xfrm>
            <a:prstGeom prst="line">
              <a:avLst/>
            </a:prstGeom>
            <a:noFill/>
            <a:ln w="12700">
              <a:solidFill>
                <a:schemeClr val="tx2"/>
              </a:solidFill>
              <a:round/>
              <a:headEnd/>
              <a:tailEnd/>
            </a:ln>
            <a:effectLst/>
          </p:spPr>
          <p:txBody>
            <a:bodyPr/>
            <a:lstStyle/>
            <a:p>
              <a:endParaRPr lang="en-US"/>
            </a:p>
          </p:txBody>
        </p:sp>
        <p:sp>
          <p:nvSpPr>
            <p:cNvPr id="67968" name="Line 3456"/>
            <p:cNvSpPr>
              <a:spLocks noChangeShapeType="1"/>
            </p:cNvSpPr>
            <p:nvPr/>
          </p:nvSpPr>
          <p:spPr bwMode="auto">
            <a:xfrm>
              <a:off x="3187" y="1878"/>
              <a:ext cx="1" cy="16"/>
            </a:xfrm>
            <a:prstGeom prst="line">
              <a:avLst/>
            </a:prstGeom>
            <a:noFill/>
            <a:ln w="12700">
              <a:solidFill>
                <a:schemeClr val="tx2"/>
              </a:solidFill>
              <a:round/>
              <a:headEnd/>
              <a:tailEnd/>
            </a:ln>
            <a:effectLst/>
          </p:spPr>
          <p:txBody>
            <a:bodyPr/>
            <a:lstStyle/>
            <a:p>
              <a:endParaRPr lang="en-US"/>
            </a:p>
          </p:txBody>
        </p:sp>
        <p:sp>
          <p:nvSpPr>
            <p:cNvPr id="67969" name="Line 3457"/>
            <p:cNvSpPr>
              <a:spLocks noChangeShapeType="1"/>
            </p:cNvSpPr>
            <p:nvPr/>
          </p:nvSpPr>
          <p:spPr bwMode="auto">
            <a:xfrm>
              <a:off x="3187" y="1926"/>
              <a:ext cx="1" cy="16"/>
            </a:xfrm>
            <a:prstGeom prst="line">
              <a:avLst/>
            </a:prstGeom>
            <a:noFill/>
            <a:ln w="12700">
              <a:solidFill>
                <a:schemeClr val="tx2"/>
              </a:solidFill>
              <a:round/>
              <a:headEnd/>
              <a:tailEnd/>
            </a:ln>
            <a:effectLst/>
          </p:spPr>
          <p:txBody>
            <a:bodyPr/>
            <a:lstStyle/>
            <a:p>
              <a:endParaRPr lang="en-US"/>
            </a:p>
          </p:txBody>
        </p:sp>
        <p:sp>
          <p:nvSpPr>
            <p:cNvPr id="67970" name="Line 3458"/>
            <p:cNvSpPr>
              <a:spLocks noChangeShapeType="1"/>
            </p:cNvSpPr>
            <p:nvPr/>
          </p:nvSpPr>
          <p:spPr bwMode="auto">
            <a:xfrm>
              <a:off x="3187" y="1974"/>
              <a:ext cx="1" cy="16"/>
            </a:xfrm>
            <a:prstGeom prst="line">
              <a:avLst/>
            </a:prstGeom>
            <a:noFill/>
            <a:ln w="12700">
              <a:solidFill>
                <a:schemeClr val="tx2"/>
              </a:solidFill>
              <a:round/>
              <a:headEnd/>
              <a:tailEnd/>
            </a:ln>
            <a:effectLst/>
          </p:spPr>
          <p:txBody>
            <a:bodyPr/>
            <a:lstStyle/>
            <a:p>
              <a:endParaRPr lang="en-US"/>
            </a:p>
          </p:txBody>
        </p:sp>
        <p:sp>
          <p:nvSpPr>
            <p:cNvPr id="67971" name="Line 3459"/>
            <p:cNvSpPr>
              <a:spLocks noChangeShapeType="1"/>
            </p:cNvSpPr>
            <p:nvPr/>
          </p:nvSpPr>
          <p:spPr bwMode="auto">
            <a:xfrm>
              <a:off x="3187" y="2022"/>
              <a:ext cx="1" cy="16"/>
            </a:xfrm>
            <a:prstGeom prst="line">
              <a:avLst/>
            </a:prstGeom>
            <a:noFill/>
            <a:ln w="12700">
              <a:solidFill>
                <a:schemeClr val="tx2"/>
              </a:solidFill>
              <a:round/>
              <a:headEnd/>
              <a:tailEnd/>
            </a:ln>
            <a:effectLst/>
          </p:spPr>
          <p:txBody>
            <a:bodyPr/>
            <a:lstStyle/>
            <a:p>
              <a:endParaRPr lang="en-US"/>
            </a:p>
          </p:txBody>
        </p:sp>
        <p:sp>
          <p:nvSpPr>
            <p:cNvPr id="67972" name="Line 3460"/>
            <p:cNvSpPr>
              <a:spLocks noChangeShapeType="1"/>
            </p:cNvSpPr>
            <p:nvPr/>
          </p:nvSpPr>
          <p:spPr bwMode="auto">
            <a:xfrm>
              <a:off x="3187" y="2070"/>
              <a:ext cx="1" cy="15"/>
            </a:xfrm>
            <a:prstGeom prst="line">
              <a:avLst/>
            </a:prstGeom>
            <a:noFill/>
            <a:ln w="12700">
              <a:solidFill>
                <a:schemeClr val="tx2"/>
              </a:solidFill>
              <a:round/>
              <a:headEnd/>
              <a:tailEnd/>
            </a:ln>
            <a:effectLst/>
          </p:spPr>
          <p:txBody>
            <a:bodyPr/>
            <a:lstStyle/>
            <a:p>
              <a:endParaRPr lang="en-US"/>
            </a:p>
          </p:txBody>
        </p:sp>
        <p:sp>
          <p:nvSpPr>
            <p:cNvPr id="67973" name="Line 3461"/>
            <p:cNvSpPr>
              <a:spLocks noChangeShapeType="1"/>
            </p:cNvSpPr>
            <p:nvPr/>
          </p:nvSpPr>
          <p:spPr bwMode="auto">
            <a:xfrm>
              <a:off x="3187" y="2117"/>
              <a:ext cx="1" cy="16"/>
            </a:xfrm>
            <a:prstGeom prst="line">
              <a:avLst/>
            </a:prstGeom>
            <a:noFill/>
            <a:ln w="12700">
              <a:solidFill>
                <a:schemeClr val="tx2"/>
              </a:solidFill>
              <a:round/>
              <a:headEnd/>
              <a:tailEnd/>
            </a:ln>
            <a:effectLst/>
          </p:spPr>
          <p:txBody>
            <a:bodyPr/>
            <a:lstStyle/>
            <a:p>
              <a:endParaRPr lang="en-US"/>
            </a:p>
          </p:txBody>
        </p:sp>
        <p:sp>
          <p:nvSpPr>
            <p:cNvPr id="67974" name="Line 3462"/>
            <p:cNvSpPr>
              <a:spLocks noChangeShapeType="1"/>
            </p:cNvSpPr>
            <p:nvPr/>
          </p:nvSpPr>
          <p:spPr bwMode="auto">
            <a:xfrm>
              <a:off x="3187" y="2165"/>
              <a:ext cx="1" cy="16"/>
            </a:xfrm>
            <a:prstGeom prst="line">
              <a:avLst/>
            </a:prstGeom>
            <a:noFill/>
            <a:ln w="12700">
              <a:solidFill>
                <a:schemeClr val="tx2"/>
              </a:solidFill>
              <a:round/>
              <a:headEnd/>
              <a:tailEnd/>
            </a:ln>
            <a:effectLst/>
          </p:spPr>
          <p:txBody>
            <a:bodyPr/>
            <a:lstStyle/>
            <a:p>
              <a:endParaRPr lang="en-US"/>
            </a:p>
          </p:txBody>
        </p:sp>
        <p:sp>
          <p:nvSpPr>
            <p:cNvPr id="67975" name="Line 3463"/>
            <p:cNvSpPr>
              <a:spLocks noChangeShapeType="1"/>
            </p:cNvSpPr>
            <p:nvPr/>
          </p:nvSpPr>
          <p:spPr bwMode="auto">
            <a:xfrm>
              <a:off x="3187" y="2213"/>
              <a:ext cx="1" cy="16"/>
            </a:xfrm>
            <a:prstGeom prst="line">
              <a:avLst/>
            </a:prstGeom>
            <a:noFill/>
            <a:ln w="12700">
              <a:solidFill>
                <a:schemeClr val="tx2"/>
              </a:solidFill>
              <a:round/>
              <a:headEnd/>
              <a:tailEnd/>
            </a:ln>
            <a:effectLst/>
          </p:spPr>
          <p:txBody>
            <a:bodyPr/>
            <a:lstStyle/>
            <a:p>
              <a:endParaRPr lang="en-US"/>
            </a:p>
          </p:txBody>
        </p:sp>
        <p:sp>
          <p:nvSpPr>
            <p:cNvPr id="67976" name="Line 3464"/>
            <p:cNvSpPr>
              <a:spLocks noChangeShapeType="1"/>
            </p:cNvSpPr>
            <p:nvPr/>
          </p:nvSpPr>
          <p:spPr bwMode="auto">
            <a:xfrm>
              <a:off x="3187" y="2261"/>
              <a:ext cx="1" cy="16"/>
            </a:xfrm>
            <a:prstGeom prst="line">
              <a:avLst/>
            </a:prstGeom>
            <a:noFill/>
            <a:ln w="12700">
              <a:solidFill>
                <a:schemeClr val="tx2"/>
              </a:solidFill>
              <a:round/>
              <a:headEnd/>
              <a:tailEnd/>
            </a:ln>
            <a:effectLst/>
          </p:spPr>
          <p:txBody>
            <a:bodyPr/>
            <a:lstStyle/>
            <a:p>
              <a:endParaRPr lang="en-US"/>
            </a:p>
          </p:txBody>
        </p:sp>
        <p:sp>
          <p:nvSpPr>
            <p:cNvPr id="67977" name="Line 3465"/>
            <p:cNvSpPr>
              <a:spLocks noChangeShapeType="1"/>
            </p:cNvSpPr>
            <p:nvPr/>
          </p:nvSpPr>
          <p:spPr bwMode="auto">
            <a:xfrm>
              <a:off x="3187" y="2309"/>
              <a:ext cx="1" cy="16"/>
            </a:xfrm>
            <a:prstGeom prst="line">
              <a:avLst/>
            </a:prstGeom>
            <a:noFill/>
            <a:ln w="12700">
              <a:solidFill>
                <a:schemeClr val="tx2"/>
              </a:solidFill>
              <a:round/>
              <a:headEnd/>
              <a:tailEnd/>
            </a:ln>
            <a:effectLst/>
          </p:spPr>
          <p:txBody>
            <a:bodyPr/>
            <a:lstStyle/>
            <a:p>
              <a:endParaRPr lang="en-US"/>
            </a:p>
          </p:txBody>
        </p:sp>
        <p:sp>
          <p:nvSpPr>
            <p:cNvPr id="67978" name="Line 3466"/>
            <p:cNvSpPr>
              <a:spLocks noChangeShapeType="1"/>
            </p:cNvSpPr>
            <p:nvPr/>
          </p:nvSpPr>
          <p:spPr bwMode="auto">
            <a:xfrm>
              <a:off x="3187" y="2357"/>
              <a:ext cx="1" cy="16"/>
            </a:xfrm>
            <a:prstGeom prst="line">
              <a:avLst/>
            </a:prstGeom>
            <a:noFill/>
            <a:ln w="12700">
              <a:solidFill>
                <a:schemeClr val="tx2"/>
              </a:solidFill>
              <a:round/>
              <a:headEnd/>
              <a:tailEnd/>
            </a:ln>
            <a:effectLst/>
          </p:spPr>
          <p:txBody>
            <a:bodyPr/>
            <a:lstStyle/>
            <a:p>
              <a:endParaRPr lang="en-US"/>
            </a:p>
          </p:txBody>
        </p:sp>
        <p:sp>
          <p:nvSpPr>
            <p:cNvPr id="67979" name="Line 3467"/>
            <p:cNvSpPr>
              <a:spLocks noChangeShapeType="1"/>
            </p:cNvSpPr>
            <p:nvPr/>
          </p:nvSpPr>
          <p:spPr bwMode="auto">
            <a:xfrm>
              <a:off x="3187" y="2405"/>
              <a:ext cx="1" cy="16"/>
            </a:xfrm>
            <a:prstGeom prst="line">
              <a:avLst/>
            </a:prstGeom>
            <a:noFill/>
            <a:ln w="12700">
              <a:solidFill>
                <a:schemeClr val="tx2"/>
              </a:solidFill>
              <a:round/>
              <a:headEnd/>
              <a:tailEnd/>
            </a:ln>
            <a:effectLst/>
          </p:spPr>
          <p:txBody>
            <a:bodyPr/>
            <a:lstStyle/>
            <a:p>
              <a:endParaRPr lang="en-US"/>
            </a:p>
          </p:txBody>
        </p:sp>
        <p:sp>
          <p:nvSpPr>
            <p:cNvPr id="67980" name="Line 3468"/>
            <p:cNvSpPr>
              <a:spLocks noChangeShapeType="1"/>
            </p:cNvSpPr>
            <p:nvPr/>
          </p:nvSpPr>
          <p:spPr bwMode="auto">
            <a:xfrm>
              <a:off x="3187" y="2452"/>
              <a:ext cx="1" cy="16"/>
            </a:xfrm>
            <a:prstGeom prst="line">
              <a:avLst/>
            </a:prstGeom>
            <a:noFill/>
            <a:ln w="12700">
              <a:solidFill>
                <a:schemeClr val="tx2"/>
              </a:solidFill>
              <a:round/>
              <a:headEnd/>
              <a:tailEnd/>
            </a:ln>
            <a:effectLst/>
          </p:spPr>
          <p:txBody>
            <a:bodyPr/>
            <a:lstStyle/>
            <a:p>
              <a:endParaRPr lang="en-US"/>
            </a:p>
          </p:txBody>
        </p:sp>
        <p:sp>
          <p:nvSpPr>
            <p:cNvPr id="67981" name="Line 3469"/>
            <p:cNvSpPr>
              <a:spLocks noChangeShapeType="1"/>
            </p:cNvSpPr>
            <p:nvPr/>
          </p:nvSpPr>
          <p:spPr bwMode="auto">
            <a:xfrm>
              <a:off x="3187" y="2500"/>
              <a:ext cx="1" cy="16"/>
            </a:xfrm>
            <a:prstGeom prst="line">
              <a:avLst/>
            </a:prstGeom>
            <a:noFill/>
            <a:ln w="12700">
              <a:solidFill>
                <a:schemeClr val="tx2"/>
              </a:solidFill>
              <a:round/>
              <a:headEnd/>
              <a:tailEnd/>
            </a:ln>
            <a:effectLst/>
          </p:spPr>
          <p:txBody>
            <a:bodyPr/>
            <a:lstStyle/>
            <a:p>
              <a:endParaRPr lang="en-US"/>
            </a:p>
          </p:txBody>
        </p:sp>
        <p:sp>
          <p:nvSpPr>
            <p:cNvPr id="67982" name="Line 3470"/>
            <p:cNvSpPr>
              <a:spLocks noChangeShapeType="1"/>
            </p:cNvSpPr>
            <p:nvPr/>
          </p:nvSpPr>
          <p:spPr bwMode="auto">
            <a:xfrm>
              <a:off x="3187" y="2548"/>
              <a:ext cx="1" cy="16"/>
            </a:xfrm>
            <a:prstGeom prst="line">
              <a:avLst/>
            </a:prstGeom>
            <a:noFill/>
            <a:ln w="12700">
              <a:solidFill>
                <a:schemeClr val="tx2"/>
              </a:solidFill>
              <a:round/>
              <a:headEnd/>
              <a:tailEnd/>
            </a:ln>
            <a:effectLst/>
          </p:spPr>
          <p:txBody>
            <a:bodyPr/>
            <a:lstStyle/>
            <a:p>
              <a:endParaRPr lang="en-US"/>
            </a:p>
          </p:txBody>
        </p:sp>
        <p:sp>
          <p:nvSpPr>
            <p:cNvPr id="67983" name="Line 3471"/>
            <p:cNvSpPr>
              <a:spLocks noChangeShapeType="1"/>
            </p:cNvSpPr>
            <p:nvPr/>
          </p:nvSpPr>
          <p:spPr bwMode="auto">
            <a:xfrm>
              <a:off x="3187" y="2596"/>
              <a:ext cx="1" cy="16"/>
            </a:xfrm>
            <a:prstGeom prst="line">
              <a:avLst/>
            </a:prstGeom>
            <a:noFill/>
            <a:ln w="12700">
              <a:solidFill>
                <a:schemeClr val="tx2"/>
              </a:solidFill>
              <a:round/>
              <a:headEnd/>
              <a:tailEnd/>
            </a:ln>
            <a:effectLst/>
          </p:spPr>
          <p:txBody>
            <a:bodyPr/>
            <a:lstStyle/>
            <a:p>
              <a:endParaRPr lang="en-US"/>
            </a:p>
          </p:txBody>
        </p:sp>
        <p:sp>
          <p:nvSpPr>
            <p:cNvPr id="67984" name="Line 3472"/>
            <p:cNvSpPr>
              <a:spLocks noChangeShapeType="1"/>
            </p:cNvSpPr>
            <p:nvPr/>
          </p:nvSpPr>
          <p:spPr bwMode="auto">
            <a:xfrm>
              <a:off x="3187" y="2644"/>
              <a:ext cx="1" cy="16"/>
            </a:xfrm>
            <a:prstGeom prst="line">
              <a:avLst/>
            </a:prstGeom>
            <a:noFill/>
            <a:ln w="12700">
              <a:solidFill>
                <a:schemeClr val="tx2"/>
              </a:solidFill>
              <a:round/>
              <a:headEnd/>
              <a:tailEnd/>
            </a:ln>
            <a:effectLst/>
          </p:spPr>
          <p:txBody>
            <a:bodyPr/>
            <a:lstStyle/>
            <a:p>
              <a:endParaRPr lang="en-US"/>
            </a:p>
          </p:txBody>
        </p:sp>
        <p:sp>
          <p:nvSpPr>
            <p:cNvPr id="67985" name="Line 3473"/>
            <p:cNvSpPr>
              <a:spLocks noChangeShapeType="1"/>
            </p:cNvSpPr>
            <p:nvPr/>
          </p:nvSpPr>
          <p:spPr bwMode="auto">
            <a:xfrm>
              <a:off x="3187" y="2692"/>
              <a:ext cx="1" cy="16"/>
            </a:xfrm>
            <a:prstGeom prst="line">
              <a:avLst/>
            </a:prstGeom>
            <a:noFill/>
            <a:ln w="12700">
              <a:solidFill>
                <a:schemeClr val="tx2"/>
              </a:solidFill>
              <a:round/>
              <a:headEnd/>
              <a:tailEnd/>
            </a:ln>
            <a:effectLst/>
          </p:spPr>
          <p:txBody>
            <a:bodyPr/>
            <a:lstStyle/>
            <a:p>
              <a:endParaRPr lang="en-US"/>
            </a:p>
          </p:txBody>
        </p:sp>
        <p:sp>
          <p:nvSpPr>
            <p:cNvPr id="67986" name="Line 3474"/>
            <p:cNvSpPr>
              <a:spLocks noChangeShapeType="1"/>
            </p:cNvSpPr>
            <p:nvPr/>
          </p:nvSpPr>
          <p:spPr bwMode="auto">
            <a:xfrm>
              <a:off x="3187" y="2740"/>
              <a:ext cx="1" cy="16"/>
            </a:xfrm>
            <a:prstGeom prst="line">
              <a:avLst/>
            </a:prstGeom>
            <a:noFill/>
            <a:ln w="12700">
              <a:solidFill>
                <a:schemeClr val="tx2"/>
              </a:solidFill>
              <a:round/>
              <a:headEnd/>
              <a:tailEnd/>
            </a:ln>
            <a:effectLst/>
          </p:spPr>
          <p:txBody>
            <a:bodyPr/>
            <a:lstStyle/>
            <a:p>
              <a:endParaRPr lang="en-US"/>
            </a:p>
          </p:txBody>
        </p:sp>
        <p:sp>
          <p:nvSpPr>
            <p:cNvPr id="67987" name="Line 3475"/>
            <p:cNvSpPr>
              <a:spLocks noChangeShapeType="1"/>
            </p:cNvSpPr>
            <p:nvPr/>
          </p:nvSpPr>
          <p:spPr bwMode="auto">
            <a:xfrm>
              <a:off x="3187" y="2788"/>
              <a:ext cx="1" cy="16"/>
            </a:xfrm>
            <a:prstGeom prst="line">
              <a:avLst/>
            </a:prstGeom>
            <a:noFill/>
            <a:ln w="12700">
              <a:solidFill>
                <a:schemeClr val="tx2"/>
              </a:solidFill>
              <a:round/>
              <a:headEnd/>
              <a:tailEnd/>
            </a:ln>
            <a:effectLst/>
          </p:spPr>
          <p:txBody>
            <a:bodyPr/>
            <a:lstStyle/>
            <a:p>
              <a:endParaRPr lang="en-US"/>
            </a:p>
          </p:txBody>
        </p:sp>
        <p:sp>
          <p:nvSpPr>
            <p:cNvPr id="67988" name="Line 3476"/>
            <p:cNvSpPr>
              <a:spLocks noChangeShapeType="1"/>
            </p:cNvSpPr>
            <p:nvPr/>
          </p:nvSpPr>
          <p:spPr bwMode="auto">
            <a:xfrm>
              <a:off x="3187" y="2835"/>
              <a:ext cx="1" cy="16"/>
            </a:xfrm>
            <a:prstGeom prst="line">
              <a:avLst/>
            </a:prstGeom>
            <a:noFill/>
            <a:ln w="12700">
              <a:solidFill>
                <a:schemeClr val="tx2"/>
              </a:solidFill>
              <a:round/>
              <a:headEnd/>
              <a:tailEnd/>
            </a:ln>
            <a:effectLst/>
          </p:spPr>
          <p:txBody>
            <a:bodyPr/>
            <a:lstStyle/>
            <a:p>
              <a:endParaRPr lang="en-US"/>
            </a:p>
          </p:txBody>
        </p:sp>
        <p:sp>
          <p:nvSpPr>
            <p:cNvPr id="67989" name="Line 3477"/>
            <p:cNvSpPr>
              <a:spLocks noChangeShapeType="1"/>
            </p:cNvSpPr>
            <p:nvPr/>
          </p:nvSpPr>
          <p:spPr bwMode="auto">
            <a:xfrm>
              <a:off x="3187" y="2883"/>
              <a:ext cx="1" cy="16"/>
            </a:xfrm>
            <a:prstGeom prst="line">
              <a:avLst/>
            </a:prstGeom>
            <a:noFill/>
            <a:ln w="12700">
              <a:solidFill>
                <a:schemeClr val="tx2"/>
              </a:solidFill>
              <a:round/>
              <a:headEnd/>
              <a:tailEnd/>
            </a:ln>
            <a:effectLst/>
          </p:spPr>
          <p:txBody>
            <a:bodyPr/>
            <a:lstStyle/>
            <a:p>
              <a:endParaRPr lang="en-US"/>
            </a:p>
          </p:txBody>
        </p:sp>
        <p:sp>
          <p:nvSpPr>
            <p:cNvPr id="67990" name="Line 3478"/>
            <p:cNvSpPr>
              <a:spLocks noChangeShapeType="1"/>
            </p:cNvSpPr>
            <p:nvPr/>
          </p:nvSpPr>
          <p:spPr bwMode="auto">
            <a:xfrm>
              <a:off x="3187" y="2931"/>
              <a:ext cx="1" cy="16"/>
            </a:xfrm>
            <a:prstGeom prst="line">
              <a:avLst/>
            </a:prstGeom>
            <a:noFill/>
            <a:ln w="12700">
              <a:solidFill>
                <a:schemeClr val="tx2"/>
              </a:solidFill>
              <a:round/>
              <a:headEnd/>
              <a:tailEnd/>
            </a:ln>
            <a:effectLst/>
          </p:spPr>
          <p:txBody>
            <a:bodyPr/>
            <a:lstStyle/>
            <a:p>
              <a:endParaRPr lang="en-US"/>
            </a:p>
          </p:txBody>
        </p:sp>
        <p:sp>
          <p:nvSpPr>
            <p:cNvPr id="67991" name="Line 3479"/>
            <p:cNvSpPr>
              <a:spLocks noChangeShapeType="1"/>
            </p:cNvSpPr>
            <p:nvPr/>
          </p:nvSpPr>
          <p:spPr bwMode="auto">
            <a:xfrm>
              <a:off x="3187" y="2979"/>
              <a:ext cx="1" cy="16"/>
            </a:xfrm>
            <a:prstGeom prst="line">
              <a:avLst/>
            </a:prstGeom>
            <a:noFill/>
            <a:ln w="12700">
              <a:solidFill>
                <a:schemeClr val="tx2"/>
              </a:solidFill>
              <a:round/>
              <a:headEnd/>
              <a:tailEnd/>
            </a:ln>
            <a:effectLst/>
          </p:spPr>
          <p:txBody>
            <a:bodyPr/>
            <a:lstStyle/>
            <a:p>
              <a:endParaRPr lang="en-US"/>
            </a:p>
          </p:txBody>
        </p:sp>
        <p:sp>
          <p:nvSpPr>
            <p:cNvPr id="67992" name="Line 3480"/>
            <p:cNvSpPr>
              <a:spLocks noChangeShapeType="1"/>
            </p:cNvSpPr>
            <p:nvPr/>
          </p:nvSpPr>
          <p:spPr bwMode="auto">
            <a:xfrm>
              <a:off x="3187" y="3027"/>
              <a:ext cx="1" cy="16"/>
            </a:xfrm>
            <a:prstGeom prst="line">
              <a:avLst/>
            </a:prstGeom>
            <a:noFill/>
            <a:ln w="12700">
              <a:solidFill>
                <a:schemeClr val="tx2"/>
              </a:solidFill>
              <a:round/>
              <a:headEnd/>
              <a:tailEnd/>
            </a:ln>
            <a:effectLst/>
          </p:spPr>
          <p:txBody>
            <a:bodyPr/>
            <a:lstStyle/>
            <a:p>
              <a:endParaRPr lang="en-US"/>
            </a:p>
          </p:txBody>
        </p:sp>
        <p:sp>
          <p:nvSpPr>
            <p:cNvPr id="67993" name="Line 3481"/>
            <p:cNvSpPr>
              <a:spLocks noChangeShapeType="1"/>
            </p:cNvSpPr>
            <p:nvPr/>
          </p:nvSpPr>
          <p:spPr bwMode="auto">
            <a:xfrm>
              <a:off x="3187" y="3075"/>
              <a:ext cx="1" cy="16"/>
            </a:xfrm>
            <a:prstGeom prst="line">
              <a:avLst/>
            </a:prstGeom>
            <a:noFill/>
            <a:ln w="12700">
              <a:solidFill>
                <a:schemeClr val="tx2"/>
              </a:solidFill>
              <a:round/>
              <a:headEnd/>
              <a:tailEnd/>
            </a:ln>
            <a:effectLst/>
          </p:spPr>
          <p:txBody>
            <a:bodyPr/>
            <a:lstStyle/>
            <a:p>
              <a:endParaRPr lang="en-US"/>
            </a:p>
          </p:txBody>
        </p:sp>
        <p:sp>
          <p:nvSpPr>
            <p:cNvPr id="67994" name="Line 3482"/>
            <p:cNvSpPr>
              <a:spLocks noChangeShapeType="1"/>
            </p:cNvSpPr>
            <p:nvPr/>
          </p:nvSpPr>
          <p:spPr bwMode="auto">
            <a:xfrm>
              <a:off x="3187" y="3123"/>
              <a:ext cx="1" cy="16"/>
            </a:xfrm>
            <a:prstGeom prst="line">
              <a:avLst/>
            </a:prstGeom>
            <a:noFill/>
            <a:ln w="12700">
              <a:solidFill>
                <a:schemeClr val="tx2"/>
              </a:solidFill>
              <a:round/>
              <a:headEnd/>
              <a:tailEnd/>
            </a:ln>
            <a:effectLst/>
          </p:spPr>
          <p:txBody>
            <a:bodyPr/>
            <a:lstStyle/>
            <a:p>
              <a:endParaRPr lang="en-US"/>
            </a:p>
          </p:txBody>
        </p:sp>
        <p:sp>
          <p:nvSpPr>
            <p:cNvPr id="67995" name="Line 3483"/>
            <p:cNvSpPr>
              <a:spLocks noChangeShapeType="1"/>
            </p:cNvSpPr>
            <p:nvPr/>
          </p:nvSpPr>
          <p:spPr bwMode="auto">
            <a:xfrm>
              <a:off x="3187" y="3171"/>
              <a:ext cx="1" cy="16"/>
            </a:xfrm>
            <a:prstGeom prst="line">
              <a:avLst/>
            </a:prstGeom>
            <a:noFill/>
            <a:ln w="12700">
              <a:solidFill>
                <a:schemeClr val="tx2"/>
              </a:solidFill>
              <a:round/>
              <a:headEnd/>
              <a:tailEnd/>
            </a:ln>
            <a:effectLst/>
          </p:spPr>
          <p:txBody>
            <a:bodyPr/>
            <a:lstStyle/>
            <a:p>
              <a:endParaRPr lang="en-US"/>
            </a:p>
          </p:txBody>
        </p:sp>
        <p:sp>
          <p:nvSpPr>
            <p:cNvPr id="67996" name="Line 3484"/>
            <p:cNvSpPr>
              <a:spLocks noChangeShapeType="1"/>
            </p:cNvSpPr>
            <p:nvPr/>
          </p:nvSpPr>
          <p:spPr bwMode="auto">
            <a:xfrm>
              <a:off x="3187" y="3218"/>
              <a:ext cx="1" cy="16"/>
            </a:xfrm>
            <a:prstGeom prst="line">
              <a:avLst/>
            </a:prstGeom>
            <a:noFill/>
            <a:ln w="12700">
              <a:solidFill>
                <a:schemeClr val="tx2"/>
              </a:solidFill>
              <a:round/>
              <a:headEnd/>
              <a:tailEnd/>
            </a:ln>
            <a:effectLst/>
          </p:spPr>
          <p:txBody>
            <a:bodyPr/>
            <a:lstStyle/>
            <a:p>
              <a:endParaRPr lang="en-US"/>
            </a:p>
          </p:txBody>
        </p:sp>
        <p:sp>
          <p:nvSpPr>
            <p:cNvPr id="67997" name="Line 3485"/>
            <p:cNvSpPr>
              <a:spLocks noChangeShapeType="1"/>
            </p:cNvSpPr>
            <p:nvPr/>
          </p:nvSpPr>
          <p:spPr bwMode="auto">
            <a:xfrm>
              <a:off x="3187" y="3266"/>
              <a:ext cx="1" cy="16"/>
            </a:xfrm>
            <a:prstGeom prst="line">
              <a:avLst/>
            </a:prstGeom>
            <a:noFill/>
            <a:ln w="12700">
              <a:solidFill>
                <a:schemeClr val="tx2"/>
              </a:solidFill>
              <a:round/>
              <a:headEnd/>
              <a:tailEnd/>
            </a:ln>
            <a:effectLst/>
          </p:spPr>
          <p:txBody>
            <a:bodyPr/>
            <a:lstStyle/>
            <a:p>
              <a:endParaRPr lang="en-US"/>
            </a:p>
          </p:txBody>
        </p:sp>
        <p:sp>
          <p:nvSpPr>
            <p:cNvPr id="67998" name="Line 3486"/>
            <p:cNvSpPr>
              <a:spLocks noChangeShapeType="1"/>
            </p:cNvSpPr>
            <p:nvPr/>
          </p:nvSpPr>
          <p:spPr bwMode="auto">
            <a:xfrm>
              <a:off x="3187" y="3314"/>
              <a:ext cx="1" cy="16"/>
            </a:xfrm>
            <a:prstGeom prst="line">
              <a:avLst/>
            </a:prstGeom>
            <a:noFill/>
            <a:ln w="12700">
              <a:solidFill>
                <a:schemeClr val="tx2"/>
              </a:solidFill>
              <a:round/>
              <a:headEnd/>
              <a:tailEnd/>
            </a:ln>
            <a:effectLst/>
          </p:spPr>
          <p:txBody>
            <a:bodyPr/>
            <a:lstStyle/>
            <a:p>
              <a:endParaRPr lang="en-US"/>
            </a:p>
          </p:txBody>
        </p:sp>
        <p:sp>
          <p:nvSpPr>
            <p:cNvPr id="67999" name="Line 3487"/>
            <p:cNvSpPr>
              <a:spLocks noChangeShapeType="1"/>
            </p:cNvSpPr>
            <p:nvPr/>
          </p:nvSpPr>
          <p:spPr bwMode="auto">
            <a:xfrm>
              <a:off x="3187" y="3362"/>
              <a:ext cx="1" cy="16"/>
            </a:xfrm>
            <a:prstGeom prst="line">
              <a:avLst/>
            </a:prstGeom>
            <a:noFill/>
            <a:ln w="12700">
              <a:solidFill>
                <a:schemeClr val="tx2"/>
              </a:solidFill>
              <a:round/>
              <a:headEnd/>
              <a:tailEnd/>
            </a:ln>
            <a:effectLst/>
          </p:spPr>
          <p:txBody>
            <a:bodyPr/>
            <a:lstStyle/>
            <a:p>
              <a:endParaRPr lang="en-US"/>
            </a:p>
          </p:txBody>
        </p:sp>
        <p:sp>
          <p:nvSpPr>
            <p:cNvPr id="68000" name="Line 3488"/>
            <p:cNvSpPr>
              <a:spLocks noChangeShapeType="1"/>
            </p:cNvSpPr>
            <p:nvPr/>
          </p:nvSpPr>
          <p:spPr bwMode="auto">
            <a:xfrm>
              <a:off x="3187" y="3410"/>
              <a:ext cx="1" cy="16"/>
            </a:xfrm>
            <a:prstGeom prst="line">
              <a:avLst/>
            </a:prstGeom>
            <a:noFill/>
            <a:ln w="12700">
              <a:solidFill>
                <a:schemeClr val="tx2"/>
              </a:solidFill>
              <a:round/>
              <a:headEnd/>
              <a:tailEnd/>
            </a:ln>
            <a:effectLst/>
          </p:spPr>
          <p:txBody>
            <a:bodyPr/>
            <a:lstStyle/>
            <a:p>
              <a:endParaRPr lang="en-US"/>
            </a:p>
          </p:txBody>
        </p:sp>
        <p:sp>
          <p:nvSpPr>
            <p:cNvPr id="68001" name="Line 3489"/>
            <p:cNvSpPr>
              <a:spLocks noChangeShapeType="1"/>
            </p:cNvSpPr>
            <p:nvPr/>
          </p:nvSpPr>
          <p:spPr bwMode="auto">
            <a:xfrm>
              <a:off x="3187" y="3458"/>
              <a:ext cx="1" cy="16"/>
            </a:xfrm>
            <a:prstGeom prst="line">
              <a:avLst/>
            </a:prstGeom>
            <a:noFill/>
            <a:ln w="12700">
              <a:solidFill>
                <a:schemeClr val="tx2"/>
              </a:solidFill>
              <a:round/>
              <a:headEnd/>
              <a:tailEnd/>
            </a:ln>
            <a:effectLst/>
          </p:spPr>
          <p:txBody>
            <a:bodyPr/>
            <a:lstStyle/>
            <a:p>
              <a:endParaRPr lang="en-US"/>
            </a:p>
          </p:txBody>
        </p:sp>
        <p:sp>
          <p:nvSpPr>
            <p:cNvPr id="68002" name="Line 3490"/>
            <p:cNvSpPr>
              <a:spLocks noChangeShapeType="1"/>
            </p:cNvSpPr>
            <p:nvPr/>
          </p:nvSpPr>
          <p:spPr bwMode="auto">
            <a:xfrm>
              <a:off x="3187" y="3506"/>
              <a:ext cx="1" cy="16"/>
            </a:xfrm>
            <a:prstGeom prst="line">
              <a:avLst/>
            </a:prstGeom>
            <a:noFill/>
            <a:ln w="12700">
              <a:solidFill>
                <a:schemeClr val="tx2"/>
              </a:solidFill>
              <a:round/>
              <a:headEnd/>
              <a:tailEnd/>
            </a:ln>
            <a:effectLst/>
          </p:spPr>
          <p:txBody>
            <a:bodyPr/>
            <a:lstStyle/>
            <a:p>
              <a:endParaRPr lang="en-US"/>
            </a:p>
          </p:txBody>
        </p:sp>
        <p:sp>
          <p:nvSpPr>
            <p:cNvPr id="68003" name="Line 3491"/>
            <p:cNvSpPr>
              <a:spLocks noChangeShapeType="1"/>
            </p:cNvSpPr>
            <p:nvPr/>
          </p:nvSpPr>
          <p:spPr bwMode="auto">
            <a:xfrm>
              <a:off x="3187" y="3554"/>
              <a:ext cx="1" cy="16"/>
            </a:xfrm>
            <a:prstGeom prst="line">
              <a:avLst/>
            </a:prstGeom>
            <a:noFill/>
            <a:ln w="12700">
              <a:solidFill>
                <a:schemeClr val="tx2"/>
              </a:solidFill>
              <a:round/>
              <a:headEnd/>
              <a:tailEnd/>
            </a:ln>
            <a:effectLst/>
          </p:spPr>
          <p:txBody>
            <a:bodyPr/>
            <a:lstStyle/>
            <a:p>
              <a:endParaRPr lang="en-US"/>
            </a:p>
          </p:txBody>
        </p:sp>
        <p:sp>
          <p:nvSpPr>
            <p:cNvPr id="68004" name="Line 3492"/>
            <p:cNvSpPr>
              <a:spLocks noChangeShapeType="1"/>
            </p:cNvSpPr>
            <p:nvPr/>
          </p:nvSpPr>
          <p:spPr bwMode="auto">
            <a:xfrm>
              <a:off x="3243" y="1351"/>
              <a:ext cx="1" cy="16"/>
            </a:xfrm>
            <a:prstGeom prst="line">
              <a:avLst/>
            </a:prstGeom>
            <a:noFill/>
            <a:ln w="12700">
              <a:solidFill>
                <a:schemeClr val="tx2"/>
              </a:solidFill>
              <a:round/>
              <a:headEnd/>
              <a:tailEnd/>
            </a:ln>
            <a:effectLst/>
          </p:spPr>
          <p:txBody>
            <a:bodyPr/>
            <a:lstStyle/>
            <a:p>
              <a:endParaRPr lang="en-US"/>
            </a:p>
          </p:txBody>
        </p:sp>
        <p:sp>
          <p:nvSpPr>
            <p:cNvPr id="68005" name="Line 3493"/>
            <p:cNvSpPr>
              <a:spLocks noChangeShapeType="1"/>
            </p:cNvSpPr>
            <p:nvPr/>
          </p:nvSpPr>
          <p:spPr bwMode="auto">
            <a:xfrm>
              <a:off x="3243" y="1399"/>
              <a:ext cx="1" cy="16"/>
            </a:xfrm>
            <a:prstGeom prst="line">
              <a:avLst/>
            </a:prstGeom>
            <a:noFill/>
            <a:ln w="12700">
              <a:solidFill>
                <a:schemeClr val="tx2"/>
              </a:solidFill>
              <a:round/>
              <a:headEnd/>
              <a:tailEnd/>
            </a:ln>
            <a:effectLst/>
          </p:spPr>
          <p:txBody>
            <a:bodyPr/>
            <a:lstStyle/>
            <a:p>
              <a:endParaRPr lang="en-US"/>
            </a:p>
          </p:txBody>
        </p:sp>
        <p:sp>
          <p:nvSpPr>
            <p:cNvPr id="68006" name="Line 3494"/>
            <p:cNvSpPr>
              <a:spLocks noChangeShapeType="1"/>
            </p:cNvSpPr>
            <p:nvPr/>
          </p:nvSpPr>
          <p:spPr bwMode="auto">
            <a:xfrm>
              <a:off x="3243" y="1447"/>
              <a:ext cx="1" cy="16"/>
            </a:xfrm>
            <a:prstGeom prst="line">
              <a:avLst/>
            </a:prstGeom>
            <a:noFill/>
            <a:ln w="12700">
              <a:solidFill>
                <a:schemeClr val="tx2"/>
              </a:solidFill>
              <a:round/>
              <a:headEnd/>
              <a:tailEnd/>
            </a:ln>
            <a:effectLst/>
          </p:spPr>
          <p:txBody>
            <a:bodyPr/>
            <a:lstStyle/>
            <a:p>
              <a:endParaRPr lang="en-US"/>
            </a:p>
          </p:txBody>
        </p:sp>
        <p:sp>
          <p:nvSpPr>
            <p:cNvPr id="68007" name="Line 3495"/>
            <p:cNvSpPr>
              <a:spLocks noChangeShapeType="1"/>
            </p:cNvSpPr>
            <p:nvPr/>
          </p:nvSpPr>
          <p:spPr bwMode="auto">
            <a:xfrm>
              <a:off x="3243" y="1495"/>
              <a:ext cx="1" cy="16"/>
            </a:xfrm>
            <a:prstGeom prst="line">
              <a:avLst/>
            </a:prstGeom>
            <a:noFill/>
            <a:ln w="12700">
              <a:solidFill>
                <a:schemeClr val="tx2"/>
              </a:solidFill>
              <a:round/>
              <a:headEnd/>
              <a:tailEnd/>
            </a:ln>
            <a:effectLst/>
          </p:spPr>
          <p:txBody>
            <a:bodyPr/>
            <a:lstStyle/>
            <a:p>
              <a:endParaRPr lang="en-US"/>
            </a:p>
          </p:txBody>
        </p:sp>
        <p:sp>
          <p:nvSpPr>
            <p:cNvPr id="68008" name="Line 3496"/>
            <p:cNvSpPr>
              <a:spLocks noChangeShapeType="1"/>
            </p:cNvSpPr>
            <p:nvPr/>
          </p:nvSpPr>
          <p:spPr bwMode="auto">
            <a:xfrm>
              <a:off x="3243" y="1543"/>
              <a:ext cx="1" cy="16"/>
            </a:xfrm>
            <a:prstGeom prst="line">
              <a:avLst/>
            </a:prstGeom>
            <a:noFill/>
            <a:ln w="12700">
              <a:solidFill>
                <a:schemeClr val="tx2"/>
              </a:solidFill>
              <a:round/>
              <a:headEnd/>
              <a:tailEnd/>
            </a:ln>
            <a:effectLst/>
          </p:spPr>
          <p:txBody>
            <a:bodyPr/>
            <a:lstStyle/>
            <a:p>
              <a:endParaRPr lang="en-US"/>
            </a:p>
          </p:txBody>
        </p:sp>
        <p:sp>
          <p:nvSpPr>
            <p:cNvPr id="68009" name="Line 3497"/>
            <p:cNvSpPr>
              <a:spLocks noChangeShapeType="1"/>
            </p:cNvSpPr>
            <p:nvPr/>
          </p:nvSpPr>
          <p:spPr bwMode="auto">
            <a:xfrm>
              <a:off x="3243" y="1591"/>
              <a:ext cx="1" cy="16"/>
            </a:xfrm>
            <a:prstGeom prst="line">
              <a:avLst/>
            </a:prstGeom>
            <a:noFill/>
            <a:ln w="12700">
              <a:solidFill>
                <a:schemeClr val="tx2"/>
              </a:solidFill>
              <a:round/>
              <a:headEnd/>
              <a:tailEnd/>
            </a:ln>
            <a:effectLst/>
          </p:spPr>
          <p:txBody>
            <a:bodyPr/>
            <a:lstStyle/>
            <a:p>
              <a:endParaRPr lang="en-US"/>
            </a:p>
          </p:txBody>
        </p:sp>
        <p:sp>
          <p:nvSpPr>
            <p:cNvPr id="68010" name="Line 3498"/>
            <p:cNvSpPr>
              <a:spLocks noChangeShapeType="1"/>
            </p:cNvSpPr>
            <p:nvPr/>
          </p:nvSpPr>
          <p:spPr bwMode="auto">
            <a:xfrm>
              <a:off x="3243" y="1639"/>
              <a:ext cx="1" cy="16"/>
            </a:xfrm>
            <a:prstGeom prst="line">
              <a:avLst/>
            </a:prstGeom>
            <a:noFill/>
            <a:ln w="12700">
              <a:solidFill>
                <a:schemeClr val="tx2"/>
              </a:solidFill>
              <a:round/>
              <a:headEnd/>
              <a:tailEnd/>
            </a:ln>
            <a:effectLst/>
          </p:spPr>
          <p:txBody>
            <a:bodyPr/>
            <a:lstStyle/>
            <a:p>
              <a:endParaRPr lang="en-US"/>
            </a:p>
          </p:txBody>
        </p:sp>
        <p:sp>
          <p:nvSpPr>
            <p:cNvPr id="68011" name="Line 3499"/>
            <p:cNvSpPr>
              <a:spLocks noChangeShapeType="1"/>
            </p:cNvSpPr>
            <p:nvPr/>
          </p:nvSpPr>
          <p:spPr bwMode="auto">
            <a:xfrm>
              <a:off x="3243" y="1687"/>
              <a:ext cx="1" cy="15"/>
            </a:xfrm>
            <a:prstGeom prst="line">
              <a:avLst/>
            </a:prstGeom>
            <a:noFill/>
            <a:ln w="12700">
              <a:solidFill>
                <a:schemeClr val="tx2"/>
              </a:solidFill>
              <a:round/>
              <a:headEnd/>
              <a:tailEnd/>
            </a:ln>
            <a:effectLst/>
          </p:spPr>
          <p:txBody>
            <a:bodyPr/>
            <a:lstStyle/>
            <a:p>
              <a:endParaRPr lang="en-US"/>
            </a:p>
          </p:txBody>
        </p:sp>
        <p:sp>
          <p:nvSpPr>
            <p:cNvPr id="68012" name="Line 3500"/>
            <p:cNvSpPr>
              <a:spLocks noChangeShapeType="1"/>
            </p:cNvSpPr>
            <p:nvPr/>
          </p:nvSpPr>
          <p:spPr bwMode="auto">
            <a:xfrm>
              <a:off x="3243" y="1734"/>
              <a:ext cx="1" cy="16"/>
            </a:xfrm>
            <a:prstGeom prst="line">
              <a:avLst/>
            </a:prstGeom>
            <a:noFill/>
            <a:ln w="12700">
              <a:solidFill>
                <a:schemeClr val="tx2"/>
              </a:solidFill>
              <a:round/>
              <a:headEnd/>
              <a:tailEnd/>
            </a:ln>
            <a:effectLst/>
          </p:spPr>
          <p:txBody>
            <a:bodyPr/>
            <a:lstStyle/>
            <a:p>
              <a:endParaRPr lang="en-US"/>
            </a:p>
          </p:txBody>
        </p:sp>
        <p:sp>
          <p:nvSpPr>
            <p:cNvPr id="68013" name="Line 3501"/>
            <p:cNvSpPr>
              <a:spLocks noChangeShapeType="1"/>
            </p:cNvSpPr>
            <p:nvPr/>
          </p:nvSpPr>
          <p:spPr bwMode="auto">
            <a:xfrm>
              <a:off x="3243" y="1782"/>
              <a:ext cx="1" cy="16"/>
            </a:xfrm>
            <a:prstGeom prst="line">
              <a:avLst/>
            </a:prstGeom>
            <a:noFill/>
            <a:ln w="12700">
              <a:solidFill>
                <a:schemeClr val="tx2"/>
              </a:solidFill>
              <a:round/>
              <a:headEnd/>
              <a:tailEnd/>
            </a:ln>
            <a:effectLst/>
          </p:spPr>
          <p:txBody>
            <a:bodyPr/>
            <a:lstStyle/>
            <a:p>
              <a:endParaRPr lang="en-US"/>
            </a:p>
          </p:txBody>
        </p:sp>
        <p:sp>
          <p:nvSpPr>
            <p:cNvPr id="68014" name="Line 3502"/>
            <p:cNvSpPr>
              <a:spLocks noChangeShapeType="1"/>
            </p:cNvSpPr>
            <p:nvPr/>
          </p:nvSpPr>
          <p:spPr bwMode="auto">
            <a:xfrm>
              <a:off x="3243" y="1830"/>
              <a:ext cx="1" cy="16"/>
            </a:xfrm>
            <a:prstGeom prst="line">
              <a:avLst/>
            </a:prstGeom>
            <a:noFill/>
            <a:ln w="12700">
              <a:solidFill>
                <a:schemeClr val="tx2"/>
              </a:solidFill>
              <a:round/>
              <a:headEnd/>
              <a:tailEnd/>
            </a:ln>
            <a:effectLst/>
          </p:spPr>
          <p:txBody>
            <a:bodyPr/>
            <a:lstStyle/>
            <a:p>
              <a:endParaRPr lang="en-US"/>
            </a:p>
          </p:txBody>
        </p:sp>
        <p:sp>
          <p:nvSpPr>
            <p:cNvPr id="68015" name="Line 3503"/>
            <p:cNvSpPr>
              <a:spLocks noChangeShapeType="1"/>
            </p:cNvSpPr>
            <p:nvPr/>
          </p:nvSpPr>
          <p:spPr bwMode="auto">
            <a:xfrm>
              <a:off x="3243" y="1878"/>
              <a:ext cx="1" cy="16"/>
            </a:xfrm>
            <a:prstGeom prst="line">
              <a:avLst/>
            </a:prstGeom>
            <a:noFill/>
            <a:ln w="12700">
              <a:solidFill>
                <a:schemeClr val="tx2"/>
              </a:solidFill>
              <a:round/>
              <a:headEnd/>
              <a:tailEnd/>
            </a:ln>
            <a:effectLst/>
          </p:spPr>
          <p:txBody>
            <a:bodyPr/>
            <a:lstStyle/>
            <a:p>
              <a:endParaRPr lang="en-US"/>
            </a:p>
          </p:txBody>
        </p:sp>
        <p:sp>
          <p:nvSpPr>
            <p:cNvPr id="68016" name="Line 3504"/>
            <p:cNvSpPr>
              <a:spLocks noChangeShapeType="1"/>
            </p:cNvSpPr>
            <p:nvPr/>
          </p:nvSpPr>
          <p:spPr bwMode="auto">
            <a:xfrm>
              <a:off x="3243" y="1926"/>
              <a:ext cx="1" cy="16"/>
            </a:xfrm>
            <a:prstGeom prst="line">
              <a:avLst/>
            </a:prstGeom>
            <a:noFill/>
            <a:ln w="12700">
              <a:solidFill>
                <a:schemeClr val="tx2"/>
              </a:solidFill>
              <a:round/>
              <a:headEnd/>
              <a:tailEnd/>
            </a:ln>
            <a:effectLst/>
          </p:spPr>
          <p:txBody>
            <a:bodyPr/>
            <a:lstStyle/>
            <a:p>
              <a:endParaRPr lang="en-US"/>
            </a:p>
          </p:txBody>
        </p:sp>
        <p:sp>
          <p:nvSpPr>
            <p:cNvPr id="68017" name="Line 3505"/>
            <p:cNvSpPr>
              <a:spLocks noChangeShapeType="1"/>
            </p:cNvSpPr>
            <p:nvPr/>
          </p:nvSpPr>
          <p:spPr bwMode="auto">
            <a:xfrm>
              <a:off x="3243" y="1974"/>
              <a:ext cx="1" cy="16"/>
            </a:xfrm>
            <a:prstGeom prst="line">
              <a:avLst/>
            </a:prstGeom>
            <a:noFill/>
            <a:ln w="12700">
              <a:solidFill>
                <a:schemeClr val="tx2"/>
              </a:solidFill>
              <a:round/>
              <a:headEnd/>
              <a:tailEnd/>
            </a:ln>
            <a:effectLst/>
          </p:spPr>
          <p:txBody>
            <a:bodyPr/>
            <a:lstStyle/>
            <a:p>
              <a:endParaRPr lang="en-US"/>
            </a:p>
          </p:txBody>
        </p:sp>
        <p:sp>
          <p:nvSpPr>
            <p:cNvPr id="68018" name="Line 3506"/>
            <p:cNvSpPr>
              <a:spLocks noChangeShapeType="1"/>
            </p:cNvSpPr>
            <p:nvPr/>
          </p:nvSpPr>
          <p:spPr bwMode="auto">
            <a:xfrm>
              <a:off x="3243" y="2022"/>
              <a:ext cx="1" cy="16"/>
            </a:xfrm>
            <a:prstGeom prst="line">
              <a:avLst/>
            </a:prstGeom>
            <a:noFill/>
            <a:ln w="12700">
              <a:solidFill>
                <a:schemeClr val="tx2"/>
              </a:solidFill>
              <a:round/>
              <a:headEnd/>
              <a:tailEnd/>
            </a:ln>
            <a:effectLst/>
          </p:spPr>
          <p:txBody>
            <a:bodyPr/>
            <a:lstStyle/>
            <a:p>
              <a:endParaRPr lang="en-US"/>
            </a:p>
          </p:txBody>
        </p:sp>
        <p:sp>
          <p:nvSpPr>
            <p:cNvPr id="68019" name="Line 3507"/>
            <p:cNvSpPr>
              <a:spLocks noChangeShapeType="1"/>
            </p:cNvSpPr>
            <p:nvPr/>
          </p:nvSpPr>
          <p:spPr bwMode="auto">
            <a:xfrm>
              <a:off x="3243" y="2070"/>
              <a:ext cx="1" cy="15"/>
            </a:xfrm>
            <a:prstGeom prst="line">
              <a:avLst/>
            </a:prstGeom>
            <a:noFill/>
            <a:ln w="12700">
              <a:solidFill>
                <a:schemeClr val="tx2"/>
              </a:solidFill>
              <a:round/>
              <a:headEnd/>
              <a:tailEnd/>
            </a:ln>
            <a:effectLst/>
          </p:spPr>
          <p:txBody>
            <a:bodyPr/>
            <a:lstStyle/>
            <a:p>
              <a:endParaRPr lang="en-US"/>
            </a:p>
          </p:txBody>
        </p:sp>
        <p:sp>
          <p:nvSpPr>
            <p:cNvPr id="68020" name="Line 3508"/>
            <p:cNvSpPr>
              <a:spLocks noChangeShapeType="1"/>
            </p:cNvSpPr>
            <p:nvPr/>
          </p:nvSpPr>
          <p:spPr bwMode="auto">
            <a:xfrm>
              <a:off x="3243" y="2117"/>
              <a:ext cx="1" cy="16"/>
            </a:xfrm>
            <a:prstGeom prst="line">
              <a:avLst/>
            </a:prstGeom>
            <a:noFill/>
            <a:ln w="12700">
              <a:solidFill>
                <a:schemeClr val="tx2"/>
              </a:solidFill>
              <a:round/>
              <a:headEnd/>
              <a:tailEnd/>
            </a:ln>
            <a:effectLst/>
          </p:spPr>
          <p:txBody>
            <a:bodyPr/>
            <a:lstStyle/>
            <a:p>
              <a:endParaRPr lang="en-US"/>
            </a:p>
          </p:txBody>
        </p:sp>
        <p:sp>
          <p:nvSpPr>
            <p:cNvPr id="68021" name="Line 3509"/>
            <p:cNvSpPr>
              <a:spLocks noChangeShapeType="1"/>
            </p:cNvSpPr>
            <p:nvPr/>
          </p:nvSpPr>
          <p:spPr bwMode="auto">
            <a:xfrm>
              <a:off x="3243" y="2165"/>
              <a:ext cx="1" cy="16"/>
            </a:xfrm>
            <a:prstGeom prst="line">
              <a:avLst/>
            </a:prstGeom>
            <a:noFill/>
            <a:ln w="12700">
              <a:solidFill>
                <a:schemeClr val="tx2"/>
              </a:solidFill>
              <a:round/>
              <a:headEnd/>
              <a:tailEnd/>
            </a:ln>
            <a:effectLst/>
          </p:spPr>
          <p:txBody>
            <a:bodyPr/>
            <a:lstStyle/>
            <a:p>
              <a:endParaRPr lang="en-US"/>
            </a:p>
          </p:txBody>
        </p:sp>
        <p:sp>
          <p:nvSpPr>
            <p:cNvPr id="68022" name="Line 3510"/>
            <p:cNvSpPr>
              <a:spLocks noChangeShapeType="1"/>
            </p:cNvSpPr>
            <p:nvPr/>
          </p:nvSpPr>
          <p:spPr bwMode="auto">
            <a:xfrm>
              <a:off x="3243" y="2213"/>
              <a:ext cx="1" cy="16"/>
            </a:xfrm>
            <a:prstGeom prst="line">
              <a:avLst/>
            </a:prstGeom>
            <a:noFill/>
            <a:ln w="12700">
              <a:solidFill>
                <a:schemeClr val="tx2"/>
              </a:solidFill>
              <a:round/>
              <a:headEnd/>
              <a:tailEnd/>
            </a:ln>
            <a:effectLst/>
          </p:spPr>
          <p:txBody>
            <a:bodyPr/>
            <a:lstStyle/>
            <a:p>
              <a:endParaRPr lang="en-US"/>
            </a:p>
          </p:txBody>
        </p:sp>
        <p:sp>
          <p:nvSpPr>
            <p:cNvPr id="68023" name="Line 3511"/>
            <p:cNvSpPr>
              <a:spLocks noChangeShapeType="1"/>
            </p:cNvSpPr>
            <p:nvPr/>
          </p:nvSpPr>
          <p:spPr bwMode="auto">
            <a:xfrm>
              <a:off x="3243" y="2261"/>
              <a:ext cx="1" cy="16"/>
            </a:xfrm>
            <a:prstGeom prst="line">
              <a:avLst/>
            </a:prstGeom>
            <a:noFill/>
            <a:ln w="12700">
              <a:solidFill>
                <a:schemeClr val="tx2"/>
              </a:solidFill>
              <a:round/>
              <a:headEnd/>
              <a:tailEnd/>
            </a:ln>
            <a:effectLst/>
          </p:spPr>
          <p:txBody>
            <a:bodyPr/>
            <a:lstStyle/>
            <a:p>
              <a:endParaRPr lang="en-US"/>
            </a:p>
          </p:txBody>
        </p:sp>
        <p:sp>
          <p:nvSpPr>
            <p:cNvPr id="68024" name="Line 3512"/>
            <p:cNvSpPr>
              <a:spLocks noChangeShapeType="1"/>
            </p:cNvSpPr>
            <p:nvPr/>
          </p:nvSpPr>
          <p:spPr bwMode="auto">
            <a:xfrm>
              <a:off x="3243" y="2309"/>
              <a:ext cx="1" cy="16"/>
            </a:xfrm>
            <a:prstGeom prst="line">
              <a:avLst/>
            </a:prstGeom>
            <a:noFill/>
            <a:ln w="12700">
              <a:solidFill>
                <a:schemeClr val="tx2"/>
              </a:solidFill>
              <a:round/>
              <a:headEnd/>
              <a:tailEnd/>
            </a:ln>
            <a:effectLst/>
          </p:spPr>
          <p:txBody>
            <a:bodyPr/>
            <a:lstStyle/>
            <a:p>
              <a:endParaRPr lang="en-US"/>
            </a:p>
          </p:txBody>
        </p:sp>
        <p:sp>
          <p:nvSpPr>
            <p:cNvPr id="68025" name="Line 3513"/>
            <p:cNvSpPr>
              <a:spLocks noChangeShapeType="1"/>
            </p:cNvSpPr>
            <p:nvPr/>
          </p:nvSpPr>
          <p:spPr bwMode="auto">
            <a:xfrm>
              <a:off x="3243" y="2357"/>
              <a:ext cx="1" cy="16"/>
            </a:xfrm>
            <a:prstGeom prst="line">
              <a:avLst/>
            </a:prstGeom>
            <a:noFill/>
            <a:ln w="12700">
              <a:solidFill>
                <a:schemeClr val="tx2"/>
              </a:solidFill>
              <a:round/>
              <a:headEnd/>
              <a:tailEnd/>
            </a:ln>
            <a:effectLst/>
          </p:spPr>
          <p:txBody>
            <a:bodyPr/>
            <a:lstStyle/>
            <a:p>
              <a:endParaRPr lang="en-US"/>
            </a:p>
          </p:txBody>
        </p:sp>
        <p:sp>
          <p:nvSpPr>
            <p:cNvPr id="68026" name="Line 3514"/>
            <p:cNvSpPr>
              <a:spLocks noChangeShapeType="1"/>
            </p:cNvSpPr>
            <p:nvPr/>
          </p:nvSpPr>
          <p:spPr bwMode="auto">
            <a:xfrm>
              <a:off x="3243" y="2405"/>
              <a:ext cx="1" cy="16"/>
            </a:xfrm>
            <a:prstGeom prst="line">
              <a:avLst/>
            </a:prstGeom>
            <a:noFill/>
            <a:ln w="12700">
              <a:solidFill>
                <a:schemeClr val="tx2"/>
              </a:solidFill>
              <a:round/>
              <a:headEnd/>
              <a:tailEnd/>
            </a:ln>
            <a:effectLst/>
          </p:spPr>
          <p:txBody>
            <a:bodyPr/>
            <a:lstStyle/>
            <a:p>
              <a:endParaRPr lang="en-US"/>
            </a:p>
          </p:txBody>
        </p:sp>
        <p:sp>
          <p:nvSpPr>
            <p:cNvPr id="68027" name="Line 3515"/>
            <p:cNvSpPr>
              <a:spLocks noChangeShapeType="1"/>
            </p:cNvSpPr>
            <p:nvPr/>
          </p:nvSpPr>
          <p:spPr bwMode="auto">
            <a:xfrm>
              <a:off x="3243" y="2452"/>
              <a:ext cx="1" cy="16"/>
            </a:xfrm>
            <a:prstGeom prst="line">
              <a:avLst/>
            </a:prstGeom>
            <a:noFill/>
            <a:ln w="12700">
              <a:solidFill>
                <a:schemeClr val="tx2"/>
              </a:solidFill>
              <a:round/>
              <a:headEnd/>
              <a:tailEnd/>
            </a:ln>
            <a:effectLst/>
          </p:spPr>
          <p:txBody>
            <a:bodyPr/>
            <a:lstStyle/>
            <a:p>
              <a:endParaRPr lang="en-US"/>
            </a:p>
          </p:txBody>
        </p:sp>
        <p:sp>
          <p:nvSpPr>
            <p:cNvPr id="68028" name="Line 3516"/>
            <p:cNvSpPr>
              <a:spLocks noChangeShapeType="1"/>
            </p:cNvSpPr>
            <p:nvPr/>
          </p:nvSpPr>
          <p:spPr bwMode="auto">
            <a:xfrm>
              <a:off x="3243" y="2500"/>
              <a:ext cx="1" cy="16"/>
            </a:xfrm>
            <a:prstGeom prst="line">
              <a:avLst/>
            </a:prstGeom>
            <a:noFill/>
            <a:ln w="12700">
              <a:solidFill>
                <a:schemeClr val="tx2"/>
              </a:solidFill>
              <a:round/>
              <a:headEnd/>
              <a:tailEnd/>
            </a:ln>
            <a:effectLst/>
          </p:spPr>
          <p:txBody>
            <a:bodyPr/>
            <a:lstStyle/>
            <a:p>
              <a:endParaRPr lang="en-US"/>
            </a:p>
          </p:txBody>
        </p:sp>
        <p:sp>
          <p:nvSpPr>
            <p:cNvPr id="68029" name="Line 3517"/>
            <p:cNvSpPr>
              <a:spLocks noChangeShapeType="1"/>
            </p:cNvSpPr>
            <p:nvPr/>
          </p:nvSpPr>
          <p:spPr bwMode="auto">
            <a:xfrm>
              <a:off x="3243" y="2548"/>
              <a:ext cx="1" cy="16"/>
            </a:xfrm>
            <a:prstGeom prst="line">
              <a:avLst/>
            </a:prstGeom>
            <a:noFill/>
            <a:ln w="12700">
              <a:solidFill>
                <a:schemeClr val="tx2"/>
              </a:solidFill>
              <a:round/>
              <a:headEnd/>
              <a:tailEnd/>
            </a:ln>
            <a:effectLst/>
          </p:spPr>
          <p:txBody>
            <a:bodyPr/>
            <a:lstStyle/>
            <a:p>
              <a:endParaRPr lang="en-US"/>
            </a:p>
          </p:txBody>
        </p:sp>
        <p:sp>
          <p:nvSpPr>
            <p:cNvPr id="68030" name="Line 3518"/>
            <p:cNvSpPr>
              <a:spLocks noChangeShapeType="1"/>
            </p:cNvSpPr>
            <p:nvPr/>
          </p:nvSpPr>
          <p:spPr bwMode="auto">
            <a:xfrm>
              <a:off x="3243" y="2596"/>
              <a:ext cx="1" cy="16"/>
            </a:xfrm>
            <a:prstGeom prst="line">
              <a:avLst/>
            </a:prstGeom>
            <a:noFill/>
            <a:ln w="12700">
              <a:solidFill>
                <a:schemeClr val="tx2"/>
              </a:solidFill>
              <a:round/>
              <a:headEnd/>
              <a:tailEnd/>
            </a:ln>
            <a:effectLst/>
          </p:spPr>
          <p:txBody>
            <a:bodyPr/>
            <a:lstStyle/>
            <a:p>
              <a:endParaRPr lang="en-US"/>
            </a:p>
          </p:txBody>
        </p:sp>
        <p:sp>
          <p:nvSpPr>
            <p:cNvPr id="68031" name="Line 3519"/>
            <p:cNvSpPr>
              <a:spLocks noChangeShapeType="1"/>
            </p:cNvSpPr>
            <p:nvPr/>
          </p:nvSpPr>
          <p:spPr bwMode="auto">
            <a:xfrm>
              <a:off x="3243" y="2644"/>
              <a:ext cx="1" cy="16"/>
            </a:xfrm>
            <a:prstGeom prst="line">
              <a:avLst/>
            </a:prstGeom>
            <a:noFill/>
            <a:ln w="12700">
              <a:solidFill>
                <a:schemeClr val="tx2"/>
              </a:solidFill>
              <a:round/>
              <a:headEnd/>
              <a:tailEnd/>
            </a:ln>
            <a:effectLst/>
          </p:spPr>
          <p:txBody>
            <a:bodyPr/>
            <a:lstStyle/>
            <a:p>
              <a:endParaRPr lang="en-US"/>
            </a:p>
          </p:txBody>
        </p:sp>
        <p:sp>
          <p:nvSpPr>
            <p:cNvPr id="68032" name="Line 3520"/>
            <p:cNvSpPr>
              <a:spLocks noChangeShapeType="1"/>
            </p:cNvSpPr>
            <p:nvPr/>
          </p:nvSpPr>
          <p:spPr bwMode="auto">
            <a:xfrm>
              <a:off x="3243" y="2692"/>
              <a:ext cx="1" cy="16"/>
            </a:xfrm>
            <a:prstGeom prst="line">
              <a:avLst/>
            </a:prstGeom>
            <a:noFill/>
            <a:ln w="12700">
              <a:solidFill>
                <a:schemeClr val="tx2"/>
              </a:solidFill>
              <a:round/>
              <a:headEnd/>
              <a:tailEnd/>
            </a:ln>
            <a:effectLst/>
          </p:spPr>
          <p:txBody>
            <a:bodyPr/>
            <a:lstStyle/>
            <a:p>
              <a:endParaRPr lang="en-US"/>
            </a:p>
          </p:txBody>
        </p:sp>
        <p:sp>
          <p:nvSpPr>
            <p:cNvPr id="68033" name="Line 3521"/>
            <p:cNvSpPr>
              <a:spLocks noChangeShapeType="1"/>
            </p:cNvSpPr>
            <p:nvPr/>
          </p:nvSpPr>
          <p:spPr bwMode="auto">
            <a:xfrm>
              <a:off x="3243" y="2740"/>
              <a:ext cx="1" cy="16"/>
            </a:xfrm>
            <a:prstGeom prst="line">
              <a:avLst/>
            </a:prstGeom>
            <a:noFill/>
            <a:ln w="12700">
              <a:solidFill>
                <a:schemeClr val="tx2"/>
              </a:solidFill>
              <a:round/>
              <a:headEnd/>
              <a:tailEnd/>
            </a:ln>
            <a:effectLst/>
          </p:spPr>
          <p:txBody>
            <a:bodyPr/>
            <a:lstStyle/>
            <a:p>
              <a:endParaRPr lang="en-US"/>
            </a:p>
          </p:txBody>
        </p:sp>
        <p:sp>
          <p:nvSpPr>
            <p:cNvPr id="68034" name="Line 3522"/>
            <p:cNvSpPr>
              <a:spLocks noChangeShapeType="1"/>
            </p:cNvSpPr>
            <p:nvPr/>
          </p:nvSpPr>
          <p:spPr bwMode="auto">
            <a:xfrm>
              <a:off x="3243" y="2788"/>
              <a:ext cx="1" cy="16"/>
            </a:xfrm>
            <a:prstGeom prst="line">
              <a:avLst/>
            </a:prstGeom>
            <a:noFill/>
            <a:ln w="12700">
              <a:solidFill>
                <a:schemeClr val="tx2"/>
              </a:solidFill>
              <a:round/>
              <a:headEnd/>
              <a:tailEnd/>
            </a:ln>
            <a:effectLst/>
          </p:spPr>
          <p:txBody>
            <a:bodyPr/>
            <a:lstStyle/>
            <a:p>
              <a:endParaRPr lang="en-US"/>
            </a:p>
          </p:txBody>
        </p:sp>
        <p:sp>
          <p:nvSpPr>
            <p:cNvPr id="68035" name="Line 3523"/>
            <p:cNvSpPr>
              <a:spLocks noChangeShapeType="1"/>
            </p:cNvSpPr>
            <p:nvPr/>
          </p:nvSpPr>
          <p:spPr bwMode="auto">
            <a:xfrm>
              <a:off x="3243" y="2835"/>
              <a:ext cx="1" cy="16"/>
            </a:xfrm>
            <a:prstGeom prst="line">
              <a:avLst/>
            </a:prstGeom>
            <a:noFill/>
            <a:ln w="12700">
              <a:solidFill>
                <a:schemeClr val="tx2"/>
              </a:solidFill>
              <a:round/>
              <a:headEnd/>
              <a:tailEnd/>
            </a:ln>
            <a:effectLst/>
          </p:spPr>
          <p:txBody>
            <a:bodyPr/>
            <a:lstStyle/>
            <a:p>
              <a:endParaRPr lang="en-US"/>
            </a:p>
          </p:txBody>
        </p:sp>
        <p:sp>
          <p:nvSpPr>
            <p:cNvPr id="68036" name="Line 3524"/>
            <p:cNvSpPr>
              <a:spLocks noChangeShapeType="1"/>
            </p:cNvSpPr>
            <p:nvPr/>
          </p:nvSpPr>
          <p:spPr bwMode="auto">
            <a:xfrm>
              <a:off x="3243" y="2883"/>
              <a:ext cx="1" cy="16"/>
            </a:xfrm>
            <a:prstGeom prst="line">
              <a:avLst/>
            </a:prstGeom>
            <a:noFill/>
            <a:ln w="12700">
              <a:solidFill>
                <a:schemeClr val="tx2"/>
              </a:solidFill>
              <a:round/>
              <a:headEnd/>
              <a:tailEnd/>
            </a:ln>
            <a:effectLst/>
          </p:spPr>
          <p:txBody>
            <a:bodyPr/>
            <a:lstStyle/>
            <a:p>
              <a:endParaRPr lang="en-US"/>
            </a:p>
          </p:txBody>
        </p:sp>
        <p:sp>
          <p:nvSpPr>
            <p:cNvPr id="68037" name="Line 3525"/>
            <p:cNvSpPr>
              <a:spLocks noChangeShapeType="1"/>
            </p:cNvSpPr>
            <p:nvPr/>
          </p:nvSpPr>
          <p:spPr bwMode="auto">
            <a:xfrm>
              <a:off x="3243" y="2931"/>
              <a:ext cx="1" cy="16"/>
            </a:xfrm>
            <a:prstGeom prst="line">
              <a:avLst/>
            </a:prstGeom>
            <a:noFill/>
            <a:ln w="12700">
              <a:solidFill>
                <a:schemeClr val="tx2"/>
              </a:solidFill>
              <a:round/>
              <a:headEnd/>
              <a:tailEnd/>
            </a:ln>
            <a:effectLst/>
          </p:spPr>
          <p:txBody>
            <a:bodyPr/>
            <a:lstStyle/>
            <a:p>
              <a:endParaRPr lang="en-US"/>
            </a:p>
          </p:txBody>
        </p:sp>
        <p:sp>
          <p:nvSpPr>
            <p:cNvPr id="68038" name="Line 3526"/>
            <p:cNvSpPr>
              <a:spLocks noChangeShapeType="1"/>
            </p:cNvSpPr>
            <p:nvPr/>
          </p:nvSpPr>
          <p:spPr bwMode="auto">
            <a:xfrm>
              <a:off x="3243" y="2979"/>
              <a:ext cx="1" cy="16"/>
            </a:xfrm>
            <a:prstGeom prst="line">
              <a:avLst/>
            </a:prstGeom>
            <a:noFill/>
            <a:ln w="12700">
              <a:solidFill>
                <a:schemeClr val="tx2"/>
              </a:solidFill>
              <a:round/>
              <a:headEnd/>
              <a:tailEnd/>
            </a:ln>
            <a:effectLst/>
          </p:spPr>
          <p:txBody>
            <a:bodyPr/>
            <a:lstStyle/>
            <a:p>
              <a:endParaRPr lang="en-US"/>
            </a:p>
          </p:txBody>
        </p:sp>
        <p:sp>
          <p:nvSpPr>
            <p:cNvPr id="68039" name="Line 3527"/>
            <p:cNvSpPr>
              <a:spLocks noChangeShapeType="1"/>
            </p:cNvSpPr>
            <p:nvPr/>
          </p:nvSpPr>
          <p:spPr bwMode="auto">
            <a:xfrm>
              <a:off x="3243" y="3027"/>
              <a:ext cx="1" cy="16"/>
            </a:xfrm>
            <a:prstGeom prst="line">
              <a:avLst/>
            </a:prstGeom>
            <a:noFill/>
            <a:ln w="12700">
              <a:solidFill>
                <a:schemeClr val="tx2"/>
              </a:solidFill>
              <a:round/>
              <a:headEnd/>
              <a:tailEnd/>
            </a:ln>
            <a:effectLst/>
          </p:spPr>
          <p:txBody>
            <a:bodyPr/>
            <a:lstStyle/>
            <a:p>
              <a:endParaRPr lang="en-US"/>
            </a:p>
          </p:txBody>
        </p:sp>
        <p:sp>
          <p:nvSpPr>
            <p:cNvPr id="68040" name="Line 3528"/>
            <p:cNvSpPr>
              <a:spLocks noChangeShapeType="1"/>
            </p:cNvSpPr>
            <p:nvPr/>
          </p:nvSpPr>
          <p:spPr bwMode="auto">
            <a:xfrm>
              <a:off x="3243" y="3075"/>
              <a:ext cx="1" cy="16"/>
            </a:xfrm>
            <a:prstGeom prst="line">
              <a:avLst/>
            </a:prstGeom>
            <a:noFill/>
            <a:ln w="12700">
              <a:solidFill>
                <a:schemeClr val="tx2"/>
              </a:solidFill>
              <a:round/>
              <a:headEnd/>
              <a:tailEnd/>
            </a:ln>
            <a:effectLst/>
          </p:spPr>
          <p:txBody>
            <a:bodyPr/>
            <a:lstStyle/>
            <a:p>
              <a:endParaRPr lang="en-US"/>
            </a:p>
          </p:txBody>
        </p:sp>
        <p:sp>
          <p:nvSpPr>
            <p:cNvPr id="68041" name="Line 3529"/>
            <p:cNvSpPr>
              <a:spLocks noChangeShapeType="1"/>
            </p:cNvSpPr>
            <p:nvPr/>
          </p:nvSpPr>
          <p:spPr bwMode="auto">
            <a:xfrm>
              <a:off x="3243" y="3123"/>
              <a:ext cx="1" cy="16"/>
            </a:xfrm>
            <a:prstGeom prst="line">
              <a:avLst/>
            </a:prstGeom>
            <a:noFill/>
            <a:ln w="12700">
              <a:solidFill>
                <a:schemeClr val="tx2"/>
              </a:solidFill>
              <a:round/>
              <a:headEnd/>
              <a:tailEnd/>
            </a:ln>
            <a:effectLst/>
          </p:spPr>
          <p:txBody>
            <a:bodyPr/>
            <a:lstStyle/>
            <a:p>
              <a:endParaRPr lang="en-US"/>
            </a:p>
          </p:txBody>
        </p:sp>
        <p:sp>
          <p:nvSpPr>
            <p:cNvPr id="68042" name="Line 3530"/>
            <p:cNvSpPr>
              <a:spLocks noChangeShapeType="1"/>
            </p:cNvSpPr>
            <p:nvPr/>
          </p:nvSpPr>
          <p:spPr bwMode="auto">
            <a:xfrm>
              <a:off x="3243" y="3171"/>
              <a:ext cx="1" cy="16"/>
            </a:xfrm>
            <a:prstGeom prst="line">
              <a:avLst/>
            </a:prstGeom>
            <a:noFill/>
            <a:ln w="12700">
              <a:solidFill>
                <a:schemeClr val="tx2"/>
              </a:solidFill>
              <a:round/>
              <a:headEnd/>
              <a:tailEnd/>
            </a:ln>
            <a:effectLst/>
          </p:spPr>
          <p:txBody>
            <a:bodyPr/>
            <a:lstStyle/>
            <a:p>
              <a:endParaRPr lang="en-US"/>
            </a:p>
          </p:txBody>
        </p:sp>
        <p:sp>
          <p:nvSpPr>
            <p:cNvPr id="68043" name="Line 3531"/>
            <p:cNvSpPr>
              <a:spLocks noChangeShapeType="1"/>
            </p:cNvSpPr>
            <p:nvPr/>
          </p:nvSpPr>
          <p:spPr bwMode="auto">
            <a:xfrm>
              <a:off x="3243" y="3218"/>
              <a:ext cx="1" cy="16"/>
            </a:xfrm>
            <a:prstGeom prst="line">
              <a:avLst/>
            </a:prstGeom>
            <a:noFill/>
            <a:ln w="12700">
              <a:solidFill>
                <a:schemeClr val="tx2"/>
              </a:solidFill>
              <a:round/>
              <a:headEnd/>
              <a:tailEnd/>
            </a:ln>
            <a:effectLst/>
          </p:spPr>
          <p:txBody>
            <a:bodyPr/>
            <a:lstStyle/>
            <a:p>
              <a:endParaRPr lang="en-US"/>
            </a:p>
          </p:txBody>
        </p:sp>
        <p:sp>
          <p:nvSpPr>
            <p:cNvPr id="68044" name="Line 3532"/>
            <p:cNvSpPr>
              <a:spLocks noChangeShapeType="1"/>
            </p:cNvSpPr>
            <p:nvPr/>
          </p:nvSpPr>
          <p:spPr bwMode="auto">
            <a:xfrm>
              <a:off x="3243" y="3266"/>
              <a:ext cx="1" cy="16"/>
            </a:xfrm>
            <a:prstGeom prst="line">
              <a:avLst/>
            </a:prstGeom>
            <a:noFill/>
            <a:ln w="12700">
              <a:solidFill>
                <a:schemeClr val="tx2"/>
              </a:solidFill>
              <a:round/>
              <a:headEnd/>
              <a:tailEnd/>
            </a:ln>
            <a:effectLst/>
          </p:spPr>
          <p:txBody>
            <a:bodyPr/>
            <a:lstStyle/>
            <a:p>
              <a:endParaRPr lang="en-US"/>
            </a:p>
          </p:txBody>
        </p:sp>
        <p:sp>
          <p:nvSpPr>
            <p:cNvPr id="68045" name="Line 3533"/>
            <p:cNvSpPr>
              <a:spLocks noChangeShapeType="1"/>
            </p:cNvSpPr>
            <p:nvPr/>
          </p:nvSpPr>
          <p:spPr bwMode="auto">
            <a:xfrm>
              <a:off x="3243" y="3314"/>
              <a:ext cx="1" cy="16"/>
            </a:xfrm>
            <a:prstGeom prst="line">
              <a:avLst/>
            </a:prstGeom>
            <a:noFill/>
            <a:ln w="12700">
              <a:solidFill>
                <a:schemeClr val="tx2"/>
              </a:solidFill>
              <a:round/>
              <a:headEnd/>
              <a:tailEnd/>
            </a:ln>
            <a:effectLst/>
          </p:spPr>
          <p:txBody>
            <a:bodyPr/>
            <a:lstStyle/>
            <a:p>
              <a:endParaRPr lang="en-US"/>
            </a:p>
          </p:txBody>
        </p:sp>
        <p:sp>
          <p:nvSpPr>
            <p:cNvPr id="68046" name="Line 3534"/>
            <p:cNvSpPr>
              <a:spLocks noChangeShapeType="1"/>
            </p:cNvSpPr>
            <p:nvPr/>
          </p:nvSpPr>
          <p:spPr bwMode="auto">
            <a:xfrm>
              <a:off x="3243" y="3362"/>
              <a:ext cx="1" cy="16"/>
            </a:xfrm>
            <a:prstGeom prst="line">
              <a:avLst/>
            </a:prstGeom>
            <a:noFill/>
            <a:ln w="12700">
              <a:solidFill>
                <a:schemeClr val="tx2"/>
              </a:solidFill>
              <a:round/>
              <a:headEnd/>
              <a:tailEnd/>
            </a:ln>
            <a:effectLst/>
          </p:spPr>
          <p:txBody>
            <a:bodyPr/>
            <a:lstStyle/>
            <a:p>
              <a:endParaRPr lang="en-US"/>
            </a:p>
          </p:txBody>
        </p:sp>
        <p:sp>
          <p:nvSpPr>
            <p:cNvPr id="68047" name="Line 3535"/>
            <p:cNvSpPr>
              <a:spLocks noChangeShapeType="1"/>
            </p:cNvSpPr>
            <p:nvPr/>
          </p:nvSpPr>
          <p:spPr bwMode="auto">
            <a:xfrm>
              <a:off x="3243" y="3410"/>
              <a:ext cx="1" cy="16"/>
            </a:xfrm>
            <a:prstGeom prst="line">
              <a:avLst/>
            </a:prstGeom>
            <a:noFill/>
            <a:ln w="12700">
              <a:solidFill>
                <a:schemeClr val="tx2"/>
              </a:solidFill>
              <a:round/>
              <a:headEnd/>
              <a:tailEnd/>
            </a:ln>
            <a:effectLst/>
          </p:spPr>
          <p:txBody>
            <a:bodyPr/>
            <a:lstStyle/>
            <a:p>
              <a:endParaRPr lang="en-US"/>
            </a:p>
          </p:txBody>
        </p:sp>
        <p:sp>
          <p:nvSpPr>
            <p:cNvPr id="68048" name="Line 3536"/>
            <p:cNvSpPr>
              <a:spLocks noChangeShapeType="1"/>
            </p:cNvSpPr>
            <p:nvPr/>
          </p:nvSpPr>
          <p:spPr bwMode="auto">
            <a:xfrm>
              <a:off x="3243" y="3458"/>
              <a:ext cx="1" cy="16"/>
            </a:xfrm>
            <a:prstGeom prst="line">
              <a:avLst/>
            </a:prstGeom>
            <a:noFill/>
            <a:ln w="12700">
              <a:solidFill>
                <a:schemeClr val="tx2"/>
              </a:solidFill>
              <a:round/>
              <a:headEnd/>
              <a:tailEnd/>
            </a:ln>
            <a:effectLst/>
          </p:spPr>
          <p:txBody>
            <a:bodyPr/>
            <a:lstStyle/>
            <a:p>
              <a:endParaRPr lang="en-US"/>
            </a:p>
          </p:txBody>
        </p:sp>
        <p:sp>
          <p:nvSpPr>
            <p:cNvPr id="68049" name="Line 3537"/>
            <p:cNvSpPr>
              <a:spLocks noChangeShapeType="1"/>
            </p:cNvSpPr>
            <p:nvPr/>
          </p:nvSpPr>
          <p:spPr bwMode="auto">
            <a:xfrm>
              <a:off x="3243" y="3506"/>
              <a:ext cx="1" cy="16"/>
            </a:xfrm>
            <a:prstGeom prst="line">
              <a:avLst/>
            </a:prstGeom>
            <a:noFill/>
            <a:ln w="12700">
              <a:solidFill>
                <a:schemeClr val="tx2"/>
              </a:solidFill>
              <a:round/>
              <a:headEnd/>
              <a:tailEnd/>
            </a:ln>
            <a:effectLst/>
          </p:spPr>
          <p:txBody>
            <a:bodyPr/>
            <a:lstStyle/>
            <a:p>
              <a:endParaRPr lang="en-US"/>
            </a:p>
          </p:txBody>
        </p:sp>
        <p:sp>
          <p:nvSpPr>
            <p:cNvPr id="68050" name="Line 3538"/>
            <p:cNvSpPr>
              <a:spLocks noChangeShapeType="1"/>
            </p:cNvSpPr>
            <p:nvPr/>
          </p:nvSpPr>
          <p:spPr bwMode="auto">
            <a:xfrm>
              <a:off x="3243" y="3554"/>
              <a:ext cx="1" cy="16"/>
            </a:xfrm>
            <a:prstGeom prst="line">
              <a:avLst/>
            </a:prstGeom>
            <a:noFill/>
            <a:ln w="12700">
              <a:solidFill>
                <a:schemeClr val="tx2"/>
              </a:solidFill>
              <a:round/>
              <a:headEnd/>
              <a:tailEnd/>
            </a:ln>
            <a:effectLst/>
          </p:spPr>
          <p:txBody>
            <a:bodyPr/>
            <a:lstStyle/>
            <a:p>
              <a:endParaRPr lang="en-US"/>
            </a:p>
          </p:txBody>
        </p:sp>
        <p:sp>
          <p:nvSpPr>
            <p:cNvPr id="68051" name="Line 3539"/>
            <p:cNvSpPr>
              <a:spLocks noChangeShapeType="1"/>
            </p:cNvSpPr>
            <p:nvPr/>
          </p:nvSpPr>
          <p:spPr bwMode="auto">
            <a:xfrm>
              <a:off x="3299" y="1351"/>
              <a:ext cx="1" cy="16"/>
            </a:xfrm>
            <a:prstGeom prst="line">
              <a:avLst/>
            </a:prstGeom>
            <a:noFill/>
            <a:ln w="12700">
              <a:solidFill>
                <a:schemeClr val="tx2"/>
              </a:solidFill>
              <a:round/>
              <a:headEnd/>
              <a:tailEnd/>
            </a:ln>
            <a:effectLst/>
          </p:spPr>
          <p:txBody>
            <a:bodyPr/>
            <a:lstStyle/>
            <a:p>
              <a:endParaRPr lang="en-US"/>
            </a:p>
          </p:txBody>
        </p:sp>
        <p:sp>
          <p:nvSpPr>
            <p:cNvPr id="68052" name="Line 3540"/>
            <p:cNvSpPr>
              <a:spLocks noChangeShapeType="1"/>
            </p:cNvSpPr>
            <p:nvPr/>
          </p:nvSpPr>
          <p:spPr bwMode="auto">
            <a:xfrm>
              <a:off x="3299" y="1399"/>
              <a:ext cx="1" cy="16"/>
            </a:xfrm>
            <a:prstGeom prst="line">
              <a:avLst/>
            </a:prstGeom>
            <a:noFill/>
            <a:ln w="12700">
              <a:solidFill>
                <a:schemeClr val="tx2"/>
              </a:solidFill>
              <a:round/>
              <a:headEnd/>
              <a:tailEnd/>
            </a:ln>
            <a:effectLst/>
          </p:spPr>
          <p:txBody>
            <a:bodyPr/>
            <a:lstStyle/>
            <a:p>
              <a:endParaRPr lang="en-US"/>
            </a:p>
          </p:txBody>
        </p:sp>
        <p:sp>
          <p:nvSpPr>
            <p:cNvPr id="68053" name="Line 3541"/>
            <p:cNvSpPr>
              <a:spLocks noChangeShapeType="1"/>
            </p:cNvSpPr>
            <p:nvPr/>
          </p:nvSpPr>
          <p:spPr bwMode="auto">
            <a:xfrm>
              <a:off x="3299" y="1447"/>
              <a:ext cx="1" cy="16"/>
            </a:xfrm>
            <a:prstGeom prst="line">
              <a:avLst/>
            </a:prstGeom>
            <a:noFill/>
            <a:ln w="12700">
              <a:solidFill>
                <a:schemeClr val="tx2"/>
              </a:solidFill>
              <a:round/>
              <a:headEnd/>
              <a:tailEnd/>
            </a:ln>
            <a:effectLst/>
          </p:spPr>
          <p:txBody>
            <a:bodyPr/>
            <a:lstStyle/>
            <a:p>
              <a:endParaRPr lang="en-US"/>
            </a:p>
          </p:txBody>
        </p:sp>
        <p:sp>
          <p:nvSpPr>
            <p:cNvPr id="68054" name="Line 3542"/>
            <p:cNvSpPr>
              <a:spLocks noChangeShapeType="1"/>
            </p:cNvSpPr>
            <p:nvPr/>
          </p:nvSpPr>
          <p:spPr bwMode="auto">
            <a:xfrm>
              <a:off x="3299" y="1495"/>
              <a:ext cx="1" cy="16"/>
            </a:xfrm>
            <a:prstGeom prst="line">
              <a:avLst/>
            </a:prstGeom>
            <a:noFill/>
            <a:ln w="12700">
              <a:solidFill>
                <a:schemeClr val="tx2"/>
              </a:solidFill>
              <a:round/>
              <a:headEnd/>
              <a:tailEnd/>
            </a:ln>
            <a:effectLst/>
          </p:spPr>
          <p:txBody>
            <a:bodyPr/>
            <a:lstStyle/>
            <a:p>
              <a:endParaRPr lang="en-US"/>
            </a:p>
          </p:txBody>
        </p:sp>
        <p:sp>
          <p:nvSpPr>
            <p:cNvPr id="68055" name="Line 3543"/>
            <p:cNvSpPr>
              <a:spLocks noChangeShapeType="1"/>
            </p:cNvSpPr>
            <p:nvPr/>
          </p:nvSpPr>
          <p:spPr bwMode="auto">
            <a:xfrm>
              <a:off x="3299" y="1543"/>
              <a:ext cx="1" cy="16"/>
            </a:xfrm>
            <a:prstGeom prst="line">
              <a:avLst/>
            </a:prstGeom>
            <a:noFill/>
            <a:ln w="12700">
              <a:solidFill>
                <a:schemeClr val="tx2"/>
              </a:solidFill>
              <a:round/>
              <a:headEnd/>
              <a:tailEnd/>
            </a:ln>
            <a:effectLst/>
          </p:spPr>
          <p:txBody>
            <a:bodyPr/>
            <a:lstStyle/>
            <a:p>
              <a:endParaRPr lang="en-US"/>
            </a:p>
          </p:txBody>
        </p:sp>
        <p:sp>
          <p:nvSpPr>
            <p:cNvPr id="68056" name="Line 3544"/>
            <p:cNvSpPr>
              <a:spLocks noChangeShapeType="1"/>
            </p:cNvSpPr>
            <p:nvPr/>
          </p:nvSpPr>
          <p:spPr bwMode="auto">
            <a:xfrm>
              <a:off x="3299" y="1591"/>
              <a:ext cx="1" cy="16"/>
            </a:xfrm>
            <a:prstGeom prst="line">
              <a:avLst/>
            </a:prstGeom>
            <a:noFill/>
            <a:ln w="12700">
              <a:solidFill>
                <a:schemeClr val="tx2"/>
              </a:solidFill>
              <a:round/>
              <a:headEnd/>
              <a:tailEnd/>
            </a:ln>
            <a:effectLst/>
          </p:spPr>
          <p:txBody>
            <a:bodyPr/>
            <a:lstStyle/>
            <a:p>
              <a:endParaRPr lang="en-US"/>
            </a:p>
          </p:txBody>
        </p:sp>
        <p:sp>
          <p:nvSpPr>
            <p:cNvPr id="68057" name="Line 3545"/>
            <p:cNvSpPr>
              <a:spLocks noChangeShapeType="1"/>
            </p:cNvSpPr>
            <p:nvPr/>
          </p:nvSpPr>
          <p:spPr bwMode="auto">
            <a:xfrm>
              <a:off x="3299" y="1639"/>
              <a:ext cx="1" cy="16"/>
            </a:xfrm>
            <a:prstGeom prst="line">
              <a:avLst/>
            </a:prstGeom>
            <a:noFill/>
            <a:ln w="12700">
              <a:solidFill>
                <a:schemeClr val="tx2"/>
              </a:solidFill>
              <a:round/>
              <a:headEnd/>
              <a:tailEnd/>
            </a:ln>
            <a:effectLst/>
          </p:spPr>
          <p:txBody>
            <a:bodyPr/>
            <a:lstStyle/>
            <a:p>
              <a:endParaRPr lang="en-US"/>
            </a:p>
          </p:txBody>
        </p:sp>
        <p:sp>
          <p:nvSpPr>
            <p:cNvPr id="68058" name="Line 3546"/>
            <p:cNvSpPr>
              <a:spLocks noChangeShapeType="1"/>
            </p:cNvSpPr>
            <p:nvPr/>
          </p:nvSpPr>
          <p:spPr bwMode="auto">
            <a:xfrm>
              <a:off x="3299" y="1687"/>
              <a:ext cx="1" cy="15"/>
            </a:xfrm>
            <a:prstGeom prst="line">
              <a:avLst/>
            </a:prstGeom>
            <a:noFill/>
            <a:ln w="12700">
              <a:solidFill>
                <a:schemeClr val="tx2"/>
              </a:solidFill>
              <a:round/>
              <a:headEnd/>
              <a:tailEnd/>
            </a:ln>
            <a:effectLst/>
          </p:spPr>
          <p:txBody>
            <a:bodyPr/>
            <a:lstStyle/>
            <a:p>
              <a:endParaRPr lang="en-US"/>
            </a:p>
          </p:txBody>
        </p:sp>
        <p:sp>
          <p:nvSpPr>
            <p:cNvPr id="68059" name="Line 3547"/>
            <p:cNvSpPr>
              <a:spLocks noChangeShapeType="1"/>
            </p:cNvSpPr>
            <p:nvPr/>
          </p:nvSpPr>
          <p:spPr bwMode="auto">
            <a:xfrm>
              <a:off x="3299" y="1734"/>
              <a:ext cx="1" cy="16"/>
            </a:xfrm>
            <a:prstGeom prst="line">
              <a:avLst/>
            </a:prstGeom>
            <a:noFill/>
            <a:ln w="12700">
              <a:solidFill>
                <a:schemeClr val="tx2"/>
              </a:solidFill>
              <a:round/>
              <a:headEnd/>
              <a:tailEnd/>
            </a:ln>
            <a:effectLst/>
          </p:spPr>
          <p:txBody>
            <a:bodyPr/>
            <a:lstStyle/>
            <a:p>
              <a:endParaRPr lang="en-US"/>
            </a:p>
          </p:txBody>
        </p:sp>
        <p:sp>
          <p:nvSpPr>
            <p:cNvPr id="68060" name="Line 3548"/>
            <p:cNvSpPr>
              <a:spLocks noChangeShapeType="1"/>
            </p:cNvSpPr>
            <p:nvPr/>
          </p:nvSpPr>
          <p:spPr bwMode="auto">
            <a:xfrm>
              <a:off x="3299" y="1782"/>
              <a:ext cx="1" cy="16"/>
            </a:xfrm>
            <a:prstGeom prst="line">
              <a:avLst/>
            </a:prstGeom>
            <a:noFill/>
            <a:ln w="12700">
              <a:solidFill>
                <a:schemeClr val="tx2"/>
              </a:solidFill>
              <a:round/>
              <a:headEnd/>
              <a:tailEnd/>
            </a:ln>
            <a:effectLst/>
          </p:spPr>
          <p:txBody>
            <a:bodyPr/>
            <a:lstStyle/>
            <a:p>
              <a:endParaRPr lang="en-US"/>
            </a:p>
          </p:txBody>
        </p:sp>
        <p:sp>
          <p:nvSpPr>
            <p:cNvPr id="68061" name="Line 3549"/>
            <p:cNvSpPr>
              <a:spLocks noChangeShapeType="1"/>
            </p:cNvSpPr>
            <p:nvPr/>
          </p:nvSpPr>
          <p:spPr bwMode="auto">
            <a:xfrm>
              <a:off x="3299" y="1830"/>
              <a:ext cx="1" cy="16"/>
            </a:xfrm>
            <a:prstGeom prst="line">
              <a:avLst/>
            </a:prstGeom>
            <a:noFill/>
            <a:ln w="12700">
              <a:solidFill>
                <a:schemeClr val="tx2"/>
              </a:solidFill>
              <a:round/>
              <a:headEnd/>
              <a:tailEnd/>
            </a:ln>
            <a:effectLst/>
          </p:spPr>
          <p:txBody>
            <a:bodyPr/>
            <a:lstStyle/>
            <a:p>
              <a:endParaRPr lang="en-US"/>
            </a:p>
          </p:txBody>
        </p:sp>
        <p:sp>
          <p:nvSpPr>
            <p:cNvPr id="68062" name="Line 3550"/>
            <p:cNvSpPr>
              <a:spLocks noChangeShapeType="1"/>
            </p:cNvSpPr>
            <p:nvPr/>
          </p:nvSpPr>
          <p:spPr bwMode="auto">
            <a:xfrm>
              <a:off x="3299" y="1878"/>
              <a:ext cx="1" cy="16"/>
            </a:xfrm>
            <a:prstGeom prst="line">
              <a:avLst/>
            </a:prstGeom>
            <a:noFill/>
            <a:ln w="12700">
              <a:solidFill>
                <a:schemeClr val="tx2"/>
              </a:solidFill>
              <a:round/>
              <a:headEnd/>
              <a:tailEnd/>
            </a:ln>
            <a:effectLst/>
          </p:spPr>
          <p:txBody>
            <a:bodyPr/>
            <a:lstStyle/>
            <a:p>
              <a:endParaRPr lang="en-US"/>
            </a:p>
          </p:txBody>
        </p:sp>
        <p:sp>
          <p:nvSpPr>
            <p:cNvPr id="68063" name="Line 3551"/>
            <p:cNvSpPr>
              <a:spLocks noChangeShapeType="1"/>
            </p:cNvSpPr>
            <p:nvPr/>
          </p:nvSpPr>
          <p:spPr bwMode="auto">
            <a:xfrm>
              <a:off x="3299" y="1926"/>
              <a:ext cx="1" cy="16"/>
            </a:xfrm>
            <a:prstGeom prst="line">
              <a:avLst/>
            </a:prstGeom>
            <a:noFill/>
            <a:ln w="12700">
              <a:solidFill>
                <a:schemeClr val="tx2"/>
              </a:solidFill>
              <a:round/>
              <a:headEnd/>
              <a:tailEnd/>
            </a:ln>
            <a:effectLst/>
          </p:spPr>
          <p:txBody>
            <a:bodyPr/>
            <a:lstStyle/>
            <a:p>
              <a:endParaRPr lang="en-US"/>
            </a:p>
          </p:txBody>
        </p:sp>
        <p:sp>
          <p:nvSpPr>
            <p:cNvPr id="68064" name="Line 3552"/>
            <p:cNvSpPr>
              <a:spLocks noChangeShapeType="1"/>
            </p:cNvSpPr>
            <p:nvPr/>
          </p:nvSpPr>
          <p:spPr bwMode="auto">
            <a:xfrm>
              <a:off x="3299" y="1974"/>
              <a:ext cx="1" cy="16"/>
            </a:xfrm>
            <a:prstGeom prst="line">
              <a:avLst/>
            </a:prstGeom>
            <a:noFill/>
            <a:ln w="12700">
              <a:solidFill>
                <a:schemeClr val="tx2"/>
              </a:solidFill>
              <a:round/>
              <a:headEnd/>
              <a:tailEnd/>
            </a:ln>
            <a:effectLst/>
          </p:spPr>
          <p:txBody>
            <a:bodyPr/>
            <a:lstStyle/>
            <a:p>
              <a:endParaRPr lang="en-US"/>
            </a:p>
          </p:txBody>
        </p:sp>
        <p:sp>
          <p:nvSpPr>
            <p:cNvPr id="68065" name="Line 3553"/>
            <p:cNvSpPr>
              <a:spLocks noChangeShapeType="1"/>
            </p:cNvSpPr>
            <p:nvPr/>
          </p:nvSpPr>
          <p:spPr bwMode="auto">
            <a:xfrm>
              <a:off x="3299" y="2022"/>
              <a:ext cx="1" cy="16"/>
            </a:xfrm>
            <a:prstGeom prst="line">
              <a:avLst/>
            </a:prstGeom>
            <a:noFill/>
            <a:ln w="12700">
              <a:solidFill>
                <a:schemeClr val="tx2"/>
              </a:solidFill>
              <a:round/>
              <a:headEnd/>
              <a:tailEnd/>
            </a:ln>
            <a:effectLst/>
          </p:spPr>
          <p:txBody>
            <a:bodyPr/>
            <a:lstStyle/>
            <a:p>
              <a:endParaRPr lang="en-US"/>
            </a:p>
          </p:txBody>
        </p:sp>
        <p:sp>
          <p:nvSpPr>
            <p:cNvPr id="68066" name="Line 3554"/>
            <p:cNvSpPr>
              <a:spLocks noChangeShapeType="1"/>
            </p:cNvSpPr>
            <p:nvPr/>
          </p:nvSpPr>
          <p:spPr bwMode="auto">
            <a:xfrm>
              <a:off x="3299" y="2070"/>
              <a:ext cx="1" cy="15"/>
            </a:xfrm>
            <a:prstGeom prst="line">
              <a:avLst/>
            </a:prstGeom>
            <a:noFill/>
            <a:ln w="12700">
              <a:solidFill>
                <a:schemeClr val="tx2"/>
              </a:solidFill>
              <a:round/>
              <a:headEnd/>
              <a:tailEnd/>
            </a:ln>
            <a:effectLst/>
          </p:spPr>
          <p:txBody>
            <a:bodyPr/>
            <a:lstStyle/>
            <a:p>
              <a:endParaRPr lang="en-US"/>
            </a:p>
          </p:txBody>
        </p:sp>
        <p:sp>
          <p:nvSpPr>
            <p:cNvPr id="68067" name="Line 3555"/>
            <p:cNvSpPr>
              <a:spLocks noChangeShapeType="1"/>
            </p:cNvSpPr>
            <p:nvPr/>
          </p:nvSpPr>
          <p:spPr bwMode="auto">
            <a:xfrm>
              <a:off x="3299" y="2117"/>
              <a:ext cx="1" cy="16"/>
            </a:xfrm>
            <a:prstGeom prst="line">
              <a:avLst/>
            </a:prstGeom>
            <a:noFill/>
            <a:ln w="12700">
              <a:solidFill>
                <a:schemeClr val="tx2"/>
              </a:solidFill>
              <a:round/>
              <a:headEnd/>
              <a:tailEnd/>
            </a:ln>
            <a:effectLst/>
          </p:spPr>
          <p:txBody>
            <a:bodyPr/>
            <a:lstStyle/>
            <a:p>
              <a:endParaRPr lang="en-US"/>
            </a:p>
          </p:txBody>
        </p:sp>
        <p:sp>
          <p:nvSpPr>
            <p:cNvPr id="68068" name="Line 3556"/>
            <p:cNvSpPr>
              <a:spLocks noChangeShapeType="1"/>
            </p:cNvSpPr>
            <p:nvPr/>
          </p:nvSpPr>
          <p:spPr bwMode="auto">
            <a:xfrm>
              <a:off x="3299" y="2165"/>
              <a:ext cx="1" cy="16"/>
            </a:xfrm>
            <a:prstGeom prst="line">
              <a:avLst/>
            </a:prstGeom>
            <a:noFill/>
            <a:ln w="12700">
              <a:solidFill>
                <a:schemeClr val="tx2"/>
              </a:solidFill>
              <a:round/>
              <a:headEnd/>
              <a:tailEnd/>
            </a:ln>
            <a:effectLst/>
          </p:spPr>
          <p:txBody>
            <a:bodyPr/>
            <a:lstStyle/>
            <a:p>
              <a:endParaRPr lang="en-US"/>
            </a:p>
          </p:txBody>
        </p:sp>
        <p:sp>
          <p:nvSpPr>
            <p:cNvPr id="68069" name="Line 3557"/>
            <p:cNvSpPr>
              <a:spLocks noChangeShapeType="1"/>
            </p:cNvSpPr>
            <p:nvPr/>
          </p:nvSpPr>
          <p:spPr bwMode="auto">
            <a:xfrm>
              <a:off x="3299" y="2213"/>
              <a:ext cx="1" cy="16"/>
            </a:xfrm>
            <a:prstGeom prst="line">
              <a:avLst/>
            </a:prstGeom>
            <a:noFill/>
            <a:ln w="12700">
              <a:solidFill>
                <a:schemeClr val="tx2"/>
              </a:solidFill>
              <a:round/>
              <a:headEnd/>
              <a:tailEnd/>
            </a:ln>
            <a:effectLst/>
          </p:spPr>
          <p:txBody>
            <a:bodyPr/>
            <a:lstStyle/>
            <a:p>
              <a:endParaRPr lang="en-US"/>
            </a:p>
          </p:txBody>
        </p:sp>
        <p:sp>
          <p:nvSpPr>
            <p:cNvPr id="68070" name="Line 3558"/>
            <p:cNvSpPr>
              <a:spLocks noChangeShapeType="1"/>
            </p:cNvSpPr>
            <p:nvPr/>
          </p:nvSpPr>
          <p:spPr bwMode="auto">
            <a:xfrm>
              <a:off x="3299" y="2261"/>
              <a:ext cx="1" cy="16"/>
            </a:xfrm>
            <a:prstGeom prst="line">
              <a:avLst/>
            </a:prstGeom>
            <a:noFill/>
            <a:ln w="12700">
              <a:solidFill>
                <a:schemeClr val="tx2"/>
              </a:solidFill>
              <a:round/>
              <a:headEnd/>
              <a:tailEnd/>
            </a:ln>
            <a:effectLst/>
          </p:spPr>
          <p:txBody>
            <a:bodyPr/>
            <a:lstStyle/>
            <a:p>
              <a:endParaRPr lang="en-US"/>
            </a:p>
          </p:txBody>
        </p:sp>
        <p:sp>
          <p:nvSpPr>
            <p:cNvPr id="68071" name="Line 3559"/>
            <p:cNvSpPr>
              <a:spLocks noChangeShapeType="1"/>
            </p:cNvSpPr>
            <p:nvPr/>
          </p:nvSpPr>
          <p:spPr bwMode="auto">
            <a:xfrm>
              <a:off x="3299" y="2309"/>
              <a:ext cx="1" cy="16"/>
            </a:xfrm>
            <a:prstGeom prst="line">
              <a:avLst/>
            </a:prstGeom>
            <a:noFill/>
            <a:ln w="12700">
              <a:solidFill>
                <a:schemeClr val="tx2"/>
              </a:solidFill>
              <a:round/>
              <a:headEnd/>
              <a:tailEnd/>
            </a:ln>
            <a:effectLst/>
          </p:spPr>
          <p:txBody>
            <a:bodyPr/>
            <a:lstStyle/>
            <a:p>
              <a:endParaRPr lang="en-US"/>
            </a:p>
          </p:txBody>
        </p:sp>
        <p:sp>
          <p:nvSpPr>
            <p:cNvPr id="68072" name="Line 3560"/>
            <p:cNvSpPr>
              <a:spLocks noChangeShapeType="1"/>
            </p:cNvSpPr>
            <p:nvPr/>
          </p:nvSpPr>
          <p:spPr bwMode="auto">
            <a:xfrm>
              <a:off x="3299" y="2357"/>
              <a:ext cx="1" cy="16"/>
            </a:xfrm>
            <a:prstGeom prst="line">
              <a:avLst/>
            </a:prstGeom>
            <a:noFill/>
            <a:ln w="12700">
              <a:solidFill>
                <a:schemeClr val="tx2"/>
              </a:solidFill>
              <a:round/>
              <a:headEnd/>
              <a:tailEnd/>
            </a:ln>
            <a:effectLst/>
          </p:spPr>
          <p:txBody>
            <a:bodyPr/>
            <a:lstStyle/>
            <a:p>
              <a:endParaRPr lang="en-US"/>
            </a:p>
          </p:txBody>
        </p:sp>
        <p:sp>
          <p:nvSpPr>
            <p:cNvPr id="68073" name="Line 3561"/>
            <p:cNvSpPr>
              <a:spLocks noChangeShapeType="1"/>
            </p:cNvSpPr>
            <p:nvPr/>
          </p:nvSpPr>
          <p:spPr bwMode="auto">
            <a:xfrm>
              <a:off x="3299" y="2405"/>
              <a:ext cx="1" cy="16"/>
            </a:xfrm>
            <a:prstGeom prst="line">
              <a:avLst/>
            </a:prstGeom>
            <a:noFill/>
            <a:ln w="12700">
              <a:solidFill>
                <a:schemeClr val="tx2"/>
              </a:solidFill>
              <a:round/>
              <a:headEnd/>
              <a:tailEnd/>
            </a:ln>
            <a:effectLst/>
          </p:spPr>
          <p:txBody>
            <a:bodyPr/>
            <a:lstStyle/>
            <a:p>
              <a:endParaRPr lang="en-US"/>
            </a:p>
          </p:txBody>
        </p:sp>
        <p:sp>
          <p:nvSpPr>
            <p:cNvPr id="68074" name="Line 3562"/>
            <p:cNvSpPr>
              <a:spLocks noChangeShapeType="1"/>
            </p:cNvSpPr>
            <p:nvPr/>
          </p:nvSpPr>
          <p:spPr bwMode="auto">
            <a:xfrm>
              <a:off x="3299" y="2452"/>
              <a:ext cx="1" cy="16"/>
            </a:xfrm>
            <a:prstGeom prst="line">
              <a:avLst/>
            </a:prstGeom>
            <a:noFill/>
            <a:ln w="12700">
              <a:solidFill>
                <a:schemeClr val="tx2"/>
              </a:solidFill>
              <a:round/>
              <a:headEnd/>
              <a:tailEnd/>
            </a:ln>
            <a:effectLst/>
          </p:spPr>
          <p:txBody>
            <a:bodyPr/>
            <a:lstStyle/>
            <a:p>
              <a:endParaRPr lang="en-US"/>
            </a:p>
          </p:txBody>
        </p:sp>
        <p:sp>
          <p:nvSpPr>
            <p:cNvPr id="68075" name="Line 3563"/>
            <p:cNvSpPr>
              <a:spLocks noChangeShapeType="1"/>
            </p:cNvSpPr>
            <p:nvPr/>
          </p:nvSpPr>
          <p:spPr bwMode="auto">
            <a:xfrm>
              <a:off x="3299" y="2500"/>
              <a:ext cx="1" cy="16"/>
            </a:xfrm>
            <a:prstGeom prst="line">
              <a:avLst/>
            </a:prstGeom>
            <a:noFill/>
            <a:ln w="12700">
              <a:solidFill>
                <a:schemeClr val="tx2"/>
              </a:solidFill>
              <a:round/>
              <a:headEnd/>
              <a:tailEnd/>
            </a:ln>
            <a:effectLst/>
          </p:spPr>
          <p:txBody>
            <a:bodyPr/>
            <a:lstStyle/>
            <a:p>
              <a:endParaRPr lang="en-US"/>
            </a:p>
          </p:txBody>
        </p:sp>
        <p:sp>
          <p:nvSpPr>
            <p:cNvPr id="68076" name="Line 3564"/>
            <p:cNvSpPr>
              <a:spLocks noChangeShapeType="1"/>
            </p:cNvSpPr>
            <p:nvPr/>
          </p:nvSpPr>
          <p:spPr bwMode="auto">
            <a:xfrm>
              <a:off x="3299" y="2548"/>
              <a:ext cx="1" cy="16"/>
            </a:xfrm>
            <a:prstGeom prst="line">
              <a:avLst/>
            </a:prstGeom>
            <a:noFill/>
            <a:ln w="12700">
              <a:solidFill>
                <a:schemeClr val="tx2"/>
              </a:solidFill>
              <a:round/>
              <a:headEnd/>
              <a:tailEnd/>
            </a:ln>
            <a:effectLst/>
          </p:spPr>
          <p:txBody>
            <a:bodyPr/>
            <a:lstStyle/>
            <a:p>
              <a:endParaRPr lang="en-US"/>
            </a:p>
          </p:txBody>
        </p:sp>
        <p:sp>
          <p:nvSpPr>
            <p:cNvPr id="68077" name="Line 3565"/>
            <p:cNvSpPr>
              <a:spLocks noChangeShapeType="1"/>
            </p:cNvSpPr>
            <p:nvPr/>
          </p:nvSpPr>
          <p:spPr bwMode="auto">
            <a:xfrm>
              <a:off x="3299" y="2596"/>
              <a:ext cx="1" cy="16"/>
            </a:xfrm>
            <a:prstGeom prst="line">
              <a:avLst/>
            </a:prstGeom>
            <a:noFill/>
            <a:ln w="12700">
              <a:solidFill>
                <a:schemeClr val="tx2"/>
              </a:solidFill>
              <a:round/>
              <a:headEnd/>
              <a:tailEnd/>
            </a:ln>
            <a:effectLst/>
          </p:spPr>
          <p:txBody>
            <a:bodyPr/>
            <a:lstStyle/>
            <a:p>
              <a:endParaRPr lang="en-US"/>
            </a:p>
          </p:txBody>
        </p:sp>
        <p:sp>
          <p:nvSpPr>
            <p:cNvPr id="68078" name="Line 3566"/>
            <p:cNvSpPr>
              <a:spLocks noChangeShapeType="1"/>
            </p:cNvSpPr>
            <p:nvPr/>
          </p:nvSpPr>
          <p:spPr bwMode="auto">
            <a:xfrm>
              <a:off x="3299" y="2644"/>
              <a:ext cx="1" cy="16"/>
            </a:xfrm>
            <a:prstGeom prst="line">
              <a:avLst/>
            </a:prstGeom>
            <a:noFill/>
            <a:ln w="12700">
              <a:solidFill>
                <a:schemeClr val="tx2"/>
              </a:solidFill>
              <a:round/>
              <a:headEnd/>
              <a:tailEnd/>
            </a:ln>
            <a:effectLst/>
          </p:spPr>
          <p:txBody>
            <a:bodyPr/>
            <a:lstStyle/>
            <a:p>
              <a:endParaRPr lang="en-US"/>
            </a:p>
          </p:txBody>
        </p:sp>
        <p:sp>
          <p:nvSpPr>
            <p:cNvPr id="68079" name="Line 3567"/>
            <p:cNvSpPr>
              <a:spLocks noChangeShapeType="1"/>
            </p:cNvSpPr>
            <p:nvPr/>
          </p:nvSpPr>
          <p:spPr bwMode="auto">
            <a:xfrm>
              <a:off x="3299" y="2692"/>
              <a:ext cx="1" cy="16"/>
            </a:xfrm>
            <a:prstGeom prst="line">
              <a:avLst/>
            </a:prstGeom>
            <a:noFill/>
            <a:ln w="12700">
              <a:solidFill>
                <a:schemeClr val="tx2"/>
              </a:solidFill>
              <a:round/>
              <a:headEnd/>
              <a:tailEnd/>
            </a:ln>
            <a:effectLst/>
          </p:spPr>
          <p:txBody>
            <a:bodyPr/>
            <a:lstStyle/>
            <a:p>
              <a:endParaRPr lang="en-US"/>
            </a:p>
          </p:txBody>
        </p:sp>
        <p:sp>
          <p:nvSpPr>
            <p:cNvPr id="68080" name="Line 3568"/>
            <p:cNvSpPr>
              <a:spLocks noChangeShapeType="1"/>
            </p:cNvSpPr>
            <p:nvPr/>
          </p:nvSpPr>
          <p:spPr bwMode="auto">
            <a:xfrm>
              <a:off x="3299" y="2740"/>
              <a:ext cx="1" cy="16"/>
            </a:xfrm>
            <a:prstGeom prst="line">
              <a:avLst/>
            </a:prstGeom>
            <a:noFill/>
            <a:ln w="12700">
              <a:solidFill>
                <a:schemeClr val="tx2"/>
              </a:solidFill>
              <a:round/>
              <a:headEnd/>
              <a:tailEnd/>
            </a:ln>
            <a:effectLst/>
          </p:spPr>
          <p:txBody>
            <a:bodyPr/>
            <a:lstStyle/>
            <a:p>
              <a:endParaRPr lang="en-US"/>
            </a:p>
          </p:txBody>
        </p:sp>
        <p:sp>
          <p:nvSpPr>
            <p:cNvPr id="68081" name="Line 3569"/>
            <p:cNvSpPr>
              <a:spLocks noChangeShapeType="1"/>
            </p:cNvSpPr>
            <p:nvPr/>
          </p:nvSpPr>
          <p:spPr bwMode="auto">
            <a:xfrm>
              <a:off x="3299" y="2788"/>
              <a:ext cx="1" cy="16"/>
            </a:xfrm>
            <a:prstGeom prst="line">
              <a:avLst/>
            </a:prstGeom>
            <a:noFill/>
            <a:ln w="12700">
              <a:solidFill>
                <a:schemeClr val="tx2"/>
              </a:solidFill>
              <a:round/>
              <a:headEnd/>
              <a:tailEnd/>
            </a:ln>
            <a:effectLst/>
          </p:spPr>
          <p:txBody>
            <a:bodyPr/>
            <a:lstStyle/>
            <a:p>
              <a:endParaRPr lang="en-US"/>
            </a:p>
          </p:txBody>
        </p:sp>
        <p:sp>
          <p:nvSpPr>
            <p:cNvPr id="68082" name="Line 3570"/>
            <p:cNvSpPr>
              <a:spLocks noChangeShapeType="1"/>
            </p:cNvSpPr>
            <p:nvPr/>
          </p:nvSpPr>
          <p:spPr bwMode="auto">
            <a:xfrm>
              <a:off x="3299" y="2835"/>
              <a:ext cx="1" cy="16"/>
            </a:xfrm>
            <a:prstGeom prst="line">
              <a:avLst/>
            </a:prstGeom>
            <a:noFill/>
            <a:ln w="12700">
              <a:solidFill>
                <a:schemeClr val="tx2"/>
              </a:solidFill>
              <a:round/>
              <a:headEnd/>
              <a:tailEnd/>
            </a:ln>
            <a:effectLst/>
          </p:spPr>
          <p:txBody>
            <a:bodyPr/>
            <a:lstStyle/>
            <a:p>
              <a:endParaRPr lang="en-US"/>
            </a:p>
          </p:txBody>
        </p:sp>
        <p:sp>
          <p:nvSpPr>
            <p:cNvPr id="68083" name="Line 3571"/>
            <p:cNvSpPr>
              <a:spLocks noChangeShapeType="1"/>
            </p:cNvSpPr>
            <p:nvPr/>
          </p:nvSpPr>
          <p:spPr bwMode="auto">
            <a:xfrm>
              <a:off x="3299" y="2883"/>
              <a:ext cx="1" cy="16"/>
            </a:xfrm>
            <a:prstGeom prst="line">
              <a:avLst/>
            </a:prstGeom>
            <a:noFill/>
            <a:ln w="12700">
              <a:solidFill>
                <a:schemeClr val="tx2"/>
              </a:solidFill>
              <a:round/>
              <a:headEnd/>
              <a:tailEnd/>
            </a:ln>
            <a:effectLst/>
          </p:spPr>
          <p:txBody>
            <a:bodyPr/>
            <a:lstStyle/>
            <a:p>
              <a:endParaRPr lang="en-US"/>
            </a:p>
          </p:txBody>
        </p:sp>
        <p:sp>
          <p:nvSpPr>
            <p:cNvPr id="68084" name="Line 3572"/>
            <p:cNvSpPr>
              <a:spLocks noChangeShapeType="1"/>
            </p:cNvSpPr>
            <p:nvPr/>
          </p:nvSpPr>
          <p:spPr bwMode="auto">
            <a:xfrm>
              <a:off x="3299" y="2931"/>
              <a:ext cx="1" cy="16"/>
            </a:xfrm>
            <a:prstGeom prst="line">
              <a:avLst/>
            </a:prstGeom>
            <a:noFill/>
            <a:ln w="12700">
              <a:solidFill>
                <a:schemeClr val="tx2"/>
              </a:solidFill>
              <a:round/>
              <a:headEnd/>
              <a:tailEnd/>
            </a:ln>
            <a:effectLst/>
          </p:spPr>
          <p:txBody>
            <a:bodyPr/>
            <a:lstStyle/>
            <a:p>
              <a:endParaRPr lang="en-US"/>
            </a:p>
          </p:txBody>
        </p:sp>
        <p:sp>
          <p:nvSpPr>
            <p:cNvPr id="68085" name="Line 3573"/>
            <p:cNvSpPr>
              <a:spLocks noChangeShapeType="1"/>
            </p:cNvSpPr>
            <p:nvPr/>
          </p:nvSpPr>
          <p:spPr bwMode="auto">
            <a:xfrm>
              <a:off x="3299" y="2979"/>
              <a:ext cx="1" cy="16"/>
            </a:xfrm>
            <a:prstGeom prst="line">
              <a:avLst/>
            </a:prstGeom>
            <a:noFill/>
            <a:ln w="12700">
              <a:solidFill>
                <a:schemeClr val="tx2"/>
              </a:solidFill>
              <a:round/>
              <a:headEnd/>
              <a:tailEnd/>
            </a:ln>
            <a:effectLst/>
          </p:spPr>
          <p:txBody>
            <a:bodyPr/>
            <a:lstStyle/>
            <a:p>
              <a:endParaRPr lang="en-US"/>
            </a:p>
          </p:txBody>
        </p:sp>
        <p:sp>
          <p:nvSpPr>
            <p:cNvPr id="68086" name="Line 3574"/>
            <p:cNvSpPr>
              <a:spLocks noChangeShapeType="1"/>
            </p:cNvSpPr>
            <p:nvPr/>
          </p:nvSpPr>
          <p:spPr bwMode="auto">
            <a:xfrm>
              <a:off x="3299" y="3027"/>
              <a:ext cx="1" cy="16"/>
            </a:xfrm>
            <a:prstGeom prst="line">
              <a:avLst/>
            </a:prstGeom>
            <a:noFill/>
            <a:ln w="12700">
              <a:solidFill>
                <a:schemeClr val="tx2"/>
              </a:solidFill>
              <a:round/>
              <a:headEnd/>
              <a:tailEnd/>
            </a:ln>
            <a:effectLst/>
          </p:spPr>
          <p:txBody>
            <a:bodyPr/>
            <a:lstStyle/>
            <a:p>
              <a:endParaRPr lang="en-US"/>
            </a:p>
          </p:txBody>
        </p:sp>
        <p:sp>
          <p:nvSpPr>
            <p:cNvPr id="68087" name="Line 3575"/>
            <p:cNvSpPr>
              <a:spLocks noChangeShapeType="1"/>
            </p:cNvSpPr>
            <p:nvPr/>
          </p:nvSpPr>
          <p:spPr bwMode="auto">
            <a:xfrm>
              <a:off x="3299" y="3075"/>
              <a:ext cx="1" cy="16"/>
            </a:xfrm>
            <a:prstGeom prst="line">
              <a:avLst/>
            </a:prstGeom>
            <a:noFill/>
            <a:ln w="12700">
              <a:solidFill>
                <a:schemeClr val="tx2"/>
              </a:solidFill>
              <a:round/>
              <a:headEnd/>
              <a:tailEnd/>
            </a:ln>
            <a:effectLst/>
          </p:spPr>
          <p:txBody>
            <a:bodyPr/>
            <a:lstStyle/>
            <a:p>
              <a:endParaRPr lang="en-US"/>
            </a:p>
          </p:txBody>
        </p:sp>
        <p:sp>
          <p:nvSpPr>
            <p:cNvPr id="68088" name="Line 3576"/>
            <p:cNvSpPr>
              <a:spLocks noChangeShapeType="1"/>
            </p:cNvSpPr>
            <p:nvPr/>
          </p:nvSpPr>
          <p:spPr bwMode="auto">
            <a:xfrm>
              <a:off x="3299" y="3123"/>
              <a:ext cx="1" cy="16"/>
            </a:xfrm>
            <a:prstGeom prst="line">
              <a:avLst/>
            </a:prstGeom>
            <a:noFill/>
            <a:ln w="12700">
              <a:solidFill>
                <a:schemeClr val="tx2"/>
              </a:solidFill>
              <a:round/>
              <a:headEnd/>
              <a:tailEnd/>
            </a:ln>
            <a:effectLst/>
          </p:spPr>
          <p:txBody>
            <a:bodyPr/>
            <a:lstStyle/>
            <a:p>
              <a:endParaRPr lang="en-US"/>
            </a:p>
          </p:txBody>
        </p:sp>
        <p:sp>
          <p:nvSpPr>
            <p:cNvPr id="68089" name="Line 3577"/>
            <p:cNvSpPr>
              <a:spLocks noChangeShapeType="1"/>
            </p:cNvSpPr>
            <p:nvPr/>
          </p:nvSpPr>
          <p:spPr bwMode="auto">
            <a:xfrm>
              <a:off x="3299" y="3171"/>
              <a:ext cx="1" cy="16"/>
            </a:xfrm>
            <a:prstGeom prst="line">
              <a:avLst/>
            </a:prstGeom>
            <a:noFill/>
            <a:ln w="12700">
              <a:solidFill>
                <a:schemeClr val="tx2"/>
              </a:solidFill>
              <a:round/>
              <a:headEnd/>
              <a:tailEnd/>
            </a:ln>
            <a:effectLst/>
          </p:spPr>
          <p:txBody>
            <a:bodyPr/>
            <a:lstStyle/>
            <a:p>
              <a:endParaRPr lang="en-US"/>
            </a:p>
          </p:txBody>
        </p:sp>
        <p:sp>
          <p:nvSpPr>
            <p:cNvPr id="68090" name="Line 3578"/>
            <p:cNvSpPr>
              <a:spLocks noChangeShapeType="1"/>
            </p:cNvSpPr>
            <p:nvPr/>
          </p:nvSpPr>
          <p:spPr bwMode="auto">
            <a:xfrm>
              <a:off x="3299" y="3218"/>
              <a:ext cx="1" cy="16"/>
            </a:xfrm>
            <a:prstGeom prst="line">
              <a:avLst/>
            </a:prstGeom>
            <a:noFill/>
            <a:ln w="12700">
              <a:solidFill>
                <a:schemeClr val="tx2"/>
              </a:solidFill>
              <a:round/>
              <a:headEnd/>
              <a:tailEnd/>
            </a:ln>
            <a:effectLst/>
          </p:spPr>
          <p:txBody>
            <a:bodyPr/>
            <a:lstStyle/>
            <a:p>
              <a:endParaRPr lang="en-US"/>
            </a:p>
          </p:txBody>
        </p:sp>
        <p:sp>
          <p:nvSpPr>
            <p:cNvPr id="68091" name="Line 3579"/>
            <p:cNvSpPr>
              <a:spLocks noChangeShapeType="1"/>
            </p:cNvSpPr>
            <p:nvPr/>
          </p:nvSpPr>
          <p:spPr bwMode="auto">
            <a:xfrm>
              <a:off x="3299" y="3266"/>
              <a:ext cx="1" cy="16"/>
            </a:xfrm>
            <a:prstGeom prst="line">
              <a:avLst/>
            </a:prstGeom>
            <a:noFill/>
            <a:ln w="12700">
              <a:solidFill>
                <a:schemeClr val="tx2"/>
              </a:solidFill>
              <a:round/>
              <a:headEnd/>
              <a:tailEnd/>
            </a:ln>
            <a:effectLst/>
          </p:spPr>
          <p:txBody>
            <a:bodyPr/>
            <a:lstStyle/>
            <a:p>
              <a:endParaRPr lang="en-US"/>
            </a:p>
          </p:txBody>
        </p:sp>
        <p:sp>
          <p:nvSpPr>
            <p:cNvPr id="68092" name="Line 3580"/>
            <p:cNvSpPr>
              <a:spLocks noChangeShapeType="1"/>
            </p:cNvSpPr>
            <p:nvPr/>
          </p:nvSpPr>
          <p:spPr bwMode="auto">
            <a:xfrm>
              <a:off x="3299" y="3314"/>
              <a:ext cx="1" cy="16"/>
            </a:xfrm>
            <a:prstGeom prst="line">
              <a:avLst/>
            </a:prstGeom>
            <a:noFill/>
            <a:ln w="12700">
              <a:solidFill>
                <a:schemeClr val="tx2"/>
              </a:solidFill>
              <a:round/>
              <a:headEnd/>
              <a:tailEnd/>
            </a:ln>
            <a:effectLst/>
          </p:spPr>
          <p:txBody>
            <a:bodyPr/>
            <a:lstStyle/>
            <a:p>
              <a:endParaRPr lang="en-US"/>
            </a:p>
          </p:txBody>
        </p:sp>
        <p:sp>
          <p:nvSpPr>
            <p:cNvPr id="68093" name="Line 3581"/>
            <p:cNvSpPr>
              <a:spLocks noChangeShapeType="1"/>
            </p:cNvSpPr>
            <p:nvPr/>
          </p:nvSpPr>
          <p:spPr bwMode="auto">
            <a:xfrm>
              <a:off x="3299" y="3362"/>
              <a:ext cx="1" cy="16"/>
            </a:xfrm>
            <a:prstGeom prst="line">
              <a:avLst/>
            </a:prstGeom>
            <a:noFill/>
            <a:ln w="12700">
              <a:solidFill>
                <a:schemeClr val="tx2"/>
              </a:solidFill>
              <a:round/>
              <a:headEnd/>
              <a:tailEnd/>
            </a:ln>
            <a:effectLst/>
          </p:spPr>
          <p:txBody>
            <a:bodyPr/>
            <a:lstStyle/>
            <a:p>
              <a:endParaRPr lang="en-US"/>
            </a:p>
          </p:txBody>
        </p:sp>
        <p:sp>
          <p:nvSpPr>
            <p:cNvPr id="68094" name="Line 3582"/>
            <p:cNvSpPr>
              <a:spLocks noChangeShapeType="1"/>
            </p:cNvSpPr>
            <p:nvPr/>
          </p:nvSpPr>
          <p:spPr bwMode="auto">
            <a:xfrm>
              <a:off x="3299" y="3410"/>
              <a:ext cx="1" cy="16"/>
            </a:xfrm>
            <a:prstGeom prst="line">
              <a:avLst/>
            </a:prstGeom>
            <a:noFill/>
            <a:ln w="12700">
              <a:solidFill>
                <a:schemeClr val="tx2"/>
              </a:solidFill>
              <a:round/>
              <a:headEnd/>
              <a:tailEnd/>
            </a:ln>
            <a:effectLst/>
          </p:spPr>
          <p:txBody>
            <a:bodyPr/>
            <a:lstStyle/>
            <a:p>
              <a:endParaRPr lang="en-US"/>
            </a:p>
          </p:txBody>
        </p:sp>
        <p:sp>
          <p:nvSpPr>
            <p:cNvPr id="68095" name="Line 3583"/>
            <p:cNvSpPr>
              <a:spLocks noChangeShapeType="1"/>
            </p:cNvSpPr>
            <p:nvPr/>
          </p:nvSpPr>
          <p:spPr bwMode="auto">
            <a:xfrm>
              <a:off x="3299" y="3458"/>
              <a:ext cx="1" cy="16"/>
            </a:xfrm>
            <a:prstGeom prst="line">
              <a:avLst/>
            </a:prstGeom>
            <a:noFill/>
            <a:ln w="12700">
              <a:solidFill>
                <a:schemeClr val="tx2"/>
              </a:solidFill>
              <a:round/>
              <a:headEnd/>
              <a:tailEnd/>
            </a:ln>
            <a:effectLst/>
          </p:spPr>
          <p:txBody>
            <a:bodyPr/>
            <a:lstStyle/>
            <a:p>
              <a:endParaRPr lang="en-US"/>
            </a:p>
          </p:txBody>
        </p:sp>
        <p:sp>
          <p:nvSpPr>
            <p:cNvPr id="68096" name="Line 3584"/>
            <p:cNvSpPr>
              <a:spLocks noChangeShapeType="1"/>
            </p:cNvSpPr>
            <p:nvPr/>
          </p:nvSpPr>
          <p:spPr bwMode="auto">
            <a:xfrm>
              <a:off x="3299" y="3506"/>
              <a:ext cx="1" cy="16"/>
            </a:xfrm>
            <a:prstGeom prst="line">
              <a:avLst/>
            </a:prstGeom>
            <a:noFill/>
            <a:ln w="12700">
              <a:solidFill>
                <a:schemeClr val="tx2"/>
              </a:solidFill>
              <a:round/>
              <a:headEnd/>
              <a:tailEnd/>
            </a:ln>
            <a:effectLst/>
          </p:spPr>
          <p:txBody>
            <a:bodyPr/>
            <a:lstStyle/>
            <a:p>
              <a:endParaRPr lang="en-US"/>
            </a:p>
          </p:txBody>
        </p:sp>
        <p:sp>
          <p:nvSpPr>
            <p:cNvPr id="68097" name="Line 3585"/>
            <p:cNvSpPr>
              <a:spLocks noChangeShapeType="1"/>
            </p:cNvSpPr>
            <p:nvPr/>
          </p:nvSpPr>
          <p:spPr bwMode="auto">
            <a:xfrm>
              <a:off x="3299" y="3554"/>
              <a:ext cx="1" cy="16"/>
            </a:xfrm>
            <a:prstGeom prst="line">
              <a:avLst/>
            </a:prstGeom>
            <a:noFill/>
            <a:ln w="12700">
              <a:solidFill>
                <a:schemeClr val="tx2"/>
              </a:solidFill>
              <a:round/>
              <a:headEnd/>
              <a:tailEnd/>
            </a:ln>
            <a:effectLst/>
          </p:spPr>
          <p:txBody>
            <a:bodyPr/>
            <a:lstStyle/>
            <a:p>
              <a:endParaRPr lang="en-US"/>
            </a:p>
          </p:txBody>
        </p:sp>
        <p:sp>
          <p:nvSpPr>
            <p:cNvPr id="68098" name="Line 3586"/>
            <p:cNvSpPr>
              <a:spLocks noChangeShapeType="1"/>
            </p:cNvSpPr>
            <p:nvPr/>
          </p:nvSpPr>
          <p:spPr bwMode="auto">
            <a:xfrm>
              <a:off x="3339" y="1351"/>
              <a:ext cx="1" cy="16"/>
            </a:xfrm>
            <a:prstGeom prst="line">
              <a:avLst/>
            </a:prstGeom>
            <a:noFill/>
            <a:ln w="12700">
              <a:solidFill>
                <a:schemeClr val="tx2"/>
              </a:solidFill>
              <a:round/>
              <a:headEnd/>
              <a:tailEnd/>
            </a:ln>
            <a:effectLst/>
          </p:spPr>
          <p:txBody>
            <a:bodyPr/>
            <a:lstStyle/>
            <a:p>
              <a:endParaRPr lang="en-US"/>
            </a:p>
          </p:txBody>
        </p:sp>
        <p:sp>
          <p:nvSpPr>
            <p:cNvPr id="68099" name="Line 3587"/>
            <p:cNvSpPr>
              <a:spLocks noChangeShapeType="1"/>
            </p:cNvSpPr>
            <p:nvPr/>
          </p:nvSpPr>
          <p:spPr bwMode="auto">
            <a:xfrm>
              <a:off x="3339" y="1399"/>
              <a:ext cx="1" cy="16"/>
            </a:xfrm>
            <a:prstGeom prst="line">
              <a:avLst/>
            </a:prstGeom>
            <a:noFill/>
            <a:ln w="12700">
              <a:solidFill>
                <a:schemeClr val="tx2"/>
              </a:solidFill>
              <a:round/>
              <a:headEnd/>
              <a:tailEnd/>
            </a:ln>
            <a:effectLst/>
          </p:spPr>
          <p:txBody>
            <a:bodyPr/>
            <a:lstStyle/>
            <a:p>
              <a:endParaRPr lang="en-US"/>
            </a:p>
          </p:txBody>
        </p:sp>
        <p:sp>
          <p:nvSpPr>
            <p:cNvPr id="68100" name="Line 3588"/>
            <p:cNvSpPr>
              <a:spLocks noChangeShapeType="1"/>
            </p:cNvSpPr>
            <p:nvPr/>
          </p:nvSpPr>
          <p:spPr bwMode="auto">
            <a:xfrm>
              <a:off x="3339" y="1447"/>
              <a:ext cx="1" cy="16"/>
            </a:xfrm>
            <a:prstGeom prst="line">
              <a:avLst/>
            </a:prstGeom>
            <a:noFill/>
            <a:ln w="12700">
              <a:solidFill>
                <a:schemeClr val="tx2"/>
              </a:solidFill>
              <a:round/>
              <a:headEnd/>
              <a:tailEnd/>
            </a:ln>
            <a:effectLst/>
          </p:spPr>
          <p:txBody>
            <a:bodyPr/>
            <a:lstStyle/>
            <a:p>
              <a:endParaRPr lang="en-US"/>
            </a:p>
          </p:txBody>
        </p:sp>
        <p:sp>
          <p:nvSpPr>
            <p:cNvPr id="68101" name="Line 3589"/>
            <p:cNvSpPr>
              <a:spLocks noChangeShapeType="1"/>
            </p:cNvSpPr>
            <p:nvPr/>
          </p:nvSpPr>
          <p:spPr bwMode="auto">
            <a:xfrm>
              <a:off x="3339" y="1495"/>
              <a:ext cx="1" cy="16"/>
            </a:xfrm>
            <a:prstGeom prst="line">
              <a:avLst/>
            </a:prstGeom>
            <a:noFill/>
            <a:ln w="12700">
              <a:solidFill>
                <a:schemeClr val="tx2"/>
              </a:solidFill>
              <a:round/>
              <a:headEnd/>
              <a:tailEnd/>
            </a:ln>
            <a:effectLst/>
          </p:spPr>
          <p:txBody>
            <a:bodyPr/>
            <a:lstStyle/>
            <a:p>
              <a:endParaRPr lang="en-US"/>
            </a:p>
          </p:txBody>
        </p:sp>
        <p:sp>
          <p:nvSpPr>
            <p:cNvPr id="68102" name="Line 3590"/>
            <p:cNvSpPr>
              <a:spLocks noChangeShapeType="1"/>
            </p:cNvSpPr>
            <p:nvPr/>
          </p:nvSpPr>
          <p:spPr bwMode="auto">
            <a:xfrm>
              <a:off x="3339" y="1543"/>
              <a:ext cx="1" cy="16"/>
            </a:xfrm>
            <a:prstGeom prst="line">
              <a:avLst/>
            </a:prstGeom>
            <a:noFill/>
            <a:ln w="12700">
              <a:solidFill>
                <a:schemeClr val="tx2"/>
              </a:solidFill>
              <a:round/>
              <a:headEnd/>
              <a:tailEnd/>
            </a:ln>
            <a:effectLst/>
          </p:spPr>
          <p:txBody>
            <a:bodyPr/>
            <a:lstStyle/>
            <a:p>
              <a:endParaRPr lang="en-US"/>
            </a:p>
          </p:txBody>
        </p:sp>
        <p:sp>
          <p:nvSpPr>
            <p:cNvPr id="68103" name="Line 3591"/>
            <p:cNvSpPr>
              <a:spLocks noChangeShapeType="1"/>
            </p:cNvSpPr>
            <p:nvPr/>
          </p:nvSpPr>
          <p:spPr bwMode="auto">
            <a:xfrm>
              <a:off x="3339" y="1591"/>
              <a:ext cx="1" cy="16"/>
            </a:xfrm>
            <a:prstGeom prst="line">
              <a:avLst/>
            </a:prstGeom>
            <a:noFill/>
            <a:ln w="12700">
              <a:solidFill>
                <a:schemeClr val="tx2"/>
              </a:solidFill>
              <a:round/>
              <a:headEnd/>
              <a:tailEnd/>
            </a:ln>
            <a:effectLst/>
          </p:spPr>
          <p:txBody>
            <a:bodyPr/>
            <a:lstStyle/>
            <a:p>
              <a:endParaRPr lang="en-US"/>
            </a:p>
          </p:txBody>
        </p:sp>
        <p:sp>
          <p:nvSpPr>
            <p:cNvPr id="68104" name="Line 3592"/>
            <p:cNvSpPr>
              <a:spLocks noChangeShapeType="1"/>
            </p:cNvSpPr>
            <p:nvPr/>
          </p:nvSpPr>
          <p:spPr bwMode="auto">
            <a:xfrm>
              <a:off x="3339" y="1639"/>
              <a:ext cx="1" cy="16"/>
            </a:xfrm>
            <a:prstGeom prst="line">
              <a:avLst/>
            </a:prstGeom>
            <a:noFill/>
            <a:ln w="12700">
              <a:solidFill>
                <a:schemeClr val="tx2"/>
              </a:solidFill>
              <a:round/>
              <a:headEnd/>
              <a:tailEnd/>
            </a:ln>
            <a:effectLst/>
          </p:spPr>
          <p:txBody>
            <a:bodyPr/>
            <a:lstStyle/>
            <a:p>
              <a:endParaRPr lang="en-US"/>
            </a:p>
          </p:txBody>
        </p:sp>
        <p:sp>
          <p:nvSpPr>
            <p:cNvPr id="68105" name="Line 3593"/>
            <p:cNvSpPr>
              <a:spLocks noChangeShapeType="1"/>
            </p:cNvSpPr>
            <p:nvPr/>
          </p:nvSpPr>
          <p:spPr bwMode="auto">
            <a:xfrm>
              <a:off x="3339" y="1687"/>
              <a:ext cx="1" cy="15"/>
            </a:xfrm>
            <a:prstGeom prst="line">
              <a:avLst/>
            </a:prstGeom>
            <a:noFill/>
            <a:ln w="12700">
              <a:solidFill>
                <a:schemeClr val="tx2"/>
              </a:solidFill>
              <a:round/>
              <a:headEnd/>
              <a:tailEnd/>
            </a:ln>
            <a:effectLst/>
          </p:spPr>
          <p:txBody>
            <a:bodyPr/>
            <a:lstStyle/>
            <a:p>
              <a:endParaRPr lang="en-US"/>
            </a:p>
          </p:txBody>
        </p:sp>
        <p:sp>
          <p:nvSpPr>
            <p:cNvPr id="68106" name="Line 3594"/>
            <p:cNvSpPr>
              <a:spLocks noChangeShapeType="1"/>
            </p:cNvSpPr>
            <p:nvPr/>
          </p:nvSpPr>
          <p:spPr bwMode="auto">
            <a:xfrm>
              <a:off x="3339" y="1734"/>
              <a:ext cx="1" cy="16"/>
            </a:xfrm>
            <a:prstGeom prst="line">
              <a:avLst/>
            </a:prstGeom>
            <a:noFill/>
            <a:ln w="12700">
              <a:solidFill>
                <a:schemeClr val="tx2"/>
              </a:solidFill>
              <a:round/>
              <a:headEnd/>
              <a:tailEnd/>
            </a:ln>
            <a:effectLst/>
          </p:spPr>
          <p:txBody>
            <a:bodyPr/>
            <a:lstStyle/>
            <a:p>
              <a:endParaRPr lang="en-US"/>
            </a:p>
          </p:txBody>
        </p:sp>
        <p:sp>
          <p:nvSpPr>
            <p:cNvPr id="68107" name="Line 3595"/>
            <p:cNvSpPr>
              <a:spLocks noChangeShapeType="1"/>
            </p:cNvSpPr>
            <p:nvPr/>
          </p:nvSpPr>
          <p:spPr bwMode="auto">
            <a:xfrm>
              <a:off x="3339" y="1782"/>
              <a:ext cx="1" cy="16"/>
            </a:xfrm>
            <a:prstGeom prst="line">
              <a:avLst/>
            </a:prstGeom>
            <a:noFill/>
            <a:ln w="12700">
              <a:solidFill>
                <a:schemeClr val="tx2"/>
              </a:solidFill>
              <a:round/>
              <a:headEnd/>
              <a:tailEnd/>
            </a:ln>
            <a:effectLst/>
          </p:spPr>
          <p:txBody>
            <a:bodyPr/>
            <a:lstStyle/>
            <a:p>
              <a:endParaRPr lang="en-US"/>
            </a:p>
          </p:txBody>
        </p:sp>
        <p:sp>
          <p:nvSpPr>
            <p:cNvPr id="68108" name="Line 3596"/>
            <p:cNvSpPr>
              <a:spLocks noChangeShapeType="1"/>
            </p:cNvSpPr>
            <p:nvPr/>
          </p:nvSpPr>
          <p:spPr bwMode="auto">
            <a:xfrm>
              <a:off x="3339" y="1830"/>
              <a:ext cx="1" cy="16"/>
            </a:xfrm>
            <a:prstGeom prst="line">
              <a:avLst/>
            </a:prstGeom>
            <a:noFill/>
            <a:ln w="12700">
              <a:solidFill>
                <a:schemeClr val="tx2"/>
              </a:solidFill>
              <a:round/>
              <a:headEnd/>
              <a:tailEnd/>
            </a:ln>
            <a:effectLst/>
          </p:spPr>
          <p:txBody>
            <a:bodyPr/>
            <a:lstStyle/>
            <a:p>
              <a:endParaRPr lang="en-US"/>
            </a:p>
          </p:txBody>
        </p:sp>
        <p:sp>
          <p:nvSpPr>
            <p:cNvPr id="68109" name="Line 3597"/>
            <p:cNvSpPr>
              <a:spLocks noChangeShapeType="1"/>
            </p:cNvSpPr>
            <p:nvPr/>
          </p:nvSpPr>
          <p:spPr bwMode="auto">
            <a:xfrm>
              <a:off x="3339" y="1878"/>
              <a:ext cx="1" cy="16"/>
            </a:xfrm>
            <a:prstGeom prst="line">
              <a:avLst/>
            </a:prstGeom>
            <a:noFill/>
            <a:ln w="12700">
              <a:solidFill>
                <a:schemeClr val="tx2"/>
              </a:solidFill>
              <a:round/>
              <a:headEnd/>
              <a:tailEnd/>
            </a:ln>
            <a:effectLst/>
          </p:spPr>
          <p:txBody>
            <a:bodyPr/>
            <a:lstStyle/>
            <a:p>
              <a:endParaRPr lang="en-US"/>
            </a:p>
          </p:txBody>
        </p:sp>
        <p:sp>
          <p:nvSpPr>
            <p:cNvPr id="68110" name="Line 3598"/>
            <p:cNvSpPr>
              <a:spLocks noChangeShapeType="1"/>
            </p:cNvSpPr>
            <p:nvPr/>
          </p:nvSpPr>
          <p:spPr bwMode="auto">
            <a:xfrm>
              <a:off x="3339" y="1926"/>
              <a:ext cx="1" cy="16"/>
            </a:xfrm>
            <a:prstGeom prst="line">
              <a:avLst/>
            </a:prstGeom>
            <a:noFill/>
            <a:ln w="12700">
              <a:solidFill>
                <a:schemeClr val="tx2"/>
              </a:solidFill>
              <a:round/>
              <a:headEnd/>
              <a:tailEnd/>
            </a:ln>
            <a:effectLst/>
          </p:spPr>
          <p:txBody>
            <a:bodyPr/>
            <a:lstStyle/>
            <a:p>
              <a:endParaRPr lang="en-US"/>
            </a:p>
          </p:txBody>
        </p:sp>
        <p:sp>
          <p:nvSpPr>
            <p:cNvPr id="68111" name="Line 3599"/>
            <p:cNvSpPr>
              <a:spLocks noChangeShapeType="1"/>
            </p:cNvSpPr>
            <p:nvPr/>
          </p:nvSpPr>
          <p:spPr bwMode="auto">
            <a:xfrm>
              <a:off x="3339" y="1974"/>
              <a:ext cx="1" cy="16"/>
            </a:xfrm>
            <a:prstGeom prst="line">
              <a:avLst/>
            </a:prstGeom>
            <a:noFill/>
            <a:ln w="12700">
              <a:solidFill>
                <a:schemeClr val="tx2"/>
              </a:solidFill>
              <a:round/>
              <a:headEnd/>
              <a:tailEnd/>
            </a:ln>
            <a:effectLst/>
          </p:spPr>
          <p:txBody>
            <a:bodyPr/>
            <a:lstStyle/>
            <a:p>
              <a:endParaRPr lang="en-US"/>
            </a:p>
          </p:txBody>
        </p:sp>
        <p:sp>
          <p:nvSpPr>
            <p:cNvPr id="68112" name="Line 3600"/>
            <p:cNvSpPr>
              <a:spLocks noChangeShapeType="1"/>
            </p:cNvSpPr>
            <p:nvPr/>
          </p:nvSpPr>
          <p:spPr bwMode="auto">
            <a:xfrm>
              <a:off x="3339" y="2022"/>
              <a:ext cx="1" cy="16"/>
            </a:xfrm>
            <a:prstGeom prst="line">
              <a:avLst/>
            </a:prstGeom>
            <a:noFill/>
            <a:ln w="12700">
              <a:solidFill>
                <a:schemeClr val="tx2"/>
              </a:solidFill>
              <a:round/>
              <a:headEnd/>
              <a:tailEnd/>
            </a:ln>
            <a:effectLst/>
          </p:spPr>
          <p:txBody>
            <a:bodyPr/>
            <a:lstStyle/>
            <a:p>
              <a:endParaRPr lang="en-US"/>
            </a:p>
          </p:txBody>
        </p:sp>
        <p:sp>
          <p:nvSpPr>
            <p:cNvPr id="68113" name="Line 3601"/>
            <p:cNvSpPr>
              <a:spLocks noChangeShapeType="1"/>
            </p:cNvSpPr>
            <p:nvPr/>
          </p:nvSpPr>
          <p:spPr bwMode="auto">
            <a:xfrm>
              <a:off x="3339" y="2070"/>
              <a:ext cx="1" cy="15"/>
            </a:xfrm>
            <a:prstGeom prst="line">
              <a:avLst/>
            </a:prstGeom>
            <a:noFill/>
            <a:ln w="12700">
              <a:solidFill>
                <a:schemeClr val="tx2"/>
              </a:solidFill>
              <a:round/>
              <a:headEnd/>
              <a:tailEnd/>
            </a:ln>
            <a:effectLst/>
          </p:spPr>
          <p:txBody>
            <a:bodyPr/>
            <a:lstStyle/>
            <a:p>
              <a:endParaRPr lang="en-US"/>
            </a:p>
          </p:txBody>
        </p:sp>
        <p:sp>
          <p:nvSpPr>
            <p:cNvPr id="68114" name="Line 3602"/>
            <p:cNvSpPr>
              <a:spLocks noChangeShapeType="1"/>
            </p:cNvSpPr>
            <p:nvPr/>
          </p:nvSpPr>
          <p:spPr bwMode="auto">
            <a:xfrm>
              <a:off x="3339" y="2117"/>
              <a:ext cx="1" cy="16"/>
            </a:xfrm>
            <a:prstGeom prst="line">
              <a:avLst/>
            </a:prstGeom>
            <a:noFill/>
            <a:ln w="12700">
              <a:solidFill>
                <a:schemeClr val="tx2"/>
              </a:solidFill>
              <a:round/>
              <a:headEnd/>
              <a:tailEnd/>
            </a:ln>
            <a:effectLst/>
          </p:spPr>
          <p:txBody>
            <a:bodyPr/>
            <a:lstStyle/>
            <a:p>
              <a:endParaRPr lang="en-US"/>
            </a:p>
          </p:txBody>
        </p:sp>
        <p:sp>
          <p:nvSpPr>
            <p:cNvPr id="68115" name="Line 3603"/>
            <p:cNvSpPr>
              <a:spLocks noChangeShapeType="1"/>
            </p:cNvSpPr>
            <p:nvPr/>
          </p:nvSpPr>
          <p:spPr bwMode="auto">
            <a:xfrm>
              <a:off x="3339" y="2165"/>
              <a:ext cx="1" cy="16"/>
            </a:xfrm>
            <a:prstGeom prst="line">
              <a:avLst/>
            </a:prstGeom>
            <a:noFill/>
            <a:ln w="12700">
              <a:solidFill>
                <a:schemeClr val="tx2"/>
              </a:solidFill>
              <a:round/>
              <a:headEnd/>
              <a:tailEnd/>
            </a:ln>
            <a:effectLst/>
          </p:spPr>
          <p:txBody>
            <a:bodyPr/>
            <a:lstStyle/>
            <a:p>
              <a:endParaRPr lang="en-US"/>
            </a:p>
          </p:txBody>
        </p:sp>
        <p:sp>
          <p:nvSpPr>
            <p:cNvPr id="68116" name="Line 3604"/>
            <p:cNvSpPr>
              <a:spLocks noChangeShapeType="1"/>
            </p:cNvSpPr>
            <p:nvPr/>
          </p:nvSpPr>
          <p:spPr bwMode="auto">
            <a:xfrm>
              <a:off x="3339" y="2213"/>
              <a:ext cx="1" cy="16"/>
            </a:xfrm>
            <a:prstGeom prst="line">
              <a:avLst/>
            </a:prstGeom>
            <a:noFill/>
            <a:ln w="12700">
              <a:solidFill>
                <a:schemeClr val="tx2"/>
              </a:solidFill>
              <a:round/>
              <a:headEnd/>
              <a:tailEnd/>
            </a:ln>
            <a:effectLst/>
          </p:spPr>
          <p:txBody>
            <a:bodyPr/>
            <a:lstStyle/>
            <a:p>
              <a:endParaRPr lang="en-US"/>
            </a:p>
          </p:txBody>
        </p:sp>
        <p:sp>
          <p:nvSpPr>
            <p:cNvPr id="68117" name="Line 3605"/>
            <p:cNvSpPr>
              <a:spLocks noChangeShapeType="1"/>
            </p:cNvSpPr>
            <p:nvPr/>
          </p:nvSpPr>
          <p:spPr bwMode="auto">
            <a:xfrm>
              <a:off x="3339" y="2261"/>
              <a:ext cx="1" cy="16"/>
            </a:xfrm>
            <a:prstGeom prst="line">
              <a:avLst/>
            </a:prstGeom>
            <a:noFill/>
            <a:ln w="12700">
              <a:solidFill>
                <a:schemeClr val="tx2"/>
              </a:solidFill>
              <a:round/>
              <a:headEnd/>
              <a:tailEnd/>
            </a:ln>
            <a:effectLst/>
          </p:spPr>
          <p:txBody>
            <a:bodyPr/>
            <a:lstStyle/>
            <a:p>
              <a:endParaRPr lang="en-US"/>
            </a:p>
          </p:txBody>
        </p:sp>
        <p:sp>
          <p:nvSpPr>
            <p:cNvPr id="68118" name="Line 3606"/>
            <p:cNvSpPr>
              <a:spLocks noChangeShapeType="1"/>
            </p:cNvSpPr>
            <p:nvPr/>
          </p:nvSpPr>
          <p:spPr bwMode="auto">
            <a:xfrm>
              <a:off x="3339" y="2309"/>
              <a:ext cx="1" cy="16"/>
            </a:xfrm>
            <a:prstGeom prst="line">
              <a:avLst/>
            </a:prstGeom>
            <a:noFill/>
            <a:ln w="12700">
              <a:solidFill>
                <a:schemeClr val="tx2"/>
              </a:solidFill>
              <a:round/>
              <a:headEnd/>
              <a:tailEnd/>
            </a:ln>
            <a:effectLst/>
          </p:spPr>
          <p:txBody>
            <a:bodyPr/>
            <a:lstStyle/>
            <a:p>
              <a:endParaRPr lang="en-US"/>
            </a:p>
          </p:txBody>
        </p:sp>
        <p:sp>
          <p:nvSpPr>
            <p:cNvPr id="68119" name="Line 3607"/>
            <p:cNvSpPr>
              <a:spLocks noChangeShapeType="1"/>
            </p:cNvSpPr>
            <p:nvPr/>
          </p:nvSpPr>
          <p:spPr bwMode="auto">
            <a:xfrm>
              <a:off x="3339" y="2357"/>
              <a:ext cx="1" cy="16"/>
            </a:xfrm>
            <a:prstGeom prst="line">
              <a:avLst/>
            </a:prstGeom>
            <a:noFill/>
            <a:ln w="12700">
              <a:solidFill>
                <a:schemeClr val="tx2"/>
              </a:solidFill>
              <a:round/>
              <a:headEnd/>
              <a:tailEnd/>
            </a:ln>
            <a:effectLst/>
          </p:spPr>
          <p:txBody>
            <a:bodyPr/>
            <a:lstStyle/>
            <a:p>
              <a:endParaRPr lang="en-US"/>
            </a:p>
          </p:txBody>
        </p:sp>
        <p:sp>
          <p:nvSpPr>
            <p:cNvPr id="68120" name="Line 3608"/>
            <p:cNvSpPr>
              <a:spLocks noChangeShapeType="1"/>
            </p:cNvSpPr>
            <p:nvPr/>
          </p:nvSpPr>
          <p:spPr bwMode="auto">
            <a:xfrm>
              <a:off x="3339" y="2405"/>
              <a:ext cx="1" cy="16"/>
            </a:xfrm>
            <a:prstGeom prst="line">
              <a:avLst/>
            </a:prstGeom>
            <a:noFill/>
            <a:ln w="12700">
              <a:solidFill>
                <a:schemeClr val="tx2"/>
              </a:solidFill>
              <a:round/>
              <a:headEnd/>
              <a:tailEnd/>
            </a:ln>
            <a:effectLst/>
          </p:spPr>
          <p:txBody>
            <a:bodyPr/>
            <a:lstStyle/>
            <a:p>
              <a:endParaRPr lang="en-US"/>
            </a:p>
          </p:txBody>
        </p:sp>
        <p:sp>
          <p:nvSpPr>
            <p:cNvPr id="68121" name="Line 3609"/>
            <p:cNvSpPr>
              <a:spLocks noChangeShapeType="1"/>
            </p:cNvSpPr>
            <p:nvPr/>
          </p:nvSpPr>
          <p:spPr bwMode="auto">
            <a:xfrm>
              <a:off x="3339" y="2452"/>
              <a:ext cx="1" cy="16"/>
            </a:xfrm>
            <a:prstGeom prst="line">
              <a:avLst/>
            </a:prstGeom>
            <a:noFill/>
            <a:ln w="12700">
              <a:solidFill>
                <a:schemeClr val="tx2"/>
              </a:solidFill>
              <a:round/>
              <a:headEnd/>
              <a:tailEnd/>
            </a:ln>
            <a:effectLst/>
          </p:spPr>
          <p:txBody>
            <a:bodyPr/>
            <a:lstStyle/>
            <a:p>
              <a:endParaRPr lang="en-US"/>
            </a:p>
          </p:txBody>
        </p:sp>
        <p:sp>
          <p:nvSpPr>
            <p:cNvPr id="68122" name="Line 3610"/>
            <p:cNvSpPr>
              <a:spLocks noChangeShapeType="1"/>
            </p:cNvSpPr>
            <p:nvPr/>
          </p:nvSpPr>
          <p:spPr bwMode="auto">
            <a:xfrm>
              <a:off x="3339" y="2500"/>
              <a:ext cx="1" cy="16"/>
            </a:xfrm>
            <a:prstGeom prst="line">
              <a:avLst/>
            </a:prstGeom>
            <a:noFill/>
            <a:ln w="12700">
              <a:solidFill>
                <a:schemeClr val="tx2"/>
              </a:solidFill>
              <a:round/>
              <a:headEnd/>
              <a:tailEnd/>
            </a:ln>
            <a:effectLst/>
          </p:spPr>
          <p:txBody>
            <a:bodyPr/>
            <a:lstStyle/>
            <a:p>
              <a:endParaRPr lang="en-US"/>
            </a:p>
          </p:txBody>
        </p:sp>
        <p:sp>
          <p:nvSpPr>
            <p:cNvPr id="68123" name="Line 3611"/>
            <p:cNvSpPr>
              <a:spLocks noChangeShapeType="1"/>
            </p:cNvSpPr>
            <p:nvPr/>
          </p:nvSpPr>
          <p:spPr bwMode="auto">
            <a:xfrm>
              <a:off x="3339" y="2548"/>
              <a:ext cx="1" cy="16"/>
            </a:xfrm>
            <a:prstGeom prst="line">
              <a:avLst/>
            </a:prstGeom>
            <a:noFill/>
            <a:ln w="12700">
              <a:solidFill>
                <a:schemeClr val="tx2"/>
              </a:solidFill>
              <a:round/>
              <a:headEnd/>
              <a:tailEnd/>
            </a:ln>
            <a:effectLst/>
          </p:spPr>
          <p:txBody>
            <a:bodyPr/>
            <a:lstStyle/>
            <a:p>
              <a:endParaRPr lang="en-US"/>
            </a:p>
          </p:txBody>
        </p:sp>
        <p:sp>
          <p:nvSpPr>
            <p:cNvPr id="68124" name="Line 3612"/>
            <p:cNvSpPr>
              <a:spLocks noChangeShapeType="1"/>
            </p:cNvSpPr>
            <p:nvPr/>
          </p:nvSpPr>
          <p:spPr bwMode="auto">
            <a:xfrm>
              <a:off x="3339" y="2596"/>
              <a:ext cx="1" cy="16"/>
            </a:xfrm>
            <a:prstGeom prst="line">
              <a:avLst/>
            </a:prstGeom>
            <a:noFill/>
            <a:ln w="12700">
              <a:solidFill>
                <a:schemeClr val="tx2"/>
              </a:solidFill>
              <a:round/>
              <a:headEnd/>
              <a:tailEnd/>
            </a:ln>
            <a:effectLst/>
          </p:spPr>
          <p:txBody>
            <a:bodyPr/>
            <a:lstStyle/>
            <a:p>
              <a:endParaRPr lang="en-US"/>
            </a:p>
          </p:txBody>
        </p:sp>
        <p:sp>
          <p:nvSpPr>
            <p:cNvPr id="68125" name="Line 3613"/>
            <p:cNvSpPr>
              <a:spLocks noChangeShapeType="1"/>
            </p:cNvSpPr>
            <p:nvPr/>
          </p:nvSpPr>
          <p:spPr bwMode="auto">
            <a:xfrm>
              <a:off x="3339" y="2644"/>
              <a:ext cx="1" cy="16"/>
            </a:xfrm>
            <a:prstGeom prst="line">
              <a:avLst/>
            </a:prstGeom>
            <a:noFill/>
            <a:ln w="12700">
              <a:solidFill>
                <a:schemeClr val="tx2"/>
              </a:solidFill>
              <a:round/>
              <a:headEnd/>
              <a:tailEnd/>
            </a:ln>
            <a:effectLst/>
          </p:spPr>
          <p:txBody>
            <a:bodyPr/>
            <a:lstStyle/>
            <a:p>
              <a:endParaRPr lang="en-US"/>
            </a:p>
          </p:txBody>
        </p:sp>
        <p:sp>
          <p:nvSpPr>
            <p:cNvPr id="68126" name="Line 3614"/>
            <p:cNvSpPr>
              <a:spLocks noChangeShapeType="1"/>
            </p:cNvSpPr>
            <p:nvPr/>
          </p:nvSpPr>
          <p:spPr bwMode="auto">
            <a:xfrm>
              <a:off x="3339" y="2692"/>
              <a:ext cx="1" cy="16"/>
            </a:xfrm>
            <a:prstGeom prst="line">
              <a:avLst/>
            </a:prstGeom>
            <a:noFill/>
            <a:ln w="12700">
              <a:solidFill>
                <a:schemeClr val="tx2"/>
              </a:solidFill>
              <a:round/>
              <a:headEnd/>
              <a:tailEnd/>
            </a:ln>
            <a:effectLst/>
          </p:spPr>
          <p:txBody>
            <a:bodyPr/>
            <a:lstStyle/>
            <a:p>
              <a:endParaRPr lang="en-US"/>
            </a:p>
          </p:txBody>
        </p:sp>
        <p:sp>
          <p:nvSpPr>
            <p:cNvPr id="68127" name="Line 3615"/>
            <p:cNvSpPr>
              <a:spLocks noChangeShapeType="1"/>
            </p:cNvSpPr>
            <p:nvPr/>
          </p:nvSpPr>
          <p:spPr bwMode="auto">
            <a:xfrm>
              <a:off x="3339" y="2740"/>
              <a:ext cx="1" cy="16"/>
            </a:xfrm>
            <a:prstGeom prst="line">
              <a:avLst/>
            </a:prstGeom>
            <a:noFill/>
            <a:ln w="12700">
              <a:solidFill>
                <a:schemeClr val="tx2"/>
              </a:solidFill>
              <a:round/>
              <a:headEnd/>
              <a:tailEnd/>
            </a:ln>
            <a:effectLst/>
          </p:spPr>
          <p:txBody>
            <a:bodyPr/>
            <a:lstStyle/>
            <a:p>
              <a:endParaRPr lang="en-US"/>
            </a:p>
          </p:txBody>
        </p:sp>
        <p:sp>
          <p:nvSpPr>
            <p:cNvPr id="68128" name="Line 3616"/>
            <p:cNvSpPr>
              <a:spLocks noChangeShapeType="1"/>
            </p:cNvSpPr>
            <p:nvPr/>
          </p:nvSpPr>
          <p:spPr bwMode="auto">
            <a:xfrm>
              <a:off x="3339" y="2788"/>
              <a:ext cx="1" cy="16"/>
            </a:xfrm>
            <a:prstGeom prst="line">
              <a:avLst/>
            </a:prstGeom>
            <a:noFill/>
            <a:ln w="12700">
              <a:solidFill>
                <a:schemeClr val="tx2"/>
              </a:solidFill>
              <a:round/>
              <a:headEnd/>
              <a:tailEnd/>
            </a:ln>
            <a:effectLst/>
          </p:spPr>
          <p:txBody>
            <a:bodyPr/>
            <a:lstStyle/>
            <a:p>
              <a:endParaRPr lang="en-US"/>
            </a:p>
          </p:txBody>
        </p:sp>
        <p:sp>
          <p:nvSpPr>
            <p:cNvPr id="68129" name="Line 3617"/>
            <p:cNvSpPr>
              <a:spLocks noChangeShapeType="1"/>
            </p:cNvSpPr>
            <p:nvPr/>
          </p:nvSpPr>
          <p:spPr bwMode="auto">
            <a:xfrm>
              <a:off x="3339" y="2835"/>
              <a:ext cx="1" cy="16"/>
            </a:xfrm>
            <a:prstGeom prst="line">
              <a:avLst/>
            </a:prstGeom>
            <a:noFill/>
            <a:ln w="12700">
              <a:solidFill>
                <a:schemeClr val="tx2"/>
              </a:solidFill>
              <a:round/>
              <a:headEnd/>
              <a:tailEnd/>
            </a:ln>
            <a:effectLst/>
          </p:spPr>
          <p:txBody>
            <a:bodyPr/>
            <a:lstStyle/>
            <a:p>
              <a:endParaRPr lang="en-US"/>
            </a:p>
          </p:txBody>
        </p:sp>
        <p:sp>
          <p:nvSpPr>
            <p:cNvPr id="68130" name="Line 3618"/>
            <p:cNvSpPr>
              <a:spLocks noChangeShapeType="1"/>
            </p:cNvSpPr>
            <p:nvPr/>
          </p:nvSpPr>
          <p:spPr bwMode="auto">
            <a:xfrm>
              <a:off x="3339" y="2883"/>
              <a:ext cx="1" cy="16"/>
            </a:xfrm>
            <a:prstGeom prst="line">
              <a:avLst/>
            </a:prstGeom>
            <a:noFill/>
            <a:ln w="12700">
              <a:solidFill>
                <a:schemeClr val="tx2"/>
              </a:solidFill>
              <a:round/>
              <a:headEnd/>
              <a:tailEnd/>
            </a:ln>
            <a:effectLst/>
          </p:spPr>
          <p:txBody>
            <a:bodyPr/>
            <a:lstStyle/>
            <a:p>
              <a:endParaRPr lang="en-US"/>
            </a:p>
          </p:txBody>
        </p:sp>
        <p:sp>
          <p:nvSpPr>
            <p:cNvPr id="68131" name="Line 3619"/>
            <p:cNvSpPr>
              <a:spLocks noChangeShapeType="1"/>
            </p:cNvSpPr>
            <p:nvPr/>
          </p:nvSpPr>
          <p:spPr bwMode="auto">
            <a:xfrm>
              <a:off x="3339" y="2931"/>
              <a:ext cx="1" cy="16"/>
            </a:xfrm>
            <a:prstGeom prst="line">
              <a:avLst/>
            </a:prstGeom>
            <a:noFill/>
            <a:ln w="12700">
              <a:solidFill>
                <a:schemeClr val="tx2"/>
              </a:solidFill>
              <a:round/>
              <a:headEnd/>
              <a:tailEnd/>
            </a:ln>
            <a:effectLst/>
          </p:spPr>
          <p:txBody>
            <a:bodyPr/>
            <a:lstStyle/>
            <a:p>
              <a:endParaRPr lang="en-US"/>
            </a:p>
          </p:txBody>
        </p:sp>
      </p:grpSp>
      <p:grpSp>
        <p:nvGrpSpPr>
          <p:cNvPr id="68132" name="Group 3620"/>
          <p:cNvGrpSpPr>
            <a:grpSpLocks/>
          </p:cNvGrpSpPr>
          <p:nvPr/>
        </p:nvGrpSpPr>
        <p:grpSpPr bwMode="auto">
          <a:xfrm>
            <a:off x="5300663" y="2144713"/>
            <a:ext cx="838200" cy="3522662"/>
            <a:chOff x="3339" y="1351"/>
            <a:chExt cx="528" cy="2219"/>
          </a:xfrm>
        </p:grpSpPr>
        <p:sp>
          <p:nvSpPr>
            <p:cNvPr id="68133" name="Line 3621"/>
            <p:cNvSpPr>
              <a:spLocks noChangeShapeType="1"/>
            </p:cNvSpPr>
            <p:nvPr/>
          </p:nvSpPr>
          <p:spPr bwMode="auto">
            <a:xfrm>
              <a:off x="3339" y="2979"/>
              <a:ext cx="1" cy="16"/>
            </a:xfrm>
            <a:prstGeom prst="line">
              <a:avLst/>
            </a:prstGeom>
            <a:noFill/>
            <a:ln w="12700">
              <a:solidFill>
                <a:schemeClr val="tx2"/>
              </a:solidFill>
              <a:round/>
              <a:headEnd/>
              <a:tailEnd/>
            </a:ln>
            <a:effectLst/>
          </p:spPr>
          <p:txBody>
            <a:bodyPr/>
            <a:lstStyle/>
            <a:p>
              <a:endParaRPr lang="en-US"/>
            </a:p>
          </p:txBody>
        </p:sp>
        <p:sp>
          <p:nvSpPr>
            <p:cNvPr id="68134" name="Line 3622"/>
            <p:cNvSpPr>
              <a:spLocks noChangeShapeType="1"/>
            </p:cNvSpPr>
            <p:nvPr/>
          </p:nvSpPr>
          <p:spPr bwMode="auto">
            <a:xfrm>
              <a:off x="3339" y="3027"/>
              <a:ext cx="1" cy="16"/>
            </a:xfrm>
            <a:prstGeom prst="line">
              <a:avLst/>
            </a:prstGeom>
            <a:noFill/>
            <a:ln w="12700">
              <a:solidFill>
                <a:schemeClr val="tx2"/>
              </a:solidFill>
              <a:round/>
              <a:headEnd/>
              <a:tailEnd/>
            </a:ln>
            <a:effectLst/>
          </p:spPr>
          <p:txBody>
            <a:bodyPr/>
            <a:lstStyle/>
            <a:p>
              <a:endParaRPr lang="en-US"/>
            </a:p>
          </p:txBody>
        </p:sp>
        <p:sp>
          <p:nvSpPr>
            <p:cNvPr id="68135" name="Line 3623"/>
            <p:cNvSpPr>
              <a:spLocks noChangeShapeType="1"/>
            </p:cNvSpPr>
            <p:nvPr/>
          </p:nvSpPr>
          <p:spPr bwMode="auto">
            <a:xfrm>
              <a:off x="3339" y="3075"/>
              <a:ext cx="1" cy="16"/>
            </a:xfrm>
            <a:prstGeom prst="line">
              <a:avLst/>
            </a:prstGeom>
            <a:noFill/>
            <a:ln w="12700">
              <a:solidFill>
                <a:schemeClr val="tx2"/>
              </a:solidFill>
              <a:round/>
              <a:headEnd/>
              <a:tailEnd/>
            </a:ln>
            <a:effectLst/>
          </p:spPr>
          <p:txBody>
            <a:bodyPr/>
            <a:lstStyle/>
            <a:p>
              <a:endParaRPr lang="en-US"/>
            </a:p>
          </p:txBody>
        </p:sp>
        <p:sp>
          <p:nvSpPr>
            <p:cNvPr id="68136" name="Line 3624"/>
            <p:cNvSpPr>
              <a:spLocks noChangeShapeType="1"/>
            </p:cNvSpPr>
            <p:nvPr/>
          </p:nvSpPr>
          <p:spPr bwMode="auto">
            <a:xfrm>
              <a:off x="3339" y="3123"/>
              <a:ext cx="1" cy="16"/>
            </a:xfrm>
            <a:prstGeom prst="line">
              <a:avLst/>
            </a:prstGeom>
            <a:noFill/>
            <a:ln w="12700">
              <a:solidFill>
                <a:schemeClr val="tx2"/>
              </a:solidFill>
              <a:round/>
              <a:headEnd/>
              <a:tailEnd/>
            </a:ln>
            <a:effectLst/>
          </p:spPr>
          <p:txBody>
            <a:bodyPr/>
            <a:lstStyle/>
            <a:p>
              <a:endParaRPr lang="en-US"/>
            </a:p>
          </p:txBody>
        </p:sp>
        <p:sp>
          <p:nvSpPr>
            <p:cNvPr id="68137" name="Line 3625"/>
            <p:cNvSpPr>
              <a:spLocks noChangeShapeType="1"/>
            </p:cNvSpPr>
            <p:nvPr/>
          </p:nvSpPr>
          <p:spPr bwMode="auto">
            <a:xfrm>
              <a:off x="3339" y="3171"/>
              <a:ext cx="1" cy="16"/>
            </a:xfrm>
            <a:prstGeom prst="line">
              <a:avLst/>
            </a:prstGeom>
            <a:noFill/>
            <a:ln w="12700">
              <a:solidFill>
                <a:schemeClr val="tx2"/>
              </a:solidFill>
              <a:round/>
              <a:headEnd/>
              <a:tailEnd/>
            </a:ln>
            <a:effectLst/>
          </p:spPr>
          <p:txBody>
            <a:bodyPr/>
            <a:lstStyle/>
            <a:p>
              <a:endParaRPr lang="en-US"/>
            </a:p>
          </p:txBody>
        </p:sp>
        <p:sp>
          <p:nvSpPr>
            <p:cNvPr id="68138" name="Line 3626"/>
            <p:cNvSpPr>
              <a:spLocks noChangeShapeType="1"/>
            </p:cNvSpPr>
            <p:nvPr/>
          </p:nvSpPr>
          <p:spPr bwMode="auto">
            <a:xfrm>
              <a:off x="3339" y="3218"/>
              <a:ext cx="1" cy="16"/>
            </a:xfrm>
            <a:prstGeom prst="line">
              <a:avLst/>
            </a:prstGeom>
            <a:noFill/>
            <a:ln w="12700">
              <a:solidFill>
                <a:schemeClr val="tx2"/>
              </a:solidFill>
              <a:round/>
              <a:headEnd/>
              <a:tailEnd/>
            </a:ln>
            <a:effectLst/>
          </p:spPr>
          <p:txBody>
            <a:bodyPr/>
            <a:lstStyle/>
            <a:p>
              <a:endParaRPr lang="en-US"/>
            </a:p>
          </p:txBody>
        </p:sp>
        <p:sp>
          <p:nvSpPr>
            <p:cNvPr id="68139" name="Line 3627"/>
            <p:cNvSpPr>
              <a:spLocks noChangeShapeType="1"/>
            </p:cNvSpPr>
            <p:nvPr/>
          </p:nvSpPr>
          <p:spPr bwMode="auto">
            <a:xfrm>
              <a:off x="3339" y="3266"/>
              <a:ext cx="1" cy="16"/>
            </a:xfrm>
            <a:prstGeom prst="line">
              <a:avLst/>
            </a:prstGeom>
            <a:noFill/>
            <a:ln w="12700">
              <a:solidFill>
                <a:schemeClr val="tx2"/>
              </a:solidFill>
              <a:round/>
              <a:headEnd/>
              <a:tailEnd/>
            </a:ln>
            <a:effectLst/>
          </p:spPr>
          <p:txBody>
            <a:bodyPr/>
            <a:lstStyle/>
            <a:p>
              <a:endParaRPr lang="en-US"/>
            </a:p>
          </p:txBody>
        </p:sp>
        <p:sp>
          <p:nvSpPr>
            <p:cNvPr id="68140" name="Line 3628"/>
            <p:cNvSpPr>
              <a:spLocks noChangeShapeType="1"/>
            </p:cNvSpPr>
            <p:nvPr/>
          </p:nvSpPr>
          <p:spPr bwMode="auto">
            <a:xfrm>
              <a:off x="3339" y="3314"/>
              <a:ext cx="1" cy="16"/>
            </a:xfrm>
            <a:prstGeom prst="line">
              <a:avLst/>
            </a:prstGeom>
            <a:noFill/>
            <a:ln w="12700">
              <a:solidFill>
                <a:schemeClr val="tx2"/>
              </a:solidFill>
              <a:round/>
              <a:headEnd/>
              <a:tailEnd/>
            </a:ln>
            <a:effectLst/>
          </p:spPr>
          <p:txBody>
            <a:bodyPr/>
            <a:lstStyle/>
            <a:p>
              <a:endParaRPr lang="en-US"/>
            </a:p>
          </p:txBody>
        </p:sp>
        <p:sp>
          <p:nvSpPr>
            <p:cNvPr id="68141" name="Line 3629"/>
            <p:cNvSpPr>
              <a:spLocks noChangeShapeType="1"/>
            </p:cNvSpPr>
            <p:nvPr/>
          </p:nvSpPr>
          <p:spPr bwMode="auto">
            <a:xfrm>
              <a:off x="3339" y="3362"/>
              <a:ext cx="1" cy="16"/>
            </a:xfrm>
            <a:prstGeom prst="line">
              <a:avLst/>
            </a:prstGeom>
            <a:noFill/>
            <a:ln w="12700">
              <a:solidFill>
                <a:schemeClr val="tx2"/>
              </a:solidFill>
              <a:round/>
              <a:headEnd/>
              <a:tailEnd/>
            </a:ln>
            <a:effectLst/>
          </p:spPr>
          <p:txBody>
            <a:bodyPr/>
            <a:lstStyle/>
            <a:p>
              <a:endParaRPr lang="en-US"/>
            </a:p>
          </p:txBody>
        </p:sp>
        <p:sp>
          <p:nvSpPr>
            <p:cNvPr id="68142" name="Line 3630"/>
            <p:cNvSpPr>
              <a:spLocks noChangeShapeType="1"/>
            </p:cNvSpPr>
            <p:nvPr/>
          </p:nvSpPr>
          <p:spPr bwMode="auto">
            <a:xfrm>
              <a:off x="3339" y="3410"/>
              <a:ext cx="1" cy="16"/>
            </a:xfrm>
            <a:prstGeom prst="line">
              <a:avLst/>
            </a:prstGeom>
            <a:noFill/>
            <a:ln w="12700">
              <a:solidFill>
                <a:schemeClr val="tx2"/>
              </a:solidFill>
              <a:round/>
              <a:headEnd/>
              <a:tailEnd/>
            </a:ln>
            <a:effectLst/>
          </p:spPr>
          <p:txBody>
            <a:bodyPr/>
            <a:lstStyle/>
            <a:p>
              <a:endParaRPr lang="en-US"/>
            </a:p>
          </p:txBody>
        </p:sp>
        <p:sp>
          <p:nvSpPr>
            <p:cNvPr id="68143" name="Line 3631"/>
            <p:cNvSpPr>
              <a:spLocks noChangeShapeType="1"/>
            </p:cNvSpPr>
            <p:nvPr/>
          </p:nvSpPr>
          <p:spPr bwMode="auto">
            <a:xfrm>
              <a:off x="3339" y="3458"/>
              <a:ext cx="1" cy="16"/>
            </a:xfrm>
            <a:prstGeom prst="line">
              <a:avLst/>
            </a:prstGeom>
            <a:noFill/>
            <a:ln w="12700">
              <a:solidFill>
                <a:schemeClr val="tx2"/>
              </a:solidFill>
              <a:round/>
              <a:headEnd/>
              <a:tailEnd/>
            </a:ln>
            <a:effectLst/>
          </p:spPr>
          <p:txBody>
            <a:bodyPr/>
            <a:lstStyle/>
            <a:p>
              <a:endParaRPr lang="en-US"/>
            </a:p>
          </p:txBody>
        </p:sp>
        <p:sp>
          <p:nvSpPr>
            <p:cNvPr id="68144" name="Line 3632"/>
            <p:cNvSpPr>
              <a:spLocks noChangeShapeType="1"/>
            </p:cNvSpPr>
            <p:nvPr/>
          </p:nvSpPr>
          <p:spPr bwMode="auto">
            <a:xfrm>
              <a:off x="3339" y="3506"/>
              <a:ext cx="1" cy="16"/>
            </a:xfrm>
            <a:prstGeom prst="line">
              <a:avLst/>
            </a:prstGeom>
            <a:noFill/>
            <a:ln w="12700">
              <a:solidFill>
                <a:schemeClr val="tx2"/>
              </a:solidFill>
              <a:round/>
              <a:headEnd/>
              <a:tailEnd/>
            </a:ln>
            <a:effectLst/>
          </p:spPr>
          <p:txBody>
            <a:bodyPr/>
            <a:lstStyle/>
            <a:p>
              <a:endParaRPr lang="en-US"/>
            </a:p>
          </p:txBody>
        </p:sp>
        <p:sp>
          <p:nvSpPr>
            <p:cNvPr id="68145" name="Line 3633"/>
            <p:cNvSpPr>
              <a:spLocks noChangeShapeType="1"/>
            </p:cNvSpPr>
            <p:nvPr/>
          </p:nvSpPr>
          <p:spPr bwMode="auto">
            <a:xfrm>
              <a:off x="3339" y="3554"/>
              <a:ext cx="1" cy="16"/>
            </a:xfrm>
            <a:prstGeom prst="line">
              <a:avLst/>
            </a:prstGeom>
            <a:noFill/>
            <a:ln w="12700">
              <a:solidFill>
                <a:schemeClr val="tx2"/>
              </a:solidFill>
              <a:round/>
              <a:headEnd/>
              <a:tailEnd/>
            </a:ln>
            <a:effectLst/>
          </p:spPr>
          <p:txBody>
            <a:bodyPr/>
            <a:lstStyle/>
            <a:p>
              <a:endParaRPr lang="en-US"/>
            </a:p>
          </p:txBody>
        </p:sp>
        <p:sp>
          <p:nvSpPr>
            <p:cNvPr id="68146" name="Line 3634"/>
            <p:cNvSpPr>
              <a:spLocks noChangeShapeType="1"/>
            </p:cNvSpPr>
            <p:nvPr/>
          </p:nvSpPr>
          <p:spPr bwMode="auto">
            <a:xfrm>
              <a:off x="3379" y="1351"/>
              <a:ext cx="1" cy="16"/>
            </a:xfrm>
            <a:prstGeom prst="line">
              <a:avLst/>
            </a:prstGeom>
            <a:noFill/>
            <a:ln w="12700">
              <a:solidFill>
                <a:schemeClr val="tx2"/>
              </a:solidFill>
              <a:round/>
              <a:headEnd/>
              <a:tailEnd/>
            </a:ln>
            <a:effectLst/>
          </p:spPr>
          <p:txBody>
            <a:bodyPr/>
            <a:lstStyle/>
            <a:p>
              <a:endParaRPr lang="en-US"/>
            </a:p>
          </p:txBody>
        </p:sp>
        <p:sp>
          <p:nvSpPr>
            <p:cNvPr id="68147" name="Line 3635"/>
            <p:cNvSpPr>
              <a:spLocks noChangeShapeType="1"/>
            </p:cNvSpPr>
            <p:nvPr/>
          </p:nvSpPr>
          <p:spPr bwMode="auto">
            <a:xfrm>
              <a:off x="3379" y="1399"/>
              <a:ext cx="1" cy="16"/>
            </a:xfrm>
            <a:prstGeom prst="line">
              <a:avLst/>
            </a:prstGeom>
            <a:noFill/>
            <a:ln w="12700">
              <a:solidFill>
                <a:schemeClr val="tx2"/>
              </a:solidFill>
              <a:round/>
              <a:headEnd/>
              <a:tailEnd/>
            </a:ln>
            <a:effectLst/>
          </p:spPr>
          <p:txBody>
            <a:bodyPr/>
            <a:lstStyle/>
            <a:p>
              <a:endParaRPr lang="en-US"/>
            </a:p>
          </p:txBody>
        </p:sp>
        <p:sp>
          <p:nvSpPr>
            <p:cNvPr id="68148" name="Line 3636"/>
            <p:cNvSpPr>
              <a:spLocks noChangeShapeType="1"/>
            </p:cNvSpPr>
            <p:nvPr/>
          </p:nvSpPr>
          <p:spPr bwMode="auto">
            <a:xfrm>
              <a:off x="3379" y="1447"/>
              <a:ext cx="1" cy="16"/>
            </a:xfrm>
            <a:prstGeom prst="line">
              <a:avLst/>
            </a:prstGeom>
            <a:noFill/>
            <a:ln w="12700">
              <a:solidFill>
                <a:schemeClr val="tx2"/>
              </a:solidFill>
              <a:round/>
              <a:headEnd/>
              <a:tailEnd/>
            </a:ln>
            <a:effectLst/>
          </p:spPr>
          <p:txBody>
            <a:bodyPr/>
            <a:lstStyle/>
            <a:p>
              <a:endParaRPr lang="en-US"/>
            </a:p>
          </p:txBody>
        </p:sp>
        <p:sp>
          <p:nvSpPr>
            <p:cNvPr id="68149" name="Line 3637"/>
            <p:cNvSpPr>
              <a:spLocks noChangeShapeType="1"/>
            </p:cNvSpPr>
            <p:nvPr/>
          </p:nvSpPr>
          <p:spPr bwMode="auto">
            <a:xfrm>
              <a:off x="3379" y="1495"/>
              <a:ext cx="1" cy="16"/>
            </a:xfrm>
            <a:prstGeom prst="line">
              <a:avLst/>
            </a:prstGeom>
            <a:noFill/>
            <a:ln w="12700">
              <a:solidFill>
                <a:schemeClr val="tx2"/>
              </a:solidFill>
              <a:round/>
              <a:headEnd/>
              <a:tailEnd/>
            </a:ln>
            <a:effectLst/>
          </p:spPr>
          <p:txBody>
            <a:bodyPr/>
            <a:lstStyle/>
            <a:p>
              <a:endParaRPr lang="en-US"/>
            </a:p>
          </p:txBody>
        </p:sp>
        <p:sp>
          <p:nvSpPr>
            <p:cNvPr id="68150" name="Line 3638"/>
            <p:cNvSpPr>
              <a:spLocks noChangeShapeType="1"/>
            </p:cNvSpPr>
            <p:nvPr/>
          </p:nvSpPr>
          <p:spPr bwMode="auto">
            <a:xfrm>
              <a:off x="3379" y="1543"/>
              <a:ext cx="1" cy="16"/>
            </a:xfrm>
            <a:prstGeom prst="line">
              <a:avLst/>
            </a:prstGeom>
            <a:noFill/>
            <a:ln w="12700">
              <a:solidFill>
                <a:schemeClr val="tx2"/>
              </a:solidFill>
              <a:round/>
              <a:headEnd/>
              <a:tailEnd/>
            </a:ln>
            <a:effectLst/>
          </p:spPr>
          <p:txBody>
            <a:bodyPr/>
            <a:lstStyle/>
            <a:p>
              <a:endParaRPr lang="en-US"/>
            </a:p>
          </p:txBody>
        </p:sp>
        <p:sp>
          <p:nvSpPr>
            <p:cNvPr id="68151" name="Line 3639"/>
            <p:cNvSpPr>
              <a:spLocks noChangeShapeType="1"/>
            </p:cNvSpPr>
            <p:nvPr/>
          </p:nvSpPr>
          <p:spPr bwMode="auto">
            <a:xfrm>
              <a:off x="3379" y="1591"/>
              <a:ext cx="1" cy="16"/>
            </a:xfrm>
            <a:prstGeom prst="line">
              <a:avLst/>
            </a:prstGeom>
            <a:noFill/>
            <a:ln w="12700">
              <a:solidFill>
                <a:schemeClr val="tx2"/>
              </a:solidFill>
              <a:round/>
              <a:headEnd/>
              <a:tailEnd/>
            </a:ln>
            <a:effectLst/>
          </p:spPr>
          <p:txBody>
            <a:bodyPr/>
            <a:lstStyle/>
            <a:p>
              <a:endParaRPr lang="en-US"/>
            </a:p>
          </p:txBody>
        </p:sp>
        <p:sp>
          <p:nvSpPr>
            <p:cNvPr id="68152" name="Line 3640"/>
            <p:cNvSpPr>
              <a:spLocks noChangeShapeType="1"/>
            </p:cNvSpPr>
            <p:nvPr/>
          </p:nvSpPr>
          <p:spPr bwMode="auto">
            <a:xfrm>
              <a:off x="3379" y="1639"/>
              <a:ext cx="1" cy="16"/>
            </a:xfrm>
            <a:prstGeom prst="line">
              <a:avLst/>
            </a:prstGeom>
            <a:noFill/>
            <a:ln w="12700">
              <a:solidFill>
                <a:schemeClr val="tx2"/>
              </a:solidFill>
              <a:round/>
              <a:headEnd/>
              <a:tailEnd/>
            </a:ln>
            <a:effectLst/>
          </p:spPr>
          <p:txBody>
            <a:bodyPr/>
            <a:lstStyle/>
            <a:p>
              <a:endParaRPr lang="en-US"/>
            </a:p>
          </p:txBody>
        </p:sp>
        <p:sp>
          <p:nvSpPr>
            <p:cNvPr id="68153" name="Line 3641"/>
            <p:cNvSpPr>
              <a:spLocks noChangeShapeType="1"/>
            </p:cNvSpPr>
            <p:nvPr/>
          </p:nvSpPr>
          <p:spPr bwMode="auto">
            <a:xfrm>
              <a:off x="3379" y="1687"/>
              <a:ext cx="1" cy="15"/>
            </a:xfrm>
            <a:prstGeom prst="line">
              <a:avLst/>
            </a:prstGeom>
            <a:noFill/>
            <a:ln w="12700">
              <a:solidFill>
                <a:schemeClr val="tx2"/>
              </a:solidFill>
              <a:round/>
              <a:headEnd/>
              <a:tailEnd/>
            </a:ln>
            <a:effectLst/>
          </p:spPr>
          <p:txBody>
            <a:bodyPr/>
            <a:lstStyle/>
            <a:p>
              <a:endParaRPr lang="en-US"/>
            </a:p>
          </p:txBody>
        </p:sp>
        <p:sp>
          <p:nvSpPr>
            <p:cNvPr id="68154" name="Line 3642"/>
            <p:cNvSpPr>
              <a:spLocks noChangeShapeType="1"/>
            </p:cNvSpPr>
            <p:nvPr/>
          </p:nvSpPr>
          <p:spPr bwMode="auto">
            <a:xfrm>
              <a:off x="3379" y="1734"/>
              <a:ext cx="1" cy="16"/>
            </a:xfrm>
            <a:prstGeom prst="line">
              <a:avLst/>
            </a:prstGeom>
            <a:noFill/>
            <a:ln w="12700">
              <a:solidFill>
                <a:schemeClr val="tx2"/>
              </a:solidFill>
              <a:round/>
              <a:headEnd/>
              <a:tailEnd/>
            </a:ln>
            <a:effectLst/>
          </p:spPr>
          <p:txBody>
            <a:bodyPr/>
            <a:lstStyle/>
            <a:p>
              <a:endParaRPr lang="en-US"/>
            </a:p>
          </p:txBody>
        </p:sp>
        <p:sp>
          <p:nvSpPr>
            <p:cNvPr id="68155" name="Line 3643"/>
            <p:cNvSpPr>
              <a:spLocks noChangeShapeType="1"/>
            </p:cNvSpPr>
            <p:nvPr/>
          </p:nvSpPr>
          <p:spPr bwMode="auto">
            <a:xfrm>
              <a:off x="3379" y="1782"/>
              <a:ext cx="1" cy="16"/>
            </a:xfrm>
            <a:prstGeom prst="line">
              <a:avLst/>
            </a:prstGeom>
            <a:noFill/>
            <a:ln w="12700">
              <a:solidFill>
                <a:schemeClr val="tx2"/>
              </a:solidFill>
              <a:round/>
              <a:headEnd/>
              <a:tailEnd/>
            </a:ln>
            <a:effectLst/>
          </p:spPr>
          <p:txBody>
            <a:bodyPr/>
            <a:lstStyle/>
            <a:p>
              <a:endParaRPr lang="en-US"/>
            </a:p>
          </p:txBody>
        </p:sp>
        <p:sp>
          <p:nvSpPr>
            <p:cNvPr id="68156" name="Line 3644"/>
            <p:cNvSpPr>
              <a:spLocks noChangeShapeType="1"/>
            </p:cNvSpPr>
            <p:nvPr/>
          </p:nvSpPr>
          <p:spPr bwMode="auto">
            <a:xfrm>
              <a:off x="3379" y="1830"/>
              <a:ext cx="1" cy="16"/>
            </a:xfrm>
            <a:prstGeom prst="line">
              <a:avLst/>
            </a:prstGeom>
            <a:noFill/>
            <a:ln w="12700">
              <a:solidFill>
                <a:schemeClr val="tx2"/>
              </a:solidFill>
              <a:round/>
              <a:headEnd/>
              <a:tailEnd/>
            </a:ln>
            <a:effectLst/>
          </p:spPr>
          <p:txBody>
            <a:bodyPr/>
            <a:lstStyle/>
            <a:p>
              <a:endParaRPr lang="en-US"/>
            </a:p>
          </p:txBody>
        </p:sp>
        <p:sp>
          <p:nvSpPr>
            <p:cNvPr id="68157" name="Line 3645"/>
            <p:cNvSpPr>
              <a:spLocks noChangeShapeType="1"/>
            </p:cNvSpPr>
            <p:nvPr/>
          </p:nvSpPr>
          <p:spPr bwMode="auto">
            <a:xfrm>
              <a:off x="3379" y="1878"/>
              <a:ext cx="1" cy="16"/>
            </a:xfrm>
            <a:prstGeom prst="line">
              <a:avLst/>
            </a:prstGeom>
            <a:noFill/>
            <a:ln w="12700">
              <a:solidFill>
                <a:schemeClr val="tx2"/>
              </a:solidFill>
              <a:round/>
              <a:headEnd/>
              <a:tailEnd/>
            </a:ln>
            <a:effectLst/>
          </p:spPr>
          <p:txBody>
            <a:bodyPr/>
            <a:lstStyle/>
            <a:p>
              <a:endParaRPr lang="en-US"/>
            </a:p>
          </p:txBody>
        </p:sp>
        <p:sp>
          <p:nvSpPr>
            <p:cNvPr id="68158" name="Line 3646"/>
            <p:cNvSpPr>
              <a:spLocks noChangeShapeType="1"/>
            </p:cNvSpPr>
            <p:nvPr/>
          </p:nvSpPr>
          <p:spPr bwMode="auto">
            <a:xfrm>
              <a:off x="3379" y="1926"/>
              <a:ext cx="1" cy="16"/>
            </a:xfrm>
            <a:prstGeom prst="line">
              <a:avLst/>
            </a:prstGeom>
            <a:noFill/>
            <a:ln w="12700">
              <a:solidFill>
                <a:schemeClr val="tx2"/>
              </a:solidFill>
              <a:round/>
              <a:headEnd/>
              <a:tailEnd/>
            </a:ln>
            <a:effectLst/>
          </p:spPr>
          <p:txBody>
            <a:bodyPr/>
            <a:lstStyle/>
            <a:p>
              <a:endParaRPr lang="en-US"/>
            </a:p>
          </p:txBody>
        </p:sp>
        <p:sp>
          <p:nvSpPr>
            <p:cNvPr id="68159" name="Line 3647"/>
            <p:cNvSpPr>
              <a:spLocks noChangeShapeType="1"/>
            </p:cNvSpPr>
            <p:nvPr/>
          </p:nvSpPr>
          <p:spPr bwMode="auto">
            <a:xfrm>
              <a:off x="3379" y="1974"/>
              <a:ext cx="1" cy="16"/>
            </a:xfrm>
            <a:prstGeom prst="line">
              <a:avLst/>
            </a:prstGeom>
            <a:noFill/>
            <a:ln w="12700">
              <a:solidFill>
                <a:schemeClr val="tx2"/>
              </a:solidFill>
              <a:round/>
              <a:headEnd/>
              <a:tailEnd/>
            </a:ln>
            <a:effectLst/>
          </p:spPr>
          <p:txBody>
            <a:bodyPr/>
            <a:lstStyle/>
            <a:p>
              <a:endParaRPr lang="en-US"/>
            </a:p>
          </p:txBody>
        </p:sp>
        <p:sp>
          <p:nvSpPr>
            <p:cNvPr id="68160" name="Line 3648"/>
            <p:cNvSpPr>
              <a:spLocks noChangeShapeType="1"/>
            </p:cNvSpPr>
            <p:nvPr/>
          </p:nvSpPr>
          <p:spPr bwMode="auto">
            <a:xfrm>
              <a:off x="3379" y="2022"/>
              <a:ext cx="1" cy="16"/>
            </a:xfrm>
            <a:prstGeom prst="line">
              <a:avLst/>
            </a:prstGeom>
            <a:noFill/>
            <a:ln w="12700">
              <a:solidFill>
                <a:schemeClr val="tx2"/>
              </a:solidFill>
              <a:round/>
              <a:headEnd/>
              <a:tailEnd/>
            </a:ln>
            <a:effectLst/>
          </p:spPr>
          <p:txBody>
            <a:bodyPr/>
            <a:lstStyle/>
            <a:p>
              <a:endParaRPr lang="en-US"/>
            </a:p>
          </p:txBody>
        </p:sp>
        <p:sp>
          <p:nvSpPr>
            <p:cNvPr id="68161" name="Line 3649"/>
            <p:cNvSpPr>
              <a:spLocks noChangeShapeType="1"/>
            </p:cNvSpPr>
            <p:nvPr/>
          </p:nvSpPr>
          <p:spPr bwMode="auto">
            <a:xfrm>
              <a:off x="3379" y="2070"/>
              <a:ext cx="1" cy="15"/>
            </a:xfrm>
            <a:prstGeom prst="line">
              <a:avLst/>
            </a:prstGeom>
            <a:noFill/>
            <a:ln w="12700">
              <a:solidFill>
                <a:schemeClr val="tx2"/>
              </a:solidFill>
              <a:round/>
              <a:headEnd/>
              <a:tailEnd/>
            </a:ln>
            <a:effectLst/>
          </p:spPr>
          <p:txBody>
            <a:bodyPr/>
            <a:lstStyle/>
            <a:p>
              <a:endParaRPr lang="en-US"/>
            </a:p>
          </p:txBody>
        </p:sp>
        <p:sp>
          <p:nvSpPr>
            <p:cNvPr id="68162" name="Line 3650"/>
            <p:cNvSpPr>
              <a:spLocks noChangeShapeType="1"/>
            </p:cNvSpPr>
            <p:nvPr/>
          </p:nvSpPr>
          <p:spPr bwMode="auto">
            <a:xfrm>
              <a:off x="3379" y="2117"/>
              <a:ext cx="1" cy="16"/>
            </a:xfrm>
            <a:prstGeom prst="line">
              <a:avLst/>
            </a:prstGeom>
            <a:noFill/>
            <a:ln w="12700">
              <a:solidFill>
                <a:schemeClr val="tx2"/>
              </a:solidFill>
              <a:round/>
              <a:headEnd/>
              <a:tailEnd/>
            </a:ln>
            <a:effectLst/>
          </p:spPr>
          <p:txBody>
            <a:bodyPr/>
            <a:lstStyle/>
            <a:p>
              <a:endParaRPr lang="en-US"/>
            </a:p>
          </p:txBody>
        </p:sp>
        <p:sp>
          <p:nvSpPr>
            <p:cNvPr id="68163" name="Line 3651"/>
            <p:cNvSpPr>
              <a:spLocks noChangeShapeType="1"/>
            </p:cNvSpPr>
            <p:nvPr/>
          </p:nvSpPr>
          <p:spPr bwMode="auto">
            <a:xfrm>
              <a:off x="3379" y="2165"/>
              <a:ext cx="1" cy="16"/>
            </a:xfrm>
            <a:prstGeom prst="line">
              <a:avLst/>
            </a:prstGeom>
            <a:noFill/>
            <a:ln w="12700">
              <a:solidFill>
                <a:schemeClr val="tx2"/>
              </a:solidFill>
              <a:round/>
              <a:headEnd/>
              <a:tailEnd/>
            </a:ln>
            <a:effectLst/>
          </p:spPr>
          <p:txBody>
            <a:bodyPr/>
            <a:lstStyle/>
            <a:p>
              <a:endParaRPr lang="en-US"/>
            </a:p>
          </p:txBody>
        </p:sp>
        <p:sp>
          <p:nvSpPr>
            <p:cNvPr id="68164" name="Line 3652"/>
            <p:cNvSpPr>
              <a:spLocks noChangeShapeType="1"/>
            </p:cNvSpPr>
            <p:nvPr/>
          </p:nvSpPr>
          <p:spPr bwMode="auto">
            <a:xfrm>
              <a:off x="3379" y="2213"/>
              <a:ext cx="1" cy="16"/>
            </a:xfrm>
            <a:prstGeom prst="line">
              <a:avLst/>
            </a:prstGeom>
            <a:noFill/>
            <a:ln w="12700">
              <a:solidFill>
                <a:schemeClr val="tx2"/>
              </a:solidFill>
              <a:round/>
              <a:headEnd/>
              <a:tailEnd/>
            </a:ln>
            <a:effectLst/>
          </p:spPr>
          <p:txBody>
            <a:bodyPr/>
            <a:lstStyle/>
            <a:p>
              <a:endParaRPr lang="en-US"/>
            </a:p>
          </p:txBody>
        </p:sp>
        <p:sp>
          <p:nvSpPr>
            <p:cNvPr id="68165" name="Line 3653"/>
            <p:cNvSpPr>
              <a:spLocks noChangeShapeType="1"/>
            </p:cNvSpPr>
            <p:nvPr/>
          </p:nvSpPr>
          <p:spPr bwMode="auto">
            <a:xfrm>
              <a:off x="3379" y="2261"/>
              <a:ext cx="1" cy="16"/>
            </a:xfrm>
            <a:prstGeom prst="line">
              <a:avLst/>
            </a:prstGeom>
            <a:noFill/>
            <a:ln w="12700">
              <a:solidFill>
                <a:schemeClr val="tx2"/>
              </a:solidFill>
              <a:round/>
              <a:headEnd/>
              <a:tailEnd/>
            </a:ln>
            <a:effectLst/>
          </p:spPr>
          <p:txBody>
            <a:bodyPr/>
            <a:lstStyle/>
            <a:p>
              <a:endParaRPr lang="en-US"/>
            </a:p>
          </p:txBody>
        </p:sp>
        <p:sp>
          <p:nvSpPr>
            <p:cNvPr id="68166" name="Line 3654"/>
            <p:cNvSpPr>
              <a:spLocks noChangeShapeType="1"/>
            </p:cNvSpPr>
            <p:nvPr/>
          </p:nvSpPr>
          <p:spPr bwMode="auto">
            <a:xfrm>
              <a:off x="3379" y="2309"/>
              <a:ext cx="1" cy="16"/>
            </a:xfrm>
            <a:prstGeom prst="line">
              <a:avLst/>
            </a:prstGeom>
            <a:noFill/>
            <a:ln w="12700">
              <a:solidFill>
                <a:schemeClr val="tx2"/>
              </a:solidFill>
              <a:round/>
              <a:headEnd/>
              <a:tailEnd/>
            </a:ln>
            <a:effectLst/>
          </p:spPr>
          <p:txBody>
            <a:bodyPr/>
            <a:lstStyle/>
            <a:p>
              <a:endParaRPr lang="en-US"/>
            </a:p>
          </p:txBody>
        </p:sp>
        <p:sp>
          <p:nvSpPr>
            <p:cNvPr id="68167" name="Line 3655"/>
            <p:cNvSpPr>
              <a:spLocks noChangeShapeType="1"/>
            </p:cNvSpPr>
            <p:nvPr/>
          </p:nvSpPr>
          <p:spPr bwMode="auto">
            <a:xfrm>
              <a:off x="3379" y="2357"/>
              <a:ext cx="1" cy="16"/>
            </a:xfrm>
            <a:prstGeom prst="line">
              <a:avLst/>
            </a:prstGeom>
            <a:noFill/>
            <a:ln w="12700">
              <a:solidFill>
                <a:schemeClr val="tx2"/>
              </a:solidFill>
              <a:round/>
              <a:headEnd/>
              <a:tailEnd/>
            </a:ln>
            <a:effectLst/>
          </p:spPr>
          <p:txBody>
            <a:bodyPr/>
            <a:lstStyle/>
            <a:p>
              <a:endParaRPr lang="en-US"/>
            </a:p>
          </p:txBody>
        </p:sp>
        <p:sp>
          <p:nvSpPr>
            <p:cNvPr id="68168" name="Line 3656"/>
            <p:cNvSpPr>
              <a:spLocks noChangeShapeType="1"/>
            </p:cNvSpPr>
            <p:nvPr/>
          </p:nvSpPr>
          <p:spPr bwMode="auto">
            <a:xfrm>
              <a:off x="3379" y="2405"/>
              <a:ext cx="1" cy="16"/>
            </a:xfrm>
            <a:prstGeom prst="line">
              <a:avLst/>
            </a:prstGeom>
            <a:noFill/>
            <a:ln w="12700">
              <a:solidFill>
                <a:schemeClr val="tx2"/>
              </a:solidFill>
              <a:round/>
              <a:headEnd/>
              <a:tailEnd/>
            </a:ln>
            <a:effectLst/>
          </p:spPr>
          <p:txBody>
            <a:bodyPr/>
            <a:lstStyle/>
            <a:p>
              <a:endParaRPr lang="en-US"/>
            </a:p>
          </p:txBody>
        </p:sp>
        <p:sp>
          <p:nvSpPr>
            <p:cNvPr id="68169" name="Line 3657"/>
            <p:cNvSpPr>
              <a:spLocks noChangeShapeType="1"/>
            </p:cNvSpPr>
            <p:nvPr/>
          </p:nvSpPr>
          <p:spPr bwMode="auto">
            <a:xfrm>
              <a:off x="3379" y="2452"/>
              <a:ext cx="1" cy="16"/>
            </a:xfrm>
            <a:prstGeom prst="line">
              <a:avLst/>
            </a:prstGeom>
            <a:noFill/>
            <a:ln w="12700">
              <a:solidFill>
                <a:schemeClr val="tx2"/>
              </a:solidFill>
              <a:round/>
              <a:headEnd/>
              <a:tailEnd/>
            </a:ln>
            <a:effectLst/>
          </p:spPr>
          <p:txBody>
            <a:bodyPr/>
            <a:lstStyle/>
            <a:p>
              <a:endParaRPr lang="en-US"/>
            </a:p>
          </p:txBody>
        </p:sp>
        <p:sp>
          <p:nvSpPr>
            <p:cNvPr id="68170" name="Line 3658"/>
            <p:cNvSpPr>
              <a:spLocks noChangeShapeType="1"/>
            </p:cNvSpPr>
            <p:nvPr/>
          </p:nvSpPr>
          <p:spPr bwMode="auto">
            <a:xfrm>
              <a:off x="3379" y="2500"/>
              <a:ext cx="1" cy="16"/>
            </a:xfrm>
            <a:prstGeom prst="line">
              <a:avLst/>
            </a:prstGeom>
            <a:noFill/>
            <a:ln w="12700">
              <a:solidFill>
                <a:schemeClr val="tx2"/>
              </a:solidFill>
              <a:round/>
              <a:headEnd/>
              <a:tailEnd/>
            </a:ln>
            <a:effectLst/>
          </p:spPr>
          <p:txBody>
            <a:bodyPr/>
            <a:lstStyle/>
            <a:p>
              <a:endParaRPr lang="en-US"/>
            </a:p>
          </p:txBody>
        </p:sp>
        <p:sp>
          <p:nvSpPr>
            <p:cNvPr id="68171" name="Line 3659"/>
            <p:cNvSpPr>
              <a:spLocks noChangeShapeType="1"/>
            </p:cNvSpPr>
            <p:nvPr/>
          </p:nvSpPr>
          <p:spPr bwMode="auto">
            <a:xfrm>
              <a:off x="3379" y="2548"/>
              <a:ext cx="1" cy="16"/>
            </a:xfrm>
            <a:prstGeom prst="line">
              <a:avLst/>
            </a:prstGeom>
            <a:noFill/>
            <a:ln w="12700">
              <a:solidFill>
                <a:schemeClr val="tx2"/>
              </a:solidFill>
              <a:round/>
              <a:headEnd/>
              <a:tailEnd/>
            </a:ln>
            <a:effectLst/>
          </p:spPr>
          <p:txBody>
            <a:bodyPr/>
            <a:lstStyle/>
            <a:p>
              <a:endParaRPr lang="en-US"/>
            </a:p>
          </p:txBody>
        </p:sp>
        <p:sp>
          <p:nvSpPr>
            <p:cNvPr id="68172" name="Line 3660"/>
            <p:cNvSpPr>
              <a:spLocks noChangeShapeType="1"/>
            </p:cNvSpPr>
            <p:nvPr/>
          </p:nvSpPr>
          <p:spPr bwMode="auto">
            <a:xfrm>
              <a:off x="3379" y="2596"/>
              <a:ext cx="1" cy="16"/>
            </a:xfrm>
            <a:prstGeom prst="line">
              <a:avLst/>
            </a:prstGeom>
            <a:noFill/>
            <a:ln w="12700">
              <a:solidFill>
                <a:schemeClr val="tx2"/>
              </a:solidFill>
              <a:round/>
              <a:headEnd/>
              <a:tailEnd/>
            </a:ln>
            <a:effectLst/>
          </p:spPr>
          <p:txBody>
            <a:bodyPr/>
            <a:lstStyle/>
            <a:p>
              <a:endParaRPr lang="en-US"/>
            </a:p>
          </p:txBody>
        </p:sp>
        <p:sp>
          <p:nvSpPr>
            <p:cNvPr id="68173" name="Line 3661"/>
            <p:cNvSpPr>
              <a:spLocks noChangeShapeType="1"/>
            </p:cNvSpPr>
            <p:nvPr/>
          </p:nvSpPr>
          <p:spPr bwMode="auto">
            <a:xfrm>
              <a:off x="3379" y="2644"/>
              <a:ext cx="1" cy="16"/>
            </a:xfrm>
            <a:prstGeom prst="line">
              <a:avLst/>
            </a:prstGeom>
            <a:noFill/>
            <a:ln w="12700">
              <a:solidFill>
                <a:schemeClr val="tx2"/>
              </a:solidFill>
              <a:round/>
              <a:headEnd/>
              <a:tailEnd/>
            </a:ln>
            <a:effectLst/>
          </p:spPr>
          <p:txBody>
            <a:bodyPr/>
            <a:lstStyle/>
            <a:p>
              <a:endParaRPr lang="en-US"/>
            </a:p>
          </p:txBody>
        </p:sp>
        <p:sp>
          <p:nvSpPr>
            <p:cNvPr id="68174" name="Line 3662"/>
            <p:cNvSpPr>
              <a:spLocks noChangeShapeType="1"/>
            </p:cNvSpPr>
            <p:nvPr/>
          </p:nvSpPr>
          <p:spPr bwMode="auto">
            <a:xfrm>
              <a:off x="3379" y="2692"/>
              <a:ext cx="1" cy="16"/>
            </a:xfrm>
            <a:prstGeom prst="line">
              <a:avLst/>
            </a:prstGeom>
            <a:noFill/>
            <a:ln w="12700">
              <a:solidFill>
                <a:schemeClr val="tx2"/>
              </a:solidFill>
              <a:round/>
              <a:headEnd/>
              <a:tailEnd/>
            </a:ln>
            <a:effectLst/>
          </p:spPr>
          <p:txBody>
            <a:bodyPr/>
            <a:lstStyle/>
            <a:p>
              <a:endParaRPr lang="en-US"/>
            </a:p>
          </p:txBody>
        </p:sp>
        <p:sp>
          <p:nvSpPr>
            <p:cNvPr id="68175" name="Line 3663"/>
            <p:cNvSpPr>
              <a:spLocks noChangeShapeType="1"/>
            </p:cNvSpPr>
            <p:nvPr/>
          </p:nvSpPr>
          <p:spPr bwMode="auto">
            <a:xfrm>
              <a:off x="3379" y="2740"/>
              <a:ext cx="1" cy="16"/>
            </a:xfrm>
            <a:prstGeom prst="line">
              <a:avLst/>
            </a:prstGeom>
            <a:noFill/>
            <a:ln w="12700">
              <a:solidFill>
                <a:schemeClr val="tx2"/>
              </a:solidFill>
              <a:round/>
              <a:headEnd/>
              <a:tailEnd/>
            </a:ln>
            <a:effectLst/>
          </p:spPr>
          <p:txBody>
            <a:bodyPr/>
            <a:lstStyle/>
            <a:p>
              <a:endParaRPr lang="en-US"/>
            </a:p>
          </p:txBody>
        </p:sp>
        <p:sp>
          <p:nvSpPr>
            <p:cNvPr id="68176" name="Line 3664"/>
            <p:cNvSpPr>
              <a:spLocks noChangeShapeType="1"/>
            </p:cNvSpPr>
            <p:nvPr/>
          </p:nvSpPr>
          <p:spPr bwMode="auto">
            <a:xfrm>
              <a:off x="3379" y="2788"/>
              <a:ext cx="1" cy="16"/>
            </a:xfrm>
            <a:prstGeom prst="line">
              <a:avLst/>
            </a:prstGeom>
            <a:noFill/>
            <a:ln w="12700">
              <a:solidFill>
                <a:schemeClr val="tx2"/>
              </a:solidFill>
              <a:round/>
              <a:headEnd/>
              <a:tailEnd/>
            </a:ln>
            <a:effectLst/>
          </p:spPr>
          <p:txBody>
            <a:bodyPr/>
            <a:lstStyle/>
            <a:p>
              <a:endParaRPr lang="en-US"/>
            </a:p>
          </p:txBody>
        </p:sp>
        <p:sp>
          <p:nvSpPr>
            <p:cNvPr id="68177" name="Line 3665"/>
            <p:cNvSpPr>
              <a:spLocks noChangeShapeType="1"/>
            </p:cNvSpPr>
            <p:nvPr/>
          </p:nvSpPr>
          <p:spPr bwMode="auto">
            <a:xfrm>
              <a:off x="3379" y="2835"/>
              <a:ext cx="1" cy="16"/>
            </a:xfrm>
            <a:prstGeom prst="line">
              <a:avLst/>
            </a:prstGeom>
            <a:noFill/>
            <a:ln w="12700">
              <a:solidFill>
                <a:schemeClr val="tx2"/>
              </a:solidFill>
              <a:round/>
              <a:headEnd/>
              <a:tailEnd/>
            </a:ln>
            <a:effectLst/>
          </p:spPr>
          <p:txBody>
            <a:bodyPr/>
            <a:lstStyle/>
            <a:p>
              <a:endParaRPr lang="en-US"/>
            </a:p>
          </p:txBody>
        </p:sp>
        <p:sp>
          <p:nvSpPr>
            <p:cNvPr id="68178" name="Line 3666"/>
            <p:cNvSpPr>
              <a:spLocks noChangeShapeType="1"/>
            </p:cNvSpPr>
            <p:nvPr/>
          </p:nvSpPr>
          <p:spPr bwMode="auto">
            <a:xfrm>
              <a:off x="3379" y="2883"/>
              <a:ext cx="1" cy="16"/>
            </a:xfrm>
            <a:prstGeom prst="line">
              <a:avLst/>
            </a:prstGeom>
            <a:noFill/>
            <a:ln w="12700">
              <a:solidFill>
                <a:schemeClr val="tx2"/>
              </a:solidFill>
              <a:round/>
              <a:headEnd/>
              <a:tailEnd/>
            </a:ln>
            <a:effectLst/>
          </p:spPr>
          <p:txBody>
            <a:bodyPr/>
            <a:lstStyle/>
            <a:p>
              <a:endParaRPr lang="en-US"/>
            </a:p>
          </p:txBody>
        </p:sp>
        <p:sp>
          <p:nvSpPr>
            <p:cNvPr id="68179" name="Line 3667"/>
            <p:cNvSpPr>
              <a:spLocks noChangeShapeType="1"/>
            </p:cNvSpPr>
            <p:nvPr/>
          </p:nvSpPr>
          <p:spPr bwMode="auto">
            <a:xfrm>
              <a:off x="3379" y="2931"/>
              <a:ext cx="1" cy="16"/>
            </a:xfrm>
            <a:prstGeom prst="line">
              <a:avLst/>
            </a:prstGeom>
            <a:noFill/>
            <a:ln w="12700">
              <a:solidFill>
                <a:schemeClr val="tx2"/>
              </a:solidFill>
              <a:round/>
              <a:headEnd/>
              <a:tailEnd/>
            </a:ln>
            <a:effectLst/>
          </p:spPr>
          <p:txBody>
            <a:bodyPr/>
            <a:lstStyle/>
            <a:p>
              <a:endParaRPr lang="en-US"/>
            </a:p>
          </p:txBody>
        </p:sp>
        <p:sp>
          <p:nvSpPr>
            <p:cNvPr id="68180" name="Line 3668"/>
            <p:cNvSpPr>
              <a:spLocks noChangeShapeType="1"/>
            </p:cNvSpPr>
            <p:nvPr/>
          </p:nvSpPr>
          <p:spPr bwMode="auto">
            <a:xfrm>
              <a:off x="3379" y="2979"/>
              <a:ext cx="1" cy="16"/>
            </a:xfrm>
            <a:prstGeom prst="line">
              <a:avLst/>
            </a:prstGeom>
            <a:noFill/>
            <a:ln w="12700">
              <a:solidFill>
                <a:schemeClr val="tx2"/>
              </a:solidFill>
              <a:round/>
              <a:headEnd/>
              <a:tailEnd/>
            </a:ln>
            <a:effectLst/>
          </p:spPr>
          <p:txBody>
            <a:bodyPr/>
            <a:lstStyle/>
            <a:p>
              <a:endParaRPr lang="en-US"/>
            </a:p>
          </p:txBody>
        </p:sp>
        <p:sp>
          <p:nvSpPr>
            <p:cNvPr id="68181" name="Line 3669"/>
            <p:cNvSpPr>
              <a:spLocks noChangeShapeType="1"/>
            </p:cNvSpPr>
            <p:nvPr/>
          </p:nvSpPr>
          <p:spPr bwMode="auto">
            <a:xfrm>
              <a:off x="3379" y="3027"/>
              <a:ext cx="1" cy="16"/>
            </a:xfrm>
            <a:prstGeom prst="line">
              <a:avLst/>
            </a:prstGeom>
            <a:noFill/>
            <a:ln w="12700">
              <a:solidFill>
                <a:schemeClr val="tx2"/>
              </a:solidFill>
              <a:round/>
              <a:headEnd/>
              <a:tailEnd/>
            </a:ln>
            <a:effectLst/>
          </p:spPr>
          <p:txBody>
            <a:bodyPr/>
            <a:lstStyle/>
            <a:p>
              <a:endParaRPr lang="en-US"/>
            </a:p>
          </p:txBody>
        </p:sp>
        <p:sp>
          <p:nvSpPr>
            <p:cNvPr id="68182" name="Line 3670"/>
            <p:cNvSpPr>
              <a:spLocks noChangeShapeType="1"/>
            </p:cNvSpPr>
            <p:nvPr/>
          </p:nvSpPr>
          <p:spPr bwMode="auto">
            <a:xfrm>
              <a:off x="3379" y="3075"/>
              <a:ext cx="1" cy="16"/>
            </a:xfrm>
            <a:prstGeom prst="line">
              <a:avLst/>
            </a:prstGeom>
            <a:noFill/>
            <a:ln w="12700">
              <a:solidFill>
                <a:schemeClr val="tx2"/>
              </a:solidFill>
              <a:round/>
              <a:headEnd/>
              <a:tailEnd/>
            </a:ln>
            <a:effectLst/>
          </p:spPr>
          <p:txBody>
            <a:bodyPr/>
            <a:lstStyle/>
            <a:p>
              <a:endParaRPr lang="en-US"/>
            </a:p>
          </p:txBody>
        </p:sp>
        <p:sp>
          <p:nvSpPr>
            <p:cNvPr id="68183" name="Line 3671"/>
            <p:cNvSpPr>
              <a:spLocks noChangeShapeType="1"/>
            </p:cNvSpPr>
            <p:nvPr/>
          </p:nvSpPr>
          <p:spPr bwMode="auto">
            <a:xfrm>
              <a:off x="3379" y="3123"/>
              <a:ext cx="1" cy="16"/>
            </a:xfrm>
            <a:prstGeom prst="line">
              <a:avLst/>
            </a:prstGeom>
            <a:noFill/>
            <a:ln w="12700">
              <a:solidFill>
                <a:schemeClr val="tx2"/>
              </a:solidFill>
              <a:round/>
              <a:headEnd/>
              <a:tailEnd/>
            </a:ln>
            <a:effectLst/>
          </p:spPr>
          <p:txBody>
            <a:bodyPr/>
            <a:lstStyle/>
            <a:p>
              <a:endParaRPr lang="en-US"/>
            </a:p>
          </p:txBody>
        </p:sp>
        <p:sp>
          <p:nvSpPr>
            <p:cNvPr id="68184" name="Line 3672"/>
            <p:cNvSpPr>
              <a:spLocks noChangeShapeType="1"/>
            </p:cNvSpPr>
            <p:nvPr/>
          </p:nvSpPr>
          <p:spPr bwMode="auto">
            <a:xfrm>
              <a:off x="3379" y="3171"/>
              <a:ext cx="1" cy="16"/>
            </a:xfrm>
            <a:prstGeom prst="line">
              <a:avLst/>
            </a:prstGeom>
            <a:noFill/>
            <a:ln w="12700">
              <a:solidFill>
                <a:schemeClr val="tx2"/>
              </a:solidFill>
              <a:round/>
              <a:headEnd/>
              <a:tailEnd/>
            </a:ln>
            <a:effectLst/>
          </p:spPr>
          <p:txBody>
            <a:bodyPr/>
            <a:lstStyle/>
            <a:p>
              <a:endParaRPr lang="en-US"/>
            </a:p>
          </p:txBody>
        </p:sp>
        <p:sp>
          <p:nvSpPr>
            <p:cNvPr id="68185" name="Line 3673"/>
            <p:cNvSpPr>
              <a:spLocks noChangeShapeType="1"/>
            </p:cNvSpPr>
            <p:nvPr/>
          </p:nvSpPr>
          <p:spPr bwMode="auto">
            <a:xfrm>
              <a:off x="3379" y="3218"/>
              <a:ext cx="1" cy="16"/>
            </a:xfrm>
            <a:prstGeom prst="line">
              <a:avLst/>
            </a:prstGeom>
            <a:noFill/>
            <a:ln w="12700">
              <a:solidFill>
                <a:schemeClr val="tx2"/>
              </a:solidFill>
              <a:round/>
              <a:headEnd/>
              <a:tailEnd/>
            </a:ln>
            <a:effectLst/>
          </p:spPr>
          <p:txBody>
            <a:bodyPr/>
            <a:lstStyle/>
            <a:p>
              <a:endParaRPr lang="en-US"/>
            </a:p>
          </p:txBody>
        </p:sp>
        <p:sp>
          <p:nvSpPr>
            <p:cNvPr id="68186" name="Line 3674"/>
            <p:cNvSpPr>
              <a:spLocks noChangeShapeType="1"/>
            </p:cNvSpPr>
            <p:nvPr/>
          </p:nvSpPr>
          <p:spPr bwMode="auto">
            <a:xfrm>
              <a:off x="3379" y="3266"/>
              <a:ext cx="1" cy="16"/>
            </a:xfrm>
            <a:prstGeom prst="line">
              <a:avLst/>
            </a:prstGeom>
            <a:noFill/>
            <a:ln w="12700">
              <a:solidFill>
                <a:schemeClr val="tx2"/>
              </a:solidFill>
              <a:round/>
              <a:headEnd/>
              <a:tailEnd/>
            </a:ln>
            <a:effectLst/>
          </p:spPr>
          <p:txBody>
            <a:bodyPr/>
            <a:lstStyle/>
            <a:p>
              <a:endParaRPr lang="en-US"/>
            </a:p>
          </p:txBody>
        </p:sp>
        <p:sp>
          <p:nvSpPr>
            <p:cNvPr id="68187" name="Line 3675"/>
            <p:cNvSpPr>
              <a:spLocks noChangeShapeType="1"/>
            </p:cNvSpPr>
            <p:nvPr/>
          </p:nvSpPr>
          <p:spPr bwMode="auto">
            <a:xfrm>
              <a:off x="3379" y="3314"/>
              <a:ext cx="1" cy="16"/>
            </a:xfrm>
            <a:prstGeom prst="line">
              <a:avLst/>
            </a:prstGeom>
            <a:noFill/>
            <a:ln w="12700">
              <a:solidFill>
                <a:schemeClr val="tx2"/>
              </a:solidFill>
              <a:round/>
              <a:headEnd/>
              <a:tailEnd/>
            </a:ln>
            <a:effectLst/>
          </p:spPr>
          <p:txBody>
            <a:bodyPr/>
            <a:lstStyle/>
            <a:p>
              <a:endParaRPr lang="en-US"/>
            </a:p>
          </p:txBody>
        </p:sp>
        <p:sp>
          <p:nvSpPr>
            <p:cNvPr id="68188" name="Line 3676"/>
            <p:cNvSpPr>
              <a:spLocks noChangeShapeType="1"/>
            </p:cNvSpPr>
            <p:nvPr/>
          </p:nvSpPr>
          <p:spPr bwMode="auto">
            <a:xfrm>
              <a:off x="3379" y="3362"/>
              <a:ext cx="1" cy="16"/>
            </a:xfrm>
            <a:prstGeom prst="line">
              <a:avLst/>
            </a:prstGeom>
            <a:noFill/>
            <a:ln w="12700">
              <a:solidFill>
                <a:schemeClr val="tx2"/>
              </a:solidFill>
              <a:round/>
              <a:headEnd/>
              <a:tailEnd/>
            </a:ln>
            <a:effectLst/>
          </p:spPr>
          <p:txBody>
            <a:bodyPr/>
            <a:lstStyle/>
            <a:p>
              <a:endParaRPr lang="en-US"/>
            </a:p>
          </p:txBody>
        </p:sp>
        <p:sp>
          <p:nvSpPr>
            <p:cNvPr id="68189" name="Line 3677"/>
            <p:cNvSpPr>
              <a:spLocks noChangeShapeType="1"/>
            </p:cNvSpPr>
            <p:nvPr/>
          </p:nvSpPr>
          <p:spPr bwMode="auto">
            <a:xfrm>
              <a:off x="3379" y="3410"/>
              <a:ext cx="1" cy="16"/>
            </a:xfrm>
            <a:prstGeom prst="line">
              <a:avLst/>
            </a:prstGeom>
            <a:noFill/>
            <a:ln w="12700">
              <a:solidFill>
                <a:schemeClr val="tx2"/>
              </a:solidFill>
              <a:round/>
              <a:headEnd/>
              <a:tailEnd/>
            </a:ln>
            <a:effectLst/>
          </p:spPr>
          <p:txBody>
            <a:bodyPr/>
            <a:lstStyle/>
            <a:p>
              <a:endParaRPr lang="en-US"/>
            </a:p>
          </p:txBody>
        </p:sp>
        <p:sp>
          <p:nvSpPr>
            <p:cNvPr id="68190" name="Line 3678"/>
            <p:cNvSpPr>
              <a:spLocks noChangeShapeType="1"/>
            </p:cNvSpPr>
            <p:nvPr/>
          </p:nvSpPr>
          <p:spPr bwMode="auto">
            <a:xfrm>
              <a:off x="3379" y="3458"/>
              <a:ext cx="1" cy="16"/>
            </a:xfrm>
            <a:prstGeom prst="line">
              <a:avLst/>
            </a:prstGeom>
            <a:noFill/>
            <a:ln w="12700">
              <a:solidFill>
                <a:schemeClr val="tx2"/>
              </a:solidFill>
              <a:round/>
              <a:headEnd/>
              <a:tailEnd/>
            </a:ln>
            <a:effectLst/>
          </p:spPr>
          <p:txBody>
            <a:bodyPr/>
            <a:lstStyle/>
            <a:p>
              <a:endParaRPr lang="en-US"/>
            </a:p>
          </p:txBody>
        </p:sp>
        <p:sp>
          <p:nvSpPr>
            <p:cNvPr id="68191" name="Line 3679"/>
            <p:cNvSpPr>
              <a:spLocks noChangeShapeType="1"/>
            </p:cNvSpPr>
            <p:nvPr/>
          </p:nvSpPr>
          <p:spPr bwMode="auto">
            <a:xfrm>
              <a:off x="3379" y="3506"/>
              <a:ext cx="1" cy="16"/>
            </a:xfrm>
            <a:prstGeom prst="line">
              <a:avLst/>
            </a:prstGeom>
            <a:noFill/>
            <a:ln w="12700">
              <a:solidFill>
                <a:schemeClr val="tx2"/>
              </a:solidFill>
              <a:round/>
              <a:headEnd/>
              <a:tailEnd/>
            </a:ln>
            <a:effectLst/>
          </p:spPr>
          <p:txBody>
            <a:bodyPr/>
            <a:lstStyle/>
            <a:p>
              <a:endParaRPr lang="en-US"/>
            </a:p>
          </p:txBody>
        </p:sp>
        <p:sp>
          <p:nvSpPr>
            <p:cNvPr id="68192" name="Line 3680"/>
            <p:cNvSpPr>
              <a:spLocks noChangeShapeType="1"/>
            </p:cNvSpPr>
            <p:nvPr/>
          </p:nvSpPr>
          <p:spPr bwMode="auto">
            <a:xfrm>
              <a:off x="3379" y="3554"/>
              <a:ext cx="1" cy="16"/>
            </a:xfrm>
            <a:prstGeom prst="line">
              <a:avLst/>
            </a:prstGeom>
            <a:noFill/>
            <a:ln w="12700">
              <a:solidFill>
                <a:schemeClr val="tx2"/>
              </a:solidFill>
              <a:round/>
              <a:headEnd/>
              <a:tailEnd/>
            </a:ln>
            <a:effectLst/>
          </p:spPr>
          <p:txBody>
            <a:bodyPr/>
            <a:lstStyle/>
            <a:p>
              <a:endParaRPr lang="en-US"/>
            </a:p>
          </p:txBody>
        </p:sp>
        <p:sp>
          <p:nvSpPr>
            <p:cNvPr id="68193" name="Line 3681"/>
            <p:cNvSpPr>
              <a:spLocks noChangeShapeType="1"/>
            </p:cNvSpPr>
            <p:nvPr/>
          </p:nvSpPr>
          <p:spPr bwMode="auto">
            <a:xfrm>
              <a:off x="3643" y="1351"/>
              <a:ext cx="1" cy="16"/>
            </a:xfrm>
            <a:prstGeom prst="line">
              <a:avLst/>
            </a:prstGeom>
            <a:noFill/>
            <a:ln w="12700">
              <a:solidFill>
                <a:schemeClr val="tx2"/>
              </a:solidFill>
              <a:round/>
              <a:headEnd/>
              <a:tailEnd/>
            </a:ln>
            <a:effectLst/>
          </p:spPr>
          <p:txBody>
            <a:bodyPr/>
            <a:lstStyle/>
            <a:p>
              <a:endParaRPr lang="en-US"/>
            </a:p>
          </p:txBody>
        </p:sp>
        <p:sp>
          <p:nvSpPr>
            <p:cNvPr id="68194" name="Line 3682"/>
            <p:cNvSpPr>
              <a:spLocks noChangeShapeType="1"/>
            </p:cNvSpPr>
            <p:nvPr/>
          </p:nvSpPr>
          <p:spPr bwMode="auto">
            <a:xfrm>
              <a:off x="3643" y="1399"/>
              <a:ext cx="1" cy="16"/>
            </a:xfrm>
            <a:prstGeom prst="line">
              <a:avLst/>
            </a:prstGeom>
            <a:noFill/>
            <a:ln w="12700">
              <a:solidFill>
                <a:schemeClr val="tx2"/>
              </a:solidFill>
              <a:round/>
              <a:headEnd/>
              <a:tailEnd/>
            </a:ln>
            <a:effectLst/>
          </p:spPr>
          <p:txBody>
            <a:bodyPr/>
            <a:lstStyle/>
            <a:p>
              <a:endParaRPr lang="en-US"/>
            </a:p>
          </p:txBody>
        </p:sp>
        <p:sp>
          <p:nvSpPr>
            <p:cNvPr id="68195" name="Line 3683"/>
            <p:cNvSpPr>
              <a:spLocks noChangeShapeType="1"/>
            </p:cNvSpPr>
            <p:nvPr/>
          </p:nvSpPr>
          <p:spPr bwMode="auto">
            <a:xfrm>
              <a:off x="3643" y="1447"/>
              <a:ext cx="1" cy="16"/>
            </a:xfrm>
            <a:prstGeom prst="line">
              <a:avLst/>
            </a:prstGeom>
            <a:noFill/>
            <a:ln w="12700">
              <a:solidFill>
                <a:schemeClr val="tx2"/>
              </a:solidFill>
              <a:round/>
              <a:headEnd/>
              <a:tailEnd/>
            </a:ln>
            <a:effectLst/>
          </p:spPr>
          <p:txBody>
            <a:bodyPr/>
            <a:lstStyle/>
            <a:p>
              <a:endParaRPr lang="en-US"/>
            </a:p>
          </p:txBody>
        </p:sp>
        <p:sp>
          <p:nvSpPr>
            <p:cNvPr id="68196" name="Line 3684"/>
            <p:cNvSpPr>
              <a:spLocks noChangeShapeType="1"/>
            </p:cNvSpPr>
            <p:nvPr/>
          </p:nvSpPr>
          <p:spPr bwMode="auto">
            <a:xfrm>
              <a:off x="3643" y="1495"/>
              <a:ext cx="1" cy="16"/>
            </a:xfrm>
            <a:prstGeom prst="line">
              <a:avLst/>
            </a:prstGeom>
            <a:noFill/>
            <a:ln w="12700">
              <a:solidFill>
                <a:schemeClr val="tx2"/>
              </a:solidFill>
              <a:round/>
              <a:headEnd/>
              <a:tailEnd/>
            </a:ln>
            <a:effectLst/>
          </p:spPr>
          <p:txBody>
            <a:bodyPr/>
            <a:lstStyle/>
            <a:p>
              <a:endParaRPr lang="en-US"/>
            </a:p>
          </p:txBody>
        </p:sp>
        <p:sp>
          <p:nvSpPr>
            <p:cNvPr id="68197" name="Line 3685"/>
            <p:cNvSpPr>
              <a:spLocks noChangeShapeType="1"/>
            </p:cNvSpPr>
            <p:nvPr/>
          </p:nvSpPr>
          <p:spPr bwMode="auto">
            <a:xfrm>
              <a:off x="3643" y="1543"/>
              <a:ext cx="1" cy="16"/>
            </a:xfrm>
            <a:prstGeom prst="line">
              <a:avLst/>
            </a:prstGeom>
            <a:noFill/>
            <a:ln w="12700">
              <a:solidFill>
                <a:schemeClr val="tx2"/>
              </a:solidFill>
              <a:round/>
              <a:headEnd/>
              <a:tailEnd/>
            </a:ln>
            <a:effectLst/>
          </p:spPr>
          <p:txBody>
            <a:bodyPr/>
            <a:lstStyle/>
            <a:p>
              <a:endParaRPr lang="en-US"/>
            </a:p>
          </p:txBody>
        </p:sp>
        <p:sp>
          <p:nvSpPr>
            <p:cNvPr id="68198" name="Line 3686"/>
            <p:cNvSpPr>
              <a:spLocks noChangeShapeType="1"/>
            </p:cNvSpPr>
            <p:nvPr/>
          </p:nvSpPr>
          <p:spPr bwMode="auto">
            <a:xfrm>
              <a:off x="3643" y="1591"/>
              <a:ext cx="1" cy="16"/>
            </a:xfrm>
            <a:prstGeom prst="line">
              <a:avLst/>
            </a:prstGeom>
            <a:noFill/>
            <a:ln w="12700">
              <a:solidFill>
                <a:schemeClr val="tx2"/>
              </a:solidFill>
              <a:round/>
              <a:headEnd/>
              <a:tailEnd/>
            </a:ln>
            <a:effectLst/>
          </p:spPr>
          <p:txBody>
            <a:bodyPr/>
            <a:lstStyle/>
            <a:p>
              <a:endParaRPr lang="en-US"/>
            </a:p>
          </p:txBody>
        </p:sp>
        <p:sp>
          <p:nvSpPr>
            <p:cNvPr id="68199" name="Line 3687"/>
            <p:cNvSpPr>
              <a:spLocks noChangeShapeType="1"/>
            </p:cNvSpPr>
            <p:nvPr/>
          </p:nvSpPr>
          <p:spPr bwMode="auto">
            <a:xfrm>
              <a:off x="3643" y="1639"/>
              <a:ext cx="1" cy="16"/>
            </a:xfrm>
            <a:prstGeom prst="line">
              <a:avLst/>
            </a:prstGeom>
            <a:noFill/>
            <a:ln w="12700">
              <a:solidFill>
                <a:schemeClr val="tx2"/>
              </a:solidFill>
              <a:round/>
              <a:headEnd/>
              <a:tailEnd/>
            </a:ln>
            <a:effectLst/>
          </p:spPr>
          <p:txBody>
            <a:bodyPr/>
            <a:lstStyle/>
            <a:p>
              <a:endParaRPr lang="en-US"/>
            </a:p>
          </p:txBody>
        </p:sp>
        <p:sp>
          <p:nvSpPr>
            <p:cNvPr id="68200" name="Line 3688"/>
            <p:cNvSpPr>
              <a:spLocks noChangeShapeType="1"/>
            </p:cNvSpPr>
            <p:nvPr/>
          </p:nvSpPr>
          <p:spPr bwMode="auto">
            <a:xfrm>
              <a:off x="3643" y="1687"/>
              <a:ext cx="1" cy="15"/>
            </a:xfrm>
            <a:prstGeom prst="line">
              <a:avLst/>
            </a:prstGeom>
            <a:noFill/>
            <a:ln w="12700">
              <a:solidFill>
                <a:schemeClr val="tx2"/>
              </a:solidFill>
              <a:round/>
              <a:headEnd/>
              <a:tailEnd/>
            </a:ln>
            <a:effectLst/>
          </p:spPr>
          <p:txBody>
            <a:bodyPr/>
            <a:lstStyle/>
            <a:p>
              <a:endParaRPr lang="en-US"/>
            </a:p>
          </p:txBody>
        </p:sp>
        <p:sp>
          <p:nvSpPr>
            <p:cNvPr id="68201" name="Line 3689"/>
            <p:cNvSpPr>
              <a:spLocks noChangeShapeType="1"/>
            </p:cNvSpPr>
            <p:nvPr/>
          </p:nvSpPr>
          <p:spPr bwMode="auto">
            <a:xfrm>
              <a:off x="3643" y="1734"/>
              <a:ext cx="1" cy="16"/>
            </a:xfrm>
            <a:prstGeom prst="line">
              <a:avLst/>
            </a:prstGeom>
            <a:noFill/>
            <a:ln w="12700">
              <a:solidFill>
                <a:schemeClr val="tx2"/>
              </a:solidFill>
              <a:round/>
              <a:headEnd/>
              <a:tailEnd/>
            </a:ln>
            <a:effectLst/>
          </p:spPr>
          <p:txBody>
            <a:bodyPr/>
            <a:lstStyle/>
            <a:p>
              <a:endParaRPr lang="en-US"/>
            </a:p>
          </p:txBody>
        </p:sp>
        <p:sp>
          <p:nvSpPr>
            <p:cNvPr id="68202" name="Line 3690"/>
            <p:cNvSpPr>
              <a:spLocks noChangeShapeType="1"/>
            </p:cNvSpPr>
            <p:nvPr/>
          </p:nvSpPr>
          <p:spPr bwMode="auto">
            <a:xfrm>
              <a:off x="3643" y="1782"/>
              <a:ext cx="1" cy="16"/>
            </a:xfrm>
            <a:prstGeom prst="line">
              <a:avLst/>
            </a:prstGeom>
            <a:noFill/>
            <a:ln w="12700">
              <a:solidFill>
                <a:schemeClr val="tx2"/>
              </a:solidFill>
              <a:round/>
              <a:headEnd/>
              <a:tailEnd/>
            </a:ln>
            <a:effectLst/>
          </p:spPr>
          <p:txBody>
            <a:bodyPr/>
            <a:lstStyle/>
            <a:p>
              <a:endParaRPr lang="en-US"/>
            </a:p>
          </p:txBody>
        </p:sp>
        <p:sp>
          <p:nvSpPr>
            <p:cNvPr id="68203" name="Line 3691"/>
            <p:cNvSpPr>
              <a:spLocks noChangeShapeType="1"/>
            </p:cNvSpPr>
            <p:nvPr/>
          </p:nvSpPr>
          <p:spPr bwMode="auto">
            <a:xfrm>
              <a:off x="3643" y="1830"/>
              <a:ext cx="1" cy="16"/>
            </a:xfrm>
            <a:prstGeom prst="line">
              <a:avLst/>
            </a:prstGeom>
            <a:noFill/>
            <a:ln w="12700">
              <a:solidFill>
                <a:schemeClr val="tx2"/>
              </a:solidFill>
              <a:round/>
              <a:headEnd/>
              <a:tailEnd/>
            </a:ln>
            <a:effectLst/>
          </p:spPr>
          <p:txBody>
            <a:bodyPr/>
            <a:lstStyle/>
            <a:p>
              <a:endParaRPr lang="en-US"/>
            </a:p>
          </p:txBody>
        </p:sp>
        <p:sp>
          <p:nvSpPr>
            <p:cNvPr id="68204" name="Line 3692"/>
            <p:cNvSpPr>
              <a:spLocks noChangeShapeType="1"/>
            </p:cNvSpPr>
            <p:nvPr/>
          </p:nvSpPr>
          <p:spPr bwMode="auto">
            <a:xfrm>
              <a:off x="3643" y="1878"/>
              <a:ext cx="1" cy="16"/>
            </a:xfrm>
            <a:prstGeom prst="line">
              <a:avLst/>
            </a:prstGeom>
            <a:noFill/>
            <a:ln w="12700">
              <a:solidFill>
                <a:schemeClr val="tx2"/>
              </a:solidFill>
              <a:round/>
              <a:headEnd/>
              <a:tailEnd/>
            </a:ln>
            <a:effectLst/>
          </p:spPr>
          <p:txBody>
            <a:bodyPr/>
            <a:lstStyle/>
            <a:p>
              <a:endParaRPr lang="en-US"/>
            </a:p>
          </p:txBody>
        </p:sp>
        <p:sp>
          <p:nvSpPr>
            <p:cNvPr id="68205" name="Line 3693"/>
            <p:cNvSpPr>
              <a:spLocks noChangeShapeType="1"/>
            </p:cNvSpPr>
            <p:nvPr/>
          </p:nvSpPr>
          <p:spPr bwMode="auto">
            <a:xfrm>
              <a:off x="3643" y="1926"/>
              <a:ext cx="1" cy="16"/>
            </a:xfrm>
            <a:prstGeom prst="line">
              <a:avLst/>
            </a:prstGeom>
            <a:noFill/>
            <a:ln w="12700">
              <a:solidFill>
                <a:schemeClr val="tx2"/>
              </a:solidFill>
              <a:round/>
              <a:headEnd/>
              <a:tailEnd/>
            </a:ln>
            <a:effectLst/>
          </p:spPr>
          <p:txBody>
            <a:bodyPr/>
            <a:lstStyle/>
            <a:p>
              <a:endParaRPr lang="en-US"/>
            </a:p>
          </p:txBody>
        </p:sp>
        <p:sp>
          <p:nvSpPr>
            <p:cNvPr id="68206" name="Line 3694"/>
            <p:cNvSpPr>
              <a:spLocks noChangeShapeType="1"/>
            </p:cNvSpPr>
            <p:nvPr/>
          </p:nvSpPr>
          <p:spPr bwMode="auto">
            <a:xfrm>
              <a:off x="3643" y="1974"/>
              <a:ext cx="1" cy="16"/>
            </a:xfrm>
            <a:prstGeom prst="line">
              <a:avLst/>
            </a:prstGeom>
            <a:noFill/>
            <a:ln w="12700">
              <a:solidFill>
                <a:schemeClr val="tx2"/>
              </a:solidFill>
              <a:round/>
              <a:headEnd/>
              <a:tailEnd/>
            </a:ln>
            <a:effectLst/>
          </p:spPr>
          <p:txBody>
            <a:bodyPr/>
            <a:lstStyle/>
            <a:p>
              <a:endParaRPr lang="en-US"/>
            </a:p>
          </p:txBody>
        </p:sp>
        <p:sp>
          <p:nvSpPr>
            <p:cNvPr id="68207" name="Line 3695"/>
            <p:cNvSpPr>
              <a:spLocks noChangeShapeType="1"/>
            </p:cNvSpPr>
            <p:nvPr/>
          </p:nvSpPr>
          <p:spPr bwMode="auto">
            <a:xfrm>
              <a:off x="3643" y="2022"/>
              <a:ext cx="1" cy="16"/>
            </a:xfrm>
            <a:prstGeom prst="line">
              <a:avLst/>
            </a:prstGeom>
            <a:noFill/>
            <a:ln w="12700">
              <a:solidFill>
                <a:schemeClr val="tx2"/>
              </a:solidFill>
              <a:round/>
              <a:headEnd/>
              <a:tailEnd/>
            </a:ln>
            <a:effectLst/>
          </p:spPr>
          <p:txBody>
            <a:bodyPr/>
            <a:lstStyle/>
            <a:p>
              <a:endParaRPr lang="en-US"/>
            </a:p>
          </p:txBody>
        </p:sp>
        <p:sp>
          <p:nvSpPr>
            <p:cNvPr id="68208" name="Line 3696"/>
            <p:cNvSpPr>
              <a:spLocks noChangeShapeType="1"/>
            </p:cNvSpPr>
            <p:nvPr/>
          </p:nvSpPr>
          <p:spPr bwMode="auto">
            <a:xfrm>
              <a:off x="3643" y="2070"/>
              <a:ext cx="1" cy="15"/>
            </a:xfrm>
            <a:prstGeom prst="line">
              <a:avLst/>
            </a:prstGeom>
            <a:noFill/>
            <a:ln w="12700">
              <a:solidFill>
                <a:schemeClr val="tx2"/>
              </a:solidFill>
              <a:round/>
              <a:headEnd/>
              <a:tailEnd/>
            </a:ln>
            <a:effectLst/>
          </p:spPr>
          <p:txBody>
            <a:bodyPr/>
            <a:lstStyle/>
            <a:p>
              <a:endParaRPr lang="en-US"/>
            </a:p>
          </p:txBody>
        </p:sp>
        <p:sp>
          <p:nvSpPr>
            <p:cNvPr id="68209" name="Line 3697"/>
            <p:cNvSpPr>
              <a:spLocks noChangeShapeType="1"/>
            </p:cNvSpPr>
            <p:nvPr/>
          </p:nvSpPr>
          <p:spPr bwMode="auto">
            <a:xfrm>
              <a:off x="3643" y="2117"/>
              <a:ext cx="1" cy="16"/>
            </a:xfrm>
            <a:prstGeom prst="line">
              <a:avLst/>
            </a:prstGeom>
            <a:noFill/>
            <a:ln w="12700">
              <a:solidFill>
                <a:schemeClr val="tx2"/>
              </a:solidFill>
              <a:round/>
              <a:headEnd/>
              <a:tailEnd/>
            </a:ln>
            <a:effectLst/>
          </p:spPr>
          <p:txBody>
            <a:bodyPr/>
            <a:lstStyle/>
            <a:p>
              <a:endParaRPr lang="en-US"/>
            </a:p>
          </p:txBody>
        </p:sp>
        <p:sp>
          <p:nvSpPr>
            <p:cNvPr id="68210" name="Line 3698"/>
            <p:cNvSpPr>
              <a:spLocks noChangeShapeType="1"/>
            </p:cNvSpPr>
            <p:nvPr/>
          </p:nvSpPr>
          <p:spPr bwMode="auto">
            <a:xfrm>
              <a:off x="3643" y="2165"/>
              <a:ext cx="1" cy="16"/>
            </a:xfrm>
            <a:prstGeom prst="line">
              <a:avLst/>
            </a:prstGeom>
            <a:noFill/>
            <a:ln w="12700">
              <a:solidFill>
                <a:schemeClr val="tx2"/>
              </a:solidFill>
              <a:round/>
              <a:headEnd/>
              <a:tailEnd/>
            </a:ln>
            <a:effectLst/>
          </p:spPr>
          <p:txBody>
            <a:bodyPr/>
            <a:lstStyle/>
            <a:p>
              <a:endParaRPr lang="en-US"/>
            </a:p>
          </p:txBody>
        </p:sp>
        <p:sp>
          <p:nvSpPr>
            <p:cNvPr id="68211" name="Line 3699"/>
            <p:cNvSpPr>
              <a:spLocks noChangeShapeType="1"/>
            </p:cNvSpPr>
            <p:nvPr/>
          </p:nvSpPr>
          <p:spPr bwMode="auto">
            <a:xfrm>
              <a:off x="3643" y="2213"/>
              <a:ext cx="1" cy="16"/>
            </a:xfrm>
            <a:prstGeom prst="line">
              <a:avLst/>
            </a:prstGeom>
            <a:noFill/>
            <a:ln w="12700">
              <a:solidFill>
                <a:schemeClr val="tx2"/>
              </a:solidFill>
              <a:round/>
              <a:headEnd/>
              <a:tailEnd/>
            </a:ln>
            <a:effectLst/>
          </p:spPr>
          <p:txBody>
            <a:bodyPr/>
            <a:lstStyle/>
            <a:p>
              <a:endParaRPr lang="en-US"/>
            </a:p>
          </p:txBody>
        </p:sp>
        <p:sp>
          <p:nvSpPr>
            <p:cNvPr id="68212" name="Line 3700"/>
            <p:cNvSpPr>
              <a:spLocks noChangeShapeType="1"/>
            </p:cNvSpPr>
            <p:nvPr/>
          </p:nvSpPr>
          <p:spPr bwMode="auto">
            <a:xfrm>
              <a:off x="3643" y="2261"/>
              <a:ext cx="1" cy="16"/>
            </a:xfrm>
            <a:prstGeom prst="line">
              <a:avLst/>
            </a:prstGeom>
            <a:noFill/>
            <a:ln w="12700">
              <a:solidFill>
                <a:schemeClr val="tx2"/>
              </a:solidFill>
              <a:round/>
              <a:headEnd/>
              <a:tailEnd/>
            </a:ln>
            <a:effectLst/>
          </p:spPr>
          <p:txBody>
            <a:bodyPr/>
            <a:lstStyle/>
            <a:p>
              <a:endParaRPr lang="en-US"/>
            </a:p>
          </p:txBody>
        </p:sp>
        <p:sp>
          <p:nvSpPr>
            <p:cNvPr id="68213" name="Line 3701"/>
            <p:cNvSpPr>
              <a:spLocks noChangeShapeType="1"/>
            </p:cNvSpPr>
            <p:nvPr/>
          </p:nvSpPr>
          <p:spPr bwMode="auto">
            <a:xfrm>
              <a:off x="3643" y="2309"/>
              <a:ext cx="1" cy="16"/>
            </a:xfrm>
            <a:prstGeom prst="line">
              <a:avLst/>
            </a:prstGeom>
            <a:noFill/>
            <a:ln w="12700">
              <a:solidFill>
                <a:schemeClr val="tx2"/>
              </a:solidFill>
              <a:round/>
              <a:headEnd/>
              <a:tailEnd/>
            </a:ln>
            <a:effectLst/>
          </p:spPr>
          <p:txBody>
            <a:bodyPr/>
            <a:lstStyle/>
            <a:p>
              <a:endParaRPr lang="en-US"/>
            </a:p>
          </p:txBody>
        </p:sp>
        <p:sp>
          <p:nvSpPr>
            <p:cNvPr id="68214" name="Line 3702"/>
            <p:cNvSpPr>
              <a:spLocks noChangeShapeType="1"/>
            </p:cNvSpPr>
            <p:nvPr/>
          </p:nvSpPr>
          <p:spPr bwMode="auto">
            <a:xfrm>
              <a:off x="3643" y="2357"/>
              <a:ext cx="1" cy="16"/>
            </a:xfrm>
            <a:prstGeom prst="line">
              <a:avLst/>
            </a:prstGeom>
            <a:noFill/>
            <a:ln w="12700">
              <a:solidFill>
                <a:schemeClr val="tx2"/>
              </a:solidFill>
              <a:round/>
              <a:headEnd/>
              <a:tailEnd/>
            </a:ln>
            <a:effectLst/>
          </p:spPr>
          <p:txBody>
            <a:bodyPr/>
            <a:lstStyle/>
            <a:p>
              <a:endParaRPr lang="en-US"/>
            </a:p>
          </p:txBody>
        </p:sp>
        <p:sp>
          <p:nvSpPr>
            <p:cNvPr id="68215" name="Line 3703"/>
            <p:cNvSpPr>
              <a:spLocks noChangeShapeType="1"/>
            </p:cNvSpPr>
            <p:nvPr/>
          </p:nvSpPr>
          <p:spPr bwMode="auto">
            <a:xfrm>
              <a:off x="3643" y="2405"/>
              <a:ext cx="1" cy="16"/>
            </a:xfrm>
            <a:prstGeom prst="line">
              <a:avLst/>
            </a:prstGeom>
            <a:noFill/>
            <a:ln w="12700">
              <a:solidFill>
                <a:schemeClr val="tx2"/>
              </a:solidFill>
              <a:round/>
              <a:headEnd/>
              <a:tailEnd/>
            </a:ln>
            <a:effectLst/>
          </p:spPr>
          <p:txBody>
            <a:bodyPr/>
            <a:lstStyle/>
            <a:p>
              <a:endParaRPr lang="en-US"/>
            </a:p>
          </p:txBody>
        </p:sp>
        <p:sp>
          <p:nvSpPr>
            <p:cNvPr id="68216" name="Line 3704"/>
            <p:cNvSpPr>
              <a:spLocks noChangeShapeType="1"/>
            </p:cNvSpPr>
            <p:nvPr/>
          </p:nvSpPr>
          <p:spPr bwMode="auto">
            <a:xfrm>
              <a:off x="3643" y="2452"/>
              <a:ext cx="1" cy="16"/>
            </a:xfrm>
            <a:prstGeom prst="line">
              <a:avLst/>
            </a:prstGeom>
            <a:noFill/>
            <a:ln w="12700">
              <a:solidFill>
                <a:schemeClr val="tx2"/>
              </a:solidFill>
              <a:round/>
              <a:headEnd/>
              <a:tailEnd/>
            </a:ln>
            <a:effectLst/>
          </p:spPr>
          <p:txBody>
            <a:bodyPr/>
            <a:lstStyle/>
            <a:p>
              <a:endParaRPr lang="en-US"/>
            </a:p>
          </p:txBody>
        </p:sp>
        <p:sp>
          <p:nvSpPr>
            <p:cNvPr id="68217" name="Line 3705"/>
            <p:cNvSpPr>
              <a:spLocks noChangeShapeType="1"/>
            </p:cNvSpPr>
            <p:nvPr/>
          </p:nvSpPr>
          <p:spPr bwMode="auto">
            <a:xfrm>
              <a:off x="3643" y="2500"/>
              <a:ext cx="1" cy="16"/>
            </a:xfrm>
            <a:prstGeom prst="line">
              <a:avLst/>
            </a:prstGeom>
            <a:noFill/>
            <a:ln w="12700">
              <a:solidFill>
                <a:schemeClr val="tx2"/>
              </a:solidFill>
              <a:round/>
              <a:headEnd/>
              <a:tailEnd/>
            </a:ln>
            <a:effectLst/>
          </p:spPr>
          <p:txBody>
            <a:bodyPr/>
            <a:lstStyle/>
            <a:p>
              <a:endParaRPr lang="en-US"/>
            </a:p>
          </p:txBody>
        </p:sp>
        <p:sp>
          <p:nvSpPr>
            <p:cNvPr id="68218" name="Line 3706"/>
            <p:cNvSpPr>
              <a:spLocks noChangeShapeType="1"/>
            </p:cNvSpPr>
            <p:nvPr/>
          </p:nvSpPr>
          <p:spPr bwMode="auto">
            <a:xfrm>
              <a:off x="3643" y="2548"/>
              <a:ext cx="1" cy="16"/>
            </a:xfrm>
            <a:prstGeom prst="line">
              <a:avLst/>
            </a:prstGeom>
            <a:noFill/>
            <a:ln w="12700">
              <a:solidFill>
                <a:schemeClr val="tx2"/>
              </a:solidFill>
              <a:round/>
              <a:headEnd/>
              <a:tailEnd/>
            </a:ln>
            <a:effectLst/>
          </p:spPr>
          <p:txBody>
            <a:bodyPr/>
            <a:lstStyle/>
            <a:p>
              <a:endParaRPr lang="en-US"/>
            </a:p>
          </p:txBody>
        </p:sp>
        <p:sp>
          <p:nvSpPr>
            <p:cNvPr id="68219" name="Line 3707"/>
            <p:cNvSpPr>
              <a:spLocks noChangeShapeType="1"/>
            </p:cNvSpPr>
            <p:nvPr/>
          </p:nvSpPr>
          <p:spPr bwMode="auto">
            <a:xfrm>
              <a:off x="3643" y="2596"/>
              <a:ext cx="1" cy="16"/>
            </a:xfrm>
            <a:prstGeom prst="line">
              <a:avLst/>
            </a:prstGeom>
            <a:noFill/>
            <a:ln w="12700">
              <a:solidFill>
                <a:schemeClr val="tx2"/>
              </a:solidFill>
              <a:round/>
              <a:headEnd/>
              <a:tailEnd/>
            </a:ln>
            <a:effectLst/>
          </p:spPr>
          <p:txBody>
            <a:bodyPr/>
            <a:lstStyle/>
            <a:p>
              <a:endParaRPr lang="en-US"/>
            </a:p>
          </p:txBody>
        </p:sp>
        <p:sp>
          <p:nvSpPr>
            <p:cNvPr id="68220" name="Line 3708"/>
            <p:cNvSpPr>
              <a:spLocks noChangeShapeType="1"/>
            </p:cNvSpPr>
            <p:nvPr/>
          </p:nvSpPr>
          <p:spPr bwMode="auto">
            <a:xfrm>
              <a:off x="3643" y="2644"/>
              <a:ext cx="1" cy="16"/>
            </a:xfrm>
            <a:prstGeom prst="line">
              <a:avLst/>
            </a:prstGeom>
            <a:noFill/>
            <a:ln w="12700">
              <a:solidFill>
                <a:schemeClr val="tx2"/>
              </a:solidFill>
              <a:round/>
              <a:headEnd/>
              <a:tailEnd/>
            </a:ln>
            <a:effectLst/>
          </p:spPr>
          <p:txBody>
            <a:bodyPr/>
            <a:lstStyle/>
            <a:p>
              <a:endParaRPr lang="en-US"/>
            </a:p>
          </p:txBody>
        </p:sp>
        <p:sp>
          <p:nvSpPr>
            <p:cNvPr id="68221" name="Line 3709"/>
            <p:cNvSpPr>
              <a:spLocks noChangeShapeType="1"/>
            </p:cNvSpPr>
            <p:nvPr/>
          </p:nvSpPr>
          <p:spPr bwMode="auto">
            <a:xfrm>
              <a:off x="3643" y="2692"/>
              <a:ext cx="1" cy="16"/>
            </a:xfrm>
            <a:prstGeom prst="line">
              <a:avLst/>
            </a:prstGeom>
            <a:noFill/>
            <a:ln w="12700">
              <a:solidFill>
                <a:schemeClr val="tx2"/>
              </a:solidFill>
              <a:round/>
              <a:headEnd/>
              <a:tailEnd/>
            </a:ln>
            <a:effectLst/>
          </p:spPr>
          <p:txBody>
            <a:bodyPr/>
            <a:lstStyle/>
            <a:p>
              <a:endParaRPr lang="en-US"/>
            </a:p>
          </p:txBody>
        </p:sp>
        <p:sp>
          <p:nvSpPr>
            <p:cNvPr id="68222" name="Line 3710"/>
            <p:cNvSpPr>
              <a:spLocks noChangeShapeType="1"/>
            </p:cNvSpPr>
            <p:nvPr/>
          </p:nvSpPr>
          <p:spPr bwMode="auto">
            <a:xfrm>
              <a:off x="3643" y="2740"/>
              <a:ext cx="1" cy="16"/>
            </a:xfrm>
            <a:prstGeom prst="line">
              <a:avLst/>
            </a:prstGeom>
            <a:noFill/>
            <a:ln w="12700">
              <a:solidFill>
                <a:schemeClr val="tx2"/>
              </a:solidFill>
              <a:round/>
              <a:headEnd/>
              <a:tailEnd/>
            </a:ln>
            <a:effectLst/>
          </p:spPr>
          <p:txBody>
            <a:bodyPr/>
            <a:lstStyle/>
            <a:p>
              <a:endParaRPr lang="en-US"/>
            </a:p>
          </p:txBody>
        </p:sp>
        <p:sp>
          <p:nvSpPr>
            <p:cNvPr id="68223" name="Line 3711"/>
            <p:cNvSpPr>
              <a:spLocks noChangeShapeType="1"/>
            </p:cNvSpPr>
            <p:nvPr/>
          </p:nvSpPr>
          <p:spPr bwMode="auto">
            <a:xfrm>
              <a:off x="3643" y="2788"/>
              <a:ext cx="1" cy="16"/>
            </a:xfrm>
            <a:prstGeom prst="line">
              <a:avLst/>
            </a:prstGeom>
            <a:noFill/>
            <a:ln w="12700">
              <a:solidFill>
                <a:schemeClr val="tx2"/>
              </a:solidFill>
              <a:round/>
              <a:headEnd/>
              <a:tailEnd/>
            </a:ln>
            <a:effectLst/>
          </p:spPr>
          <p:txBody>
            <a:bodyPr/>
            <a:lstStyle/>
            <a:p>
              <a:endParaRPr lang="en-US"/>
            </a:p>
          </p:txBody>
        </p:sp>
        <p:sp>
          <p:nvSpPr>
            <p:cNvPr id="68224" name="Line 3712"/>
            <p:cNvSpPr>
              <a:spLocks noChangeShapeType="1"/>
            </p:cNvSpPr>
            <p:nvPr/>
          </p:nvSpPr>
          <p:spPr bwMode="auto">
            <a:xfrm>
              <a:off x="3643" y="2835"/>
              <a:ext cx="1" cy="16"/>
            </a:xfrm>
            <a:prstGeom prst="line">
              <a:avLst/>
            </a:prstGeom>
            <a:noFill/>
            <a:ln w="12700">
              <a:solidFill>
                <a:schemeClr val="tx2"/>
              </a:solidFill>
              <a:round/>
              <a:headEnd/>
              <a:tailEnd/>
            </a:ln>
            <a:effectLst/>
          </p:spPr>
          <p:txBody>
            <a:bodyPr/>
            <a:lstStyle/>
            <a:p>
              <a:endParaRPr lang="en-US"/>
            </a:p>
          </p:txBody>
        </p:sp>
        <p:sp>
          <p:nvSpPr>
            <p:cNvPr id="68225" name="Line 3713"/>
            <p:cNvSpPr>
              <a:spLocks noChangeShapeType="1"/>
            </p:cNvSpPr>
            <p:nvPr/>
          </p:nvSpPr>
          <p:spPr bwMode="auto">
            <a:xfrm>
              <a:off x="3643" y="2883"/>
              <a:ext cx="1" cy="16"/>
            </a:xfrm>
            <a:prstGeom prst="line">
              <a:avLst/>
            </a:prstGeom>
            <a:noFill/>
            <a:ln w="12700">
              <a:solidFill>
                <a:schemeClr val="tx2"/>
              </a:solidFill>
              <a:round/>
              <a:headEnd/>
              <a:tailEnd/>
            </a:ln>
            <a:effectLst/>
          </p:spPr>
          <p:txBody>
            <a:bodyPr/>
            <a:lstStyle/>
            <a:p>
              <a:endParaRPr lang="en-US"/>
            </a:p>
          </p:txBody>
        </p:sp>
        <p:sp>
          <p:nvSpPr>
            <p:cNvPr id="68226" name="Line 3714"/>
            <p:cNvSpPr>
              <a:spLocks noChangeShapeType="1"/>
            </p:cNvSpPr>
            <p:nvPr/>
          </p:nvSpPr>
          <p:spPr bwMode="auto">
            <a:xfrm>
              <a:off x="3643" y="2931"/>
              <a:ext cx="1" cy="16"/>
            </a:xfrm>
            <a:prstGeom prst="line">
              <a:avLst/>
            </a:prstGeom>
            <a:noFill/>
            <a:ln w="12700">
              <a:solidFill>
                <a:schemeClr val="tx2"/>
              </a:solidFill>
              <a:round/>
              <a:headEnd/>
              <a:tailEnd/>
            </a:ln>
            <a:effectLst/>
          </p:spPr>
          <p:txBody>
            <a:bodyPr/>
            <a:lstStyle/>
            <a:p>
              <a:endParaRPr lang="en-US"/>
            </a:p>
          </p:txBody>
        </p:sp>
        <p:sp>
          <p:nvSpPr>
            <p:cNvPr id="68227" name="Line 3715"/>
            <p:cNvSpPr>
              <a:spLocks noChangeShapeType="1"/>
            </p:cNvSpPr>
            <p:nvPr/>
          </p:nvSpPr>
          <p:spPr bwMode="auto">
            <a:xfrm>
              <a:off x="3643" y="2979"/>
              <a:ext cx="1" cy="16"/>
            </a:xfrm>
            <a:prstGeom prst="line">
              <a:avLst/>
            </a:prstGeom>
            <a:noFill/>
            <a:ln w="12700">
              <a:solidFill>
                <a:schemeClr val="tx2"/>
              </a:solidFill>
              <a:round/>
              <a:headEnd/>
              <a:tailEnd/>
            </a:ln>
            <a:effectLst/>
          </p:spPr>
          <p:txBody>
            <a:bodyPr/>
            <a:lstStyle/>
            <a:p>
              <a:endParaRPr lang="en-US"/>
            </a:p>
          </p:txBody>
        </p:sp>
        <p:sp>
          <p:nvSpPr>
            <p:cNvPr id="68228" name="Line 3716"/>
            <p:cNvSpPr>
              <a:spLocks noChangeShapeType="1"/>
            </p:cNvSpPr>
            <p:nvPr/>
          </p:nvSpPr>
          <p:spPr bwMode="auto">
            <a:xfrm>
              <a:off x="3643" y="3027"/>
              <a:ext cx="1" cy="16"/>
            </a:xfrm>
            <a:prstGeom prst="line">
              <a:avLst/>
            </a:prstGeom>
            <a:noFill/>
            <a:ln w="12700">
              <a:solidFill>
                <a:schemeClr val="tx2"/>
              </a:solidFill>
              <a:round/>
              <a:headEnd/>
              <a:tailEnd/>
            </a:ln>
            <a:effectLst/>
          </p:spPr>
          <p:txBody>
            <a:bodyPr/>
            <a:lstStyle/>
            <a:p>
              <a:endParaRPr lang="en-US"/>
            </a:p>
          </p:txBody>
        </p:sp>
        <p:sp>
          <p:nvSpPr>
            <p:cNvPr id="68229" name="Line 3717"/>
            <p:cNvSpPr>
              <a:spLocks noChangeShapeType="1"/>
            </p:cNvSpPr>
            <p:nvPr/>
          </p:nvSpPr>
          <p:spPr bwMode="auto">
            <a:xfrm>
              <a:off x="3643" y="3075"/>
              <a:ext cx="1" cy="16"/>
            </a:xfrm>
            <a:prstGeom prst="line">
              <a:avLst/>
            </a:prstGeom>
            <a:noFill/>
            <a:ln w="12700">
              <a:solidFill>
                <a:schemeClr val="tx2"/>
              </a:solidFill>
              <a:round/>
              <a:headEnd/>
              <a:tailEnd/>
            </a:ln>
            <a:effectLst/>
          </p:spPr>
          <p:txBody>
            <a:bodyPr/>
            <a:lstStyle/>
            <a:p>
              <a:endParaRPr lang="en-US"/>
            </a:p>
          </p:txBody>
        </p:sp>
        <p:sp>
          <p:nvSpPr>
            <p:cNvPr id="68230" name="Line 3718"/>
            <p:cNvSpPr>
              <a:spLocks noChangeShapeType="1"/>
            </p:cNvSpPr>
            <p:nvPr/>
          </p:nvSpPr>
          <p:spPr bwMode="auto">
            <a:xfrm>
              <a:off x="3643" y="3123"/>
              <a:ext cx="1" cy="16"/>
            </a:xfrm>
            <a:prstGeom prst="line">
              <a:avLst/>
            </a:prstGeom>
            <a:noFill/>
            <a:ln w="12700">
              <a:solidFill>
                <a:schemeClr val="tx2"/>
              </a:solidFill>
              <a:round/>
              <a:headEnd/>
              <a:tailEnd/>
            </a:ln>
            <a:effectLst/>
          </p:spPr>
          <p:txBody>
            <a:bodyPr/>
            <a:lstStyle/>
            <a:p>
              <a:endParaRPr lang="en-US"/>
            </a:p>
          </p:txBody>
        </p:sp>
        <p:sp>
          <p:nvSpPr>
            <p:cNvPr id="68231" name="Line 3719"/>
            <p:cNvSpPr>
              <a:spLocks noChangeShapeType="1"/>
            </p:cNvSpPr>
            <p:nvPr/>
          </p:nvSpPr>
          <p:spPr bwMode="auto">
            <a:xfrm>
              <a:off x="3643" y="3171"/>
              <a:ext cx="1" cy="16"/>
            </a:xfrm>
            <a:prstGeom prst="line">
              <a:avLst/>
            </a:prstGeom>
            <a:noFill/>
            <a:ln w="12700">
              <a:solidFill>
                <a:schemeClr val="tx2"/>
              </a:solidFill>
              <a:round/>
              <a:headEnd/>
              <a:tailEnd/>
            </a:ln>
            <a:effectLst/>
          </p:spPr>
          <p:txBody>
            <a:bodyPr/>
            <a:lstStyle/>
            <a:p>
              <a:endParaRPr lang="en-US"/>
            </a:p>
          </p:txBody>
        </p:sp>
        <p:sp>
          <p:nvSpPr>
            <p:cNvPr id="68232" name="Line 3720"/>
            <p:cNvSpPr>
              <a:spLocks noChangeShapeType="1"/>
            </p:cNvSpPr>
            <p:nvPr/>
          </p:nvSpPr>
          <p:spPr bwMode="auto">
            <a:xfrm>
              <a:off x="3643" y="3218"/>
              <a:ext cx="1" cy="16"/>
            </a:xfrm>
            <a:prstGeom prst="line">
              <a:avLst/>
            </a:prstGeom>
            <a:noFill/>
            <a:ln w="12700">
              <a:solidFill>
                <a:schemeClr val="tx2"/>
              </a:solidFill>
              <a:round/>
              <a:headEnd/>
              <a:tailEnd/>
            </a:ln>
            <a:effectLst/>
          </p:spPr>
          <p:txBody>
            <a:bodyPr/>
            <a:lstStyle/>
            <a:p>
              <a:endParaRPr lang="en-US"/>
            </a:p>
          </p:txBody>
        </p:sp>
        <p:sp>
          <p:nvSpPr>
            <p:cNvPr id="68233" name="Line 3721"/>
            <p:cNvSpPr>
              <a:spLocks noChangeShapeType="1"/>
            </p:cNvSpPr>
            <p:nvPr/>
          </p:nvSpPr>
          <p:spPr bwMode="auto">
            <a:xfrm>
              <a:off x="3643" y="3266"/>
              <a:ext cx="1" cy="16"/>
            </a:xfrm>
            <a:prstGeom prst="line">
              <a:avLst/>
            </a:prstGeom>
            <a:noFill/>
            <a:ln w="12700">
              <a:solidFill>
                <a:schemeClr val="tx2"/>
              </a:solidFill>
              <a:round/>
              <a:headEnd/>
              <a:tailEnd/>
            </a:ln>
            <a:effectLst/>
          </p:spPr>
          <p:txBody>
            <a:bodyPr/>
            <a:lstStyle/>
            <a:p>
              <a:endParaRPr lang="en-US"/>
            </a:p>
          </p:txBody>
        </p:sp>
        <p:sp>
          <p:nvSpPr>
            <p:cNvPr id="68234" name="Line 3722"/>
            <p:cNvSpPr>
              <a:spLocks noChangeShapeType="1"/>
            </p:cNvSpPr>
            <p:nvPr/>
          </p:nvSpPr>
          <p:spPr bwMode="auto">
            <a:xfrm>
              <a:off x="3643" y="3314"/>
              <a:ext cx="1" cy="16"/>
            </a:xfrm>
            <a:prstGeom prst="line">
              <a:avLst/>
            </a:prstGeom>
            <a:noFill/>
            <a:ln w="12700">
              <a:solidFill>
                <a:schemeClr val="tx2"/>
              </a:solidFill>
              <a:round/>
              <a:headEnd/>
              <a:tailEnd/>
            </a:ln>
            <a:effectLst/>
          </p:spPr>
          <p:txBody>
            <a:bodyPr/>
            <a:lstStyle/>
            <a:p>
              <a:endParaRPr lang="en-US"/>
            </a:p>
          </p:txBody>
        </p:sp>
        <p:sp>
          <p:nvSpPr>
            <p:cNvPr id="68235" name="Line 3723"/>
            <p:cNvSpPr>
              <a:spLocks noChangeShapeType="1"/>
            </p:cNvSpPr>
            <p:nvPr/>
          </p:nvSpPr>
          <p:spPr bwMode="auto">
            <a:xfrm>
              <a:off x="3643" y="3362"/>
              <a:ext cx="1" cy="16"/>
            </a:xfrm>
            <a:prstGeom prst="line">
              <a:avLst/>
            </a:prstGeom>
            <a:noFill/>
            <a:ln w="12700">
              <a:solidFill>
                <a:schemeClr val="tx2"/>
              </a:solidFill>
              <a:round/>
              <a:headEnd/>
              <a:tailEnd/>
            </a:ln>
            <a:effectLst/>
          </p:spPr>
          <p:txBody>
            <a:bodyPr/>
            <a:lstStyle/>
            <a:p>
              <a:endParaRPr lang="en-US"/>
            </a:p>
          </p:txBody>
        </p:sp>
        <p:sp>
          <p:nvSpPr>
            <p:cNvPr id="68236" name="Line 3724"/>
            <p:cNvSpPr>
              <a:spLocks noChangeShapeType="1"/>
            </p:cNvSpPr>
            <p:nvPr/>
          </p:nvSpPr>
          <p:spPr bwMode="auto">
            <a:xfrm>
              <a:off x="3643" y="3410"/>
              <a:ext cx="1" cy="16"/>
            </a:xfrm>
            <a:prstGeom prst="line">
              <a:avLst/>
            </a:prstGeom>
            <a:noFill/>
            <a:ln w="12700">
              <a:solidFill>
                <a:schemeClr val="tx2"/>
              </a:solidFill>
              <a:round/>
              <a:headEnd/>
              <a:tailEnd/>
            </a:ln>
            <a:effectLst/>
          </p:spPr>
          <p:txBody>
            <a:bodyPr/>
            <a:lstStyle/>
            <a:p>
              <a:endParaRPr lang="en-US"/>
            </a:p>
          </p:txBody>
        </p:sp>
        <p:sp>
          <p:nvSpPr>
            <p:cNvPr id="68237" name="Line 3725"/>
            <p:cNvSpPr>
              <a:spLocks noChangeShapeType="1"/>
            </p:cNvSpPr>
            <p:nvPr/>
          </p:nvSpPr>
          <p:spPr bwMode="auto">
            <a:xfrm>
              <a:off x="3643" y="3458"/>
              <a:ext cx="1" cy="16"/>
            </a:xfrm>
            <a:prstGeom prst="line">
              <a:avLst/>
            </a:prstGeom>
            <a:noFill/>
            <a:ln w="12700">
              <a:solidFill>
                <a:schemeClr val="tx2"/>
              </a:solidFill>
              <a:round/>
              <a:headEnd/>
              <a:tailEnd/>
            </a:ln>
            <a:effectLst/>
          </p:spPr>
          <p:txBody>
            <a:bodyPr/>
            <a:lstStyle/>
            <a:p>
              <a:endParaRPr lang="en-US"/>
            </a:p>
          </p:txBody>
        </p:sp>
        <p:sp>
          <p:nvSpPr>
            <p:cNvPr id="68238" name="Line 3726"/>
            <p:cNvSpPr>
              <a:spLocks noChangeShapeType="1"/>
            </p:cNvSpPr>
            <p:nvPr/>
          </p:nvSpPr>
          <p:spPr bwMode="auto">
            <a:xfrm>
              <a:off x="3643" y="3506"/>
              <a:ext cx="1" cy="16"/>
            </a:xfrm>
            <a:prstGeom prst="line">
              <a:avLst/>
            </a:prstGeom>
            <a:noFill/>
            <a:ln w="12700">
              <a:solidFill>
                <a:schemeClr val="tx2"/>
              </a:solidFill>
              <a:round/>
              <a:headEnd/>
              <a:tailEnd/>
            </a:ln>
            <a:effectLst/>
          </p:spPr>
          <p:txBody>
            <a:bodyPr/>
            <a:lstStyle/>
            <a:p>
              <a:endParaRPr lang="en-US"/>
            </a:p>
          </p:txBody>
        </p:sp>
        <p:sp>
          <p:nvSpPr>
            <p:cNvPr id="68239" name="Line 3727"/>
            <p:cNvSpPr>
              <a:spLocks noChangeShapeType="1"/>
            </p:cNvSpPr>
            <p:nvPr/>
          </p:nvSpPr>
          <p:spPr bwMode="auto">
            <a:xfrm>
              <a:off x="3643" y="3554"/>
              <a:ext cx="1" cy="16"/>
            </a:xfrm>
            <a:prstGeom prst="line">
              <a:avLst/>
            </a:prstGeom>
            <a:noFill/>
            <a:ln w="12700">
              <a:solidFill>
                <a:schemeClr val="tx2"/>
              </a:solidFill>
              <a:round/>
              <a:headEnd/>
              <a:tailEnd/>
            </a:ln>
            <a:effectLst/>
          </p:spPr>
          <p:txBody>
            <a:bodyPr/>
            <a:lstStyle/>
            <a:p>
              <a:endParaRPr lang="en-US"/>
            </a:p>
          </p:txBody>
        </p:sp>
        <p:sp>
          <p:nvSpPr>
            <p:cNvPr id="68240" name="Line 3728"/>
            <p:cNvSpPr>
              <a:spLocks noChangeShapeType="1"/>
            </p:cNvSpPr>
            <p:nvPr/>
          </p:nvSpPr>
          <p:spPr bwMode="auto">
            <a:xfrm>
              <a:off x="3778" y="1351"/>
              <a:ext cx="1" cy="16"/>
            </a:xfrm>
            <a:prstGeom prst="line">
              <a:avLst/>
            </a:prstGeom>
            <a:noFill/>
            <a:ln w="12700">
              <a:solidFill>
                <a:schemeClr val="tx2"/>
              </a:solidFill>
              <a:round/>
              <a:headEnd/>
              <a:tailEnd/>
            </a:ln>
            <a:effectLst/>
          </p:spPr>
          <p:txBody>
            <a:bodyPr/>
            <a:lstStyle/>
            <a:p>
              <a:endParaRPr lang="en-US"/>
            </a:p>
          </p:txBody>
        </p:sp>
        <p:sp>
          <p:nvSpPr>
            <p:cNvPr id="68241" name="Line 3729"/>
            <p:cNvSpPr>
              <a:spLocks noChangeShapeType="1"/>
            </p:cNvSpPr>
            <p:nvPr/>
          </p:nvSpPr>
          <p:spPr bwMode="auto">
            <a:xfrm>
              <a:off x="3778" y="1399"/>
              <a:ext cx="1" cy="16"/>
            </a:xfrm>
            <a:prstGeom prst="line">
              <a:avLst/>
            </a:prstGeom>
            <a:noFill/>
            <a:ln w="12700">
              <a:solidFill>
                <a:schemeClr val="tx2"/>
              </a:solidFill>
              <a:round/>
              <a:headEnd/>
              <a:tailEnd/>
            </a:ln>
            <a:effectLst/>
          </p:spPr>
          <p:txBody>
            <a:bodyPr/>
            <a:lstStyle/>
            <a:p>
              <a:endParaRPr lang="en-US"/>
            </a:p>
          </p:txBody>
        </p:sp>
        <p:sp>
          <p:nvSpPr>
            <p:cNvPr id="68242" name="Line 3730"/>
            <p:cNvSpPr>
              <a:spLocks noChangeShapeType="1"/>
            </p:cNvSpPr>
            <p:nvPr/>
          </p:nvSpPr>
          <p:spPr bwMode="auto">
            <a:xfrm>
              <a:off x="3778" y="1447"/>
              <a:ext cx="1" cy="16"/>
            </a:xfrm>
            <a:prstGeom prst="line">
              <a:avLst/>
            </a:prstGeom>
            <a:noFill/>
            <a:ln w="12700">
              <a:solidFill>
                <a:schemeClr val="tx2"/>
              </a:solidFill>
              <a:round/>
              <a:headEnd/>
              <a:tailEnd/>
            </a:ln>
            <a:effectLst/>
          </p:spPr>
          <p:txBody>
            <a:bodyPr/>
            <a:lstStyle/>
            <a:p>
              <a:endParaRPr lang="en-US"/>
            </a:p>
          </p:txBody>
        </p:sp>
        <p:sp>
          <p:nvSpPr>
            <p:cNvPr id="68243" name="Line 3731"/>
            <p:cNvSpPr>
              <a:spLocks noChangeShapeType="1"/>
            </p:cNvSpPr>
            <p:nvPr/>
          </p:nvSpPr>
          <p:spPr bwMode="auto">
            <a:xfrm>
              <a:off x="3778" y="1495"/>
              <a:ext cx="1" cy="16"/>
            </a:xfrm>
            <a:prstGeom prst="line">
              <a:avLst/>
            </a:prstGeom>
            <a:noFill/>
            <a:ln w="12700">
              <a:solidFill>
                <a:schemeClr val="tx2"/>
              </a:solidFill>
              <a:round/>
              <a:headEnd/>
              <a:tailEnd/>
            </a:ln>
            <a:effectLst/>
          </p:spPr>
          <p:txBody>
            <a:bodyPr/>
            <a:lstStyle/>
            <a:p>
              <a:endParaRPr lang="en-US"/>
            </a:p>
          </p:txBody>
        </p:sp>
        <p:sp>
          <p:nvSpPr>
            <p:cNvPr id="68244" name="Line 3732"/>
            <p:cNvSpPr>
              <a:spLocks noChangeShapeType="1"/>
            </p:cNvSpPr>
            <p:nvPr/>
          </p:nvSpPr>
          <p:spPr bwMode="auto">
            <a:xfrm>
              <a:off x="3778" y="1543"/>
              <a:ext cx="1" cy="16"/>
            </a:xfrm>
            <a:prstGeom prst="line">
              <a:avLst/>
            </a:prstGeom>
            <a:noFill/>
            <a:ln w="12700">
              <a:solidFill>
                <a:schemeClr val="tx2"/>
              </a:solidFill>
              <a:round/>
              <a:headEnd/>
              <a:tailEnd/>
            </a:ln>
            <a:effectLst/>
          </p:spPr>
          <p:txBody>
            <a:bodyPr/>
            <a:lstStyle/>
            <a:p>
              <a:endParaRPr lang="en-US"/>
            </a:p>
          </p:txBody>
        </p:sp>
        <p:sp>
          <p:nvSpPr>
            <p:cNvPr id="68245" name="Line 3733"/>
            <p:cNvSpPr>
              <a:spLocks noChangeShapeType="1"/>
            </p:cNvSpPr>
            <p:nvPr/>
          </p:nvSpPr>
          <p:spPr bwMode="auto">
            <a:xfrm>
              <a:off x="3778" y="1591"/>
              <a:ext cx="1" cy="16"/>
            </a:xfrm>
            <a:prstGeom prst="line">
              <a:avLst/>
            </a:prstGeom>
            <a:noFill/>
            <a:ln w="12700">
              <a:solidFill>
                <a:schemeClr val="tx2"/>
              </a:solidFill>
              <a:round/>
              <a:headEnd/>
              <a:tailEnd/>
            </a:ln>
            <a:effectLst/>
          </p:spPr>
          <p:txBody>
            <a:bodyPr/>
            <a:lstStyle/>
            <a:p>
              <a:endParaRPr lang="en-US"/>
            </a:p>
          </p:txBody>
        </p:sp>
        <p:sp>
          <p:nvSpPr>
            <p:cNvPr id="68246" name="Line 3734"/>
            <p:cNvSpPr>
              <a:spLocks noChangeShapeType="1"/>
            </p:cNvSpPr>
            <p:nvPr/>
          </p:nvSpPr>
          <p:spPr bwMode="auto">
            <a:xfrm>
              <a:off x="3778" y="1639"/>
              <a:ext cx="1" cy="16"/>
            </a:xfrm>
            <a:prstGeom prst="line">
              <a:avLst/>
            </a:prstGeom>
            <a:noFill/>
            <a:ln w="12700">
              <a:solidFill>
                <a:schemeClr val="tx2"/>
              </a:solidFill>
              <a:round/>
              <a:headEnd/>
              <a:tailEnd/>
            </a:ln>
            <a:effectLst/>
          </p:spPr>
          <p:txBody>
            <a:bodyPr/>
            <a:lstStyle/>
            <a:p>
              <a:endParaRPr lang="en-US"/>
            </a:p>
          </p:txBody>
        </p:sp>
        <p:sp>
          <p:nvSpPr>
            <p:cNvPr id="68247" name="Line 3735"/>
            <p:cNvSpPr>
              <a:spLocks noChangeShapeType="1"/>
            </p:cNvSpPr>
            <p:nvPr/>
          </p:nvSpPr>
          <p:spPr bwMode="auto">
            <a:xfrm>
              <a:off x="3778" y="1687"/>
              <a:ext cx="1" cy="15"/>
            </a:xfrm>
            <a:prstGeom prst="line">
              <a:avLst/>
            </a:prstGeom>
            <a:noFill/>
            <a:ln w="12700">
              <a:solidFill>
                <a:schemeClr val="tx2"/>
              </a:solidFill>
              <a:round/>
              <a:headEnd/>
              <a:tailEnd/>
            </a:ln>
            <a:effectLst/>
          </p:spPr>
          <p:txBody>
            <a:bodyPr/>
            <a:lstStyle/>
            <a:p>
              <a:endParaRPr lang="en-US"/>
            </a:p>
          </p:txBody>
        </p:sp>
        <p:sp>
          <p:nvSpPr>
            <p:cNvPr id="68248" name="Line 3736"/>
            <p:cNvSpPr>
              <a:spLocks noChangeShapeType="1"/>
            </p:cNvSpPr>
            <p:nvPr/>
          </p:nvSpPr>
          <p:spPr bwMode="auto">
            <a:xfrm>
              <a:off x="3778" y="1734"/>
              <a:ext cx="1" cy="16"/>
            </a:xfrm>
            <a:prstGeom prst="line">
              <a:avLst/>
            </a:prstGeom>
            <a:noFill/>
            <a:ln w="12700">
              <a:solidFill>
                <a:schemeClr val="tx2"/>
              </a:solidFill>
              <a:round/>
              <a:headEnd/>
              <a:tailEnd/>
            </a:ln>
            <a:effectLst/>
          </p:spPr>
          <p:txBody>
            <a:bodyPr/>
            <a:lstStyle/>
            <a:p>
              <a:endParaRPr lang="en-US"/>
            </a:p>
          </p:txBody>
        </p:sp>
        <p:sp>
          <p:nvSpPr>
            <p:cNvPr id="68249" name="Line 3737"/>
            <p:cNvSpPr>
              <a:spLocks noChangeShapeType="1"/>
            </p:cNvSpPr>
            <p:nvPr/>
          </p:nvSpPr>
          <p:spPr bwMode="auto">
            <a:xfrm>
              <a:off x="3778" y="1782"/>
              <a:ext cx="1" cy="16"/>
            </a:xfrm>
            <a:prstGeom prst="line">
              <a:avLst/>
            </a:prstGeom>
            <a:noFill/>
            <a:ln w="12700">
              <a:solidFill>
                <a:schemeClr val="tx2"/>
              </a:solidFill>
              <a:round/>
              <a:headEnd/>
              <a:tailEnd/>
            </a:ln>
            <a:effectLst/>
          </p:spPr>
          <p:txBody>
            <a:bodyPr/>
            <a:lstStyle/>
            <a:p>
              <a:endParaRPr lang="en-US"/>
            </a:p>
          </p:txBody>
        </p:sp>
        <p:sp>
          <p:nvSpPr>
            <p:cNvPr id="68250" name="Line 3738"/>
            <p:cNvSpPr>
              <a:spLocks noChangeShapeType="1"/>
            </p:cNvSpPr>
            <p:nvPr/>
          </p:nvSpPr>
          <p:spPr bwMode="auto">
            <a:xfrm>
              <a:off x="3778" y="1830"/>
              <a:ext cx="1" cy="16"/>
            </a:xfrm>
            <a:prstGeom prst="line">
              <a:avLst/>
            </a:prstGeom>
            <a:noFill/>
            <a:ln w="12700">
              <a:solidFill>
                <a:schemeClr val="tx2"/>
              </a:solidFill>
              <a:round/>
              <a:headEnd/>
              <a:tailEnd/>
            </a:ln>
            <a:effectLst/>
          </p:spPr>
          <p:txBody>
            <a:bodyPr/>
            <a:lstStyle/>
            <a:p>
              <a:endParaRPr lang="en-US"/>
            </a:p>
          </p:txBody>
        </p:sp>
        <p:sp>
          <p:nvSpPr>
            <p:cNvPr id="68251" name="Line 3739"/>
            <p:cNvSpPr>
              <a:spLocks noChangeShapeType="1"/>
            </p:cNvSpPr>
            <p:nvPr/>
          </p:nvSpPr>
          <p:spPr bwMode="auto">
            <a:xfrm>
              <a:off x="3778" y="1878"/>
              <a:ext cx="1" cy="16"/>
            </a:xfrm>
            <a:prstGeom prst="line">
              <a:avLst/>
            </a:prstGeom>
            <a:noFill/>
            <a:ln w="12700">
              <a:solidFill>
                <a:schemeClr val="tx2"/>
              </a:solidFill>
              <a:round/>
              <a:headEnd/>
              <a:tailEnd/>
            </a:ln>
            <a:effectLst/>
          </p:spPr>
          <p:txBody>
            <a:bodyPr/>
            <a:lstStyle/>
            <a:p>
              <a:endParaRPr lang="en-US"/>
            </a:p>
          </p:txBody>
        </p:sp>
        <p:sp>
          <p:nvSpPr>
            <p:cNvPr id="68252" name="Line 3740"/>
            <p:cNvSpPr>
              <a:spLocks noChangeShapeType="1"/>
            </p:cNvSpPr>
            <p:nvPr/>
          </p:nvSpPr>
          <p:spPr bwMode="auto">
            <a:xfrm>
              <a:off x="3778" y="1926"/>
              <a:ext cx="1" cy="16"/>
            </a:xfrm>
            <a:prstGeom prst="line">
              <a:avLst/>
            </a:prstGeom>
            <a:noFill/>
            <a:ln w="12700">
              <a:solidFill>
                <a:schemeClr val="tx2"/>
              </a:solidFill>
              <a:round/>
              <a:headEnd/>
              <a:tailEnd/>
            </a:ln>
            <a:effectLst/>
          </p:spPr>
          <p:txBody>
            <a:bodyPr/>
            <a:lstStyle/>
            <a:p>
              <a:endParaRPr lang="en-US"/>
            </a:p>
          </p:txBody>
        </p:sp>
        <p:sp>
          <p:nvSpPr>
            <p:cNvPr id="68253" name="Line 3741"/>
            <p:cNvSpPr>
              <a:spLocks noChangeShapeType="1"/>
            </p:cNvSpPr>
            <p:nvPr/>
          </p:nvSpPr>
          <p:spPr bwMode="auto">
            <a:xfrm>
              <a:off x="3778" y="1974"/>
              <a:ext cx="1" cy="16"/>
            </a:xfrm>
            <a:prstGeom prst="line">
              <a:avLst/>
            </a:prstGeom>
            <a:noFill/>
            <a:ln w="12700">
              <a:solidFill>
                <a:schemeClr val="tx2"/>
              </a:solidFill>
              <a:round/>
              <a:headEnd/>
              <a:tailEnd/>
            </a:ln>
            <a:effectLst/>
          </p:spPr>
          <p:txBody>
            <a:bodyPr/>
            <a:lstStyle/>
            <a:p>
              <a:endParaRPr lang="en-US"/>
            </a:p>
          </p:txBody>
        </p:sp>
        <p:sp>
          <p:nvSpPr>
            <p:cNvPr id="68254" name="Line 3742"/>
            <p:cNvSpPr>
              <a:spLocks noChangeShapeType="1"/>
            </p:cNvSpPr>
            <p:nvPr/>
          </p:nvSpPr>
          <p:spPr bwMode="auto">
            <a:xfrm>
              <a:off x="3778" y="2022"/>
              <a:ext cx="1" cy="16"/>
            </a:xfrm>
            <a:prstGeom prst="line">
              <a:avLst/>
            </a:prstGeom>
            <a:noFill/>
            <a:ln w="12700">
              <a:solidFill>
                <a:schemeClr val="tx2"/>
              </a:solidFill>
              <a:round/>
              <a:headEnd/>
              <a:tailEnd/>
            </a:ln>
            <a:effectLst/>
          </p:spPr>
          <p:txBody>
            <a:bodyPr/>
            <a:lstStyle/>
            <a:p>
              <a:endParaRPr lang="en-US"/>
            </a:p>
          </p:txBody>
        </p:sp>
        <p:sp>
          <p:nvSpPr>
            <p:cNvPr id="68255" name="Line 3743"/>
            <p:cNvSpPr>
              <a:spLocks noChangeShapeType="1"/>
            </p:cNvSpPr>
            <p:nvPr/>
          </p:nvSpPr>
          <p:spPr bwMode="auto">
            <a:xfrm>
              <a:off x="3778" y="2070"/>
              <a:ext cx="1" cy="15"/>
            </a:xfrm>
            <a:prstGeom prst="line">
              <a:avLst/>
            </a:prstGeom>
            <a:noFill/>
            <a:ln w="12700">
              <a:solidFill>
                <a:schemeClr val="tx2"/>
              </a:solidFill>
              <a:round/>
              <a:headEnd/>
              <a:tailEnd/>
            </a:ln>
            <a:effectLst/>
          </p:spPr>
          <p:txBody>
            <a:bodyPr/>
            <a:lstStyle/>
            <a:p>
              <a:endParaRPr lang="en-US"/>
            </a:p>
          </p:txBody>
        </p:sp>
        <p:sp>
          <p:nvSpPr>
            <p:cNvPr id="68256" name="Line 3744"/>
            <p:cNvSpPr>
              <a:spLocks noChangeShapeType="1"/>
            </p:cNvSpPr>
            <p:nvPr/>
          </p:nvSpPr>
          <p:spPr bwMode="auto">
            <a:xfrm>
              <a:off x="3778" y="2117"/>
              <a:ext cx="1" cy="16"/>
            </a:xfrm>
            <a:prstGeom prst="line">
              <a:avLst/>
            </a:prstGeom>
            <a:noFill/>
            <a:ln w="12700">
              <a:solidFill>
                <a:schemeClr val="tx2"/>
              </a:solidFill>
              <a:round/>
              <a:headEnd/>
              <a:tailEnd/>
            </a:ln>
            <a:effectLst/>
          </p:spPr>
          <p:txBody>
            <a:bodyPr/>
            <a:lstStyle/>
            <a:p>
              <a:endParaRPr lang="en-US"/>
            </a:p>
          </p:txBody>
        </p:sp>
        <p:sp>
          <p:nvSpPr>
            <p:cNvPr id="68257" name="Line 3745"/>
            <p:cNvSpPr>
              <a:spLocks noChangeShapeType="1"/>
            </p:cNvSpPr>
            <p:nvPr/>
          </p:nvSpPr>
          <p:spPr bwMode="auto">
            <a:xfrm>
              <a:off x="3778" y="2165"/>
              <a:ext cx="1" cy="16"/>
            </a:xfrm>
            <a:prstGeom prst="line">
              <a:avLst/>
            </a:prstGeom>
            <a:noFill/>
            <a:ln w="12700">
              <a:solidFill>
                <a:schemeClr val="tx2"/>
              </a:solidFill>
              <a:round/>
              <a:headEnd/>
              <a:tailEnd/>
            </a:ln>
            <a:effectLst/>
          </p:spPr>
          <p:txBody>
            <a:bodyPr/>
            <a:lstStyle/>
            <a:p>
              <a:endParaRPr lang="en-US"/>
            </a:p>
          </p:txBody>
        </p:sp>
        <p:sp>
          <p:nvSpPr>
            <p:cNvPr id="68258" name="Line 3746"/>
            <p:cNvSpPr>
              <a:spLocks noChangeShapeType="1"/>
            </p:cNvSpPr>
            <p:nvPr/>
          </p:nvSpPr>
          <p:spPr bwMode="auto">
            <a:xfrm>
              <a:off x="3778" y="2213"/>
              <a:ext cx="1" cy="16"/>
            </a:xfrm>
            <a:prstGeom prst="line">
              <a:avLst/>
            </a:prstGeom>
            <a:noFill/>
            <a:ln w="12700">
              <a:solidFill>
                <a:schemeClr val="tx2"/>
              </a:solidFill>
              <a:round/>
              <a:headEnd/>
              <a:tailEnd/>
            </a:ln>
            <a:effectLst/>
          </p:spPr>
          <p:txBody>
            <a:bodyPr/>
            <a:lstStyle/>
            <a:p>
              <a:endParaRPr lang="en-US"/>
            </a:p>
          </p:txBody>
        </p:sp>
        <p:sp>
          <p:nvSpPr>
            <p:cNvPr id="68259" name="Line 3747"/>
            <p:cNvSpPr>
              <a:spLocks noChangeShapeType="1"/>
            </p:cNvSpPr>
            <p:nvPr/>
          </p:nvSpPr>
          <p:spPr bwMode="auto">
            <a:xfrm>
              <a:off x="3778" y="2261"/>
              <a:ext cx="1" cy="16"/>
            </a:xfrm>
            <a:prstGeom prst="line">
              <a:avLst/>
            </a:prstGeom>
            <a:noFill/>
            <a:ln w="12700">
              <a:solidFill>
                <a:schemeClr val="tx2"/>
              </a:solidFill>
              <a:round/>
              <a:headEnd/>
              <a:tailEnd/>
            </a:ln>
            <a:effectLst/>
          </p:spPr>
          <p:txBody>
            <a:bodyPr/>
            <a:lstStyle/>
            <a:p>
              <a:endParaRPr lang="en-US"/>
            </a:p>
          </p:txBody>
        </p:sp>
        <p:sp>
          <p:nvSpPr>
            <p:cNvPr id="68260" name="Line 3748"/>
            <p:cNvSpPr>
              <a:spLocks noChangeShapeType="1"/>
            </p:cNvSpPr>
            <p:nvPr/>
          </p:nvSpPr>
          <p:spPr bwMode="auto">
            <a:xfrm>
              <a:off x="3778" y="2309"/>
              <a:ext cx="1" cy="16"/>
            </a:xfrm>
            <a:prstGeom prst="line">
              <a:avLst/>
            </a:prstGeom>
            <a:noFill/>
            <a:ln w="12700">
              <a:solidFill>
                <a:schemeClr val="tx2"/>
              </a:solidFill>
              <a:round/>
              <a:headEnd/>
              <a:tailEnd/>
            </a:ln>
            <a:effectLst/>
          </p:spPr>
          <p:txBody>
            <a:bodyPr/>
            <a:lstStyle/>
            <a:p>
              <a:endParaRPr lang="en-US"/>
            </a:p>
          </p:txBody>
        </p:sp>
        <p:sp>
          <p:nvSpPr>
            <p:cNvPr id="68261" name="Line 3749"/>
            <p:cNvSpPr>
              <a:spLocks noChangeShapeType="1"/>
            </p:cNvSpPr>
            <p:nvPr/>
          </p:nvSpPr>
          <p:spPr bwMode="auto">
            <a:xfrm>
              <a:off x="3778" y="2357"/>
              <a:ext cx="1" cy="16"/>
            </a:xfrm>
            <a:prstGeom prst="line">
              <a:avLst/>
            </a:prstGeom>
            <a:noFill/>
            <a:ln w="12700">
              <a:solidFill>
                <a:schemeClr val="tx2"/>
              </a:solidFill>
              <a:round/>
              <a:headEnd/>
              <a:tailEnd/>
            </a:ln>
            <a:effectLst/>
          </p:spPr>
          <p:txBody>
            <a:bodyPr/>
            <a:lstStyle/>
            <a:p>
              <a:endParaRPr lang="en-US"/>
            </a:p>
          </p:txBody>
        </p:sp>
        <p:sp>
          <p:nvSpPr>
            <p:cNvPr id="68262" name="Line 3750"/>
            <p:cNvSpPr>
              <a:spLocks noChangeShapeType="1"/>
            </p:cNvSpPr>
            <p:nvPr/>
          </p:nvSpPr>
          <p:spPr bwMode="auto">
            <a:xfrm>
              <a:off x="3778" y="2405"/>
              <a:ext cx="1" cy="16"/>
            </a:xfrm>
            <a:prstGeom prst="line">
              <a:avLst/>
            </a:prstGeom>
            <a:noFill/>
            <a:ln w="12700">
              <a:solidFill>
                <a:schemeClr val="tx2"/>
              </a:solidFill>
              <a:round/>
              <a:headEnd/>
              <a:tailEnd/>
            </a:ln>
            <a:effectLst/>
          </p:spPr>
          <p:txBody>
            <a:bodyPr/>
            <a:lstStyle/>
            <a:p>
              <a:endParaRPr lang="en-US"/>
            </a:p>
          </p:txBody>
        </p:sp>
        <p:sp>
          <p:nvSpPr>
            <p:cNvPr id="68263" name="Line 3751"/>
            <p:cNvSpPr>
              <a:spLocks noChangeShapeType="1"/>
            </p:cNvSpPr>
            <p:nvPr/>
          </p:nvSpPr>
          <p:spPr bwMode="auto">
            <a:xfrm>
              <a:off x="3778" y="2452"/>
              <a:ext cx="1" cy="16"/>
            </a:xfrm>
            <a:prstGeom prst="line">
              <a:avLst/>
            </a:prstGeom>
            <a:noFill/>
            <a:ln w="12700">
              <a:solidFill>
                <a:schemeClr val="tx2"/>
              </a:solidFill>
              <a:round/>
              <a:headEnd/>
              <a:tailEnd/>
            </a:ln>
            <a:effectLst/>
          </p:spPr>
          <p:txBody>
            <a:bodyPr/>
            <a:lstStyle/>
            <a:p>
              <a:endParaRPr lang="en-US"/>
            </a:p>
          </p:txBody>
        </p:sp>
        <p:sp>
          <p:nvSpPr>
            <p:cNvPr id="68264" name="Line 3752"/>
            <p:cNvSpPr>
              <a:spLocks noChangeShapeType="1"/>
            </p:cNvSpPr>
            <p:nvPr/>
          </p:nvSpPr>
          <p:spPr bwMode="auto">
            <a:xfrm>
              <a:off x="3778" y="2500"/>
              <a:ext cx="1" cy="16"/>
            </a:xfrm>
            <a:prstGeom prst="line">
              <a:avLst/>
            </a:prstGeom>
            <a:noFill/>
            <a:ln w="12700">
              <a:solidFill>
                <a:schemeClr val="tx2"/>
              </a:solidFill>
              <a:round/>
              <a:headEnd/>
              <a:tailEnd/>
            </a:ln>
            <a:effectLst/>
          </p:spPr>
          <p:txBody>
            <a:bodyPr/>
            <a:lstStyle/>
            <a:p>
              <a:endParaRPr lang="en-US"/>
            </a:p>
          </p:txBody>
        </p:sp>
        <p:sp>
          <p:nvSpPr>
            <p:cNvPr id="68265" name="Line 3753"/>
            <p:cNvSpPr>
              <a:spLocks noChangeShapeType="1"/>
            </p:cNvSpPr>
            <p:nvPr/>
          </p:nvSpPr>
          <p:spPr bwMode="auto">
            <a:xfrm>
              <a:off x="3778" y="2548"/>
              <a:ext cx="1" cy="16"/>
            </a:xfrm>
            <a:prstGeom prst="line">
              <a:avLst/>
            </a:prstGeom>
            <a:noFill/>
            <a:ln w="12700">
              <a:solidFill>
                <a:schemeClr val="tx2"/>
              </a:solidFill>
              <a:round/>
              <a:headEnd/>
              <a:tailEnd/>
            </a:ln>
            <a:effectLst/>
          </p:spPr>
          <p:txBody>
            <a:bodyPr/>
            <a:lstStyle/>
            <a:p>
              <a:endParaRPr lang="en-US"/>
            </a:p>
          </p:txBody>
        </p:sp>
        <p:sp>
          <p:nvSpPr>
            <p:cNvPr id="68266" name="Line 3754"/>
            <p:cNvSpPr>
              <a:spLocks noChangeShapeType="1"/>
            </p:cNvSpPr>
            <p:nvPr/>
          </p:nvSpPr>
          <p:spPr bwMode="auto">
            <a:xfrm>
              <a:off x="3778" y="2596"/>
              <a:ext cx="1" cy="16"/>
            </a:xfrm>
            <a:prstGeom prst="line">
              <a:avLst/>
            </a:prstGeom>
            <a:noFill/>
            <a:ln w="12700">
              <a:solidFill>
                <a:schemeClr val="tx2"/>
              </a:solidFill>
              <a:round/>
              <a:headEnd/>
              <a:tailEnd/>
            </a:ln>
            <a:effectLst/>
          </p:spPr>
          <p:txBody>
            <a:bodyPr/>
            <a:lstStyle/>
            <a:p>
              <a:endParaRPr lang="en-US"/>
            </a:p>
          </p:txBody>
        </p:sp>
        <p:sp>
          <p:nvSpPr>
            <p:cNvPr id="68267" name="Line 3755"/>
            <p:cNvSpPr>
              <a:spLocks noChangeShapeType="1"/>
            </p:cNvSpPr>
            <p:nvPr/>
          </p:nvSpPr>
          <p:spPr bwMode="auto">
            <a:xfrm>
              <a:off x="3778" y="2644"/>
              <a:ext cx="1" cy="16"/>
            </a:xfrm>
            <a:prstGeom prst="line">
              <a:avLst/>
            </a:prstGeom>
            <a:noFill/>
            <a:ln w="12700">
              <a:solidFill>
                <a:schemeClr val="tx2"/>
              </a:solidFill>
              <a:round/>
              <a:headEnd/>
              <a:tailEnd/>
            </a:ln>
            <a:effectLst/>
          </p:spPr>
          <p:txBody>
            <a:bodyPr/>
            <a:lstStyle/>
            <a:p>
              <a:endParaRPr lang="en-US"/>
            </a:p>
          </p:txBody>
        </p:sp>
        <p:sp>
          <p:nvSpPr>
            <p:cNvPr id="68268" name="Line 3756"/>
            <p:cNvSpPr>
              <a:spLocks noChangeShapeType="1"/>
            </p:cNvSpPr>
            <p:nvPr/>
          </p:nvSpPr>
          <p:spPr bwMode="auto">
            <a:xfrm>
              <a:off x="3778" y="2692"/>
              <a:ext cx="1" cy="16"/>
            </a:xfrm>
            <a:prstGeom prst="line">
              <a:avLst/>
            </a:prstGeom>
            <a:noFill/>
            <a:ln w="12700">
              <a:solidFill>
                <a:schemeClr val="tx2"/>
              </a:solidFill>
              <a:round/>
              <a:headEnd/>
              <a:tailEnd/>
            </a:ln>
            <a:effectLst/>
          </p:spPr>
          <p:txBody>
            <a:bodyPr/>
            <a:lstStyle/>
            <a:p>
              <a:endParaRPr lang="en-US"/>
            </a:p>
          </p:txBody>
        </p:sp>
        <p:sp>
          <p:nvSpPr>
            <p:cNvPr id="68269" name="Line 3757"/>
            <p:cNvSpPr>
              <a:spLocks noChangeShapeType="1"/>
            </p:cNvSpPr>
            <p:nvPr/>
          </p:nvSpPr>
          <p:spPr bwMode="auto">
            <a:xfrm>
              <a:off x="3778" y="2740"/>
              <a:ext cx="1" cy="16"/>
            </a:xfrm>
            <a:prstGeom prst="line">
              <a:avLst/>
            </a:prstGeom>
            <a:noFill/>
            <a:ln w="12700">
              <a:solidFill>
                <a:schemeClr val="tx2"/>
              </a:solidFill>
              <a:round/>
              <a:headEnd/>
              <a:tailEnd/>
            </a:ln>
            <a:effectLst/>
          </p:spPr>
          <p:txBody>
            <a:bodyPr/>
            <a:lstStyle/>
            <a:p>
              <a:endParaRPr lang="en-US"/>
            </a:p>
          </p:txBody>
        </p:sp>
        <p:sp>
          <p:nvSpPr>
            <p:cNvPr id="68270" name="Line 3758"/>
            <p:cNvSpPr>
              <a:spLocks noChangeShapeType="1"/>
            </p:cNvSpPr>
            <p:nvPr/>
          </p:nvSpPr>
          <p:spPr bwMode="auto">
            <a:xfrm>
              <a:off x="3778" y="2788"/>
              <a:ext cx="1" cy="16"/>
            </a:xfrm>
            <a:prstGeom prst="line">
              <a:avLst/>
            </a:prstGeom>
            <a:noFill/>
            <a:ln w="12700">
              <a:solidFill>
                <a:schemeClr val="tx2"/>
              </a:solidFill>
              <a:round/>
              <a:headEnd/>
              <a:tailEnd/>
            </a:ln>
            <a:effectLst/>
          </p:spPr>
          <p:txBody>
            <a:bodyPr/>
            <a:lstStyle/>
            <a:p>
              <a:endParaRPr lang="en-US"/>
            </a:p>
          </p:txBody>
        </p:sp>
        <p:sp>
          <p:nvSpPr>
            <p:cNvPr id="68271" name="Line 3759"/>
            <p:cNvSpPr>
              <a:spLocks noChangeShapeType="1"/>
            </p:cNvSpPr>
            <p:nvPr/>
          </p:nvSpPr>
          <p:spPr bwMode="auto">
            <a:xfrm>
              <a:off x="3778" y="2835"/>
              <a:ext cx="1" cy="16"/>
            </a:xfrm>
            <a:prstGeom prst="line">
              <a:avLst/>
            </a:prstGeom>
            <a:noFill/>
            <a:ln w="12700">
              <a:solidFill>
                <a:schemeClr val="tx2"/>
              </a:solidFill>
              <a:round/>
              <a:headEnd/>
              <a:tailEnd/>
            </a:ln>
            <a:effectLst/>
          </p:spPr>
          <p:txBody>
            <a:bodyPr/>
            <a:lstStyle/>
            <a:p>
              <a:endParaRPr lang="en-US"/>
            </a:p>
          </p:txBody>
        </p:sp>
        <p:sp>
          <p:nvSpPr>
            <p:cNvPr id="68272" name="Line 3760"/>
            <p:cNvSpPr>
              <a:spLocks noChangeShapeType="1"/>
            </p:cNvSpPr>
            <p:nvPr/>
          </p:nvSpPr>
          <p:spPr bwMode="auto">
            <a:xfrm>
              <a:off x="3778" y="2883"/>
              <a:ext cx="1" cy="16"/>
            </a:xfrm>
            <a:prstGeom prst="line">
              <a:avLst/>
            </a:prstGeom>
            <a:noFill/>
            <a:ln w="12700">
              <a:solidFill>
                <a:schemeClr val="tx2"/>
              </a:solidFill>
              <a:round/>
              <a:headEnd/>
              <a:tailEnd/>
            </a:ln>
            <a:effectLst/>
          </p:spPr>
          <p:txBody>
            <a:bodyPr/>
            <a:lstStyle/>
            <a:p>
              <a:endParaRPr lang="en-US"/>
            </a:p>
          </p:txBody>
        </p:sp>
        <p:sp>
          <p:nvSpPr>
            <p:cNvPr id="68273" name="Line 3761"/>
            <p:cNvSpPr>
              <a:spLocks noChangeShapeType="1"/>
            </p:cNvSpPr>
            <p:nvPr/>
          </p:nvSpPr>
          <p:spPr bwMode="auto">
            <a:xfrm>
              <a:off x="3778" y="2931"/>
              <a:ext cx="1" cy="16"/>
            </a:xfrm>
            <a:prstGeom prst="line">
              <a:avLst/>
            </a:prstGeom>
            <a:noFill/>
            <a:ln w="12700">
              <a:solidFill>
                <a:schemeClr val="tx2"/>
              </a:solidFill>
              <a:round/>
              <a:headEnd/>
              <a:tailEnd/>
            </a:ln>
            <a:effectLst/>
          </p:spPr>
          <p:txBody>
            <a:bodyPr/>
            <a:lstStyle/>
            <a:p>
              <a:endParaRPr lang="en-US"/>
            </a:p>
          </p:txBody>
        </p:sp>
        <p:sp>
          <p:nvSpPr>
            <p:cNvPr id="68274" name="Line 3762"/>
            <p:cNvSpPr>
              <a:spLocks noChangeShapeType="1"/>
            </p:cNvSpPr>
            <p:nvPr/>
          </p:nvSpPr>
          <p:spPr bwMode="auto">
            <a:xfrm>
              <a:off x="3778" y="2979"/>
              <a:ext cx="1" cy="16"/>
            </a:xfrm>
            <a:prstGeom prst="line">
              <a:avLst/>
            </a:prstGeom>
            <a:noFill/>
            <a:ln w="12700">
              <a:solidFill>
                <a:schemeClr val="tx2"/>
              </a:solidFill>
              <a:round/>
              <a:headEnd/>
              <a:tailEnd/>
            </a:ln>
            <a:effectLst/>
          </p:spPr>
          <p:txBody>
            <a:bodyPr/>
            <a:lstStyle/>
            <a:p>
              <a:endParaRPr lang="en-US"/>
            </a:p>
          </p:txBody>
        </p:sp>
        <p:sp>
          <p:nvSpPr>
            <p:cNvPr id="68275" name="Line 3763"/>
            <p:cNvSpPr>
              <a:spLocks noChangeShapeType="1"/>
            </p:cNvSpPr>
            <p:nvPr/>
          </p:nvSpPr>
          <p:spPr bwMode="auto">
            <a:xfrm>
              <a:off x="3778" y="3027"/>
              <a:ext cx="1" cy="16"/>
            </a:xfrm>
            <a:prstGeom prst="line">
              <a:avLst/>
            </a:prstGeom>
            <a:noFill/>
            <a:ln w="12700">
              <a:solidFill>
                <a:schemeClr val="tx2"/>
              </a:solidFill>
              <a:round/>
              <a:headEnd/>
              <a:tailEnd/>
            </a:ln>
            <a:effectLst/>
          </p:spPr>
          <p:txBody>
            <a:bodyPr/>
            <a:lstStyle/>
            <a:p>
              <a:endParaRPr lang="en-US"/>
            </a:p>
          </p:txBody>
        </p:sp>
        <p:sp>
          <p:nvSpPr>
            <p:cNvPr id="68276" name="Line 3764"/>
            <p:cNvSpPr>
              <a:spLocks noChangeShapeType="1"/>
            </p:cNvSpPr>
            <p:nvPr/>
          </p:nvSpPr>
          <p:spPr bwMode="auto">
            <a:xfrm>
              <a:off x="3778" y="3075"/>
              <a:ext cx="1" cy="16"/>
            </a:xfrm>
            <a:prstGeom prst="line">
              <a:avLst/>
            </a:prstGeom>
            <a:noFill/>
            <a:ln w="12700">
              <a:solidFill>
                <a:schemeClr val="tx2"/>
              </a:solidFill>
              <a:round/>
              <a:headEnd/>
              <a:tailEnd/>
            </a:ln>
            <a:effectLst/>
          </p:spPr>
          <p:txBody>
            <a:bodyPr/>
            <a:lstStyle/>
            <a:p>
              <a:endParaRPr lang="en-US"/>
            </a:p>
          </p:txBody>
        </p:sp>
        <p:sp>
          <p:nvSpPr>
            <p:cNvPr id="68277" name="Line 3765"/>
            <p:cNvSpPr>
              <a:spLocks noChangeShapeType="1"/>
            </p:cNvSpPr>
            <p:nvPr/>
          </p:nvSpPr>
          <p:spPr bwMode="auto">
            <a:xfrm>
              <a:off x="3778" y="3123"/>
              <a:ext cx="1" cy="16"/>
            </a:xfrm>
            <a:prstGeom prst="line">
              <a:avLst/>
            </a:prstGeom>
            <a:noFill/>
            <a:ln w="12700">
              <a:solidFill>
                <a:schemeClr val="tx2"/>
              </a:solidFill>
              <a:round/>
              <a:headEnd/>
              <a:tailEnd/>
            </a:ln>
            <a:effectLst/>
          </p:spPr>
          <p:txBody>
            <a:bodyPr/>
            <a:lstStyle/>
            <a:p>
              <a:endParaRPr lang="en-US"/>
            </a:p>
          </p:txBody>
        </p:sp>
        <p:sp>
          <p:nvSpPr>
            <p:cNvPr id="68278" name="Line 3766"/>
            <p:cNvSpPr>
              <a:spLocks noChangeShapeType="1"/>
            </p:cNvSpPr>
            <p:nvPr/>
          </p:nvSpPr>
          <p:spPr bwMode="auto">
            <a:xfrm>
              <a:off x="3778" y="3171"/>
              <a:ext cx="1" cy="16"/>
            </a:xfrm>
            <a:prstGeom prst="line">
              <a:avLst/>
            </a:prstGeom>
            <a:noFill/>
            <a:ln w="12700">
              <a:solidFill>
                <a:schemeClr val="tx2"/>
              </a:solidFill>
              <a:round/>
              <a:headEnd/>
              <a:tailEnd/>
            </a:ln>
            <a:effectLst/>
          </p:spPr>
          <p:txBody>
            <a:bodyPr/>
            <a:lstStyle/>
            <a:p>
              <a:endParaRPr lang="en-US"/>
            </a:p>
          </p:txBody>
        </p:sp>
        <p:sp>
          <p:nvSpPr>
            <p:cNvPr id="68279" name="Line 3767"/>
            <p:cNvSpPr>
              <a:spLocks noChangeShapeType="1"/>
            </p:cNvSpPr>
            <p:nvPr/>
          </p:nvSpPr>
          <p:spPr bwMode="auto">
            <a:xfrm>
              <a:off x="3778" y="3218"/>
              <a:ext cx="1" cy="16"/>
            </a:xfrm>
            <a:prstGeom prst="line">
              <a:avLst/>
            </a:prstGeom>
            <a:noFill/>
            <a:ln w="12700">
              <a:solidFill>
                <a:schemeClr val="tx2"/>
              </a:solidFill>
              <a:round/>
              <a:headEnd/>
              <a:tailEnd/>
            </a:ln>
            <a:effectLst/>
          </p:spPr>
          <p:txBody>
            <a:bodyPr/>
            <a:lstStyle/>
            <a:p>
              <a:endParaRPr lang="en-US"/>
            </a:p>
          </p:txBody>
        </p:sp>
        <p:sp>
          <p:nvSpPr>
            <p:cNvPr id="68280" name="Line 3768"/>
            <p:cNvSpPr>
              <a:spLocks noChangeShapeType="1"/>
            </p:cNvSpPr>
            <p:nvPr/>
          </p:nvSpPr>
          <p:spPr bwMode="auto">
            <a:xfrm>
              <a:off x="3778" y="3266"/>
              <a:ext cx="1" cy="16"/>
            </a:xfrm>
            <a:prstGeom prst="line">
              <a:avLst/>
            </a:prstGeom>
            <a:noFill/>
            <a:ln w="12700">
              <a:solidFill>
                <a:schemeClr val="tx2"/>
              </a:solidFill>
              <a:round/>
              <a:headEnd/>
              <a:tailEnd/>
            </a:ln>
            <a:effectLst/>
          </p:spPr>
          <p:txBody>
            <a:bodyPr/>
            <a:lstStyle/>
            <a:p>
              <a:endParaRPr lang="en-US"/>
            </a:p>
          </p:txBody>
        </p:sp>
        <p:sp>
          <p:nvSpPr>
            <p:cNvPr id="68281" name="Line 3769"/>
            <p:cNvSpPr>
              <a:spLocks noChangeShapeType="1"/>
            </p:cNvSpPr>
            <p:nvPr/>
          </p:nvSpPr>
          <p:spPr bwMode="auto">
            <a:xfrm>
              <a:off x="3778" y="3314"/>
              <a:ext cx="1" cy="16"/>
            </a:xfrm>
            <a:prstGeom prst="line">
              <a:avLst/>
            </a:prstGeom>
            <a:noFill/>
            <a:ln w="12700">
              <a:solidFill>
                <a:schemeClr val="tx2"/>
              </a:solidFill>
              <a:round/>
              <a:headEnd/>
              <a:tailEnd/>
            </a:ln>
            <a:effectLst/>
          </p:spPr>
          <p:txBody>
            <a:bodyPr/>
            <a:lstStyle/>
            <a:p>
              <a:endParaRPr lang="en-US"/>
            </a:p>
          </p:txBody>
        </p:sp>
        <p:sp>
          <p:nvSpPr>
            <p:cNvPr id="68282" name="Line 3770"/>
            <p:cNvSpPr>
              <a:spLocks noChangeShapeType="1"/>
            </p:cNvSpPr>
            <p:nvPr/>
          </p:nvSpPr>
          <p:spPr bwMode="auto">
            <a:xfrm>
              <a:off x="3778" y="3362"/>
              <a:ext cx="1" cy="16"/>
            </a:xfrm>
            <a:prstGeom prst="line">
              <a:avLst/>
            </a:prstGeom>
            <a:noFill/>
            <a:ln w="12700">
              <a:solidFill>
                <a:schemeClr val="tx2"/>
              </a:solidFill>
              <a:round/>
              <a:headEnd/>
              <a:tailEnd/>
            </a:ln>
            <a:effectLst/>
          </p:spPr>
          <p:txBody>
            <a:bodyPr/>
            <a:lstStyle/>
            <a:p>
              <a:endParaRPr lang="en-US"/>
            </a:p>
          </p:txBody>
        </p:sp>
        <p:sp>
          <p:nvSpPr>
            <p:cNvPr id="68283" name="Line 3771"/>
            <p:cNvSpPr>
              <a:spLocks noChangeShapeType="1"/>
            </p:cNvSpPr>
            <p:nvPr/>
          </p:nvSpPr>
          <p:spPr bwMode="auto">
            <a:xfrm>
              <a:off x="3778" y="3410"/>
              <a:ext cx="1" cy="16"/>
            </a:xfrm>
            <a:prstGeom prst="line">
              <a:avLst/>
            </a:prstGeom>
            <a:noFill/>
            <a:ln w="12700">
              <a:solidFill>
                <a:schemeClr val="tx2"/>
              </a:solidFill>
              <a:round/>
              <a:headEnd/>
              <a:tailEnd/>
            </a:ln>
            <a:effectLst/>
          </p:spPr>
          <p:txBody>
            <a:bodyPr/>
            <a:lstStyle/>
            <a:p>
              <a:endParaRPr lang="en-US"/>
            </a:p>
          </p:txBody>
        </p:sp>
        <p:sp>
          <p:nvSpPr>
            <p:cNvPr id="68284" name="Line 3772"/>
            <p:cNvSpPr>
              <a:spLocks noChangeShapeType="1"/>
            </p:cNvSpPr>
            <p:nvPr/>
          </p:nvSpPr>
          <p:spPr bwMode="auto">
            <a:xfrm>
              <a:off x="3778" y="3458"/>
              <a:ext cx="1" cy="16"/>
            </a:xfrm>
            <a:prstGeom prst="line">
              <a:avLst/>
            </a:prstGeom>
            <a:noFill/>
            <a:ln w="12700">
              <a:solidFill>
                <a:schemeClr val="tx2"/>
              </a:solidFill>
              <a:round/>
              <a:headEnd/>
              <a:tailEnd/>
            </a:ln>
            <a:effectLst/>
          </p:spPr>
          <p:txBody>
            <a:bodyPr/>
            <a:lstStyle/>
            <a:p>
              <a:endParaRPr lang="en-US"/>
            </a:p>
          </p:txBody>
        </p:sp>
        <p:sp>
          <p:nvSpPr>
            <p:cNvPr id="68285" name="Line 3773"/>
            <p:cNvSpPr>
              <a:spLocks noChangeShapeType="1"/>
            </p:cNvSpPr>
            <p:nvPr/>
          </p:nvSpPr>
          <p:spPr bwMode="auto">
            <a:xfrm>
              <a:off x="3778" y="3506"/>
              <a:ext cx="1" cy="16"/>
            </a:xfrm>
            <a:prstGeom prst="line">
              <a:avLst/>
            </a:prstGeom>
            <a:noFill/>
            <a:ln w="12700">
              <a:solidFill>
                <a:schemeClr val="tx2"/>
              </a:solidFill>
              <a:round/>
              <a:headEnd/>
              <a:tailEnd/>
            </a:ln>
            <a:effectLst/>
          </p:spPr>
          <p:txBody>
            <a:bodyPr/>
            <a:lstStyle/>
            <a:p>
              <a:endParaRPr lang="en-US"/>
            </a:p>
          </p:txBody>
        </p:sp>
        <p:sp>
          <p:nvSpPr>
            <p:cNvPr id="68286" name="Line 3774"/>
            <p:cNvSpPr>
              <a:spLocks noChangeShapeType="1"/>
            </p:cNvSpPr>
            <p:nvPr/>
          </p:nvSpPr>
          <p:spPr bwMode="auto">
            <a:xfrm>
              <a:off x="3778" y="3554"/>
              <a:ext cx="1" cy="16"/>
            </a:xfrm>
            <a:prstGeom prst="line">
              <a:avLst/>
            </a:prstGeom>
            <a:noFill/>
            <a:ln w="12700">
              <a:solidFill>
                <a:schemeClr val="tx2"/>
              </a:solidFill>
              <a:round/>
              <a:headEnd/>
              <a:tailEnd/>
            </a:ln>
            <a:effectLst/>
          </p:spPr>
          <p:txBody>
            <a:bodyPr/>
            <a:lstStyle/>
            <a:p>
              <a:endParaRPr lang="en-US"/>
            </a:p>
          </p:txBody>
        </p:sp>
        <p:sp>
          <p:nvSpPr>
            <p:cNvPr id="68287" name="Line 3775"/>
            <p:cNvSpPr>
              <a:spLocks noChangeShapeType="1"/>
            </p:cNvSpPr>
            <p:nvPr/>
          </p:nvSpPr>
          <p:spPr bwMode="auto">
            <a:xfrm>
              <a:off x="3866" y="1351"/>
              <a:ext cx="1" cy="16"/>
            </a:xfrm>
            <a:prstGeom prst="line">
              <a:avLst/>
            </a:prstGeom>
            <a:noFill/>
            <a:ln w="12700">
              <a:solidFill>
                <a:schemeClr val="tx2"/>
              </a:solidFill>
              <a:round/>
              <a:headEnd/>
              <a:tailEnd/>
            </a:ln>
            <a:effectLst/>
          </p:spPr>
          <p:txBody>
            <a:bodyPr/>
            <a:lstStyle/>
            <a:p>
              <a:endParaRPr lang="en-US"/>
            </a:p>
          </p:txBody>
        </p:sp>
        <p:sp>
          <p:nvSpPr>
            <p:cNvPr id="68288" name="Line 3776"/>
            <p:cNvSpPr>
              <a:spLocks noChangeShapeType="1"/>
            </p:cNvSpPr>
            <p:nvPr/>
          </p:nvSpPr>
          <p:spPr bwMode="auto">
            <a:xfrm>
              <a:off x="3866" y="1399"/>
              <a:ext cx="1" cy="16"/>
            </a:xfrm>
            <a:prstGeom prst="line">
              <a:avLst/>
            </a:prstGeom>
            <a:noFill/>
            <a:ln w="12700">
              <a:solidFill>
                <a:schemeClr val="tx2"/>
              </a:solidFill>
              <a:round/>
              <a:headEnd/>
              <a:tailEnd/>
            </a:ln>
            <a:effectLst/>
          </p:spPr>
          <p:txBody>
            <a:bodyPr/>
            <a:lstStyle/>
            <a:p>
              <a:endParaRPr lang="en-US"/>
            </a:p>
          </p:txBody>
        </p:sp>
        <p:sp>
          <p:nvSpPr>
            <p:cNvPr id="68289" name="Line 3777"/>
            <p:cNvSpPr>
              <a:spLocks noChangeShapeType="1"/>
            </p:cNvSpPr>
            <p:nvPr/>
          </p:nvSpPr>
          <p:spPr bwMode="auto">
            <a:xfrm>
              <a:off x="3866" y="1447"/>
              <a:ext cx="1" cy="16"/>
            </a:xfrm>
            <a:prstGeom prst="line">
              <a:avLst/>
            </a:prstGeom>
            <a:noFill/>
            <a:ln w="12700">
              <a:solidFill>
                <a:schemeClr val="tx2"/>
              </a:solidFill>
              <a:round/>
              <a:headEnd/>
              <a:tailEnd/>
            </a:ln>
            <a:effectLst/>
          </p:spPr>
          <p:txBody>
            <a:bodyPr/>
            <a:lstStyle/>
            <a:p>
              <a:endParaRPr lang="en-US"/>
            </a:p>
          </p:txBody>
        </p:sp>
        <p:sp>
          <p:nvSpPr>
            <p:cNvPr id="68290" name="Line 3778"/>
            <p:cNvSpPr>
              <a:spLocks noChangeShapeType="1"/>
            </p:cNvSpPr>
            <p:nvPr/>
          </p:nvSpPr>
          <p:spPr bwMode="auto">
            <a:xfrm>
              <a:off x="3866" y="1495"/>
              <a:ext cx="1" cy="16"/>
            </a:xfrm>
            <a:prstGeom prst="line">
              <a:avLst/>
            </a:prstGeom>
            <a:noFill/>
            <a:ln w="12700">
              <a:solidFill>
                <a:schemeClr val="tx2"/>
              </a:solidFill>
              <a:round/>
              <a:headEnd/>
              <a:tailEnd/>
            </a:ln>
            <a:effectLst/>
          </p:spPr>
          <p:txBody>
            <a:bodyPr/>
            <a:lstStyle/>
            <a:p>
              <a:endParaRPr lang="en-US"/>
            </a:p>
          </p:txBody>
        </p:sp>
        <p:sp>
          <p:nvSpPr>
            <p:cNvPr id="68291" name="Line 3779"/>
            <p:cNvSpPr>
              <a:spLocks noChangeShapeType="1"/>
            </p:cNvSpPr>
            <p:nvPr/>
          </p:nvSpPr>
          <p:spPr bwMode="auto">
            <a:xfrm>
              <a:off x="3866" y="1543"/>
              <a:ext cx="1" cy="16"/>
            </a:xfrm>
            <a:prstGeom prst="line">
              <a:avLst/>
            </a:prstGeom>
            <a:noFill/>
            <a:ln w="12700">
              <a:solidFill>
                <a:schemeClr val="tx2"/>
              </a:solidFill>
              <a:round/>
              <a:headEnd/>
              <a:tailEnd/>
            </a:ln>
            <a:effectLst/>
          </p:spPr>
          <p:txBody>
            <a:bodyPr/>
            <a:lstStyle/>
            <a:p>
              <a:endParaRPr lang="en-US"/>
            </a:p>
          </p:txBody>
        </p:sp>
        <p:sp>
          <p:nvSpPr>
            <p:cNvPr id="68292" name="Line 3780"/>
            <p:cNvSpPr>
              <a:spLocks noChangeShapeType="1"/>
            </p:cNvSpPr>
            <p:nvPr/>
          </p:nvSpPr>
          <p:spPr bwMode="auto">
            <a:xfrm>
              <a:off x="3866" y="1591"/>
              <a:ext cx="1" cy="16"/>
            </a:xfrm>
            <a:prstGeom prst="line">
              <a:avLst/>
            </a:prstGeom>
            <a:noFill/>
            <a:ln w="12700">
              <a:solidFill>
                <a:schemeClr val="tx2"/>
              </a:solidFill>
              <a:round/>
              <a:headEnd/>
              <a:tailEnd/>
            </a:ln>
            <a:effectLst/>
          </p:spPr>
          <p:txBody>
            <a:bodyPr/>
            <a:lstStyle/>
            <a:p>
              <a:endParaRPr lang="en-US"/>
            </a:p>
          </p:txBody>
        </p:sp>
        <p:sp>
          <p:nvSpPr>
            <p:cNvPr id="68293" name="Line 3781"/>
            <p:cNvSpPr>
              <a:spLocks noChangeShapeType="1"/>
            </p:cNvSpPr>
            <p:nvPr/>
          </p:nvSpPr>
          <p:spPr bwMode="auto">
            <a:xfrm>
              <a:off x="3866" y="1639"/>
              <a:ext cx="1" cy="16"/>
            </a:xfrm>
            <a:prstGeom prst="line">
              <a:avLst/>
            </a:prstGeom>
            <a:noFill/>
            <a:ln w="12700">
              <a:solidFill>
                <a:schemeClr val="tx2"/>
              </a:solidFill>
              <a:round/>
              <a:headEnd/>
              <a:tailEnd/>
            </a:ln>
            <a:effectLst/>
          </p:spPr>
          <p:txBody>
            <a:bodyPr/>
            <a:lstStyle/>
            <a:p>
              <a:endParaRPr lang="en-US"/>
            </a:p>
          </p:txBody>
        </p:sp>
        <p:sp>
          <p:nvSpPr>
            <p:cNvPr id="68294" name="Line 3782"/>
            <p:cNvSpPr>
              <a:spLocks noChangeShapeType="1"/>
            </p:cNvSpPr>
            <p:nvPr/>
          </p:nvSpPr>
          <p:spPr bwMode="auto">
            <a:xfrm>
              <a:off x="3866" y="1687"/>
              <a:ext cx="1" cy="15"/>
            </a:xfrm>
            <a:prstGeom prst="line">
              <a:avLst/>
            </a:prstGeom>
            <a:noFill/>
            <a:ln w="12700">
              <a:solidFill>
                <a:schemeClr val="tx2"/>
              </a:solidFill>
              <a:round/>
              <a:headEnd/>
              <a:tailEnd/>
            </a:ln>
            <a:effectLst/>
          </p:spPr>
          <p:txBody>
            <a:bodyPr/>
            <a:lstStyle/>
            <a:p>
              <a:endParaRPr lang="en-US"/>
            </a:p>
          </p:txBody>
        </p:sp>
        <p:sp>
          <p:nvSpPr>
            <p:cNvPr id="68295" name="Line 3783"/>
            <p:cNvSpPr>
              <a:spLocks noChangeShapeType="1"/>
            </p:cNvSpPr>
            <p:nvPr/>
          </p:nvSpPr>
          <p:spPr bwMode="auto">
            <a:xfrm>
              <a:off x="3866" y="1734"/>
              <a:ext cx="1" cy="16"/>
            </a:xfrm>
            <a:prstGeom prst="line">
              <a:avLst/>
            </a:prstGeom>
            <a:noFill/>
            <a:ln w="12700">
              <a:solidFill>
                <a:schemeClr val="tx2"/>
              </a:solidFill>
              <a:round/>
              <a:headEnd/>
              <a:tailEnd/>
            </a:ln>
            <a:effectLst/>
          </p:spPr>
          <p:txBody>
            <a:bodyPr/>
            <a:lstStyle/>
            <a:p>
              <a:endParaRPr lang="en-US"/>
            </a:p>
          </p:txBody>
        </p:sp>
        <p:sp>
          <p:nvSpPr>
            <p:cNvPr id="68296" name="Line 3784"/>
            <p:cNvSpPr>
              <a:spLocks noChangeShapeType="1"/>
            </p:cNvSpPr>
            <p:nvPr/>
          </p:nvSpPr>
          <p:spPr bwMode="auto">
            <a:xfrm>
              <a:off x="3866" y="1782"/>
              <a:ext cx="1" cy="16"/>
            </a:xfrm>
            <a:prstGeom prst="line">
              <a:avLst/>
            </a:prstGeom>
            <a:noFill/>
            <a:ln w="12700">
              <a:solidFill>
                <a:schemeClr val="tx2"/>
              </a:solidFill>
              <a:round/>
              <a:headEnd/>
              <a:tailEnd/>
            </a:ln>
            <a:effectLst/>
          </p:spPr>
          <p:txBody>
            <a:bodyPr/>
            <a:lstStyle/>
            <a:p>
              <a:endParaRPr lang="en-US"/>
            </a:p>
          </p:txBody>
        </p:sp>
        <p:sp>
          <p:nvSpPr>
            <p:cNvPr id="68297" name="Line 3785"/>
            <p:cNvSpPr>
              <a:spLocks noChangeShapeType="1"/>
            </p:cNvSpPr>
            <p:nvPr/>
          </p:nvSpPr>
          <p:spPr bwMode="auto">
            <a:xfrm>
              <a:off x="3866" y="1830"/>
              <a:ext cx="1" cy="16"/>
            </a:xfrm>
            <a:prstGeom prst="line">
              <a:avLst/>
            </a:prstGeom>
            <a:noFill/>
            <a:ln w="12700">
              <a:solidFill>
                <a:schemeClr val="tx2"/>
              </a:solidFill>
              <a:round/>
              <a:headEnd/>
              <a:tailEnd/>
            </a:ln>
            <a:effectLst/>
          </p:spPr>
          <p:txBody>
            <a:bodyPr/>
            <a:lstStyle/>
            <a:p>
              <a:endParaRPr lang="en-US"/>
            </a:p>
          </p:txBody>
        </p:sp>
        <p:sp>
          <p:nvSpPr>
            <p:cNvPr id="68298" name="Line 3786"/>
            <p:cNvSpPr>
              <a:spLocks noChangeShapeType="1"/>
            </p:cNvSpPr>
            <p:nvPr/>
          </p:nvSpPr>
          <p:spPr bwMode="auto">
            <a:xfrm>
              <a:off x="3866" y="1878"/>
              <a:ext cx="1" cy="16"/>
            </a:xfrm>
            <a:prstGeom prst="line">
              <a:avLst/>
            </a:prstGeom>
            <a:noFill/>
            <a:ln w="12700">
              <a:solidFill>
                <a:schemeClr val="tx2"/>
              </a:solidFill>
              <a:round/>
              <a:headEnd/>
              <a:tailEnd/>
            </a:ln>
            <a:effectLst/>
          </p:spPr>
          <p:txBody>
            <a:bodyPr/>
            <a:lstStyle/>
            <a:p>
              <a:endParaRPr lang="en-US"/>
            </a:p>
          </p:txBody>
        </p:sp>
        <p:sp>
          <p:nvSpPr>
            <p:cNvPr id="68299" name="Line 3787"/>
            <p:cNvSpPr>
              <a:spLocks noChangeShapeType="1"/>
            </p:cNvSpPr>
            <p:nvPr/>
          </p:nvSpPr>
          <p:spPr bwMode="auto">
            <a:xfrm>
              <a:off x="3866" y="1926"/>
              <a:ext cx="1" cy="16"/>
            </a:xfrm>
            <a:prstGeom prst="line">
              <a:avLst/>
            </a:prstGeom>
            <a:noFill/>
            <a:ln w="12700">
              <a:solidFill>
                <a:schemeClr val="tx2"/>
              </a:solidFill>
              <a:round/>
              <a:headEnd/>
              <a:tailEnd/>
            </a:ln>
            <a:effectLst/>
          </p:spPr>
          <p:txBody>
            <a:bodyPr/>
            <a:lstStyle/>
            <a:p>
              <a:endParaRPr lang="en-US"/>
            </a:p>
          </p:txBody>
        </p:sp>
        <p:sp>
          <p:nvSpPr>
            <p:cNvPr id="68300" name="Line 3788"/>
            <p:cNvSpPr>
              <a:spLocks noChangeShapeType="1"/>
            </p:cNvSpPr>
            <p:nvPr/>
          </p:nvSpPr>
          <p:spPr bwMode="auto">
            <a:xfrm>
              <a:off x="3866" y="1974"/>
              <a:ext cx="1" cy="16"/>
            </a:xfrm>
            <a:prstGeom prst="line">
              <a:avLst/>
            </a:prstGeom>
            <a:noFill/>
            <a:ln w="12700">
              <a:solidFill>
                <a:schemeClr val="tx2"/>
              </a:solidFill>
              <a:round/>
              <a:headEnd/>
              <a:tailEnd/>
            </a:ln>
            <a:effectLst/>
          </p:spPr>
          <p:txBody>
            <a:bodyPr/>
            <a:lstStyle/>
            <a:p>
              <a:endParaRPr lang="en-US"/>
            </a:p>
          </p:txBody>
        </p:sp>
        <p:sp>
          <p:nvSpPr>
            <p:cNvPr id="68301" name="Line 3789"/>
            <p:cNvSpPr>
              <a:spLocks noChangeShapeType="1"/>
            </p:cNvSpPr>
            <p:nvPr/>
          </p:nvSpPr>
          <p:spPr bwMode="auto">
            <a:xfrm>
              <a:off x="3866" y="2022"/>
              <a:ext cx="1" cy="16"/>
            </a:xfrm>
            <a:prstGeom prst="line">
              <a:avLst/>
            </a:prstGeom>
            <a:noFill/>
            <a:ln w="12700">
              <a:solidFill>
                <a:schemeClr val="tx2"/>
              </a:solidFill>
              <a:round/>
              <a:headEnd/>
              <a:tailEnd/>
            </a:ln>
            <a:effectLst/>
          </p:spPr>
          <p:txBody>
            <a:bodyPr/>
            <a:lstStyle/>
            <a:p>
              <a:endParaRPr lang="en-US"/>
            </a:p>
          </p:txBody>
        </p:sp>
        <p:sp>
          <p:nvSpPr>
            <p:cNvPr id="68302" name="Line 3790"/>
            <p:cNvSpPr>
              <a:spLocks noChangeShapeType="1"/>
            </p:cNvSpPr>
            <p:nvPr/>
          </p:nvSpPr>
          <p:spPr bwMode="auto">
            <a:xfrm>
              <a:off x="3866" y="2070"/>
              <a:ext cx="1" cy="15"/>
            </a:xfrm>
            <a:prstGeom prst="line">
              <a:avLst/>
            </a:prstGeom>
            <a:noFill/>
            <a:ln w="12700">
              <a:solidFill>
                <a:schemeClr val="tx2"/>
              </a:solidFill>
              <a:round/>
              <a:headEnd/>
              <a:tailEnd/>
            </a:ln>
            <a:effectLst/>
          </p:spPr>
          <p:txBody>
            <a:bodyPr/>
            <a:lstStyle/>
            <a:p>
              <a:endParaRPr lang="en-US"/>
            </a:p>
          </p:txBody>
        </p:sp>
        <p:sp>
          <p:nvSpPr>
            <p:cNvPr id="68303" name="Line 3791"/>
            <p:cNvSpPr>
              <a:spLocks noChangeShapeType="1"/>
            </p:cNvSpPr>
            <p:nvPr/>
          </p:nvSpPr>
          <p:spPr bwMode="auto">
            <a:xfrm>
              <a:off x="3866" y="2117"/>
              <a:ext cx="1" cy="16"/>
            </a:xfrm>
            <a:prstGeom prst="line">
              <a:avLst/>
            </a:prstGeom>
            <a:noFill/>
            <a:ln w="12700">
              <a:solidFill>
                <a:schemeClr val="tx2"/>
              </a:solidFill>
              <a:round/>
              <a:headEnd/>
              <a:tailEnd/>
            </a:ln>
            <a:effectLst/>
          </p:spPr>
          <p:txBody>
            <a:bodyPr/>
            <a:lstStyle/>
            <a:p>
              <a:endParaRPr lang="en-US"/>
            </a:p>
          </p:txBody>
        </p:sp>
        <p:sp>
          <p:nvSpPr>
            <p:cNvPr id="68304" name="Line 3792"/>
            <p:cNvSpPr>
              <a:spLocks noChangeShapeType="1"/>
            </p:cNvSpPr>
            <p:nvPr/>
          </p:nvSpPr>
          <p:spPr bwMode="auto">
            <a:xfrm>
              <a:off x="3866" y="2165"/>
              <a:ext cx="1" cy="16"/>
            </a:xfrm>
            <a:prstGeom prst="line">
              <a:avLst/>
            </a:prstGeom>
            <a:noFill/>
            <a:ln w="12700">
              <a:solidFill>
                <a:schemeClr val="tx2"/>
              </a:solidFill>
              <a:round/>
              <a:headEnd/>
              <a:tailEnd/>
            </a:ln>
            <a:effectLst/>
          </p:spPr>
          <p:txBody>
            <a:bodyPr/>
            <a:lstStyle/>
            <a:p>
              <a:endParaRPr lang="en-US"/>
            </a:p>
          </p:txBody>
        </p:sp>
        <p:sp>
          <p:nvSpPr>
            <p:cNvPr id="68305" name="Line 3793"/>
            <p:cNvSpPr>
              <a:spLocks noChangeShapeType="1"/>
            </p:cNvSpPr>
            <p:nvPr/>
          </p:nvSpPr>
          <p:spPr bwMode="auto">
            <a:xfrm>
              <a:off x="3866" y="2213"/>
              <a:ext cx="1" cy="16"/>
            </a:xfrm>
            <a:prstGeom prst="line">
              <a:avLst/>
            </a:prstGeom>
            <a:noFill/>
            <a:ln w="12700">
              <a:solidFill>
                <a:schemeClr val="tx2"/>
              </a:solidFill>
              <a:round/>
              <a:headEnd/>
              <a:tailEnd/>
            </a:ln>
            <a:effectLst/>
          </p:spPr>
          <p:txBody>
            <a:bodyPr/>
            <a:lstStyle/>
            <a:p>
              <a:endParaRPr lang="en-US"/>
            </a:p>
          </p:txBody>
        </p:sp>
        <p:sp>
          <p:nvSpPr>
            <p:cNvPr id="68306" name="Line 3794"/>
            <p:cNvSpPr>
              <a:spLocks noChangeShapeType="1"/>
            </p:cNvSpPr>
            <p:nvPr/>
          </p:nvSpPr>
          <p:spPr bwMode="auto">
            <a:xfrm>
              <a:off x="3866" y="2261"/>
              <a:ext cx="1" cy="16"/>
            </a:xfrm>
            <a:prstGeom prst="line">
              <a:avLst/>
            </a:prstGeom>
            <a:noFill/>
            <a:ln w="12700">
              <a:solidFill>
                <a:schemeClr val="tx2"/>
              </a:solidFill>
              <a:round/>
              <a:headEnd/>
              <a:tailEnd/>
            </a:ln>
            <a:effectLst/>
          </p:spPr>
          <p:txBody>
            <a:bodyPr/>
            <a:lstStyle/>
            <a:p>
              <a:endParaRPr lang="en-US"/>
            </a:p>
          </p:txBody>
        </p:sp>
        <p:sp>
          <p:nvSpPr>
            <p:cNvPr id="68307" name="Line 3795"/>
            <p:cNvSpPr>
              <a:spLocks noChangeShapeType="1"/>
            </p:cNvSpPr>
            <p:nvPr/>
          </p:nvSpPr>
          <p:spPr bwMode="auto">
            <a:xfrm>
              <a:off x="3866" y="2309"/>
              <a:ext cx="1" cy="16"/>
            </a:xfrm>
            <a:prstGeom prst="line">
              <a:avLst/>
            </a:prstGeom>
            <a:noFill/>
            <a:ln w="12700">
              <a:solidFill>
                <a:schemeClr val="tx2"/>
              </a:solidFill>
              <a:round/>
              <a:headEnd/>
              <a:tailEnd/>
            </a:ln>
            <a:effectLst/>
          </p:spPr>
          <p:txBody>
            <a:bodyPr/>
            <a:lstStyle/>
            <a:p>
              <a:endParaRPr lang="en-US"/>
            </a:p>
          </p:txBody>
        </p:sp>
        <p:sp>
          <p:nvSpPr>
            <p:cNvPr id="68308" name="Line 3796"/>
            <p:cNvSpPr>
              <a:spLocks noChangeShapeType="1"/>
            </p:cNvSpPr>
            <p:nvPr/>
          </p:nvSpPr>
          <p:spPr bwMode="auto">
            <a:xfrm>
              <a:off x="3866" y="2357"/>
              <a:ext cx="1" cy="16"/>
            </a:xfrm>
            <a:prstGeom prst="line">
              <a:avLst/>
            </a:prstGeom>
            <a:noFill/>
            <a:ln w="12700">
              <a:solidFill>
                <a:schemeClr val="tx2"/>
              </a:solidFill>
              <a:round/>
              <a:headEnd/>
              <a:tailEnd/>
            </a:ln>
            <a:effectLst/>
          </p:spPr>
          <p:txBody>
            <a:bodyPr/>
            <a:lstStyle/>
            <a:p>
              <a:endParaRPr lang="en-US"/>
            </a:p>
          </p:txBody>
        </p:sp>
        <p:sp>
          <p:nvSpPr>
            <p:cNvPr id="68309" name="Line 3797"/>
            <p:cNvSpPr>
              <a:spLocks noChangeShapeType="1"/>
            </p:cNvSpPr>
            <p:nvPr/>
          </p:nvSpPr>
          <p:spPr bwMode="auto">
            <a:xfrm>
              <a:off x="3866" y="2405"/>
              <a:ext cx="1" cy="16"/>
            </a:xfrm>
            <a:prstGeom prst="line">
              <a:avLst/>
            </a:prstGeom>
            <a:noFill/>
            <a:ln w="12700">
              <a:solidFill>
                <a:schemeClr val="tx2"/>
              </a:solidFill>
              <a:round/>
              <a:headEnd/>
              <a:tailEnd/>
            </a:ln>
            <a:effectLst/>
          </p:spPr>
          <p:txBody>
            <a:bodyPr/>
            <a:lstStyle/>
            <a:p>
              <a:endParaRPr lang="en-US"/>
            </a:p>
          </p:txBody>
        </p:sp>
        <p:sp>
          <p:nvSpPr>
            <p:cNvPr id="68310" name="Line 3798"/>
            <p:cNvSpPr>
              <a:spLocks noChangeShapeType="1"/>
            </p:cNvSpPr>
            <p:nvPr/>
          </p:nvSpPr>
          <p:spPr bwMode="auto">
            <a:xfrm>
              <a:off x="3866" y="2452"/>
              <a:ext cx="1" cy="16"/>
            </a:xfrm>
            <a:prstGeom prst="line">
              <a:avLst/>
            </a:prstGeom>
            <a:noFill/>
            <a:ln w="12700">
              <a:solidFill>
                <a:schemeClr val="tx2"/>
              </a:solidFill>
              <a:round/>
              <a:headEnd/>
              <a:tailEnd/>
            </a:ln>
            <a:effectLst/>
          </p:spPr>
          <p:txBody>
            <a:bodyPr/>
            <a:lstStyle/>
            <a:p>
              <a:endParaRPr lang="en-US"/>
            </a:p>
          </p:txBody>
        </p:sp>
        <p:sp>
          <p:nvSpPr>
            <p:cNvPr id="68311" name="Line 3799"/>
            <p:cNvSpPr>
              <a:spLocks noChangeShapeType="1"/>
            </p:cNvSpPr>
            <p:nvPr/>
          </p:nvSpPr>
          <p:spPr bwMode="auto">
            <a:xfrm>
              <a:off x="3866" y="2500"/>
              <a:ext cx="1" cy="16"/>
            </a:xfrm>
            <a:prstGeom prst="line">
              <a:avLst/>
            </a:prstGeom>
            <a:noFill/>
            <a:ln w="12700">
              <a:solidFill>
                <a:schemeClr val="tx2"/>
              </a:solidFill>
              <a:round/>
              <a:headEnd/>
              <a:tailEnd/>
            </a:ln>
            <a:effectLst/>
          </p:spPr>
          <p:txBody>
            <a:bodyPr/>
            <a:lstStyle/>
            <a:p>
              <a:endParaRPr lang="en-US"/>
            </a:p>
          </p:txBody>
        </p:sp>
        <p:sp>
          <p:nvSpPr>
            <p:cNvPr id="68312" name="Line 3800"/>
            <p:cNvSpPr>
              <a:spLocks noChangeShapeType="1"/>
            </p:cNvSpPr>
            <p:nvPr/>
          </p:nvSpPr>
          <p:spPr bwMode="auto">
            <a:xfrm>
              <a:off x="3866" y="2548"/>
              <a:ext cx="1" cy="16"/>
            </a:xfrm>
            <a:prstGeom prst="line">
              <a:avLst/>
            </a:prstGeom>
            <a:noFill/>
            <a:ln w="12700">
              <a:solidFill>
                <a:schemeClr val="tx2"/>
              </a:solidFill>
              <a:round/>
              <a:headEnd/>
              <a:tailEnd/>
            </a:ln>
            <a:effectLst/>
          </p:spPr>
          <p:txBody>
            <a:bodyPr/>
            <a:lstStyle/>
            <a:p>
              <a:endParaRPr lang="en-US"/>
            </a:p>
          </p:txBody>
        </p:sp>
        <p:sp>
          <p:nvSpPr>
            <p:cNvPr id="68313" name="Line 3801"/>
            <p:cNvSpPr>
              <a:spLocks noChangeShapeType="1"/>
            </p:cNvSpPr>
            <p:nvPr/>
          </p:nvSpPr>
          <p:spPr bwMode="auto">
            <a:xfrm>
              <a:off x="3866" y="2596"/>
              <a:ext cx="1" cy="16"/>
            </a:xfrm>
            <a:prstGeom prst="line">
              <a:avLst/>
            </a:prstGeom>
            <a:noFill/>
            <a:ln w="12700">
              <a:solidFill>
                <a:schemeClr val="tx2"/>
              </a:solidFill>
              <a:round/>
              <a:headEnd/>
              <a:tailEnd/>
            </a:ln>
            <a:effectLst/>
          </p:spPr>
          <p:txBody>
            <a:bodyPr/>
            <a:lstStyle/>
            <a:p>
              <a:endParaRPr lang="en-US"/>
            </a:p>
          </p:txBody>
        </p:sp>
        <p:sp>
          <p:nvSpPr>
            <p:cNvPr id="68314" name="Line 3802"/>
            <p:cNvSpPr>
              <a:spLocks noChangeShapeType="1"/>
            </p:cNvSpPr>
            <p:nvPr/>
          </p:nvSpPr>
          <p:spPr bwMode="auto">
            <a:xfrm>
              <a:off x="3866" y="2644"/>
              <a:ext cx="1" cy="16"/>
            </a:xfrm>
            <a:prstGeom prst="line">
              <a:avLst/>
            </a:prstGeom>
            <a:noFill/>
            <a:ln w="12700">
              <a:solidFill>
                <a:schemeClr val="tx2"/>
              </a:solidFill>
              <a:round/>
              <a:headEnd/>
              <a:tailEnd/>
            </a:ln>
            <a:effectLst/>
          </p:spPr>
          <p:txBody>
            <a:bodyPr/>
            <a:lstStyle/>
            <a:p>
              <a:endParaRPr lang="en-US"/>
            </a:p>
          </p:txBody>
        </p:sp>
        <p:sp>
          <p:nvSpPr>
            <p:cNvPr id="68315" name="Line 3803"/>
            <p:cNvSpPr>
              <a:spLocks noChangeShapeType="1"/>
            </p:cNvSpPr>
            <p:nvPr/>
          </p:nvSpPr>
          <p:spPr bwMode="auto">
            <a:xfrm>
              <a:off x="3866" y="2692"/>
              <a:ext cx="1" cy="16"/>
            </a:xfrm>
            <a:prstGeom prst="line">
              <a:avLst/>
            </a:prstGeom>
            <a:noFill/>
            <a:ln w="12700">
              <a:solidFill>
                <a:schemeClr val="tx2"/>
              </a:solidFill>
              <a:round/>
              <a:headEnd/>
              <a:tailEnd/>
            </a:ln>
            <a:effectLst/>
          </p:spPr>
          <p:txBody>
            <a:bodyPr/>
            <a:lstStyle/>
            <a:p>
              <a:endParaRPr lang="en-US"/>
            </a:p>
          </p:txBody>
        </p:sp>
        <p:sp>
          <p:nvSpPr>
            <p:cNvPr id="68316" name="Line 3804"/>
            <p:cNvSpPr>
              <a:spLocks noChangeShapeType="1"/>
            </p:cNvSpPr>
            <p:nvPr/>
          </p:nvSpPr>
          <p:spPr bwMode="auto">
            <a:xfrm>
              <a:off x="3866" y="2740"/>
              <a:ext cx="1" cy="16"/>
            </a:xfrm>
            <a:prstGeom prst="line">
              <a:avLst/>
            </a:prstGeom>
            <a:noFill/>
            <a:ln w="12700">
              <a:solidFill>
                <a:schemeClr val="tx2"/>
              </a:solidFill>
              <a:round/>
              <a:headEnd/>
              <a:tailEnd/>
            </a:ln>
            <a:effectLst/>
          </p:spPr>
          <p:txBody>
            <a:bodyPr/>
            <a:lstStyle/>
            <a:p>
              <a:endParaRPr lang="en-US"/>
            </a:p>
          </p:txBody>
        </p:sp>
        <p:sp>
          <p:nvSpPr>
            <p:cNvPr id="68317" name="Line 3805"/>
            <p:cNvSpPr>
              <a:spLocks noChangeShapeType="1"/>
            </p:cNvSpPr>
            <p:nvPr/>
          </p:nvSpPr>
          <p:spPr bwMode="auto">
            <a:xfrm>
              <a:off x="3866" y="2788"/>
              <a:ext cx="1" cy="16"/>
            </a:xfrm>
            <a:prstGeom prst="line">
              <a:avLst/>
            </a:prstGeom>
            <a:noFill/>
            <a:ln w="12700">
              <a:solidFill>
                <a:schemeClr val="tx2"/>
              </a:solidFill>
              <a:round/>
              <a:headEnd/>
              <a:tailEnd/>
            </a:ln>
            <a:effectLst/>
          </p:spPr>
          <p:txBody>
            <a:bodyPr/>
            <a:lstStyle/>
            <a:p>
              <a:endParaRPr lang="en-US"/>
            </a:p>
          </p:txBody>
        </p:sp>
        <p:sp>
          <p:nvSpPr>
            <p:cNvPr id="68318" name="Line 3806"/>
            <p:cNvSpPr>
              <a:spLocks noChangeShapeType="1"/>
            </p:cNvSpPr>
            <p:nvPr/>
          </p:nvSpPr>
          <p:spPr bwMode="auto">
            <a:xfrm>
              <a:off x="3866" y="2835"/>
              <a:ext cx="1" cy="16"/>
            </a:xfrm>
            <a:prstGeom prst="line">
              <a:avLst/>
            </a:prstGeom>
            <a:noFill/>
            <a:ln w="12700">
              <a:solidFill>
                <a:schemeClr val="tx2"/>
              </a:solidFill>
              <a:round/>
              <a:headEnd/>
              <a:tailEnd/>
            </a:ln>
            <a:effectLst/>
          </p:spPr>
          <p:txBody>
            <a:bodyPr/>
            <a:lstStyle/>
            <a:p>
              <a:endParaRPr lang="en-US"/>
            </a:p>
          </p:txBody>
        </p:sp>
        <p:sp>
          <p:nvSpPr>
            <p:cNvPr id="68319" name="Line 3807"/>
            <p:cNvSpPr>
              <a:spLocks noChangeShapeType="1"/>
            </p:cNvSpPr>
            <p:nvPr/>
          </p:nvSpPr>
          <p:spPr bwMode="auto">
            <a:xfrm>
              <a:off x="3866" y="2883"/>
              <a:ext cx="1" cy="16"/>
            </a:xfrm>
            <a:prstGeom prst="line">
              <a:avLst/>
            </a:prstGeom>
            <a:noFill/>
            <a:ln w="12700">
              <a:solidFill>
                <a:schemeClr val="tx2"/>
              </a:solidFill>
              <a:round/>
              <a:headEnd/>
              <a:tailEnd/>
            </a:ln>
            <a:effectLst/>
          </p:spPr>
          <p:txBody>
            <a:bodyPr/>
            <a:lstStyle/>
            <a:p>
              <a:endParaRPr lang="en-US"/>
            </a:p>
          </p:txBody>
        </p:sp>
        <p:sp>
          <p:nvSpPr>
            <p:cNvPr id="68320" name="Line 3808"/>
            <p:cNvSpPr>
              <a:spLocks noChangeShapeType="1"/>
            </p:cNvSpPr>
            <p:nvPr/>
          </p:nvSpPr>
          <p:spPr bwMode="auto">
            <a:xfrm>
              <a:off x="3866" y="2931"/>
              <a:ext cx="1" cy="16"/>
            </a:xfrm>
            <a:prstGeom prst="line">
              <a:avLst/>
            </a:prstGeom>
            <a:noFill/>
            <a:ln w="12700">
              <a:solidFill>
                <a:schemeClr val="tx2"/>
              </a:solidFill>
              <a:round/>
              <a:headEnd/>
              <a:tailEnd/>
            </a:ln>
            <a:effectLst/>
          </p:spPr>
          <p:txBody>
            <a:bodyPr/>
            <a:lstStyle/>
            <a:p>
              <a:endParaRPr lang="en-US"/>
            </a:p>
          </p:txBody>
        </p:sp>
        <p:sp>
          <p:nvSpPr>
            <p:cNvPr id="68321" name="Line 3809"/>
            <p:cNvSpPr>
              <a:spLocks noChangeShapeType="1"/>
            </p:cNvSpPr>
            <p:nvPr/>
          </p:nvSpPr>
          <p:spPr bwMode="auto">
            <a:xfrm>
              <a:off x="3866" y="2979"/>
              <a:ext cx="1" cy="16"/>
            </a:xfrm>
            <a:prstGeom prst="line">
              <a:avLst/>
            </a:prstGeom>
            <a:noFill/>
            <a:ln w="12700">
              <a:solidFill>
                <a:schemeClr val="tx2"/>
              </a:solidFill>
              <a:round/>
              <a:headEnd/>
              <a:tailEnd/>
            </a:ln>
            <a:effectLst/>
          </p:spPr>
          <p:txBody>
            <a:bodyPr/>
            <a:lstStyle/>
            <a:p>
              <a:endParaRPr lang="en-US"/>
            </a:p>
          </p:txBody>
        </p:sp>
        <p:sp>
          <p:nvSpPr>
            <p:cNvPr id="68322" name="Line 3810"/>
            <p:cNvSpPr>
              <a:spLocks noChangeShapeType="1"/>
            </p:cNvSpPr>
            <p:nvPr/>
          </p:nvSpPr>
          <p:spPr bwMode="auto">
            <a:xfrm>
              <a:off x="3866" y="3027"/>
              <a:ext cx="1" cy="16"/>
            </a:xfrm>
            <a:prstGeom prst="line">
              <a:avLst/>
            </a:prstGeom>
            <a:noFill/>
            <a:ln w="12700">
              <a:solidFill>
                <a:schemeClr val="tx2"/>
              </a:solidFill>
              <a:round/>
              <a:headEnd/>
              <a:tailEnd/>
            </a:ln>
            <a:effectLst/>
          </p:spPr>
          <p:txBody>
            <a:bodyPr/>
            <a:lstStyle/>
            <a:p>
              <a:endParaRPr lang="en-US"/>
            </a:p>
          </p:txBody>
        </p:sp>
        <p:sp>
          <p:nvSpPr>
            <p:cNvPr id="68323" name="Line 3811"/>
            <p:cNvSpPr>
              <a:spLocks noChangeShapeType="1"/>
            </p:cNvSpPr>
            <p:nvPr/>
          </p:nvSpPr>
          <p:spPr bwMode="auto">
            <a:xfrm>
              <a:off x="3866" y="3075"/>
              <a:ext cx="1" cy="16"/>
            </a:xfrm>
            <a:prstGeom prst="line">
              <a:avLst/>
            </a:prstGeom>
            <a:noFill/>
            <a:ln w="12700">
              <a:solidFill>
                <a:schemeClr val="tx2"/>
              </a:solidFill>
              <a:round/>
              <a:headEnd/>
              <a:tailEnd/>
            </a:ln>
            <a:effectLst/>
          </p:spPr>
          <p:txBody>
            <a:bodyPr/>
            <a:lstStyle/>
            <a:p>
              <a:endParaRPr lang="en-US"/>
            </a:p>
          </p:txBody>
        </p:sp>
        <p:sp>
          <p:nvSpPr>
            <p:cNvPr id="68324" name="Line 3812"/>
            <p:cNvSpPr>
              <a:spLocks noChangeShapeType="1"/>
            </p:cNvSpPr>
            <p:nvPr/>
          </p:nvSpPr>
          <p:spPr bwMode="auto">
            <a:xfrm>
              <a:off x="3866" y="3123"/>
              <a:ext cx="1" cy="16"/>
            </a:xfrm>
            <a:prstGeom prst="line">
              <a:avLst/>
            </a:prstGeom>
            <a:noFill/>
            <a:ln w="12700">
              <a:solidFill>
                <a:schemeClr val="tx2"/>
              </a:solidFill>
              <a:round/>
              <a:headEnd/>
              <a:tailEnd/>
            </a:ln>
            <a:effectLst/>
          </p:spPr>
          <p:txBody>
            <a:bodyPr/>
            <a:lstStyle/>
            <a:p>
              <a:endParaRPr lang="en-US"/>
            </a:p>
          </p:txBody>
        </p:sp>
        <p:sp>
          <p:nvSpPr>
            <p:cNvPr id="68325" name="Line 3813"/>
            <p:cNvSpPr>
              <a:spLocks noChangeShapeType="1"/>
            </p:cNvSpPr>
            <p:nvPr/>
          </p:nvSpPr>
          <p:spPr bwMode="auto">
            <a:xfrm>
              <a:off x="3866" y="3171"/>
              <a:ext cx="1" cy="16"/>
            </a:xfrm>
            <a:prstGeom prst="line">
              <a:avLst/>
            </a:prstGeom>
            <a:noFill/>
            <a:ln w="12700">
              <a:solidFill>
                <a:schemeClr val="tx2"/>
              </a:solidFill>
              <a:round/>
              <a:headEnd/>
              <a:tailEnd/>
            </a:ln>
            <a:effectLst/>
          </p:spPr>
          <p:txBody>
            <a:bodyPr/>
            <a:lstStyle/>
            <a:p>
              <a:endParaRPr lang="en-US"/>
            </a:p>
          </p:txBody>
        </p:sp>
        <p:sp>
          <p:nvSpPr>
            <p:cNvPr id="68326" name="Line 3814"/>
            <p:cNvSpPr>
              <a:spLocks noChangeShapeType="1"/>
            </p:cNvSpPr>
            <p:nvPr/>
          </p:nvSpPr>
          <p:spPr bwMode="auto">
            <a:xfrm>
              <a:off x="3866" y="3218"/>
              <a:ext cx="1" cy="16"/>
            </a:xfrm>
            <a:prstGeom prst="line">
              <a:avLst/>
            </a:prstGeom>
            <a:noFill/>
            <a:ln w="12700">
              <a:solidFill>
                <a:schemeClr val="tx2"/>
              </a:solidFill>
              <a:round/>
              <a:headEnd/>
              <a:tailEnd/>
            </a:ln>
            <a:effectLst/>
          </p:spPr>
          <p:txBody>
            <a:bodyPr/>
            <a:lstStyle/>
            <a:p>
              <a:endParaRPr lang="en-US"/>
            </a:p>
          </p:txBody>
        </p:sp>
        <p:sp>
          <p:nvSpPr>
            <p:cNvPr id="68327" name="Line 3815"/>
            <p:cNvSpPr>
              <a:spLocks noChangeShapeType="1"/>
            </p:cNvSpPr>
            <p:nvPr/>
          </p:nvSpPr>
          <p:spPr bwMode="auto">
            <a:xfrm>
              <a:off x="3866" y="3266"/>
              <a:ext cx="1" cy="16"/>
            </a:xfrm>
            <a:prstGeom prst="line">
              <a:avLst/>
            </a:prstGeom>
            <a:noFill/>
            <a:ln w="12700">
              <a:solidFill>
                <a:schemeClr val="tx2"/>
              </a:solidFill>
              <a:round/>
              <a:headEnd/>
              <a:tailEnd/>
            </a:ln>
            <a:effectLst/>
          </p:spPr>
          <p:txBody>
            <a:bodyPr/>
            <a:lstStyle/>
            <a:p>
              <a:endParaRPr lang="en-US"/>
            </a:p>
          </p:txBody>
        </p:sp>
        <p:sp>
          <p:nvSpPr>
            <p:cNvPr id="68328" name="Line 3816"/>
            <p:cNvSpPr>
              <a:spLocks noChangeShapeType="1"/>
            </p:cNvSpPr>
            <p:nvPr/>
          </p:nvSpPr>
          <p:spPr bwMode="auto">
            <a:xfrm>
              <a:off x="3866" y="3314"/>
              <a:ext cx="1" cy="16"/>
            </a:xfrm>
            <a:prstGeom prst="line">
              <a:avLst/>
            </a:prstGeom>
            <a:noFill/>
            <a:ln w="12700">
              <a:solidFill>
                <a:schemeClr val="tx2"/>
              </a:solidFill>
              <a:round/>
              <a:headEnd/>
              <a:tailEnd/>
            </a:ln>
            <a:effectLst/>
          </p:spPr>
          <p:txBody>
            <a:bodyPr/>
            <a:lstStyle/>
            <a:p>
              <a:endParaRPr lang="en-US"/>
            </a:p>
          </p:txBody>
        </p:sp>
        <p:sp>
          <p:nvSpPr>
            <p:cNvPr id="68329" name="Line 3817"/>
            <p:cNvSpPr>
              <a:spLocks noChangeShapeType="1"/>
            </p:cNvSpPr>
            <p:nvPr/>
          </p:nvSpPr>
          <p:spPr bwMode="auto">
            <a:xfrm>
              <a:off x="3866" y="3362"/>
              <a:ext cx="1" cy="16"/>
            </a:xfrm>
            <a:prstGeom prst="line">
              <a:avLst/>
            </a:prstGeom>
            <a:noFill/>
            <a:ln w="12700">
              <a:solidFill>
                <a:schemeClr val="tx2"/>
              </a:solidFill>
              <a:round/>
              <a:headEnd/>
              <a:tailEnd/>
            </a:ln>
            <a:effectLst/>
          </p:spPr>
          <p:txBody>
            <a:bodyPr/>
            <a:lstStyle/>
            <a:p>
              <a:endParaRPr lang="en-US"/>
            </a:p>
          </p:txBody>
        </p:sp>
        <p:sp>
          <p:nvSpPr>
            <p:cNvPr id="68330" name="Line 3818"/>
            <p:cNvSpPr>
              <a:spLocks noChangeShapeType="1"/>
            </p:cNvSpPr>
            <p:nvPr/>
          </p:nvSpPr>
          <p:spPr bwMode="auto">
            <a:xfrm>
              <a:off x="3866" y="3410"/>
              <a:ext cx="1" cy="16"/>
            </a:xfrm>
            <a:prstGeom prst="line">
              <a:avLst/>
            </a:prstGeom>
            <a:noFill/>
            <a:ln w="12700">
              <a:solidFill>
                <a:schemeClr val="tx2"/>
              </a:solidFill>
              <a:round/>
              <a:headEnd/>
              <a:tailEnd/>
            </a:ln>
            <a:effectLst/>
          </p:spPr>
          <p:txBody>
            <a:bodyPr/>
            <a:lstStyle/>
            <a:p>
              <a:endParaRPr lang="en-US"/>
            </a:p>
          </p:txBody>
        </p:sp>
        <p:sp>
          <p:nvSpPr>
            <p:cNvPr id="68331" name="Line 3819"/>
            <p:cNvSpPr>
              <a:spLocks noChangeShapeType="1"/>
            </p:cNvSpPr>
            <p:nvPr/>
          </p:nvSpPr>
          <p:spPr bwMode="auto">
            <a:xfrm>
              <a:off x="3866" y="3458"/>
              <a:ext cx="1" cy="16"/>
            </a:xfrm>
            <a:prstGeom prst="line">
              <a:avLst/>
            </a:prstGeom>
            <a:noFill/>
            <a:ln w="12700">
              <a:solidFill>
                <a:schemeClr val="tx2"/>
              </a:solidFill>
              <a:round/>
              <a:headEnd/>
              <a:tailEnd/>
            </a:ln>
            <a:effectLst/>
          </p:spPr>
          <p:txBody>
            <a:bodyPr/>
            <a:lstStyle/>
            <a:p>
              <a:endParaRPr lang="en-US"/>
            </a:p>
          </p:txBody>
        </p:sp>
        <p:sp>
          <p:nvSpPr>
            <p:cNvPr id="68332" name="Line 3820"/>
            <p:cNvSpPr>
              <a:spLocks noChangeShapeType="1"/>
            </p:cNvSpPr>
            <p:nvPr/>
          </p:nvSpPr>
          <p:spPr bwMode="auto">
            <a:xfrm>
              <a:off x="3866" y="3506"/>
              <a:ext cx="1" cy="16"/>
            </a:xfrm>
            <a:prstGeom prst="line">
              <a:avLst/>
            </a:prstGeom>
            <a:noFill/>
            <a:ln w="12700">
              <a:solidFill>
                <a:schemeClr val="tx2"/>
              </a:solidFill>
              <a:round/>
              <a:headEnd/>
              <a:tailEnd/>
            </a:ln>
            <a:effectLst/>
          </p:spPr>
          <p:txBody>
            <a:bodyPr/>
            <a:lstStyle/>
            <a:p>
              <a:endParaRPr lang="en-US"/>
            </a:p>
          </p:txBody>
        </p:sp>
      </p:grpSp>
      <p:grpSp>
        <p:nvGrpSpPr>
          <p:cNvPr id="68333" name="Group 3821"/>
          <p:cNvGrpSpPr>
            <a:grpSpLocks/>
          </p:cNvGrpSpPr>
          <p:nvPr/>
        </p:nvGrpSpPr>
        <p:grpSpPr bwMode="auto">
          <a:xfrm>
            <a:off x="6137275" y="2144713"/>
            <a:ext cx="433388" cy="3522662"/>
            <a:chOff x="3866" y="1351"/>
            <a:chExt cx="273" cy="2219"/>
          </a:xfrm>
        </p:grpSpPr>
        <p:sp>
          <p:nvSpPr>
            <p:cNvPr id="68334" name="Line 3822"/>
            <p:cNvSpPr>
              <a:spLocks noChangeShapeType="1"/>
            </p:cNvSpPr>
            <p:nvPr/>
          </p:nvSpPr>
          <p:spPr bwMode="auto">
            <a:xfrm>
              <a:off x="3866" y="3554"/>
              <a:ext cx="1" cy="16"/>
            </a:xfrm>
            <a:prstGeom prst="line">
              <a:avLst/>
            </a:prstGeom>
            <a:noFill/>
            <a:ln w="12700">
              <a:solidFill>
                <a:schemeClr val="tx2"/>
              </a:solidFill>
              <a:round/>
              <a:headEnd/>
              <a:tailEnd/>
            </a:ln>
            <a:effectLst/>
          </p:spPr>
          <p:txBody>
            <a:bodyPr/>
            <a:lstStyle/>
            <a:p>
              <a:endParaRPr lang="en-US"/>
            </a:p>
          </p:txBody>
        </p:sp>
        <p:sp>
          <p:nvSpPr>
            <p:cNvPr id="68335" name="Line 3823"/>
            <p:cNvSpPr>
              <a:spLocks noChangeShapeType="1"/>
            </p:cNvSpPr>
            <p:nvPr/>
          </p:nvSpPr>
          <p:spPr bwMode="auto">
            <a:xfrm>
              <a:off x="3946" y="1351"/>
              <a:ext cx="1" cy="16"/>
            </a:xfrm>
            <a:prstGeom prst="line">
              <a:avLst/>
            </a:prstGeom>
            <a:noFill/>
            <a:ln w="12700">
              <a:solidFill>
                <a:schemeClr val="tx2"/>
              </a:solidFill>
              <a:round/>
              <a:headEnd/>
              <a:tailEnd/>
            </a:ln>
            <a:effectLst/>
          </p:spPr>
          <p:txBody>
            <a:bodyPr/>
            <a:lstStyle/>
            <a:p>
              <a:endParaRPr lang="en-US"/>
            </a:p>
          </p:txBody>
        </p:sp>
        <p:sp>
          <p:nvSpPr>
            <p:cNvPr id="68336" name="Line 3824"/>
            <p:cNvSpPr>
              <a:spLocks noChangeShapeType="1"/>
            </p:cNvSpPr>
            <p:nvPr/>
          </p:nvSpPr>
          <p:spPr bwMode="auto">
            <a:xfrm>
              <a:off x="3946" y="1399"/>
              <a:ext cx="1" cy="16"/>
            </a:xfrm>
            <a:prstGeom prst="line">
              <a:avLst/>
            </a:prstGeom>
            <a:noFill/>
            <a:ln w="12700">
              <a:solidFill>
                <a:schemeClr val="tx2"/>
              </a:solidFill>
              <a:round/>
              <a:headEnd/>
              <a:tailEnd/>
            </a:ln>
            <a:effectLst/>
          </p:spPr>
          <p:txBody>
            <a:bodyPr/>
            <a:lstStyle/>
            <a:p>
              <a:endParaRPr lang="en-US"/>
            </a:p>
          </p:txBody>
        </p:sp>
        <p:sp>
          <p:nvSpPr>
            <p:cNvPr id="68337" name="Line 3825"/>
            <p:cNvSpPr>
              <a:spLocks noChangeShapeType="1"/>
            </p:cNvSpPr>
            <p:nvPr/>
          </p:nvSpPr>
          <p:spPr bwMode="auto">
            <a:xfrm>
              <a:off x="3946" y="1447"/>
              <a:ext cx="1" cy="16"/>
            </a:xfrm>
            <a:prstGeom prst="line">
              <a:avLst/>
            </a:prstGeom>
            <a:noFill/>
            <a:ln w="12700">
              <a:solidFill>
                <a:schemeClr val="tx2"/>
              </a:solidFill>
              <a:round/>
              <a:headEnd/>
              <a:tailEnd/>
            </a:ln>
            <a:effectLst/>
          </p:spPr>
          <p:txBody>
            <a:bodyPr/>
            <a:lstStyle/>
            <a:p>
              <a:endParaRPr lang="en-US"/>
            </a:p>
          </p:txBody>
        </p:sp>
        <p:sp>
          <p:nvSpPr>
            <p:cNvPr id="68338" name="Line 3826"/>
            <p:cNvSpPr>
              <a:spLocks noChangeShapeType="1"/>
            </p:cNvSpPr>
            <p:nvPr/>
          </p:nvSpPr>
          <p:spPr bwMode="auto">
            <a:xfrm>
              <a:off x="3946" y="1495"/>
              <a:ext cx="1" cy="16"/>
            </a:xfrm>
            <a:prstGeom prst="line">
              <a:avLst/>
            </a:prstGeom>
            <a:noFill/>
            <a:ln w="12700">
              <a:solidFill>
                <a:schemeClr val="tx2"/>
              </a:solidFill>
              <a:round/>
              <a:headEnd/>
              <a:tailEnd/>
            </a:ln>
            <a:effectLst/>
          </p:spPr>
          <p:txBody>
            <a:bodyPr/>
            <a:lstStyle/>
            <a:p>
              <a:endParaRPr lang="en-US"/>
            </a:p>
          </p:txBody>
        </p:sp>
        <p:sp>
          <p:nvSpPr>
            <p:cNvPr id="68339" name="Line 3827"/>
            <p:cNvSpPr>
              <a:spLocks noChangeShapeType="1"/>
            </p:cNvSpPr>
            <p:nvPr/>
          </p:nvSpPr>
          <p:spPr bwMode="auto">
            <a:xfrm>
              <a:off x="3946" y="1543"/>
              <a:ext cx="1" cy="16"/>
            </a:xfrm>
            <a:prstGeom prst="line">
              <a:avLst/>
            </a:prstGeom>
            <a:noFill/>
            <a:ln w="12700">
              <a:solidFill>
                <a:schemeClr val="tx2"/>
              </a:solidFill>
              <a:round/>
              <a:headEnd/>
              <a:tailEnd/>
            </a:ln>
            <a:effectLst/>
          </p:spPr>
          <p:txBody>
            <a:bodyPr/>
            <a:lstStyle/>
            <a:p>
              <a:endParaRPr lang="en-US"/>
            </a:p>
          </p:txBody>
        </p:sp>
        <p:sp>
          <p:nvSpPr>
            <p:cNvPr id="68340" name="Line 3828"/>
            <p:cNvSpPr>
              <a:spLocks noChangeShapeType="1"/>
            </p:cNvSpPr>
            <p:nvPr/>
          </p:nvSpPr>
          <p:spPr bwMode="auto">
            <a:xfrm>
              <a:off x="3946" y="1591"/>
              <a:ext cx="1" cy="16"/>
            </a:xfrm>
            <a:prstGeom prst="line">
              <a:avLst/>
            </a:prstGeom>
            <a:noFill/>
            <a:ln w="12700">
              <a:solidFill>
                <a:schemeClr val="tx2"/>
              </a:solidFill>
              <a:round/>
              <a:headEnd/>
              <a:tailEnd/>
            </a:ln>
            <a:effectLst/>
          </p:spPr>
          <p:txBody>
            <a:bodyPr/>
            <a:lstStyle/>
            <a:p>
              <a:endParaRPr lang="en-US"/>
            </a:p>
          </p:txBody>
        </p:sp>
        <p:sp>
          <p:nvSpPr>
            <p:cNvPr id="68341" name="Line 3829"/>
            <p:cNvSpPr>
              <a:spLocks noChangeShapeType="1"/>
            </p:cNvSpPr>
            <p:nvPr/>
          </p:nvSpPr>
          <p:spPr bwMode="auto">
            <a:xfrm>
              <a:off x="3946" y="1639"/>
              <a:ext cx="1" cy="16"/>
            </a:xfrm>
            <a:prstGeom prst="line">
              <a:avLst/>
            </a:prstGeom>
            <a:noFill/>
            <a:ln w="12700">
              <a:solidFill>
                <a:schemeClr val="tx2"/>
              </a:solidFill>
              <a:round/>
              <a:headEnd/>
              <a:tailEnd/>
            </a:ln>
            <a:effectLst/>
          </p:spPr>
          <p:txBody>
            <a:bodyPr/>
            <a:lstStyle/>
            <a:p>
              <a:endParaRPr lang="en-US"/>
            </a:p>
          </p:txBody>
        </p:sp>
        <p:sp>
          <p:nvSpPr>
            <p:cNvPr id="68342" name="Line 3830"/>
            <p:cNvSpPr>
              <a:spLocks noChangeShapeType="1"/>
            </p:cNvSpPr>
            <p:nvPr/>
          </p:nvSpPr>
          <p:spPr bwMode="auto">
            <a:xfrm>
              <a:off x="3946" y="1687"/>
              <a:ext cx="1" cy="15"/>
            </a:xfrm>
            <a:prstGeom prst="line">
              <a:avLst/>
            </a:prstGeom>
            <a:noFill/>
            <a:ln w="12700">
              <a:solidFill>
                <a:schemeClr val="tx2"/>
              </a:solidFill>
              <a:round/>
              <a:headEnd/>
              <a:tailEnd/>
            </a:ln>
            <a:effectLst/>
          </p:spPr>
          <p:txBody>
            <a:bodyPr/>
            <a:lstStyle/>
            <a:p>
              <a:endParaRPr lang="en-US"/>
            </a:p>
          </p:txBody>
        </p:sp>
        <p:sp>
          <p:nvSpPr>
            <p:cNvPr id="68343" name="Line 3831"/>
            <p:cNvSpPr>
              <a:spLocks noChangeShapeType="1"/>
            </p:cNvSpPr>
            <p:nvPr/>
          </p:nvSpPr>
          <p:spPr bwMode="auto">
            <a:xfrm>
              <a:off x="3946" y="1734"/>
              <a:ext cx="1" cy="16"/>
            </a:xfrm>
            <a:prstGeom prst="line">
              <a:avLst/>
            </a:prstGeom>
            <a:noFill/>
            <a:ln w="12700">
              <a:solidFill>
                <a:schemeClr val="tx2"/>
              </a:solidFill>
              <a:round/>
              <a:headEnd/>
              <a:tailEnd/>
            </a:ln>
            <a:effectLst/>
          </p:spPr>
          <p:txBody>
            <a:bodyPr/>
            <a:lstStyle/>
            <a:p>
              <a:endParaRPr lang="en-US"/>
            </a:p>
          </p:txBody>
        </p:sp>
        <p:sp>
          <p:nvSpPr>
            <p:cNvPr id="68344" name="Line 3832"/>
            <p:cNvSpPr>
              <a:spLocks noChangeShapeType="1"/>
            </p:cNvSpPr>
            <p:nvPr/>
          </p:nvSpPr>
          <p:spPr bwMode="auto">
            <a:xfrm>
              <a:off x="3946" y="1782"/>
              <a:ext cx="1" cy="16"/>
            </a:xfrm>
            <a:prstGeom prst="line">
              <a:avLst/>
            </a:prstGeom>
            <a:noFill/>
            <a:ln w="12700">
              <a:solidFill>
                <a:schemeClr val="tx2"/>
              </a:solidFill>
              <a:round/>
              <a:headEnd/>
              <a:tailEnd/>
            </a:ln>
            <a:effectLst/>
          </p:spPr>
          <p:txBody>
            <a:bodyPr/>
            <a:lstStyle/>
            <a:p>
              <a:endParaRPr lang="en-US"/>
            </a:p>
          </p:txBody>
        </p:sp>
        <p:sp>
          <p:nvSpPr>
            <p:cNvPr id="68345" name="Line 3833"/>
            <p:cNvSpPr>
              <a:spLocks noChangeShapeType="1"/>
            </p:cNvSpPr>
            <p:nvPr/>
          </p:nvSpPr>
          <p:spPr bwMode="auto">
            <a:xfrm>
              <a:off x="3946" y="1830"/>
              <a:ext cx="1" cy="16"/>
            </a:xfrm>
            <a:prstGeom prst="line">
              <a:avLst/>
            </a:prstGeom>
            <a:noFill/>
            <a:ln w="12700">
              <a:solidFill>
                <a:schemeClr val="tx2"/>
              </a:solidFill>
              <a:round/>
              <a:headEnd/>
              <a:tailEnd/>
            </a:ln>
            <a:effectLst/>
          </p:spPr>
          <p:txBody>
            <a:bodyPr/>
            <a:lstStyle/>
            <a:p>
              <a:endParaRPr lang="en-US"/>
            </a:p>
          </p:txBody>
        </p:sp>
        <p:sp>
          <p:nvSpPr>
            <p:cNvPr id="68346" name="Line 3834"/>
            <p:cNvSpPr>
              <a:spLocks noChangeShapeType="1"/>
            </p:cNvSpPr>
            <p:nvPr/>
          </p:nvSpPr>
          <p:spPr bwMode="auto">
            <a:xfrm>
              <a:off x="3946" y="1878"/>
              <a:ext cx="1" cy="16"/>
            </a:xfrm>
            <a:prstGeom prst="line">
              <a:avLst/>
            </a:prstGeom>
            <a:noFill/>
            <a:ln w="12700">
              <a:solidFill>
                <a:schemeClr val="tx2"/>
              </a:solidFill>
              <a:round/>
              <a:headEnd/>
              <a:tailEnd/>
            </a:ln>
            <a:effectLst/>
          </p:spPr>
          <p:txBody>
            <a:bodyPr/>
            <a:lstStyle/>
            <a:p>
              <a:endParaRPr lang="en-US"/>
            </a:p>
          </p:txBody>
        </p:sp>
        <p:sp>
          <p:nvSpPr>
            <p:cNvPr id="68347" name="Line 3835"/>
            <p:cNvSpPr>
              <a:spLocks noChangeShapeType="1"/>
            </p:cNvSpPr>
            <p:nvPr/>
          </p:nvSpPr>
          <p:spPr bwMode="auto">
            <a:xfrm>
              <a:off x="3946" y="1926"/>
              <a:ext cx="1" cy="16"/>
            </a:xfrm>
            <a:prstGeom prst="line">
              <a:avLst/>
            </a:prstGeom>
            <a:noFill/>
            <a:ln w="12700">
              <a:solidFill>
                <a:schemeClr val="tx2"/>
              </a:solidFill>
              <a:round/>
              <a:headEnd/>
              <a:tailEnd/>
            </a:ln>
            <a:effectLst/>
          </p:spPr>
          <p:txBody>
            <a:bodyPr/>
            <a:lstStyle/>
            <a:p>
              <a:endParaRPr lang="en-US"/>
            </a:p>
          </p:txBody>
        </p:sp>
        <p:sp>
          <p:nvSpPr>
            <p:cNvPr id="68348" name="Line 3836"/>
            <p:cNvSpPr>
              <a:spLocks noChangeShapeType="1"/>
            </p:cNvSpPr>
            <p:nvPr/>
          </p:nvSpPr>
          <p:spPr bwMode="auto">
            <a:xfrm>
              <a:off x="3946" y="1974"/>
              <a:ext cx="1" cy="16"/>
            </a:xfrm>
            <a:prstGeom prst="line">
              <a:avLst/>
            </a:prstGeom>
            <a:noFill/>
            <a:ln w="12700">
              <a:solidFill>
                <a:schemeClr val="tx2"/>
              </a:solidFill>
              <a:round/>
              <a:headEnd/>
              <a:tailEnd/>
            </a:ln>
            <a:effectLst/>
          </p:spPr>
          <p:txBody>
            <a:bodyPr/>
            <a:lstStyle/>
            <a:p>
              <a:endParaRPr lang="en-US"/>
            </a:p>
          </p:txBody>
        </p:sp>
        <p:sp>
          <p:nvSpPr>
            <p:cNvPr id="68349" name="Line 3837"/>
            <p:cNvSpPr>
              <a:spLocks noChangeShapeType="1"/>
            </p:cNvSpPr>
            <p:nvPr/>
          </p:nvSpPr>
          <p:spPr bwMode="auto">
            <a:xfrm>
              <a:off x="3946" y="2022"/>
              <a:ext cx="1" cy="16"/>
            </a:xfrm>
            <a:prstGeom prst="line">
              <a:avLst/>
            </a:prstGeom>
            <a:noFill/>
            <a:ln w="12700">
              <a:solidFill>
                <a:schemeClr val="tx2"/>
              </a:solidFill>
              <a:round/>
              <a:headEnd/>
              <a:tailEnd/>
            </a:ln>
            <a:effectLst/>
          </p:spPr>
          <p:txBody>
            <a:bodyPr/>
            <a:lstStyle/>
            <a:p>
              <a:endParaRPr lang="en-US"/>
            </a:p>
          </p:txBody>
        </p:sp>
        <p:sp>
          <p:nvSpPr>
            <p:cNvPr id="68350" name="Line 3838"/>
            <p:cNvSpPr>
              <a:spLocks noChangeShapeType="1"/>
            </p:cNvSpPr>
            <p:nvPr/>
          </p:nvSpPr>
          <p:spPr bwMode="auto">
            <a:xfrm>
              <a:off x="3946" y="2070"/>
              <a:ext cx="1" cy="15"/>
            </a:xfrm>
            <a:prstGeom prst="line">
              <a:avLst/>
            </a:prstGeom>
            <a:noFill/>
            <a:ln w="12700">
              <a:solidFill>
                <a:schemeClr val="tx2"/>
              </a:solidFill>
              <a:round/>
              <a:headEnd/>
              <a:tailEnd/>
            </a:ln>
            <a:effectLst/>
          </p:spPr>
          <p:txBody>
            <a:bodyPr/>
            <a:lstStyle/>
            <a:p>
              <a:endParaRPr lang="en-US"/>
            </a:p>
          </p:txBody>
        </p:sp>
        <p:sp>
          <p:nvSpPr>
            <p:cNvPr id="68351" name="Line 3839"/>
            <p:cNvSpPr>
              <a:spLocks noChangeShapeType="1"/>
            </p:cNvSpPr>
            <p:nvPr/>
          </p:nvSpPr>
          <p:spPr bwMode="auto">
            <a:xfrm>
              <a:off x="3946" y="2117"/>
              <a:ext cx="1" cy="16"/>
            </a:xfrm>
            <a:prstGeom prst="line">
              <a:avLst/>
            </a:prstGeom>
            <a:noFill/>
            <a:ln w="12700">
              <a:solidFill>
                <a:schemeClr val="tx2"/>
              </a:solidFill>
              <a:round/>
              <a:headEnd/>
              <a:tailEnd/>
            </a:ln>
            <a:effectLst/>
          </p:spPr>
          <p:txBody>
            <a:bodyPr/>
            <a:lstStyle/>
            <a:p>
              <a:endParaRPr lang="en-US"/>
            </a:p>
          </p:txBody>
        </p:sp>
        <p:sp>
          <p:nvSpPr>
            <p:cNvPr id="68352" name="Line 3840"/>
            <p:cNvSpPr>
              <a:spLocks noChangeShapeType="1"/>
            </p:cNvSpPr>
            <p:nvPr/>
          </p:nvSpPr>
          <p:spPr bwMode="auto">
            <a:xfrm>
              <a:off x="3946" y="2165"/>
              <a:ext cx="1" cy="16"/>
            </a:xfrm>
            <a:prstGeom prst="line">
              <a:avLst/>
            </a:prstGeom>
            <a:noFill/>
            <a:ln w="12700">
              <a:solidFill>
                <a:schemeClr val="tx2"/>
              </a:solidFill>
              <a:round/>
              <a:headEnd/>
              <a:tailEnd/>
            </a:ln>
            <a:effectLst/>
          </p:spPr>
          <p:txBody>
            <a:bodyPr/>
            <a:lstStyle/>
            <a:p>
              <a:endParaRPr lang="en-US"/>
            </a:p>
          </p:txBody>
        </p:sp>
        <p:sp>
          <p:nvSpPr>
            <p:cNvPr id="68353" name="Line 3841"/>
            <p:cNvSpPr>
              <a:spLocks noChangeShapeType="1"/>
            </p:cNvSpPr>
            <p:nvPr/>
          </p:nvSpPr>
          <p:spPr bwMode="auto">
            <a:xfrm>
              <a:off x="3946" y="2213"/>
              <a:ext cx="1" cy="16"/>
            </a:xfrm>
            <a:prstGeom prst="line">
              <a:avLst/>
            </a:prstGeom>
            <a:noFill/>
            <a:ln w="12700">
              <a:solidFill>
                <a:schemeClr val="tx2"/>
              </a:solidFill>
              <a:round/>
              <a:headEnd/>
              <a:tailEnd/>
            </a:ln>
            <a:effectLst/>
          </p:spPr>
          <p:txBody>
            <a:bodyPr/>
            <a:lstStyle/>
            <a:p>
              <a:endParaRPr lang="en-US"/>
            </a:p>
          </p:txBody>
        </p:sp>
        <p:sp>
          <p:nvSpPr>
            <p:cNvPr id="68354" name="Line 3842"/>
            <p:cNvSpPr>
              <a:spLocks noChangeShapeType="1"/>
            </p:cNvSpPr>
            <p:nvPr/>
          </p:nvSpPr>
          <p:spPr bwMode="auto">
            <a:xfrm>
              <a:off x="3946" y="2261"/>
              <a:ext cx="1" cy="16"/>
            </a:xfrm>
            <a:prstGeom prst="line">
              <a:avLst/>
            </a:prstGeom>
            <a:noFill/>
            <a:ln w="12700">
              <a:solidFill>
                <a:schemeClr val="tx2"/>
              </a:solidFill>
              <a:round/>
              <a:headEnd/>
              <a:tailEnd/>
            </a:ln>
            <a:effectLst/>
          </p:spPr>
          <p:txBody>
            <a:bodyPr/>
            <a:lstStyle/>
            <a:p>
              <a:endParaRPr lang="en-US"/>
            </a:p>
          </p:txBody>
        </p:sp>
        <p:sp>
          <p:nvSpPr>
            <p:cNvPr id="68355" name="Line 3843"/>
            <p:cNvSpPr>
              <a:spLocks noChangeShapeType="1"/>
            </p:cNvSpPr>
            <p:nvPr/>
          </p:nvSpPr>
          <p:spPr bwMode="auto">
            <a:xfrm>
              <a:off x="3946" y="2309"/>
              <a:ext cx="1" cy="16"/>
            </a:xfrm>
            <a:prstGeom prst="line">
              <a:avLst/>
            </a:prstGeom>
            <a:noFill/>
            <a:ln w="12700">
              <a:solidFill>
                <a:schemeClr val="tx2"/>
              </a:solidFill>
              <a:round/>
              <a:headEnd/>
              <a:tailEnd/>
            </a:ln>
            <a:effectLst/>
          </p:spPr>
          <p:txBody>
            <a:bodyPr/>
            <a:lstStyle/>
            <a:p>
              <a:endParaRPr lang="en-US"/>
            </a:p>
          </p:txBody>
        </p:sp>
        <p:sp>
          <p:nvSpPr>
            <p:cNvPr id="68356" name="Line 3844"/>
            <p:cNvSpPr>
              <a:spLocks noChangeShapeType="1"/>
            </p:cNvSpPr>
            <p:nvPr/>
          </p:nvSpPr>
          <p:spPr bwMode="auto">
            <a:xfrm>
              <a:off x="3946" y="2357"/>
              <a:ext cx="1" cy="16"/>
            </a:xfrm>
            <a:prstGeom prst="line">
              <a:avLst/>
            </a:prstGeom>
            <a:noFill/>
            <a:ln w="12700">
              <a:solidFill>
                <a:schemeClr val="tx2"/>
              </a:solidFill>
              <a:round/>
              <a:headEnd/>
              <a:tailEnd/>
            </a:ln>
            <a:effectLst/>
          </p:spPr>
          <p:txBody>
            <a:bodyPr/>
            <a:lstStyle/>
            <a:p>
              <a:endParaRPr lang="en-US"/>
            </a:p>
          </p:txBody>
        </p:sp>
        <p:sp>
          <p:nvSpPr>
            <p:cNvPr id="68357" name="Line 3845"/>
            <p:cNvSpPr>
              <a:spLocks noChangeShapeType="1"/>
            </p:cNvSpPr>
            <p:nvPr/>
          </p:nvSpPr>
          <p:spPr bwMode="auto">
            <a:xfrm>
              <a:off x="3946" y="2405"/>
              <a:ext cx="1" cy="16"/>
            </a:xfrm>
            <a:prstGeom prst="line">
              <a:avLst/>
            </a:prstGeom>
            <a:noFill/>
            <a:ln w="12700">
              <a:solidFill>
                <a:schemeClr val="tx2"/>
              </a:solidFill>
              <a:round/>
              <a:headEnd/>
              <a:tailEnd/>
            </a:ln>
            <a:effectLst/>
          </p:spPr>
          <p:txBody>
            <a:bodyPr/>
            <a:lstStyle/>
            <a:p>
              <a:endParaRPr lang="en-US"/>
            </a:p>
          </p:txBody>
        </p:sp>
        <p:sp>
          <p:nvSpPr>
            <p:cNvPr id="68358" name="Line 3846"/>
            <p:cNvSpPr>
              <a:spLocks noChangeShapeType="1"/>
            </p:cNvSpPr>
            <p:nvPr/>
          </p:nvSpPr>
          <p:spPr bwMode="auto">
            <a:xfrm>
              <a:off x="3946" y="2452"/>
              <a:ext cx="1" cy="16"/>
            </a:xfrm>
            <a:prstGeom prst="line">
              <a:avLst/>
            </a:prstGeom>
            <a:noFill/>
            <a:ln w="12700">
              <a:solidFill>
                <a:schemeClr val="tx2"/>
              </a:solidFill>
              <a:round/>
              <a:headEnd/>
              <a:tailEnd/>
            </a:ln>
            <a:effectLst/>
          </p:spPr>
          <p:txBody>
            <a:bodyPr/>
            <a:lstStyle/>
            <a:p>
              <a:endParaRPr lang="en-US"/>
            </a:p>
          </p:txBody>
        </p:sp>
        <p:sp>
          <p:nvSpPr>
            <p:cNvPr id="68359" name="Line 3847"/>
            <p:cNvSpPr>
              <a:spLocks noChangeShapeType="1"/>
            </p:cNvSpPr>
            <p:nvPr/>
          </p:nvSpPr>
          <p:spPr bwMode="auto">
            <a:xfrm>
              <a:off x="3946" y="2500"/>
              <a:ext cx="1" cy="16"/>
            </a:xfrm>
            <a:prstGeom prst="line">
              <a:avLst/>
            </a:prstGeom>
            <a:noFill/>
            <a:ln w="12700">
              <a:solidFill>
                <a:schemeClr val="tx2"/>
              </a:solidFill>
              <a:round/>
              <a:headEnd/>
              <a:tailEnd/>
            </a:ln>
            <a:effectLst/>
          </p:spPr>
          <p:txBody>
            <a:bodyPr/>
            <a:lstStyle/>
            <a:p>
              <a:endParaRPr lang="en-US"/>
            </a:p>
          </p:txBody>
        </p:sp>
        <p:sp>
          <p:nvSpPr>
            <p:cNvPr id="68360" name="Line 3848"/>
            <p:cNvSpPr>
              <a:spLocks noChangeShapeType="1"/>
            </p:cNvSpPr>
            <p:nvPr/>
          </p:nvSpPr>
          <p:spPr bwMode="auto">
            <a:xfrm>
              <a:off x="3946" y="2548"/>
              <a:ext cx="1" cy="16"/>
            </a:xfrm>
            <a:prstGeom prst="line">
              <a:avLst/>
            </a:prstGeom>
            <a:noFill/>
            <a:ln w="12700">
              <a:solidFill>
                <a:schemeClr val="tx2"/>
              </a:solidFill>
              <a:round/>
              <a:headEnd/>
              <a:tailEnd/>
            </a:ln>
            <a:effectLst/>
          </p:spPr>
          <p:txBody>
            <a:bodyPr/>
            <a:lstStyle/>
            <a:p>
              <a:endParaRPr lang="en-US"/>
            </a:p>
          </p:txBody>
        </p:sp>
        <p:sp>
          <p:nvSpPr>
            <p:cNvPr id="68361" name="Line 3849"/>
            <p:cNvSpPr>
              <a:spLocks noChangeShapeType="1"/>
            </p:cNvSpPr>
            <p:nvPr/>
          </p:nvSpPr>
          <p:spPr bwMode="auto">
            <a:xfrm>
              <a:off x="3946" y="2596"/>
              <a:ext cx="1" cy="16"/>
            </a:xfrm>
            <a:prstGeom prst="line">
              <a:avLst/>
            </a:prstGeom>
            <a:noFill/>
            <a:ln w="12700">
              <a:solidFill>
                <a:schemeClr val="tx2"/>
              </a:solidFill>
              <a:round/>
              <a:headEnd/>
              <a:tailEnd/>
            </a:ln>
            <a:effectLst/>
          </p:spPr>
          <p:txBody>
            <a:bodyPr/>
            <a:lstStyle/>
            <a:p>
              <a:endParaRPr lang="en-US"/>
            </a:p>
          </p:txBody>
        </p:sp>
        <p:sp>
          <p:nvSpPr>
            <p:cNvPr id="68362" name="Line 3850"/>
            <p:cNvSpPr>
              <a:spLocks noChangeShapeType="1"/>
            </p:cNvSpPr>
            <p:nvPr/>
          </p:nvSpPr>
          <p:spPr bwMode="auto">
            <a:xfrm>
              <a:off x="3946" y="2644"/>
              <a:ext cx="1" cy="16"/>
            </a:xfrm>
            <a:prstGeom prst="line">
              <a:avLst/>
            </a:prstGeom>
            <a:noFill/>
            <a:ln w="12700">
              <a:solidFill>
                <a:schemeClr val="tx2"/>
              </a:solidFill>
              <a:round/>
              <a:headEnd/>
              <a:tailEnd/>
            </a:ln>
            <a:effectLst/>
          </p:spPr>
          <p:txBody>
            <a:bodyPr/>
            <a:lstStyle/>
            <a:p>
              <a:endParaRPr lang="en-US"/>
            </a:p>
          </p:txBody>
        </p:sp>
        <p:sp>
          <p:nvSpPr>
            <p:cNvPr id="68363" name="Line 3851"/>
            <p:cNvSpPr>
              <a:spLocks noChangeShapeType="1"/>
            </p:cNvSpPr>
            <p:nvPr/>
          </p:nvSpPr>
          <p:spPr bwMode="auto">
            <a:xfrm>
              <a:off x="3946" y="2692"/>
              <a:ext cx="1" cy="16"/>
            </a:xfrm>
            <a:prstGeom prst="line">
              <a:avLst/>
            </a:prstGeom>
            <a:noFill/>
            <a:ln w="12700">
              <a:solidFill>
                <a:schemeClr val="tx2"/>
              </a:solidFill>
              <a:round/>
              <a:headEnd/>
              <a:tailEnd/>
            </a:ln>
            <a:effectLst/>
          </p:spPr>
          <p:txBody>
            <a:bodyPr/>
            <a:lstStyle/>
            <a:p>
              <a:endParaRPr lang="en-US"/>
            </a:p>
          </p:txBody>
        </p:sp>
        <p:sp>
          <p:nvSpPr>
            <p:cNvPr id="68364" name="Line 3852"/>
            <p:cNvSpPr>
              <a:spLocks noChangeShapeType="1"/>
            </p:cNvSpPr>
            <p:nvPr/>
          </p:nvSpPr>
          <p:spPr bwMode="auto">
            <a:xfrm>
              <a:off x="3946" y="2740"/>
              <a:ext cx="1" cy="16"/>
            </a:xfrm>
            <a:prstGeom prst="line">
              <a:avLst/>
            </a:prstGeom>
            <a:noFill/>
            <a:ln w="12700">
              <a:solidFill>
                <a:schemeClr val="tx2"/>
              </a:solidFill>
              <a:round/>
              <a:headEnd/>
              <a:tailEnd/>
            </a:ln>
            <a:effectLst/>
          </p:spPr>
          <p:txBody>
            <a:bodyPr/>
            <a:lstStyle/>
            <a:p>
              <a:endParaRPr lang="en-US"/>
            </a:p>
          </p:txBody>
        </p:sp>
        <p:sp>
          <p:nvSpPr>
            <p:cNvPr id="68365" name="Line 3853"/>
            <p:cNvSpPr>
              <a:spLocks noChangeShapeType="1"/>
            </p:cNvSpPr>
            <p:nvPr/>
          </p:nvSpPr>
          <p:spPr bwMode="auto">
            <a:xfrm>
              <a:off x="3946" y="2788"/>
              <a:ext cx="1" cy="16"/>
            </a:xfrm>
            <a:prstGeom prst="line">
              <a:avLst/>
            </a:prstGeom>
            <a:noFill/>
            <a:ln w="12700">
              <a:solidFill>
                <a:schemeClr val="tx2"/>
              </a:solidFill>
              <a:round/>
              <a:headEnd/>
              <a:tailEnd/>
            </a:ln>
            <a:effectLst/>
          </p:spPr>
          <p:txBody>
            <a:bodyPr/>
            <a:lstStyle/>
            <a:p>
              <a:endParaRPr lang="en-US"/>
            </a:p>
          </p:txBody>
        </p:sp>
        <p:sp>
          <p:nvSpPr>
            <p:cNvPr id="68366" name="Line 3854"/>
            <p:cNvSpPr>
              <a:spLocks noChangeShapeType="1"/>
            </p:cNvSpPr>
            <p:nvPr/>
          </p:nvSpPr>
          <p:spPr bwMode="auto">
            <a:xfrm>
              <a:off x="3946" y="2835"/>
              <a:ext cx="1" cy="16"/>
            </a:xfrm>
            <a:prstGeom prst="line">
              <a:avLst/>
            </a:prstGeom>
            <a:noFill/>
            <a:ln w="12700">
              <a:solidFill>
                <a:schemeClr val="tx2"/>
              </a:solidFill>
              <a:round/>
              <a:headEnd/>
              <a:tailEnd/>
            </a:ln>
            <a:effectLst/>
          </p:spPr>
          <p:txBody>
            <a:bodyPr/>
            <a:lstStyle/>
            <a:p>
              <a:endParaRPr lang="en-US"/>
            </a:p>
          </p:txBody>
        </p:sp>
        <p:sp>
          <p:nvSpPr>
            <p:cNvPr id="68367" name="Line 3855"/>
            <p:cNvSpPr>
              <a:spLocks noChangeShapeType="1"/>
            </p:cNvSpPr>
            <p:nvPr/>
          </p:nvSpPr>
          <p:spPr bwMode="auto">
            <a:xfrm>
              <a:off x="3946" y="2883"/>
              <a:ext cx="1" cy="16"/>
            </a:xfrm>
            <a:prstGeom prst="line">
              <a:avLst/>
            </a:prstGeom>
            <a:noFill/>
            <a:ln w="12700">
              <a:solidFill>
                <a:schemeClr val="tx2"/>
              </a:solidFill>
              <a:round/>
              <a:headEnd/>
              <a:tailEnd/>
            </a:ln>
            <a:effectLst/>
          </p:spPr>
          <p:txBody>
            <a:bodyPr/>
            <a:lstStyle/>
            <a:p>
              <a:endParaRPr lang="en-US"/>
            </a:p>
          </p:txBody>
        </p:sp>
        <p:sp>
          <p:nvSpPr>
            <p:cNvPr id="68368" name="Line 3856"/>
            <p:cNvSpPr>
              <a:spLocks noChangeShapeType="1"/>
            </p:cNvSpPr>
            <p:nvPr/>
          </p:nvSpPr>
          <p:spPr bwMode="auto">
            <a:xfrm>
              <a:off x="3946" y="2931"/>
              <a:ext cx="1" cy="16"/>
            </a:xfrm>
            <a:prstGeom prst="line">
              <a:avLst/>
            </a:prstGeom>
            <a:noFill/>
            <a:ln w="12700">
              <a:solidFill>
                <a:schemeClr val="tx2"/>
              </a:solidFill>
              <a:round/>
              <a:headEnd/>
              <a:tailEnd/>
            </a:ln>
            <a:effectLst/>
          </p:spPr>
          <p:txBody>
            <a:bodyPr/>
            <a:lstStyle/>
            <a:p>
              <a:endParaRPr lang="en-US"/>
            </a:p>
          </p:txBody>
        </p:sp>
        <p:sp>
          <p:nvSpPr>
            <p:cNvPr id="68369" name="Line 3857"/>
            <p:cNvSpPr>
              <a:spLocks noChangeShapeType="1"/>
            </p:cNvSpPr>
            <p:nvPr/>
          </p:nvSpPr>
          <p:spPr bwMode="auto">
            <a:xfrm>
              <a:off x="3946" y="2979"/>
              <a:ext cx="1" cy="16"/>
            </a:xfrm>
            <a:prstGeom prst="line">
              <a:avLst/>
            </a:prstGeom>
            <a:noFill/>
            <a:ln w="12700">
              <a:solidFill>
                <a:schemeClr val="tx2"/>
              </a:solidFill>
              <a:round/>
              <a:headEnd/>
              <a:tailEnd/>
            </a:ln>
            <a:effectLst/>
          </p:spPr>
          <p:txBody>
            <a:bodyPr/>
            <a:lstStyle/>
            <a:p>
              <a:endParaRPr lang="en-US"/>
            </a:p>
          </p:txBody>
        </p:sp>
        <p:sp>
          <p:nvSpPr>
            <p:cNvPr id="68370" name="Line 3858"/>
            <p:cNvSpPr>
              <a:spLocks noChangeShapeType="1"/>
            </p:cNvSpPr>
            <p:nvPr/>
          </p:nvSpPr>
          <p:spPr bwMode="auto">
            <a:xfrm>
              <a:off x="3946" y="3027"/>
              <a:ext cx="1" cy="16"/>
            </a:xfrm>
            <a:prstGeom prst="line">
              <a:avLst/>
            </a:prstGeom>
            <a:noFill/>
            <a:ln w="12700">
              <a:solidFill>
                <a:schemeClr val="tx2"/>
              </a:solidFill>
              <a:round/>
              <a:headEnd/>
              <a:tailEnd/>
            </a:ln>
            <a:effectLst/>
          </p:spPr>
          <p:txBody>
            <a:bodyPr/>
            <a:lstStyle/>
            <a:p>
              <a:endParaRPr lang="en-US"/>
            </a:p>
          </p:txBody>
        </p:sp>
        <p:sp>
          <p:nvSpPr>
            <p:cNvPr id="68371" name="Line 3859"/>
            <p:cNvSpPr>
              <a:spLocks noChangeShapeType="1"/>
            </p:cNvSpPr>
            <p:nvPr/>
          </p:nvSpPr>
          <p:spPr bwMode="auto">
            <a:xfrm>
              <a:off x="3946" y="3075"/>
              <a:ext cx="1" cy="16"/>
            </a:xfrm>
            <a:prstGeom prst="line">
              <a:avLst/>
            </a:prstGeom>
            <a:noFill/>
            <a:ln w="12700">
              <a:solidFill>
                <a:schemeClr val="tx2"/>
              </a:solidFill>
              <a:round/>
              <a:headEnd/>
              <a:tailEnd/>
            </a:ln>
            <a:effectLst/>
          </p:spPr>
          <p:txBody>
            <a:bodyPr/>
            <a:lstStyle/>
            <a:p>
              <a:endParaRPr lang="en-US"/>
            </a:p>
          </p:txBody>
        </p:sp>
        <p:sp>
          <p:nvSpPr>
            <p:cNvPr id="68372" name="Line 3860"/>
            <p:cNvSpPr>
              <a:spLocks noChangeShapeType="1"/>
            </p:cNvSpPr>
            <p:nvPr/>
          </p:nvSpPr>
          <p:spPr bwMode="auto">
            <a:xfrm>
              <a:off x="3946" y="3123"/>
              <a:ext cx="1" cy="16"/>
            </a:xfrm>
            <a:prstGeom prst="line">
              <a:avLst/>
            </a:prstGeom>
            <a:noFill/>
            <a:ln w="12700">
              <a:solidFill>
                <a:schemeClr val="tx2"/>
              </a:solidFill>
              <a:round/>
              <a:headEnd/>
              <a:tailEnd/>
            </a:ln>
            <a:effectLst/>
          </p:spPr>
          <p:txBody>
            <a:bodyPr/>
            <a:lstStyle/>
            <a:p>
              <a:endParaRPr lang="en-US"/>
            </a:p>
          </p:txBody>
        </p:sp>
        <p:sp>
          <p:nvSpPr>
            <p:cNvPr id="68373" name="Line 3861"/>
            <p:cNvSpPr>
              <a:spLocks noChangeShapeType="1"/>
            </p:cNvSpPr>
            <p:nvPr/>
          </p:nvSpPr>
          <p:spPr bwMode="auto">
            <a:xfrm>
              <a:off x="3946" y="3171"/>
              <a:ext cx="1" cy="16"/>
            </a:xfrm>
            <a:prstGeom prst="line">
              <a:avLst/>
            </a:prstGeom>
            <a:noFill/>
            <a:ln w="12700">
              <a:solidFill>
                <a:schemeClr val="tx2"/>
              </a:solidFill>
              <a:round/>
              <a:headEnd/>
              <a:tailEnd/>
            </a:ln>
            <a:effectLst/>
          </p:spPr>
          <p:txBody>
            <a:bodyPr/>
            <a:lstStyle/>
            <a:p>
              <a:endParaRPr lang="en-US"/>
            </a:p>
          </p:txBody>
        </p:sp>
        <p:sp>
          <p:nvSpPr>
            <p:cNvPr id="68374" name="Line 3862"/>
            <p:cNvSpPr>
              <a:spLocks noChangeShapeType="1"/>
            </p:cNvSpPr>
            <p:nvPr/>
          </p:nvSpPr>
          <p:spPr bwMode="auto">
            <a:xfrm>
              <a:off x="3946" y="3218"/>
              <a:ext cx="1" cy="16"/>
            </a:xfrm>
            <a:prstGeom prst="line">
              <a:avLst/>
            </a:prstGeom>
            <a:noFill/>
            <a:ln w="12700">
              <a:solidFill>
                <a:schemeClr val="tx2"/>
              </a:solidFill>
              <a:round/>
              <a:headEnd/>
              <a:tailEnd/>
            </a:ln>
            <a:effectLst/>
          </p:spPr>
          <p:txBody>
            <a:bodyPr/>
            <a:lstStyle/>
            <a:p>
              <a:endParaRPr lang="en-US"/>
            </a:p>
          </p:txBody>
        </p:sp>
        <p:sp>
          <p:nvSpPr>
            <p:cNvPr id="68375" name="Line 3863"/>
            <p:cNvSpPr>
              <a:spLocks noChangeShapeType="1"/>
            </p:cNvSpPr>
            <p:nvPr/>
          </p:nvSpPr>
          <p:spPr bwMode="auto">
            <a:xfrm>
              <a:off x="3946" y="3266"/>
              <a:ext cx="1" cy="16"/>
            </a:xfrm>
            <a:prstGeom prst="line">
              <a:avLst/>
            </a:prstGeom>
            <a:noFill/>
            <a:ln w="12700">
              <a:solidFill>
                <a:schemeClr val="tx2"/>
              </a:solidFill>
              <a:round/>
              <a:headEnd/>
              <a:tailEnd/>
            </a:ln>
            <a:effectLst/>
          </p:spPr>
          <p:txBody>
            <a:bodyPr/>
            <a:lstStyle/>
            <a:p>
              <a:endParaRPr lang="en-US"/>
            </a:p>
          </p:txBody>
        </p:sp>
        <p:sp>
          <p:nvSpPr>
            <p:cNvPr id="68376" name="Line 3864"/>
            <p:cNvSpPr>
              <a:spLocks noChangeShapeType="1"/>
            </p:cNvSpPr>
            <p:nvPr/>
          </p:nvSpPr>
          <p:spPr bwMode="auto">
            <a:xfrm>
              <a:off x="3946" y="3314"/>
              <a:ext cx="1" cy="16"/>
            </a:xfrm>
            <a:prstGeom prst="line">
              <a:avLst/>
            </a:prstGeom>
            <a:noFill/>
            <a:ln w="12700">
              <a:solidFill>
                <a:schemeClr val="tx2"/>
              </a:solidFill>
              <a:round/>
              <a:headEnd/>
              <a:tailEnd/>
            </a:ln>
            <a:effectLst/>
          </p:spPr>
          <p:txBody>
            <a:bodyPr/>
            <a:lstStyle/>
            <a:p>
              <a:endParaRPr lang="en-US"/>
            </a:p>
          </p:txBody>
        </p:sp>
        <p:sp>
          <p:nvSpPr>
            <p:cNvPr id="68377" name="Line 3865"/>
            <p:cNvSpPr>
              <a:spLocks noChangeShapeType="1"/>
            </p:cNvSpPr>
            <p:nvPr/>
          </p:nvSpPr>
          <p:spPr bwMode="auto">
            <a:xfrm>
              <a:off x="3946" y="3362"/>
              <a:ext cx="1" cy="16"/>
            </a:xfrm>
            <a:prstGeom prst="line">
              <a:avLst/>
            </a:prstGeom>
            <a:noFill/>
            <a:ln w="12700">
              <a:solidFill>
                <a:schemeClr val="tx2"/>
              </a:solidFill>
              <a:round/>
              <a:headEnd/>
              <a:tailEnd/>
            </a:ln>
            <a:effectLst/>
          </p:spPr>
          <p:txBody>
            <a:bodyPr/>
            <a:lstStyle/>
            <a:p>
              <a:endParaRPr lang="en-US"/>
            </a:p>
          </p:txBody>
        </p:sp>
        <p:sp>
          <p:nvSpPr>
            <p:cNvPr id="68378" name="Line 3866"/>
            <p:cNvSpPr>
              <a:spLocks noChangeShapeType="1"/>
            </p:cNvSpPr>
            <p:nvPr/>
          </p:nvSpPr>
          <p:spPr bwMode="auto">
            <a:xfrm>
              <a:off x="3946" y="3410"/>
              <a:ext cx="1" cy="16"/>
            </a:xfrm>
            <a:prstGeom prst="line">
              <a:avLst/>
            </a:prstGeom>
            <a:noFill/>
            <a:ln w="12700">
              <a:solidFill>
                <a:schemeClr val="tx2"/>
              </a:solidFill>
              <a:round/>
              <a:headEnd/>
              <a:tailEnd/>
            </a:ln>
            <a:effectLst/>
          </p:spPr>
          <p:txBody>
            <a:bodyPr/>
            <a:lstStyle/>
            <a:p>
              <a:endParaRPr lang="en-US"/>
            </a:p>
          </p:txBody>
        </p:sp>
        <p:sp>
          <p:nvSpPr>
            <p:cNvPr id="68379" name="Line 3867"/>
            <p:cNvSpPr>
              <a:spLocks noChangeShapeType="1"/>
            </p:cNvSpPr>
            <p:nvPr/>
          </p:nvSpPr>
          <p:spPr bwMode="auto">
            <a:xfrm>
              <a:off x="3946" y="3458"/>
              <a:ext cx="1" cy="16"/>
            </a:xfrm>
            <a:prstGeom prst="line">
              <a:avLst/>
            </a:prstGeom>
            <a:noFill/>
            <a:ln w="12700">
              <a:solidFill>
                <a:schemeClr val="tx2"/>
              </a:solidFill>
              <a:round/>
              <a:headEnd/>
              <a:tailEnd/>
            </a:ln>
            <a:effectLst/>
          </p:spPr>
          <p:txBody>
            <a:bodyPr/>
            <a:lstStyle/>
            <a:p>
              <a:endParaRPr lang="en-US"/>
            </a:p>
          </p:txBody>
        </p:sp>
        <p:sp>
          <p:nvSpPr>
            <p:cNvPr id="68380" name="Line 3868"/>
            <p:cNvSpPr>
              <a:spLocks noChangeShapeType="1"/>
            </p:cNvSpPr>
            <p:nvPr/>
          </p:nvSpPr>
          <p:spPr bwMode="auto">
            <a:xfrm>
              <a:off x="3946" y="3506"/>
              <a:ext cx="1" cy="16"/>
            </a:xfrm>
            <a:prstGeom prst="line">
              <a:avLst/>
            </a:prstGeom>
            <a:noFill/>
            <a:ln w="12700">
              <a:solidFill>
                <a:schemeClr val="tx2"/>
              </a:solidFill>
              <a:round/>
              <a:headEnd/>
              <a:tailEnd/>
            </a:ln>
            <a:effectLst/>
          </p:spPr>
          <p:txBody>
            <a:bodyPr/>
            <a:lstStyle/>
            <a:p>
              <a:endParaRPr lang="en-US"/>
            </a:p>
          </p:txBody>
        </p:sp>
        <p:sp>
          <p:nvSpPr>
            <p:cNvPr id="68381" name="Line 3869"/>
            <p:cNvSpPr>
              <a:spLocks noChangeShapeType="1"/>
            </p:cNvSpPr>
            <p:nvPr/>
          </p:nvSpPr>
          <p:spPr bwMode="auto">
            <a:xfrm>
              <a:off x="3946" y="3554"/>
              <a:ext cx="1" cy="16"/>
            </a:xfrm>
            <a:prstGeom prst="line">
              <a:avLst/>
            </a:prstGeom>
            <a:noFill/>
            <a:ln w="12700">
              <a:solidFill>
                <a:schemeClr val="tx2"/>
              </a:solidFill>
              <a:round/>
              <a:headEnd/>
              <a:tailEnd/>
            </a:ln>
            <a:effectLst/>
          </p:spPr>
          <p:txBody>
            <a:bodyPr/>
            <a:lstStyle/>
            <a:p>
              <a:endParaRPr lang="en-US"/>
            </a:p>
          </p:txBody>
        </p:sp>
        <p:sp>
          <p:nvSpPr>
            <p:cNvPr id="68382" name="Line 3870"/>
            <p:cNvSpPr>
              <a:spLocks noChangeShapeType="1"/>
            </p:cNvSpPr>
            <p:nvPr/>
          </p:nvSpPr>
          <p:spPr bwMode="auto">
            <a:xfrm>
              <a:off x="4002" y="1351"/>
              <a:ext cx="1" cy="16"/>
            </a:xfrm>
            <a:prstGeom prst="line">
              <a:avLst/>
            </a:prstGeom>
            <a:noFill/>
            <a:ln w="12700">
              <a:solidFill>
                <a:schemeClr val="tx2"/>
              </a:solidFill>
              <a:round/>
              <a:headEnd/>
              <a:tailEnd/>
            </a:ln>
            <a:effectLst/>
          </p:spPr>
          <p:txBody>
            <a:bodyPr/>
            <a:lstStyle/>
            <a:p>
              <a:endParaRPr lang="en-US"/>
            </a:p>
          </p:txBody>
        </p:sp>
        <p:sp>
          <p:nvSpPr>
            <p:cNvPr id="68383" name="Line 3871"/>
            <p:cNvSpPr>
              <a:spLocks noChangeShapeType="1"/>
            </p:cNvSpPr>
            <p:nvPr/>
          </p:nvSpPr>
          <p:spPr bwMode="auto">
            <a:xfrm>
              <a:off x="4002" y="1399"/>
              <a:ext cx="1" cy="16"/>
            </a:xfrm>
            <a:prstGeom prst="line">
              <a:avLst/>
            </a:prstGeom>
            <a:noFill/>
            <a:ln w="12700">
              <a:solidFill>
                <a:schemeClr val="tx2"/>
              </a:solidFill>
              <a:round/>
              <a:headEnd/>
              <a:tailEnd/>
            </a:ln>
            <a:effectLst/>
          </p:spPr>
          <p:txBody>
            <a:bodyPr/>
            <a:lstStyle/>
            <a:p>
              <a:endParaRPr lang="en-US"/>
            </a:p>
          </p:txBody>
        </p:sp>
        <p:sp>
          <p:nvSpPr>
            <p:cNvPr id="68384" name="Line 3872"/>
            <p:cNvSpPr>
              <a:spLocks noChangeShapeType="1"/>
            </p:cNvSpPr>
            <p:nvPr/>
          </p:nvSpPr>
          <p:spPr bwMode="auto">
            <a:xfrm>
              <a:off x="4002" y="1447"/>
              <a:ext cx="1" cy="16"/>
            </a:xfrm>
            <a:prstGeom prst="line">
              <a:avLst/>
            </a:prstGeom>
            <a:noFill/>
            <a:ln w="12700">
              <a:solidFill>
                <a:schemeClr val="tx2"/>
              </a:solidFill>
              <a:round/>
              <a:headEnd/>
              <a:tailEnd/>
            </a:ln>
            <a:effectLst/>
          </p:spPr>
          <p:txBody>
            <a:bodyPr/>
            <a:lstStyle/>
            <a:p>
              <a:endParaRPr lang="en-US"/>
            </a:p>
          </p:txBody>
        </p:sp>
        <p:sp>
          <p:nvSpPr>
            <p:cNvPr id="68385" name="Line 3873"/>
            <p:cNvSpPr>
              <a:spLocks noChangeShapeType="1"/>
            </p:cNvSpPr>
            <p:nvPr/>
          </p:nvSpPr>
          <p:spPr bwMode="auto">
            <a:xfrm>
              <a:off x="4002" y="1495"/>
              <a:ext cx="1" cy="16"/>
            </a:xfrm>
            <a:prstGeom prst="line">
              <a:avLst/>
            </a:prstGeom>
            <a:noFill/>
            <a:ln w="12700">
              <a:solidFill>
                <a:schemeClr val="tx2"/>
              </a:solidFill>
              <a:round/>
              <a:headEnd/>
              <a:tailEnd/>
            </a:ln>
            <a:effectLst/>
          </p:spPr>
          <p:txBody>
            <a:bodyPr/>
            <a:lstStyle/>
            <a:p>
              <a:endParaRPr lang="en-US"/>
            </a:p>
          </p:txBody>
        </p:sp>
        <p:sp>
          <p:nvSpPr>
            <p:cNvPr id="68386" name="Line 3874"/>
            <p:cNvSpPr>
              <a:spLocks noChangeShapeType="1"/>
            </p:cNvSpPr>
            <p:nvPr/>
          </p:nvSpPr>
          <p:spPr bwMode="auto">
            <a:xfrm>
              <a:off x="4002" y="1543"/>
              <a:ext cx="1" cy="16"/>
            </a:xfrm>
            <a:prstGeom prst="line">
              <a:avLst/>
            </a:prstGeom>
            <a:noFill/>
            <a:ln w="12700">
              <a:solidFill>
                <a:schemeClr val="tx2"/>
              </a:solidFill>
              <a:round/>
              <a:headEnd/>
              <a:tailEnd/>
            </a:ln>
            <a:effectLst/>
          </p:spPr>
          <p:txBody>
            <a:bodyPr/>
            <a:lstStyle/>
            <a:p>
              <a:endParaRPr lang="en-US"/>
            </a:p>
          </p:txBody>
        </p:sp>
        <p:sp>
          <p:nvSpPr>
            <p:cNvPr id="68387" name="Line 3875"/>
            <p:cNvSpPr>
              <a:spLocks noChangeShapeType="1"/>
            </p:cNvSpPr>
            <p:nvPr/>
          </p:nvSpPr>
          <p:spPr bwMode="auto">
            <a:xfrm>
              <a:off x="4002" y="1591"/>
              <a:ext cx="1" cy="16"/>
            </a:xfrm>
            <a:prstGeom prst="line">
              <a:avLst/>
            </a:prstGeom>
            <a:noFill/>
            <a:ln w="12700">
              <a:solidFill>
                <a:schemeClr val="tx2"/>
              </a:solidFill>
              <a:round/>
              <a:headEnd/>
              <a:tailEnd/>
            </a:ln>
            <a:effectLst/>
          </p:spPr>
          <p:txBody>
            <a:bodyPr/>
            <a:lstStyle/>
            <a:p>
              <a:endParaRPr lang="en-US"/>
            </a:p>
          </p:txBody>
        </p:sp>
        <p:sp>
          <p:nvSpPr>
            <p:cNvPr id="68388" name="Line 3876"/>
            <p:cNvSpPr>
              <a:spLocks noChangeShapeType="1"/>
            </p:cNvSpPr>
            <p:nvPr/>
          </p:nvSpPr>
          <p:spPr bwMode="auto">
            <a:xfrm>
              <a:off x="4002" y="1639"/>
              <a:ext cx="1" cy="16"/>
            </a:xfrm>
            <a:prstGeom prst="line">
              <a:avLst/>
            </a:prstGeom>
            <a:noFill/>
            <a:ln w="12700">
              <a:solidFill>
                <a:schemeClr val="tx2"/>
              </a:solidFill>
              <a:round/>
              <a:headEnd/>
              <a:tailEnd/>
            </a:ln>
            <a:effectLst/>
          </p:spPr>
          <p:txBody>
            <a:bodyPr/>
            <a:lstStyle/>
            <a:p>
              <a:endParaRPr lang="en-US"/>
            </a:p>
          </p:txBody>
        </p:sp>
        <p:sp>
          <p:nvSpPr>
            <p:cNvPr id="68389" name="Line 3877"/>
            <p:cNvSpPr>
              <a:spLocks noChangeShapeType="1"/>
            </p:cNvSpPr>
            <p:nvPr/>
          </p:nvSpPr>
          <p:spPr bwMode="auto">
            <a:xfrm>
              <a:off x="4002" y="1687"/>
              <a:ext cx="1" cy="15"/>
            </a:xfrm>
            <a:prstGeom prst="line">
              <a:avLst/>
            </a:prstGeom>
            <a:noFill/>
            <a:ln w="12700">
              <a:solidFill>
                <a:schemeClr val="tx2"/>
              </a:solidFill>
              <a:round/>
              <a:headEnd/>
              <a:tailEnd/>
            </a:ln>
            <a:effectLst/>
          </p:spPr>
          <p:txBody>
            <a:bodyPr/>
            <a:lstStyle/>
            <a:p>
              <a:endParaRPr lang="en-US"/>
            </a:p>
          </p:txBody>
        </p:sp>
        <p:sp>
          <p:nvSpPr>
            <p:cNvPr id="68390" name="Line 3878"/>
            <p:cNvSpPr>
              <a:spLocks noChangeShapeType="1"/>
            </p:cNvSpPr>
            <p:nvPr/>
          </p:nvSpPr>
          <p:spPr bwMode="auto">
            <a:xfrm>
              <a:off x="4002" y="1734"/>
              <a:ext cx="1" cy="16"/>
            </a:xfrm>
            <a:prstGeom prst="line">
              <a:avLst/>
            </a:prstGeom>
            <a:noFill/>
            <a:ln w="12700">
              <a:solidFill>
                <a:schemeClr val="tx2"/>
              </a:solidFill>
              <a:round/>
              <a:headEnd/>
              <a:tailEnd/>
            </a:ln>
            <a:effectLst/>
          </p:spPr>
          <p:txBody>
            <a:bodyPr/>
            <a:lstStyle/>
            <a:p>
              <a:endParaRPr lang="en-US"/>
            </a:p>
          </p:txBody>
        </p:sp>
        <p:sp>
          <p:nvSpPr>
            <p:cNvPr id="68391" name="Line 3879"/>
            <p:cNvSpPr>
              <a:spLocks noChangeShapeType="1"/>
            </p:cNvSpPr>
            <p:nvPr/>
          </p:nvSpPr>
          <p:spPr bwMode="auto">
            <a:xfrm>
              <a:off x="4002" y="1782"/>
              <a:ext cx="1" cy="16"/>
            </a:xfrm>
            <a:prstGeom prst="line">
              <a:avLst/>
            </a:prstGeom>
            <a:noFill/>
            <a:ln w="12700">
              <a:solidFill>
                <a:schemeClr val="tx2"/>
              </a:solidFill>
              <a:round/>
              <a:headEnd/>
              <a:tailEnd/>
            </a:ln>
            <a:effectLst/>
          </p:spPr>
          <p:txBody>
            <a:bodyPr/>
            <a:lstStyle/>
            <a:p>
              <a:endParaRPr lang="en-US"/>
            </a:p>
          </p:txBody>
        </p:sp>
        <p:sp>
          <p:nvSpPr>
            <p:cNvPr id="68392" name="Line 3880"/>
            <p:cNvSpPr>
              <a:spLocks noChangeShapeType="1"/>
            </p:cNvSpPr>
            <p:nvPr/>
          </p:nvSpPr>
          <p:spPr bwMode="auto">
            <a:xfrm>
              <a:off x="4002" y="1830"/>
              <a:ext cx="1" cy="16"/>
            </a:xfrm>
            <a:prstGeom prst="line">
              <a:avLst/>
            </a:prstGeom>
            <a:noFill/>
            <a:ln w="12700">
              <a:solidFill>
                <a:schemeClr val="tx2"/>
              </a:solidFill>
              <a:round/>
              <a:headEnd/>
              <a:tailEnd/>
            </a:ln>
            <a:effectLst/>
          </p:spPr>
          <p:txBody>
            <a:bodyPr/>
            <a:lstStyle/>
            <a:p>
              <a:endParaRPr lang="en-US"/>
            </a:p>
          </p:txBody>
        </p:sp>
        <p:sp>
          <p:nvSpPr>
            <p:cNvPr id="68393" name="Line 3881"/>
            <p:cNvSpPr>
              <a:spLocks noChangeShapeType="1"/>
            </p:cNvSpPr>
            <p:nvPr/>
          </p:nvSpPr>
          <p:spPr bwMode="auto">
            <a:xfrm>
              <a:off x="4002" y="1878"/>
              <a:ext cx="1" cy="16"/>
            </a:xfrm>
            <a:prstGeom prst="line">
              <a:avLst/>
            </a:prstGeom>
            <a:noFill/>
            <a:ln w="12700">
              <a:solidFill>
                <a:schemeClr val="tx2"/>
              </a:solidFill>
              <a:round/>
              <a:headEnd/>
              <a:tailEnd/>
            </a:ln>
            <a:effectLst/>
          </p:spPr>
          <p:txBody>
            <a:bodyPr/>
            <a:lstStyle/>
            <a:p>
              <a:endParaRPr lang="en-US"/>
            </a:p>
          </p:txBody>
        </p:sp>
        <p:sp>
          <p:nvSpPr>
            <p:cNvPr id="68394" name="Line 3882"/>
            <p:cNvSpPr>
              <a:spLocks noChangeShapeType="1"/>
            </p:cNvSpPr>
            <p:nvPr/>
          </p:nvSpPr>
          <p:spPr bwMode="auto">
            <a:xfrm>
              <a:off x="4002" y="1926"/>
              <a:ext cx="1" cy="16"/>
            </a:xfrm>
            <a:prstGeom prst="line">
              <a:avLst/>
            </a:prstGeom>
            <a:noFill/>
            <a:ln w="12700">
              <a:solidFill>
                <a:schemeClr val="tx2"/>
              </a:solidFill>
              <a:round/>
              <a:headEnd/>
              <a:tailEnd/>
            </a:ln>
            <a:effectLst/>
          </p:spPr>
          <p:txBody>
            <a:bodyPr/>
            <a:lstStyle/>
            <a:p>
              <a:endParaRPr lang="en-US"/>
            </a:p>
          </p:txBody>
        </p:sp>
        <p:sp>
          <p:nvSpPr>
            <p:cNvPr id="68395" name="Line 3883"/>
            <p:cNvSpPr>
              <a:spLocks noChangeShapeType="1"/>
            </p:cNvSpPr>
            <p:nvPr/>
          </p:nvSpPr>
          <p:spPr bwMode="auto">
            <a:xfrm>
              <a:off x="4002" y="1974"/>
              <a:ext cx="1" cy="16"/>
            </a:xfrm>
            <a:prstGeom prst="line">
              <a:avLst/>
            </a:prstGeom>
            <a:noFill/>
            <a:ln w="12700">
              <a:solidFill>
                <a:schemeClr val="tx2"/>
              </a:solidFill>
              <a:round/>
              <a:headEnd/>
              <a:tailEnd/>
            </a:ln>
            <a:effectLst/>
          </p:spPr>
          <p:txBody>
            <a:bodyPr/>
            <a:lstStyle/>
            <a:p>
              <a:endParaRPr lang="en-US"/>
            </a:p>
          </p:txBody>
        </p:sp>
        <p:sp>
          <p:nvSpPr>
            <p:cNvPr id="68396" name="Line 3884"/>
            <p:cNvSpPr>
              <a:spLocks noChangeShapeType="1"/>
            </p:cNvSpPr>
            <p:nvPr/>
          </p:nvSpPr>
          <p:spPr bwMode="auto">
            <a:xfrm>
              <a:off x="4002" y="2022"/>
              <a:ext cx="1" cy="16"/>
            </a:xfrm>
            <a:prstGeom prst="line">
              <a:avLst/>
            </a:prstGeom>
            <a:noFill/>
            <a:ln w="12700">
              <a:solidFill>
                <a:schemeClr val="tx2"/>
              </a:solidFill>
              <a:round/>
              <a:headEnd/>
              <a:tailEnd/>
            </a:ln>
            <a:effectLst/>
          </p:spPr>
          <p:txBody>
            <a:bodyPr/>
            <a:lstStyle/>
            <a:p>
              <a:endParaRPr lang="en-US"/>
            </a:p>
          </p:txBody>
        </p:sp>
        <p:sp>
          <p:nvSpPr>
            <p:cNvPr id="68397" name="Line 3885"/>
            <p:cNvSpPr>
              <a:spLocks noChangeShapeType="1"/>
            </p:cNvSpPr>
            <p:nvPr/>
          </p:nvSpPr>
          <p:spPr bwMode="auto">
            <a:xfrm>
              <a:off x="4002" y="2070"/>
              <a:ext cx="1" cy="15"/>
            </a:xfrm>
            <a:prstGeom prst="line">
              <a:avLst/>
            </a:prstGeom>
            <a:noFill/>
            <a:ln w="12700">
              <a:solidFill>
                <a:schemeClr val="tx2"/>
              </a:solidFill>
              <a:round/>
              <a:headEnd/>
              <a:tailEnd/>
            </a:ln>
            <a:effectLst/>
          </p:spPr>
          <p:txBody>
            <a:bodyPr/>
            <a:lstStyle/>
            <a:p>
              <a:endParaRPr lang="en-US"/>
            </a:p>
          </p:txBody>
        </p:sp>
        <p:sp>
          <p:nvSpPr>
            <p:cNvPr id="68398" name="Line 3886"/>
            <p:cNvSpPr>
              <a:spLocks noChangeShapeType="1"/>
            </p:cNvSpPr>
            <p:nvPr/>
          </p:nvSpPr>
          <p:spPr bwMode="auto">
            <a:xfrm>
              <a:off x="4002" y="2117"/>
              <a:ext cx="1" cy="16"/>
            </a:xfrm>
            <a:prstGeom prst="line">
              <a:avLst/>
            </a:prstGeom>
            <a:noFill/>
            <a:ln w="12700">
              <a:solidFill>
                <a:schemeClr val="tx2"/>
              </a:solidFill>
              <a:round/>
              <a:headEnd/>
              <a:tailEnd/>
            </a:ln>
            <a:effectLst/>
          </p:spPr>
          <p:txBody>
            <a:bodyPr/>
            <a:lstStyle/>
            <a:p>
              <a:endParaRPr lang="en-US"/>
            </a:p>
          </p:txBody>
        </p:sp>
        <p:sp>
          <p:nvSpPr>
            <p:cNvPr id="68399" name="Line 3887"/>
            <p:cNvSpPr>
              <a:spLocks noChangeShapeType="1"/>
            </p:cNvSpPr>
            <p:nvPr/>
          </p:nvSpPr>
          <p:spPr bwMode="auto">
            <a:xfrm>
              <a:off x="4002" y="2165"/>
              <a:ext cx="1" cy="16"/>
            </a:xfrm>
            <a:prstGeom prst="line">
              <a:avLst/>
            </a:prstGeom>
            <a:noFill/>
            <a:ln w="12700">
              <a:solidFill>
                <a:schemeClr val="tx2"/>
              </a:solidFill>
              <a:round/>
              <a:headEnd/>
              <a:tailEnd/>
            </a:ln>
            <a:effectLst/>
          </p:spPr>
          <p:txBody>
            <a:bodyPr/>
            <a:lstStyle/>
            <a:p>
              <a:endParaRPr lang="en-US"/>
            </a:p>
          </p:txBody>
        </p:sp>
        <p:sp>
          <p:nvSpPr>
            <p:cNvPr id="68400" name="Line 3888"/>
            <p:cNvSpPr>
              <a:spLocks noChangeShapeType="1"/>
            </p:cNvSpPr>
            <p:nvPr/>
          </p:nvSpPr>
          <p:spPr bwMode="auto">
            <a:xfrm>
              <a:off x="4002" y="2213"/>
              <a:ext cx="1" cy="16"/>
            </a:xfrm>
            <a:prstGeom prst="line">
              <a:avLst/>
            </a:prstGeom>
            <a:noFill/>
            <a:ln w="12700">
              <a:solidFill>
                <a:schemeClr val="tx2"/>
              </a:solidFill>
              <a:round/>
              <a:headEnd/>
              <a:tailEnd/>
            </a:ln>
            <a:effectLst/>
          </p:spPr>
          <p:txBody>
            <a:bodyPr/>
            <a:lstStyle/>
            <a:p>
              <a:endParaRPr lang="en-US"/>
            </a:p>
          </p:txBody>
        </p:sp>
        <p:sp>
          <p:nvSpPr>
            <p:cNvPr id="68401" name="Line 3889"/>
            <p:cNvSpPr>
              <a:spLocks noChangeShapeType="1"/>
            </p:cNvSpPr>
            <p:nvPr/>
          </p:nvSpPr>
          <p:spPr bwMode="auto">
            <a:xfrm>
              <a:off x="4002" y="2261"/>
              <a:ext cx="1" cy="16"/>
            </a:xfrm>
            <a:prstGeom prst="line">
              <a:avLst/>
            </a:prstGeom>
            <a:noFill/>
            <a:ln w="12700">
              <a:solidFill>
                <a:schemeClr val="tx2"/>
              </a:solidFill>
              <a:round/>
              <a:headEnd/>
              <a:tailEnd/>
            </a:ln>
            <a:effectLst/>
          </p:spPr>
          <p:txBody>
            <a:bodyPr/>
            <a:lstStyle/>
            <a:p>
              <a:endParaRPr lang="en-US"/>
            </a:p>
          </p:txBody>
        </p:sp>
        <p:sp>
          <p:nvSpPr>
            <p:cNvPr id="68402" name="Line 3890"/>
            <p:cNvSpPr>
              <a:spLocks noChangeShapeType="1"/>
            </p:cNvSpPr>
            <p:nvPr/>
          </p:nvSpPr>
          <p:spPr bwMode="auto">
            <a:xfrm>
              <a:off x="4002" y="2309"/>
              <a:ext cx="1" cy="16"/>
            </a:xfrm>
            <a:prstGeom prst="line">
              <a:avLst/>
            </a:prstGeom>
            <a:noFill/>
            <a:ln w="12700">
              <a:solidFill>
                <a:schemeClr val="tx2"/>
              </a:solidFill>
              <a:round/>
              <a:headEnd/>
              <a:tailEnd/>
            </a:ln>
            <a:effectLst/>
          </p:spPr>
          <p:txBody>
            <a:bodyPr/>
            <a:lstStyle/>
            <a:p>
              <a:endParaRPr lang="en-US"/>
            </a:p>
          </p:txBody>
        </p:sp>
        <p:sp>
          <p:nvSpPr>
            <p:cNvPr id="68403" name="Line 3891"/>
            <p:cNvSpPr>
              <a:spLocks noChangeShapeType="1"/>
            </p:cNvSpPr>
            <p:nvPr/>
          </p:nvSpPr>
          <p:spPr bwMode="auto">
            <a:xfrm>
              <a:off x="4002" y="2357"/>
              <a:ext cx="1" cy="16"/>
            </a:xfrm>
            <a:prstGeom prst="line">
              <a:avLst/>
            </a:prstGeom>
            <a:noFill/>
            <a:ln w="12700">
              <a:solidFill>
                <a:schemeClr val="tx2"/>
              </a:solidFill>
              <a:round/>
              <a:headEnd/>
              <a:tailEnd/>
            </a:ln>
            <a:effectLst/>
          </p:spPr>
          <p:txBody>
            <a:bodyPr/>
            <a:lstStyle/>
            <a:p>
              <a:endParaRPr lang="en-US"/>
            </a:p>
          </p:txBody>
        </p:sp>
        <p:sp>
          <p:nvSpPr>
            <p:cNvPr id="68404" name="Line 3892"/>
            <p:cNvSpPr>
              <a:spLocks noChangeShapeType="1"/>
            </p:cNvSpPr>
            <p:nvPr/>
          </p:nvSpPr>
          <p:spPr bwMode="auto">
            <a:xfrm>
              <a:off x="4002" y="2405"/>
              <a:ext cx="1" cy="16"/>
            </a:xfrm>
            <a:prstGeom prst="line">
              <a:avLst/>
            </a:prstGeom>
            <a:noFill/>
            <a:ln w="12700">
              <a:solidFill>
                <a:schemeClr val="tx2"/>
              </a:solidFill>
              <a:round/>
              <a:headEnd/>
              <a:tailEnd/>
            </a:ln>
            <a:effectLst/>
          </p:spPr>
          <p:txBody>
            <a:bodyPr/>
            <a:lstStyle/>
            <a:p>
              <a:endParaRPr lang="en-US"/>
            </a:p>
          </p:txBody>
        </p:sp>
        <p:sp>
          <p:nvSpPr>
            <p:cNvPr id="68405" name="Line 3893"/>
            <p:cNvSpPr>
              <a:spLocks noChangeShapeType="1"/>
            </p:cNvSpPr>
            <p:nvPr/>
          </p:nvSpPr>
          <p:spPr bwMode="auto">
            <a:xfrm>
              <a:off x="4002" y="2452"/>
              <a:ext cx="1" cy="16"/>
            </a:xfrm>
            <a:prstGeom prst="line">
              <a:avLst/>
            </a:prstGeom>
            <a:noFill/>
            <a:ln w="12700">
              <a:solidFill>
                <a:schemeClr val="tx2"/>
              </a:solidFill>
              <a:round/>
              <a:headEnd/>
              <a:tailEnd/>
            </a:ln>
            <a:effectLst/>
          </p:spPr>
          <p:txBody>
            <a:bodyPr/>
            <a:lstStyle/>
            <a:p>
              <a:endParaRPr lang="en-US"/>
            </a:p>
          </p:txBody>
        </p:sp>
        <p:sp>
          <p:nvSpPr>
            <p:cNvPr id="68406" name="Line 3894"/>
            <p:cNvSpPr>
              <a:spLocks noChangeShapeType="1"/>
            </p:cNvSpPr>
            <p:nvPr/>
          </p:nvSpPr>
          <p:spPr bwMode="auto">
            <a:xfrm>
              <a:off x="4002" y="2500"/>
              <a:ext cx="1" cy="16"/>
            </a:xfrm>
            <a:prstGeom prst="line">
              <a:avLst/>
            </a:prstGeom>
            <a:noFill/>
            <a:ln w="12700">
              <a:solidFill>
                <a:schemeClr val="tx2"/>
              </a:solidFill>
              <a:round/>
              <a:headEnd/>
              <a:tailEnd/>
            </a:ln>
            <a:effectLst/>
          </p:spPr>
          <p:txBody>
            <a:bodyPr/>
            <a:lstStyle/>
            <a:p>
              <a:endParaRPr lang="en-US"/>
            </a:p>
          </p:txBody>
        </p:sp>
        <p:sp>
          <p:nvSpPr>
            <p:cNvPr id="68407" name="Line 3895"/>
            <p:cNvSpPr>
              <a:spLocks noChangeShapeType="1"/>
            </p:cNvSpPr>
            <p:nvPr/>
          </p:nvSpPr>
          <p:spPr bwMode="auto">
            <a:xfrm>
              <a:off x="4002" y="2548"/>
              <a:ext cx="1" cy="16"/>
            </a:xfrm>
            <a:prstGeom prst="line">
              <a:avLst/>
            </a:prstGeom>
            <a:noFill/>
            <a:ln w="12700">
              <a:solidFill>
                <a:schemeClr val="tx2"/>
              </a:solidFill>
              <a:round/>
              <a:headEnd/>
              <a:tailEnd/>
            </a:ln>
            <a:effectLst/>
          </p:spPr>
          <p:txBody>
            <a:bodyPr/>
            <a:lstStyle/>
            <a:p>
              <a:endParaRPr lang="en-US"/>
            </a:p>
          </p:txBody>
        </p:sp>
        <p:sp>
          <p:nvSpPr>
            <p:cNvPr id="68408" name="Line 3896"/>
            <p:cNvSpPr>
              <a:spLocks noChangeShapeType="1"/>
            </p:cNvSpPr>
            <p:nvPr/>
          </p:nvSpPr>
          <p:spPr bwMode="auto">
            <a:xfrm>
              <a:off x="4002" y="2596"/>
              <a:ext cx="1" cy="16"/>
            </a:xfrm>
            <a:prstGeom prst="line">
              <a:avLst/>
            </a:prstGeom>
            <a:noFill/>
            <a:ln w="12700">
              <a:solidFill>
                <a:schemeClr val="tx2"/>
              </a:solidFill>
              <a:round/>
              <a:headEnd/>
              <a:tailEnd/>
            </a:ln>
            <a:effectLst/>
          </p:spPr>
          <p:txBody>
            <a:bodyPr/>
            <a:lstStyle/>
            <a:p>
              <a:endParaRPr lang="en-US"/>
            </a:p>
          </p:txBody>
        </p:sp>
        <p:sp>
          <p:nvSpPr>
            <p:cNvPr id="68409" name="Line 3897"/>
            <p:cNvSpPr>
              <a:spLocks noChangeShapeType="1"/>
            </p:cNvSpPr>
            <p:nvPr/>
          </p:nvSpPr>
          <p:spPr bwMode="auto">
            <a:xfrm>
              <a:off x="4002" y="2644"/>
              <a:ext cx="1" cy="16"/>
            </a:xfrm>
            <a:prstGeom prst="line">
              <a:avLst/>
            </a:prstGeom>
            <a:noFill/>
            <a:ln w="12700">
              <a:solidFill>
                <a:schemeClr val="tx2"/>
              </a:solidFill>
              <a:round/>
              <a:headEnd/>
              <a:tailEnd/>
            </a:ln>
            <a:effectLst/>
          </p:spPr>
          <p:txBody>
            <a:bodyPr/>
            <a:lstStyle/>
            <a:p>
              <a:endParaRPr lang="en-US"/>
            </a:p>
          </p:txBody>
        </p:sp>
        <p:sp>
          <p:nvSpPr>
            <p:cNvPr id="68410" name="Line 3898"/>
            <p:cNvSpPr>
              <a:spLocks noChangeShapeType="1"/>
            </p:cNvSpPr>
            <p:nvPr/>
          </p:nvSpPr>
          <p:spPr bwMode="auto">
            <a:xfrm>
              <a:off x="4002" y="2692"/>
              <a:ext cx="1" cy="16"/>
            </a:xfrm>
            <a:prstGeom prst="line">
              <a:avLst/>
            </a:prstGeom>
            <a:noFill/>
            <a:ln w="12700">
              <a:solidFill>
                <a:schemeClr val="tx2"/>
              </a:solidFill>
              <a:round/>
              <a:headEnd/>
              <a:tailEnd/>
            </a:ln>
            <a:effectLst/>
          </p:spPr>
          <p:txBody>
            <a:bodyPr/>
            <a:lstStyle/>
            <a:p>
              <a:endParaRPr lang="en-US"/>
            </a:p>
          </p:txBody>
        </p:sp>
        <p:sp>
          <p:nvSpPr>
            <p:cNvPr id="68411" name="Line 3899"/>
            <p:cNvSpPr>
              <a:spLocks noChangeShapeType="1"/>
            </p:cNvSpPr>
            <p:nvPr/>
          </p:nvSpPr>
          <p:spPr bwMode="auto">
            <a:xfrm>
              <a:off x="4002" y="2740"/>
              <a:ext cx="1" cy="16"/>
            </a:xfrm>
            <a:prstGeom prst="line">
              <a:avLst/>
            </a:prstGeom>
            <a:noFill/>
            <a:ln w="12700">
              <a:solidFill>
                <a:schemeClr val="tx2"/>
              </a:solidFill>
              <a:round/>
              <a:headEnd/>
              <a:tailEnd/>
            </a:ln>
            <a:effectLst/>
          </p:spPr>
          <p:txBody>
            <a:bodyPr/>
            <a:lstStyle/>
            <a:p>
              <a:endParaRPr lang="en-US"/>
            </a:p>
          </p:txBody>
        </p:sp>
        <p:sp>
          <p:nvSpPr>
            <p:cNvPr id="68412" name="Line 3900"/>
            <p:cNvSpPr>
              <a:spLocks noChangeShapeType="1"/>
            </p:cNvSpPr>
            <p:nvPr/>
          </p:nvSpPr>
          <p:spPr bwMode="auto">
            <a:xfrm>
              <a:off x="4002" y="2788"/>
              <a:ext cx="1" cy="16"/>
            </a:xfrm>
            <a:prstGeom prst="line">
              <a:avLst/>
            </a:prstGeom>
            <a:noFill/>
            <a:ln w="12700">
              <a:solidFill>
                <a:schemeClr val="tx2"/>
              </a:solidFill>
              <a:round/>
              <a:headEnd/>
              <a:tailEnd/>
            </a:ln>
            <a:effectLst/>
          </p:spPr>
          <p:txBody>
            <a:bodyPr/>
            <a:lstStyle/>
            <a:p>
              <a:endParaRPr lang="en-US"/>
            </a:p>
          </p:txBody>
        </p:sp>
        <p:sp>
          <p:nvSpPr>
            <p:cNvPr id="68413" name="Line 3901"/>
            <p:cNvSpPr>
              <a:spLocks noChangeShapeType="1"/>
            </p:cNvSpPr>
            <p:nvPr/>
          </p:nvSpPr>
          <p:spPr bwMode="auto">
            <a:xfrm>
              <a:off x="4002" y="2835"/>
              <a:ext cx="1" cy="16"/>
            </a:xfrm>
            <a:prstGeom prst="line">
              <a:avLst/>
            </a:prstGeom>
            <a:noFill/>
            <a:ln w="12700">
              <a:solidFill>
                <a:schemeClr val="tx2"/>
              </a:solidFill>
              <a:round/>
              <a:headEnd/>
              <a:tailEnd/>
            </a:ln>
            <a:effectLst/>
          </p:spPr>
          <p:txBody>
            <a:bodyPr/>
            <a:lstStyle/>
            <a:p>
              <a:endParaRPr lang="en-US"/>
            </a:p>
          </p:txBody>
        </p:sp>
        <p:sp>
          <p:nvSpPr>
            <p:cNvPr id="68414" name="Line 3902"/>
            <p:cNvSpPr>
              <a:spLocks noChangeShapeType="1"/>
            </p:cNvSpPr>
            <p:nvPr/>
          </p:nvSpPr>
          <p:spPr bwMode="auto">
            <a:xfrm>
              <a:off x="4002" y="2883"/>
              <a:ext cx="1" cy="16"/>
            </a:xfrm>
            <a:prstGeom prst="line">
              <a:avLst/>
            </a:prstGeom>
            <a:noFill/>
            <a:ln w="12700">
              <a:solidFill>
                <a:schemeClr val="tx2"/>
              </a:solidFill>
              <a:round/>
              <a:headEnd/>
              <a:tailEnd/>
            </a:ln>
            <a:effectLst/>
          </p:spPr>
          <p:txBody>
            <a:bodyPr/>
            <a:lstStyle/>
            <a:p>
              <a:endParaRPr lang="en-US"/>
            </a:p>
          </p:txBody>
        </p:sp>
        <p:sp>
          <p:nvSpPr>
            <p:cNvPr id="68415" name="Line 3903"/>
            <p:cNvSpPr>
              <a:spLocks noChangeShapeType="1"/>
            </p:cNvSpPr>
            <p:nvPr/>
          </p:nvSpPr>
          <p:spPr bwMode="auto">
            <a:xfrm>
              <a:off x="4002" y="2931"/>
              <a:ext cx="1" cy="16"/>
            </a:xfrm>
            <a:prstGeom prst="line">
              <a:avLst/>
            </a:prstGeom>
            <a:noFill/>
            <a:ln w="12700">
              <a:solidFill>
                <a:schemeClr val="tx2"/>
              </a:solidFill>
              <a:round/>
              <a:headEnd/>
              <a:tailEnd/>
            </a:ln>
            <a:effectLst/>
          </p:spPr>
          <p:txBody>
            <a:bodyPr/>
            <a:lstStyle/>
            <a:p>
              <a:endParaRPr lang="en-US"/>
            </a:p>
          </p:txBody>
        </p:sp>
        <p:sp>
          <p:nvSpPr>
            <p:cNvPr id="68416" name="Line 3904"/>
            <p:cNvSpPr>
              <a:spLocks noChangeShapeType="1"/>
            </p:cNvSpPr>
            <p:nvPr/>
          </p:nvSpPr>
          <p:spPr bwMode="auto">
            <a:xfrm>
              <a:off x="4002" y="2979"/>
              <a:ext cx="1" cy="16"/>
            </a:xfrm>
            <a:prstGeom prst="line">
              <a:avLst/>
            </a:prstGeom>
            <a:noFill/>
            <a:ln w="12700">
              <a:solidFill>
                <a:schemeClr val="tx2"/>
              </a:solidFill>
              <a:round/>
              <a:headEnd/>
              <a:tailEnd/>
            </a:ln>
            <a:effectLst/>
          </p:spPr>
          <p:txBody>
            <a:bodyPr/>
            <a:lstStyle/>
            <a:p>
              <a:endParaRPr lang="en-US"/>
            </a:p>
          </p:txBody>
        </p:sp>
        <p:sp>
          <p:nvSpPr>
            <p:cNvPr id="68417" name="Line 3905"/>
            <p:cNvSpPr>
              <a:spLocks noChangeShapeType="1"/>
            </p:cNvSpPr>
            <p:nvPr/>
          </p:nvSpPr>
          <p:spPr bwMode="auto">
            <a:xfrm>
              <a:off x="4002" y="3027"/>
              <a:ext cx="1" cy="16"/>
            </a:xfrm>
            <a:prstGeom prst="line">
              <a:avLst/>
            </a:prstGeom>
            <a:noFill/>
            <a:ln w="12700">
              <a:solidFill>
                <a:schemeClr val="tx2"/>
              </a:solidFill>
              <a:round/>
              <a:headEnd/>
              <a:tailEnd/>
            </a:ln>
            <a:effectLst/>
          </p:spPr>
          <p:txBody>
            <a:bodyPr/>
            <a:lstStyle/>
            <a:p>
              <a:endParaRPr lang="en-US"/>
            </a:p>
          </p:txBody>
        </p:sp>
        <p:sp>
          <p:nvSpPr>
            <p:cNvPr id="68418" name="Line 3906"/>
            <p:cNvSpPr>
              <a:spLocks noChangeShapeType="1"/>
            </p:cNvSpPr>
            <p:nvPr/>
          </p:nvSpPr>
          <p:spPr bwMode="auto">
            <a:xfrm>
              <a:off x="4002" y="3075"/>
              <a:ext cx="1" cy="16"/>
            </a:xfrm>
            <a:prstGeom prst="line">
              <a:avLst/>
            </a:prstGeom>
            <a:noFill/>
            <a:ln w="12700">
              <a:solidFill>
                <a:schemeClr val="tx2"/>
              </a:solidFill>
              <a:round/>
              <a:headEnd/>
              <a:tailEnd/>
            </a:ln>
            <a:effectLst/>
          </p:spPr>
          <p:txBody>
            <a:bodyPr/>
            <a:lstStyle/>
            <a:p>
              <a:endParaRPr lang="en-US"/>
            </a:p>
          </p:txBody>
        </p:sp>
        <p:sp>
          <p:nvSpPr>
            <p:cNvPr id="68419" name="Line 3907"/>
            <p:cNvSpPr>
              <a:spLocks noChangeShapeType="1"/>
            </p:cNvSpPr>
            <p:nvPr/>
          </p:nvSpPr>
          <p:spPr bwMode="auto">
            <a:xfrm>
              <a:off x="4002" y="3123"/>
              <a:ext cx="1" cy="16"/>
            </a:xfrm>
            <a:prstGeom prst="line">
              <a:avLst/>
            </a:prstGeom>
            <a:noFill/>
            <a:ln w="12700">
              <a:solidFill>
                <a:schemeClr val="tx2"/>
              </a:solidFill>
              <a:round/>
              <a:headEnd/>
              <a:tailEnd/>
            </a:ln>
            <a:effectLst/>
          </p:spPr>
          <p:txBody>
            <a:bodyPr/>
            <a:lstStyle/>
            <a:p>
              <a:endParaRPr lang="en-US"/>
            </a:p>
          </p:txBody>
        </p:sp>
        <p:sp>
          <p:nvSpPr>
            <p:cNvPr id="68420" name="Line 3908"/>
            <p:cNvSpPr>
              <a:spLocks noChangeShapeType="1"/>
            </p:cNvSpPr>
            <p:nvPr/>
          </p:nvSpPr>
          <p:spPr bwMode="auto">
            <a:xfrm>
              <a:off x="4002" y="3171"/>
              <a:ext cx="1" cy="16"/>
            </a:xfrm>
            <a:prstGeom prst="line">
              <a:avLst/>
            </a:prstGeom>
            <a:noFill/>
            <a:ln w="12700">
              <a:solidFill>
                <a:schemeClr val="tx2"/>
              </a:solidFill>
              <a:round/>
              <a:headEnd/>
              <a:tailEnd/>
            </a:ln>
            <a:effectLst/>
          </p:spPr>
          <p:txBody>
            <a:bodyPr/>
            <a:lstStyle/>
            <a:p>
              <a:endParaRPr lang="en-US"/>
            </a:p>
          </p:txBody>
        </p:sp>
        <p:sp>
          <p:nvSpPr>
            <p:cNvPr id="68421" name="Line 3909"/>
            <p:cNvSpPr>
              <a:spLocks noChangeShapeType="1"/>
            </p:cNvSpPr>
            <p:nvPr/>
          </p:nvSpPr>
          <p:spPr bwMode="auto">
            <a:xfrm>
              <a:off x="4002" y="3218"/>
              <a:ext cx="1" cy="16"/>
            </a:xfrm>
            <a:prstGeom prst="line">
              <a:avLst/>
            </a:prstGeom>
            <a:noFill/>
            <a:ln w="12700">
              <a:solidFill>
                <a:schemeClr val="tx2"/>
              </a:solidFill>
              <a:round/>
              <a:headEnd/>
              <a:tailEnd/>
            </a:ln>
            <a:effectLst/>
          </p:spPr>
          <p:txBody>
            <a:bodyPr/>
            <a:lstStyle/>
            <a:p>
              <a:endParaRPr lang="en-US"/>
            </a:p>
          </p:txBody>
        </p:sp>
        <p:sp>
          <p:nvSpPr>
            <p:cNvPr id="68422" name="Line 3910"/>
            <p:cNvSpPr>
              <a:spLocks noChangeShapeType="1"/>
            </p:cNvSpPr>
            <p:nvPr/>
          </p:nvSpPr>
          <p:spPr bwMode="auto">
            <a:xfrm>
              <a:off x="4002" y="3266"/>
              <a:ext cx="1" cy="16"/>
            </a:xfrm>
            <a:prstGeom prst="line">
              <a:avLst/>
            </a:prstGeom>
            <a:noFill/>
            <a:ln w="12700">
              <a:solidFill>
                <a:schemeClr val="tx2"/>
              </a:solidFill>
              <a:round/>
              <a:headEnd/>
              <a:tailEnd/>
            </a:ln>
            <a:effectLst/>
          </p:spPr>
          <p:txBody>
            <a:bodyPr/>
            <a:lstStyle/>
            <a:p>
              <a:endParaRPr lang="en-US"/>
            </a:p>
          </p:txBody>
        </p:sp>
        <p:sp>
          <p:nvSpPr>
            <p:cNvPr id="68423" name="Line 3911"/>
            <p:cNvSpPr>
              <a:spLocks noChangeShapeType="1"/>
            </p:cNvSpPr>
            <p:nvPr/>
          </p:nvSpPr>
          <p:spPr bwMode="auto">
            <a:xfrm>
              <a:off x="4002" y="3314"/>
              <a:ext cx="1" cy="16"/>
            </a:xfrm>
            <a:prstGeom prst="line">
              <a:avLst/>
            </a:prstGeom>
            <a:noFill/>
            <a:ln w="12700">
              <a:solidFill>
                <a:schemeClr val="tx2"/>
              </a:solidFill>
              <a:round/>
              <a:headEnd/>
              <a:tailEnd/>
            </a:ln>
            <a:effectLst/>
          </p:spPr>
          <p:txBody>
            <a:bodyPr/>
            <a:lstStyle/>
            <a:p>
              <a:endParaRPr lang="en-US"/>
            </a:p>
          </p:txBody>
        </p:sp>
        <p:sp>
          <p:nvSpPr>
            <p:cNvPr id="68424" name="Line 3912"/>
            <p:cNvSpPr>
              <a:spLocks noChangeShapeType="1"/>
            </p:cNvSpPr>
            <p:nvPr/>
          </p:nvSpPr>
          <p:spPr bwMode="auto">
            <a:xfrm>
              <a:off x="4002" y="3362"/>
              <a:ext cx="1" cy="16"/>
            </a:xfrm>
            <a:prstGeom prst="line">
              <a:avLst/>
            </a:prstGeom>
            <a:noFill/>
            <a:ln w="12700">
              <a:solidFill>
                <a:schemeClr val="tx2"/>
              </a:solidFill>
              <a:round/>
              <a:headEnd/>
              <a:tailEnd/>
            </a:ln>
            <a:effectLst/>
          </p:spPr>
          <p:txBody>
            <a:bodyPr/>
            <a:lstStyle/>
            <a:p>
              <a:endParaRPr lang="en-US"/>
            </a:p>
          </p:txBody>
        </p:sp>
        <p:sp>
          <p:nvSpPr>
            <p:cNvPr id="68425" name="Line 3913"/>
            <p:cNvSpPr>
              <a:spLocks noChangeShapeType="1"/>
            </p:cNvSpPr>
            <p:nvPr/>
          </p:nvSpPr>
          <p:spPr bwMode="auto">
            <a:xfrm>
              <a:off x="4002" y="3410"/>
              <a:ext cx="1" cy="16"/>
            </a:xfrm>
            <a:prstGeom prst="line">
              <a:avLst/>
            </a:prstGeom>
            <a:noFill/>
            <a:ln w="12700">
              <a:solidFill>
                <a:schemeClr val="tx2"/>
              </a:solidFill>
              <a:round/>
              <a:headEnd/>
              <a:tailEnd/>
            </a:ln>
            <a:effectLst/>
          </p:spPr>
          <p:txBody>
            <a:bodyPr/>
            <a:lstStyle/>
            <a:p>
              <a:endParaRPr lang="en-US"/>
            </a:p>
          </p:txBody>
        </p:sp>
        <p:sp>
          <p:nvSpPr>
            <p:cNvPr id="68426" name="Line 3914"/>
            <p:cNvSpPr>
              <a:spLocks noChangeShapeType="1"/>
            </p:cNvSpPr>
            <p:nvPr/>
          </p:nvSpPr>
          <p:spPr bwMode="auto">
            <a:xfrm>
              <a:off x="4002" y="3458"/>
              <a:ext cx="1" cy="16"/>
            </a:xfrm>
            <a:prstGeom prst="line">
              <a:avLst/>
            </a:prstGeom>
            <a:noFill/>
            <a:ln w="12700">
              <a:solidFill>
                <a:schemeClr val="tx2"/>
              </a:solidFill>
              <a:round/>
              <a:headEnd/>
              <a:tailEnd/>
            </a:ln>
            <a:effectLst/>
          </p:spPr>
          <p:txBody>
            <a:bodyPr/>
            <a:lstStyle/>
            <a:p>
              <a:endParaRPr lang="en-US"/>
            </a:p>
          </p:txBody>
        </p:sp>
        <p:sp>
          <p:nvSpPr>
            <p:cNvPr id="68427" name="Line 3915"/>
            <p:cNvSpPr>
              <a:spLocks noChangeShapeType="1"/>
            </p:cNvSpPr>
            <p:nvPr/>
          </p:nvSpPr>
          <p:spPr bwMode="auto">
            <a:xfrm>
              <a:off x="4002" y="3506"/>
              <a:ext cx="1" cy="16"/>
            </a:xfrm>
            <a:prstGeom prst="line">
              <a:avLst/>
            </a:prstGeom>
            <a:noFill/>
            <a:ln w="12700">
              <a:solidFill>
                <a:schemeClr val="tx2"/>
              </a:solidFill>
              <a:round/>
              <a:headEnd/>
              <a:tailEnd/>
            </a:ln>
            <a:effectLst/>
          </p:spPr>
          <p:txBody>
            <a:bodyPr/>
            <a:lstStyle/>
            <a:p>
              <a:endParaRPr lang="en-US"/>
            </a:p>
          </p:txBody>
        </p:sp>
        <p:sp>
          <p:nvSpPr>
            <p:cNvPr id="68428" name="Line 3916"/>
            <p:cNvSpPr>
              <a:spLocks noChangeShapeType="1"/>
            </p:cNvSpPr>
            <p:nvPr/>
          </p:nvSpPr>
          <p:spPr bwMode="auto">
            <a:xfrm>
              <a:off x="4002" y="3554"/>
              <a:ext cx="1" cy="16"/>
            </a:xfrm>
            <a:prstGeom prst="line">
              <a:avLst/>
            </a:prstGeom>
            <a:noFill/>
            <a:ln w="12700">
              <a:solidFill>
                <a:schemeClr val="tx2"/>
              </a:solidFill>
              <a:round/>
              <a:headEnd/>
              <a:tailEnd/>
            </a:ln>
            <a:effectLst/>
          </p:spPr>
          <p:txBody>
            <a:bodyPr/>
            <a:lstStyle/>
            <a:p>
              <a:endParaRPr lang="en-US"/>
            </a:p>
          </p:txBody>
        </p:sp>
        <p:sp>
          <p:nvSpPr>
            <p:cNvPr id="68429" name="Line 3917"/>
            <p:cNvSpPr>
              <a:spLocks noChangeShapeType="1"/>
            </p:cNvSpPr>
            <p:nvPr/>
          </p:nvSpPr>
          <p:spPr bwMode="auto">
            <a:xfrm>
              <a:off x="4058" y="1351"/>
              <a:ext cx="1" cy="16"/>
            </a:xfrm>
            <a:prstGeom prst="line">
              <a:avLst/>
            </a:prstGeom>
            <a:noFill/>
            <a:ln w="12700">
              <a:solidFill>
                <a:schemeClr val="tx2"/>
              </a:solidFill>
              <a:round/>
              <a:headEnd/>
              <a:tailEnd/>
            </a:ln>
            <a:effectLst/>
          </p:spPr>
          <p:txBody>
            <a:bodyPr/>
            <a:lstStyle/>
            <a:p>
              <a:endParaRPr lang="en-US"/>
            </a:p>
          </p:txBody>
        </p:sp>
        <p:sp>
          <p:nvSpPr>
            <p:cNvPr id="68430" name="Line 3918"/>
            <p:cNvSpPr>
              <a:spLocks noChangeShapeType="1"/>
            </p:cNvSpPr>
            <p:nvPr/>
          </p:nvSpPr>
          <p:spPr bwMode="auto">
            <a:xfrm>
              <a:off x="4058" y="1399"/>
              <a:ext cx="1" cy="16"/>
            </a:xfrm>
            <a:prstGeom prst="line">
              <a:avLst/>
            </a:prstGeom>
            <a:noFill/>
            <a:ln w="12700">
              <a:solidFill>
                <a:schemeClr val="tx2"/>
              </a:solidFill>
              <a:round/>
              <a:headEnd/>
              <a:tailEnd/>
            </a:ln>
            <a:effectLst/>
          </p:spPr>
          <p:txBody>
            <a:bodyPr/>
            <a:lstStyle/>
            <a:p>
              <a:endParaRPr lang="en-US"/>
            </a:p>
          </p:txBody>
        </p:sp>
        <p:sp>
          <p:nvSpPr>
            <p:cNvPr id="68431" name="Line 3919"/>
            <p:cNvSpPr>
              <a:spLocks noChangeShapeType="1"/>
            </p:cNvSpPr>
            <p:nvPr/>
          </p:nvSpPr>
          <p:spPr bwMode="auto">
            <a:xfrm>
              <a:off x="4058" y="1447"/>
              <a:ext cx="1" cy="16"/>
            </a:xfrm>
            <a:prstGeom prst="line">
              <a:avLst/>
            </a:prstGeom>
            <a:noFill/>
            <a:ln w="12700">
              <a:solidFill>
                <a:schemeClr val="tx2"/>
              </a:solidFill>
              <a:round/>
              <a:headEnd/>
              <a:tailEnd/>
            </a:ln>
            <a:effectLst/>
          </p:spPr>
          <p:txBody>
            <a:bodyPr/>
            <a:lstStyle/>
            <a:p>
              <a:endParaRPr lang="en-US"/>
            </a:p>
          </p:txBody>
        </p:sp>
        <p:sp>
          <p:nvSpPr>
            <p:cNvPr id="68432" name="Line 3920"/>
            <p:cNvSpPr>
              <a:spLocks noChangeShapeType="1"/>
            </p:cNvSpPr>
            <p:nvPr/>
          </p:nvSpPr>
          <p:spPr bwMode="auto">
            <a:xfrm>
              <a:off x="4058" y="1495"/>
              <a:ext cx="1" cy="16"/>
            </a:xfrm>
            <a:prstGeom prst="line">
              <a:avLst/>
            </a:prstGeom>
            <a:noFill/>
            <a:ln w="12700">
              <a:solidFill>
                <a:schemeClr val="tx2"/>
              </a:solidFill>
              <a:round/>
              <a:headEnd/>
              <a:tailEnd/>
            </a:ln>
            <a:effectLst/>
          </p:spPr>
          <p:txBody>
            <a:bodyPr/>
            <a:lstStyle/>
            <a:p>
              <a:endParaRPr lang="en-US"/>
            </a:p>
          </p:txBody>
        </p:sp>
        <p:sp>
          <p:nvSpPr>
            <p:cNvPr id="68433" name="Line 3921"/>
            <p:cNvSpPr>
              <a:spLocks noChangeShapeType="1"/>
            </p:cNvSpPr>
            <p:nvPr/>
          </p:nvSpPr>
          <p:spPr bwMode="auto">
            <a:xfrm>
              <a:off x="4058" y="1543"/>
              <a:ext cx="1" cy="16"/>
            </a:xfrm>
            <a:prstGeom prst="line">
              <a:avLst/>
            </a:prstGeom>
            <a:noFill/>
            <a:ln w="12700">
              <a:solidFill>
                <a:schemeClr val="tx2"/>
              </a:solidFill>
              <a:round/>
              <a:headEnd/>
              <a:tailEnd/>
            </a:ln>
            <a:effectLst/>
          </p:spPr>
          <p:txBody>
            <a:bodyPr/>
            <a:lstStyle/>
            <a:p>
              <a:endParaRPr lang="en-US"/>
            </a:p>
          </p:txBody>
        </p:sp>
        <p:sp>
          <p:nvSpPr>
            <p:cNvPr id="68434" name="Line 3922"/>
            <p:cNvSpPr>
              <a:spLocks noChangeShapeType="1"/>
            </p:cNvSpPr>
            <p:nvPr/>
          </p:nvSpPr>
          <p:spPr bwMode="auto">
            <a:xfrm>
              <a:off x="4058" y="1591"/>
              <a:ext cx="1" cy="16"/>
            </a:xfrm>
            <a:prstGeom prst="line">
              <a:avLst/>
            </a:prstGeom>
            <a:noFill/>
            <a:ln w="12700">
              <a:solidFill>
                <a:schemeClr val="tx2"/>
              </a:solidFill>
              <a:round/>
              <a:headEnd/>
              <a:tailEnd/>
            </a:ln>
            <a:effectLst/>
          </p:spPr>
          <p:txBody>
            <a:bodyPr/>
            <a:lstStyle/>
            <a:p>
              <a:endParaRPr lang="en-US"/>
            </a:p>
          </p:txBody>
        </p:sp>
        <p:sp>
          <p:nvSpPr>
            <p:cNvPr id="68435" name="Line 3923"/>
            <p:cNvSpPr>
              <a:spLocks noChangeShapeType="1"/>
            </p:cNvSpPr>
            <p:nvPr/>
          </p:nvSpPr>
          <p:spPr bwMode="auto">
            <a:xfrm>
              <a:off x="4058" y="1639"/>
              <a:ext cx="1" cy="16"/>
            </a:xfrm>
            <a:prstGeom prst="line">
              <a:avLst/>
            </a:prstGeom>
            <a:noFill/>
            <a:ln w="12700">
              <a:solidFill>
                <a:schemeClr val="tx2"/>
              </a:solidFill>
              <a:round/>
              <a:headEnd/>
              <a:tailEnd/>
            </a:ln>
            <a:effectLst/>
          </p:spPr>
          <p:txBody>
            <a:bodyPr/>
            <a:lstStyle/>
            <a:p>
              <a:endParaRPr lang="en-US"/>
            </a:p>
          </p:txBody>
        </p:sp>
        <p:sp>
          <p:nvSpPr>
            <p:cNvPr id="68436" name="Line 3924"/>
            <p:cNvSpPr>
              <a:spLocks noChangeShapeType="1"/>
            </p:cNvSpPr>
            <p:nvPr/>
          </p:nvSpPr>
          <p:spPr bwMode="auto">
            <a:xfrm>
              <a:off x="4058" y="1687"/>
              <a:ext cx="1" cy="15"/>
            </a:xfrm>
            <a:prstGeom prst="line">
              <a:avLst/>
            </a:prstGeom>
            <a:noFill/>
            <a:ln w="12700">
              <a:solidFill>
                <a:schemeClr val="tx2"/>
              </a:solidFill>
              <a:round/>
              <a:headEnd/>
              <a:tailEnd/>
            </a:ln>
            <a:effectLst/>
          </p:spPr>
          <p:txBody>
            <a:bodyPr/>
            <a:lstStyle/>
            <a:p>
              <a:endParaRPr lang="en-US"/>
            </a:p>
          </p:txBody>
        </p:sp>
        <p:sp>
          <p:nvSpPr>
            <p:cNvPr id="68437" name="Line 3925"/>
            <p:cNvSpPr>
              <a:spLocks noChangeShapeType="1"/>
            </p:cNvSpPr>
            <p:nvPr/>
          </p:nvSpPr>
          <p:spPr bwMode="auto">
            <a:xfrm>
              <a:off x="4058" y="1734"/>
              <a:ext cx="1" cy="16"/>
            </a:xfrm>
            <a:prstGeom prst="line">
              <a:avLst/>
            </a:prstGeom>
            <a:noFill/>
            <a:ln w="12700">
              <a:solidFill>
                <a:schemeClr val="tx2"/>
              </a:solidFill>
              <a:round/>
              <a:headEnd/>
              <a:tailEnd/>
            </a:ln>
            <a:effectLst/>
          </p:spPr>
          <p:txBody>
            <a:bodyPr/>
            <a:lstStyle/>
            <a:p>
              <a:endParaRPr lang="en-US"/>
            </a:p>
          </p:txBody>
        </p:sp>
        <p:sp>
          <p:nvSpPr>
            <p:cNvPr id="68438" name="Line 3926"/>
            <p:cNvSpPr>
              <a:spLocks noChangeShapeType="1"/>
            </p:cNvSpPr>
            <p:nvPr/>
          </p:nvSpPr>
          <p:spPr bwMode="auto">
            <a:xfrm>
              <a:off x="4058" y="1782"/>
              <a:ext cx="1" cy="16"/>
            </a:xfrm>
            <a:prstGeom prst="line">
              <a:avLst/>
            </a:prstGeom>
            <a:noFill/>
            <a:ln w="12700">
              <a:solidFill>
                <a:schemeClr val="tx2"/>
              </a:solidFill>
              <a:round/>
              <a:headEnd/>
              <a:tailEnd/>
            </a:ln>
            <a:effectLst/>
          </p:spPr>
          <p:txBody>
            <a:bodyPr/>
            <a:lstStyle/>
            <a:p>
              <a:endParaRPr lang="en-US"/>
            </a:p>
          </p:txBody>
        </p:sp>
        <p:sp>
          <p:nvSpPr>
            <p:cNvPr id="68439" name="Line 3927"/>
            <p:cNvSpPr>
              <a:spLocks noChangeShapeType="1"/>
            </p:cNvSpPr>
            <p:nvPr/>
          </p:nvSpPr>
          <p:spPr bwMode="auto">
            <a:xfrm>
              <a:off x="4058" y="1830"/>
              <a:ext cx="1" cy="16"/>
            </a:xfrm>
            <a:prstGeom prst="line">
              <a:avLst/>
            </a:prstGeom>
            <a:noFill/>
            <a:ln w="12700">
              <a:solidFill>
                <a:schemeClr val="tx2"/>
              </a:solidFill>
              <a:round/>
              <a:headEnd/>
              <a:tailEnd/>
            </a:ln>
            <a:effectLst/>
          </p:spPr>
          <p:txBody>
            <a:bodyPr/>
            <a:lstStyle/>
            <a:p>
              <a:endParaRPr lang="en-US"/>
            </a:p>
          </p:txBody>
        </p:sp>
        <p:sp>
          <p:nvSpPr>
            <p:cNvPr id="68440" name="Line 3928"/>
            <p:cNvSpPr>
              <a:spLocks noChangeShapeType="1"/>
            </p:cNvSpPr>
            <p:nvPr/>
          </p:nvSpPr>
          <p:spPr bwMode="auto">
            <a:xfrm>
              <a:off x="4058" y="1878"/>
              <a:ext cx="1" cy="16"/>
            </a:xfrm>
            <a:prstGeom prst="line">
              <a:avLst/>
            </a:prstGeom>
            <a:noFill/>
            <a:ln w="12700">
              <a:solidFill>
                <a:schemeClr val="tx2"/>
              </a:solidFill>
              <a:round/>
              <a:headEnd/>
              <a:tailEnd/>
            </a:ln>
            <a:effectLst/>
          </p:spPr>
          <p:txBody>
            <a:bodyPr/>
            <a:lstStyle/>
            <a:p>
              <a:endParaRPr lang="en-US"/>
            </a:p>
          </p:txBody>
        </p:sp>
        <p:sp>
          <p:nvSpPr>
            <p:cNvPr id="68441" name="Line 3929"/>
            <p:cNvSpPr>
              <a:spLocks noChangeShapeType="1"/>
            </p:cNvSpPr>
            <p:nvPr/>
          </p:nvSpPr>
          <p:spPr bwMode="auto">
            <a:xfrm>
              <a:off x="4058" y="1926"/>
              <a:ext cx="1" cy="16"/>
            </a:xfrm>
            <a:prstGeom prst="line">
              <a:avLst/>
            </a:prstGeom>
            <a:noFill/>
            <a:ln w="12700">
              <a:solidFill>
                <a:schemeClr val="tx2"/>
              </a:solidFill>
              <a:round/>
              <a:headEnd/>
              <a:tailEnd/>
            </a:ln>
            <a:effectLst/>
          </p:spPr>
          <p:txBody>
            <a:bodyPr/>
            <a:lstStyle/>
            <a:p>
              <a:endParaRPr lang="en-US"/>
            </a:p>
          </p:txBody>
        </p:sp>
        <p:sp>
          <p:nvSpPr>
            <p:cNvPr id="68442" name="Line 3930"/>
            <p:cNvSpPr>
              <a:spLocks noChangeShapeType="1"/>
            </p:cNvSpPr>
            <p:nvPr/>
          </p:nvSpPr>
          <p:spPr bwMode="auto">
            <a:xfrm>
              <a:off x="4058" y="1974"/>
              <a:ext cx="1" cy="16"/>
            </a:xfrm>
            <a:prstGeom prst="line">
              <a:avLst/>
            </a:prstGeom>
            <a:noFill/>
            <a:ln w="12700">
              <a:solidFill>
                <a:schemeClr val="tx2"/>
              </a:solidFill>
              <a:round/>
              <a:headEnd/>
              <a:tailEnd/>
            </a:ln>
            <a:effectLst/>
          </p:spPr>
          <p:txBody>
            <a:bodyPr/>
            <a:lstStyle/>
            <a:p>
              <a:endParaRPr lang="en-US"/>
            </a:p>
          </p:txBody>
        </p:sp>
        <p:sp>
          <p:nvSpPr>
            <p:cNvPr id="68443" name="Line 3931"/>
            <p:cNvSpPr>
              <a:spLocks noChangeShapeType="1"/>
            </p:cNvSpPr>
            <p:nvPr/>
          </p:nvSpPr>
          <p:spPr bwMode="auto">
            <a:xfrm>
              <a:off x="4058" y="2022"/>
              <a:ext cx="1" cy="16"/>
            </a:xfrm>
            <a:prstGeom prst="line">
              <a:avLst/>
            </a:prstGeom>
            <a:noFill/>
            <a:ln w="12700">
              <a:solidFill>
                <a:schemeClr val="tx2"/>
              </a:solidFill>
              <a:round/>
              <a:headEnd/>
              <a:tailEnd/>
            </a:ln>
            <a:effectLst/>
          </p:spPr>
          <p:txBody>
            <a:bodyPr/>
            <a:lstStyle/>
            <a:p>
              <a:endParaRPr lang="en-US"/>
            </a:p>
          </p:txBody>
        </p:sp>
        <p:sp>
          <p:nvSpPr>
            <p:cNvPr id="68444" name="Line 3932"/>
            <p:cNvSpPr>
              <a:spLocks noChangeShapeType="1"/>
            </p:cNvSpPr>
            <p:nvPr/>
          </p:nvSpPr>
          <p:spPr bwMode="auto">
            <a:xfrm>
              <a:off x="4058" y="2070"/>
              <a:ext cx="1" cy="15"/>
            </a:xfrm>
            <a:prstGeom prst="line">
              <a:avLst/>
            </a:prstGeom>
            <a:noFill/>
            <a:ln w="12700">
              <a:solidFill>
                <a:schemeClr val="tx2"/>
              </a:solidFill>
              <a:round/>
              <a:headEnd/>
              <a:tailEnd/>
            </a:ln>
            <a:effectLst/>
          </p:spPr>
          <p:txBody>
            <a:bodyPr/>
            <a:lstStyle/>
            <a:p>
              <a:endParaRPr lang="en-US"/>
            </a:p>
          </p:txBody>
        </p:sp>
        <p:sp>
          <p:nvSpPr>
            <p:cNvPr id="68445" name="Line 3933"/>
            <p:cNvSpPr>
              <a:spLocks noChangeShapeType="1"/>
            </p:cNvSpPr>
            <p:nvPr/>
          </p:nvSpPr>
          <p:spPr bwMode="auto">
            <a:xfrm>
              <a:off x="4058" y="2117"/>
              <a:ext cx="1" cy="16"/>
            </a:xfrm>
            <a:prstGeom prst="line">
              <a:avLst/>
            </a:prstGeom>
            <a:noFill/>
            <a:ln w="12700">
              <a:solidFill>
                <a:schemeClr val="tx2"/>
              </a:solidFill>
              <a:round/>
              <a:headEnd/>
              <a:tailEnd/>
            </a:ln>
            <a:effectLst/>
          </p:spPr>
          <p:txBody>
            <a:bodyPr/>
            <a:lstStyle/>
            <a:p>
              <a:endParaRPr lang="en-US"/>
            </a:p>
          </p:txBody>
        </p:sp>
        <p:sp>
          <p:nvSpPr>
            <p:cNvPr id="68446" name="Line 3934"/>
            <p:cNvSpPr>
              <a:spLocks noChangeShapeType="1"/>
            </p:cNvSpPr>
            <p:nvPr/>
          </p:nvSpPr>
          <p:spPr bwMode="auto">
            <a:xfrm>
              <a:off x="4058" y="2165"/>
              <a:ext cx="1" cy="16"/>
            </a:xfrm>
            <a:prstGeom prst="line">
              <a:avLst/>
            </a:prstGeom>
            <a:noFill/>
            <a:ln w="12700">
              <a:solidFill>
                <a:schemeClr val="tx2"/>
              </a:solidFill>
              <a:round/>
              <a:headEnd/>
              <a:tailEnd/>
            </a:ln>
            <a:effectLst/>
          </p:spPr>
          <p:txBody>
            <a:bodyPr/>
            <a:lstStyle/>
            <a:p>
              <a:endParaRPr lang="en-US"/>
            </a:p>
          </p:txBody>
        </p:sp>
        <p:sp>
          <p:nvSpPr>
            <p:cNvPr id="68447" name="Line 3935"/>
            <p:cNvSpPr>
              <a:spLocks noChangeShapeType="1"/>
            </p:cNvSpPr>
            <p:nvPr/>
          </p:nvSpPr>
          <p:spPr bwMode="auto">
            <a:xfrm>
              <a:off x="4058" y="2213"/>
              <a:ext cx="1" cy="16"/>
            </a:xfrm>
            <a:prstGeom prst="line">
              <a:avLst/>
            </a:prstGeom>
            <a:noFill/>
            <a:ln w="12700">
              <a:solidFill>
                <a:schemeClr val="tx2"/>
              </a:solidFill>
              <a:round/>
              <a:headEnd/>
              <a:tailEnd/>
            </a:ln>
            <a:effectLst/>
          </p:spPr>
          <p:txBody>
            <a:bodyPr/>
            <a:lstStyle/>
            <a:p>
              <a:endParaRPr lang="en-US"/>
            </a:p>
          </p:txBody>
        </p:sp>
        <p:sp>
          <p:nvSpPr>
            <p:cNvPr id="68448" name="Line 3936"/>
            <p:cNvSpPr>
              <a:spLocks noChangeShapeType="1"/>
            </p:cNvSpPr>
            <p:nvPr/>
          </p:nvSpPr>
          <p:spPr bwMode="auto">
            <a:xfrm>
              <a:off x="4058" y="2261"/>
              <a:ext cx="1" cy="16"/>
            </a:xfrm>
            <a:prstGeom prst="line">
              <a:avLst/>
            </a:prstGeom>
            <a:noFill/>
            <a:ln w="12700">
              <a:solidFill>
                <a:schemeClr val="tx2"/>
              </a:solidFill>
              <a:round/>
              <a:headEnd/>
              <a:tailEnd/>
            </a:ln>
            <a:effectLst/>
          </p:spPr>
          <p:txBody>
            <a:bodyPr/>
            <a:lstStyle/>
            <a:p>
              <a:endParaRPr lang="en-US"/>
            </a:p>
          </p:txBody>
        </p:sp>
        <p:sp>
          <p:nvSpPr>
            <p:cNvPr id="68449" name="Line 3937"/>
            <p:cNvSpPr>
              <a:spLocks noChangeShapeType="1"/>
            </p:cNvSpPr>
            <p:nvPr/>
          </p:nvSpPr>
          <p:spPr bwMode="auto">
            <a:xfrm>
              <a:off x="4058" y="2309"/>
              <a:ext cx="1" cy="16"/>
            </a:xfrm>
            <a:prstGeom prst="line">
              <a:avLst/>
            </a:prstGeom>
            <a:noFill/>
            <a:ln w="12700">
              <a:solidFill>
                <a:schemeClr val="tx2"/>
              </a:solidFill>
              <a:round/>
              <a:headEnd/>
              <a:tailEnd/>
            </a:ln>
            <a:effectLst/>
          </p:spPr>
          <p:txBody>
            <a:bodyPr/>
            <a:lstStyle/>
            <a:p>
              <a:endParaRPr lang="en-US"/>
            </a:p>
          </p:txBody>
        </p:sp>
        <p:sp>
          <p:nvSpPr>
            <p:cNvPr id="68450" name="Line 3938"/>
            <p:cNvSpPr>
              <a:spLocks noChangeShapeType="1"/>
            </p:cNvSpPr>
            <p:nvPr/>
          </p:nvSpPr>
          <p:spPr bwMode="auto">
            <a:xfrm>
              <a:off x="4058" y="2357"/>
              <a:ext cx="1" cy="16"/>
            </a:xfrm>
            <a:prstGeom prst="line">
              <a:avLst/>
            </a:prstGeom>
            <a:noFill/>
            <a:ln w="12700">
              <a:solidFill>
                <a:schemeClr val="tx2"/>
              </a:solidFill>
              <a:round/>
              <a:headEnd/>
              <a:tailEnd/>
            </a:ln>
            <a:effectLst/>
          </p:spPr>
          <p:txBody>
            <a:bodyPr/>
            <a:lstStyle/>
            <a:p>
              <a:endParaRPr lang="en-US"/>
            </a:p>
          </p:txBody>
        </p:sp>
        <p:sp>
          <p:nvSpPr>
            <p:cNvPr id="68451" name="Line 3939"/>
            <p:cNvSpPr>
              <a:spLocks noChangeShapeType="1"/>
            </p:cNvSpPr>
            <p:nvPr/>
          </p:nvSpPr>
          <p:spPr bwMode="auto">
            <a:xfrm>
              <a:off x="4058" y="2405"/>
              <a:ext cx="1" cy="16"/>
            </a:xfrm>
            <a:prstGeom prst="line">
              <a:avLst/>
            </a:prstGeom>
            <a:noFill/>
            <a:ln w="12700">
              <a:solidFill>
                <a:schemeClr val="tx2"/>
              </a:solidFill>
              <a:round/>
              <a:headEnd/>
              <a:tailEnd/>
            </a:ln>
            <a:effectLst/>
          </p:spPr>
          <p:txBody>
            <a:bodyPr/>
            <a:lstStyle/>
            <a:p>
              <a:endParaRPr lang="en-US"/>
            </a:p>
          </p:txBody>
        </p:sp>
        <p:sp>
          <p:nvSpPr>
            <p:cNvPr id="68452" name="Line 3940"/>
            <p:cNvSpPr>
              <a:spLocks noChangeShapeType="1"/>
            </p:cNvSpPr>
            <p:nvPr/>
          </p:nvSpPr>
          <p:spPr bwMode="auto">
            <a:xfrm>
              <a:off x="4058" y="2452"/>
              <a:ext cx="1" cy="16"/>
            </a:xfrm>
            <a:prstGeom prst="line">
              <a:avLst/>
            </a:prstGeom>
            <a:noFill/>
            <a:ln w="12700">
              <a:solidFill>
                <a:schemeClr val="tx2"/>
              </a:solidFill>
              <a:round/>
              <a:headEnd/>
              <a:tailEnd/>
            </a:ln>
            <a:effectLst/>
          </p:spPr>
          <p:txBody>
            <a:bodyPr/>
            <a:lstStyle/>
            <a:p>
              <a:endParaRPr lang="en-US"/>
            </a:p>
          </p:txBody>
        </p:sp>
        <p:sp>
          <p:nvSpPr>
            <p:cNvPr id="68453" name="Line 3941"/>
            <p:cNvSpPr>
              <a:spLocks noChangeShapeType="1"/>
            </p:cNvSpPr>
            <p:nvPr/>
          </p:nvSpPr>
          <p:spPr bwMode="auto">
            <a:xfrm>
              <a:off x="4058" y="2500"/>
              <a:ext cx="1" cy="16"/>
            </a:xfrm>
            <a:prstGeom prst="line">
              <a:avLst/>
            </a:prstGeom>
            <a:noFill/>
            <a:ln w="12700">
              <a:solidFill>
                <a:schemeClr val="tx2"/>
              </a:solidFill>
              <a:round/>
              <a:headEnd/>
              <a:tailEnd/>
            </a:ln>
            <a:effectLst/>
          </p:spPr>
          <p:txBody>
            <a:bodyPr/>
            <a:lstStyle/>
            <a:p>
              <a:endParaRPr lang="en-US"/>
            </a:p>
          </p:txBody>
        </p:sp>
        <p:sp>
          <p:nvSpPr>
            <p:cNvPr id="68454" name="Line 3942"/>
            <p:cNvSpPr>
              <a:spLocks noChangeShapeType="1"/>
            </p:cNvSpPr>
            <p:nvPr/>
          </p:nvSpPr>
          <p:spPr bwMode="auto">
            <a:xfrm>
              <a:off x="4058" y="2548"/>
              <a:ext cx="1" cy="16"/>
            </a:xfrm>
            <a:prstGeom prst="line">
              <a:avLst/>
            </a:prstGeom>
            <a:noFill/>
            <a:ln w="12700">
              <a:solidFill>
                <a:schemeClr val="tx2"/>
              </a:solidFill>
              <a:round/>
              <a:headEnd/>
              <a:tailEnd/>
            </a:ln>
            <a:effectLst/>
          </p:spPr>
          <p:txBody>
            <a:bodyPr/>
            <a:lstStyle/>
            <a:p>
              <a:endParaRPr lang="en-US"/>
            </a:p>
          </p:txBody>
        </p:sp>
        <p:sp>
          <p:nvSpPr>
            <p:cNvPr id="68455" name="Line 3943"/>
            <p:cNvSpPr>
              <a:spLocks noChangeShapeType="1"/>
            </p:cNvSpPr>
            <p:nvPr/>
          </p:nvSpPr>
          <p:spPr bwMode="auto">
            <a:xfrm>
              <a:off x="4058" y="2596"/>
              <a:ext cx="1" cy="16"/>
            </a:xfrm>
            <a:prstGeom prst="line">
              <a:avLst/>
            </a:prstGeom>
            <a:noFill/>
            <a:ln w="12700">
              <a:solidFill>
                <a:schemeClr val="tx2"/>
              </a:solidFill>
              <a:round/>
              <a:headEnd/>
              <a:tailEnd/>
            </a:ln>
            <a:effectLst/>
          </p:spPr>
          <p:txBody>
            <a:bodyPr/>
            <a:lstStyle/>
            <a:p>
              <a:endParaRPr lang="en-US"/>
            </a:p>
          </p:txBody>
        </p:sp>
        <p:sp>
          <p:nvSpPr>
            <p:cNvPr id="68456" name="Line 3944"/>
            <p:cNvSpPr>
              <a:spLocks noChangeShapeType="1"/>
            </p:cNvSpPr>
            <p:nvPr/>
          </p:nvSpPr>
          <p:spPr bwMode="auto">
            <a:xfrm>
              <a:off x="4058" y="2644"/>
              <a:ext cx="1" cy="16"/>
            </a:xfrm>
            <a:prstGeom prst="line">
              <a:avLst/>
            </a:prstGeom>
            <a:noFill/>
            <a:ln w="12700">
              <a:solidFill>
                <a:schemeClr val="tx2"/>
              </a:solidFill>
              <a:round/>
              <a:headEnd/>
              <a:tailEnd/>
            </a:ln>
            <a:effectLst/>
          </p:spPr>
          <p:txBody>
            <a:bodyPr/>
            <a:lstStyle/>
            <a:p>
              <a:endParaRPr lang="en-US"/>
            </a:p>
          </p:txBody>
        </p:sp>
        <p:sp>
          <p:nvSpPr>
            <p:cNvPr id="68457" name="Line 3945"/>
            <p:cNvSpPr>
              <a:spLocks noChangeShapeType="1"/>
            </p:cNvSpPr>
            <p:nvPr/>
          </p:nvSpPr>
          <p:spPr bwMode="auto">
            <a:xfrm>
              <a:off x="4058" y="2692"/>
              <a:ext cx="1" cy="16"/>
            </a:xfrm>
            <a:prstGeom prst="line">
              <a:avLst/>
            </a:prstGeom>
            <a:noFill/>
            <a:ln w="12700">
              <a:solidFill>
                <a:schemeClr val="tx2"/>
              </a:solidFill>
              <a:round/>
              <a:headEnd/>
              <a:tailEnd/>
            </a:ln>
            <a:effectLst/>
          </p:spPr>
          <p:txBody>
            <a:bodyPr/>
            <a:lstStyle/>
            <a:p>
              <a:endParaRPr lang="en-US"/>
            </a:p>
          </p:txBody>
        </p:sp>
        <p:sp>
          <p:nvSpPr>
            <p:cNvPr id="68458" name="Line 3946"/>
            <p:cNvSpPr>
              <a:spLocks noChangeShapeType="1"/>
            </p:cNvSpPr>
            <p:nvPr/>
          </p:nvSpPr>
          <p:spPr bwMode="auto">
            <a:xfrm>
              <a:off x="4058" y="2740"/>
              <a:ext cx="1" cy="16"/>
            </a:xfrm>
            <a:prstGeom prst="line">
              <a:avLst/>
            </a:prstGeom>
            <a:noFill/>
            <a:ln w="12700">
              <a:solidFill>
                <a:schemeClr val="tx2"/>
              </a:solidFill>
              <a:round/>
              <a:headEnd/>
              <a:tailEnd/>
            </a:ln>
            <a:effectLst/>
          </p:spPr>
          <p:txBody>
            <a:bodyPr/>
            <a:lstStyle/>
            <a:p>
              <a:endParaRPr lang="en-US"/>
            </a:p>
          </p:txBody>
        </p:sp>
        <p:sp>
          <p:nvSpPr>
            <p:cNvPr id="68459" name="Line 3947"/>
            <p:cNvSpPr>
              <a:spLocks noChangeShapeType="1"/>
            </p:cNvSpPr>
            <p:nvPr/>
          </p:nvSpPr>
          <p:spPr bwMode="auto">
            <a:xfrm>
              <a:off x="4058" y="2788"/>
              <a:ext cx="1" cy="16"/>
            </a:xfrm>
            <a:prstGeom prst="line">
              <a:avLst/>
            </a:prstGeom>
            <a:noFill/>
            <a:ln w="12700">
              <a:solidFill>
                <a:schemeClr val="tx2"/>
              </a:solidFill>
              <a:round/>
              <a:headEnd/>
              <a:tailEnd/>
            </a:ln>
            <a:effectLst/>
          </p:spPr>
          <p:txBody>
            <a:bodyPr/>
            <a:lstStyle/>
            <a:p>
              <a:endParaRPr lang="en-US"/>
            </a:p>
          </p:txBody>
        </p:sp>
        <p:sp>
          <p:nvSpPr>
            <p:cNvPr id="68460" name="Line 3948"/>
            <p:cNvSpPr>
              <a:spLocks noChangeShapeType="1"/>
            </p:cNvSpPr>
            <p:nvPr/>
          </p:nvSpPr>
          <p:spPr bwMode="auto">
            <a:xfrm>
              <a:off x="4058" y="2835"/>
              <a:ext cx="1" cy="16"/>
            </a:xfrm>
            <a:prstGeom prst="line">
              <a:avLst/>
            </a:prstGeom>
            <a:noFill/>
            <a:ln w="12700">
              <a:solidFill>
                <a:schemeClr val="tx2"/>
              </a:solidFill>
              <a:round/>
              <a:headEnd/>
              <a:tailEnd/>
            </a:ln>
            <a:effectLst/>
          </p:spPr>
          <p:txBody>
            <a:bodyPr/>
            <a:lstStyle/>
            <a:p>
              <a:endParaRPr lang="en-US"/>
            </a:p>
          </p:txBody>
        </p:sp>
        <p:sp>
          <p:nvSpPr>
            <p:cNvPr id="68461" name="Line 3949"/>
            <p:cNvSpPr>
              <a:spLocks noChangeShapeType="1"/>
            </p:cNvSpPr>
            <p:nvPr/>
          </p:nvSpPr>
          <p:spPr bwMode="auto">
            <a:xfrm>
              <a:off x="4058" y="2883"/>
              <a:ext cx="1" cy="16"/>
            </a:xfrm>
            <a:prstGeom prst="line">
              <a:avLst/>
            </a:prstGeom>
            <a:noFill/>
            <a:ln w="12700">
              <a:solidFill>
                <a:schemeClr val="tx2"/>
              </a:solidFill>
              <a:round/>
              <a:headEnd/>
              <a:tailEnd/>
            </a:ln>
            <a:effectLst/>
          </p:spPr>
          <p:txBody>
            <a:bodyPr/>
            <a:lstStyle/>
            <a:p>
              <a:endParaRPr lang="en-US"/>
            </a:p>
          </p:txBody>
        </p:sp>
        <p:sp>
          <p:nvSpPr>
            <p:cNvPr id="68462" name="Line 3950"/>
            <p:cNvSpPr>
              <a:spLocks noChangeShapeType="1"/>
            </p:cNvSpPr>
            <p:nvPr/>
          </p:nvSpPr>
          <p:spPr bwMode="auto">
            <a:xfrm>
              <a:off x="4058" y="2931"/>
              <a:ext cx="1" cy="16"/>
            </a:xfrm>
            <a:prstGeom prst="line">
              <a:avLst/>
            </a:prstGeom>
            <a:noFill/>
            <a:ln w="12700">
              <a:solidFill>
                <a:schemeClr val="tx2"/>
              </a:solidFill>
              <a:round/>
              <a:headEnd/>
              <a:tailEnd/>
            </a:ln>
            <a:effectLst/>
          </p:spPr>
          <p:txBody>
            <a:bodyPr/>
            <a:lstStyle/>
            <a:p>
              <a:endParaRPr lang="en-US"/>
            </a:p>
          </p:txBody>
        </p:sp>
        <p:sp>
          <p:nvSpPr>
            <p:cNvPr id="68463" name="Line 3951"/>
            <p:cNvSpPr>
              <a:spLocks noChangeShapeType="1"/>
            </p:cNvSpPr>
            <p:nvPr/>
          </p:nvSpPr>
          <p:spPr bwMode="auto">
            <a:xfrm>
              <a:off x="4058" y="2979"/>
              <a:ext cx="1" cy="16"/>
            </a:xfrm>
            <a:prstGeom prst="line">
              <a:avLst/>
            </a:prstGeom>
            <a:noFill/>
            <a:ln w="12700">
              <a:solidFill>
                <a:schemeClr val="tx2"/>
              </a:solidFill>
              <a:round/>
              <a:headEnd/>
              <a:tailEnd/>
            </a:ln>
            <a:effectLst/>
          </p:spPr>
          <p:txBody>
            <a:bodyPr/>
            <a:lstStyle/>
            <a:p>
              <a:endParaRPr lang="en-US"/>
            </a:p>
          </p:txBody>
        </p:sp>
        <p:sp>
          <p:nvSpPr>
            <p:cNvPr id="68464" name="Line 3952"/>
            <p:cNvSpPr>
              <a:spLocks noChangeShapeType="1"/>
            </p:cNvSpPr>
            <p:nvPr/>
          </p:nvSpPr>
          <p:spPr bwMode="auto">
            <a:xfrm>
              <a:off x="4058" y="3027"/>
              <a:ext cx="1" cy="16"/>
            </a:xfrm>
            <a:prstGeom prst="line">
              <a:avLst/>
            </a:prstGeom>
            <a:noFill/>
            <a:ln w="12700">
              <a:solidFill>
                <a:schemeClr val="tx2"/>
              </a:solidFill>
              <a:round/>
              <a:headEnd/>
              <a:tailEnd/>
            </a:ln>
            <a:effectLst/>
          </p:spPr>
          <p:txBody>
            <a:bodyPr/>
            <a:lstStyle/>
            <a:p>
              <a:endParaRPr lang="en-US"/>
            </a:p>
          </p:txBody>
        </p:sp>
        <p:sp>
          <p:nvSpPr>
            <p:cNvPr id="68465" name="Line 3953"/>
            <p:cNvSpPr>
              <a:spLocks noChangeShapeType="1"/>
            </p:cNvSpPr>
            <p:nvPr/>
          </p:nvSpPr>
          <p:spPr bwMode="auto">
            <a:xfrm>
              <a:off x="4058" y="3075"/>
              <a:ext cx="1" cy="16"/>
            </a:xfrm>
            <a:prstGeom prst="line">
              <a:avLst/>
            </a:prstGeom>
            <a:noFill/>
            <a:ln w="12700">
              <a:solidFill>
                <a:schemeClr val="tx2"/>
              </a:solidFill>
              <a:round/>
              <a:headEnd/>
              <a:tailEnd/>
            </a:ln>
            <a:effectLst/>
          </p:spPr>
          <p:txBody>
            <a:bodyPr/>
            <a:lstStyle/>
            <a:p>
              <a:endParaRPr lang="en-US"/>
            </a:p>
          </p:txBody>
        </p:sp>
        <p:sp>
          <p:nvSpPr>
            <p:cNvPr id="68466" name="Line 3954"/>
            <p:cNvSpPr>
              <a:spLocks noChangeShapeType="1"/>
            </p:cNvSpPr>
            <p:nvPr/>
          </p:nvSpPr>
          <p:spPr bwMode="auto">
            <a:xfrm>
              <a:off x="4058" y="3123"/>
              <a:ext cx="1" cy="16"/>
            </a:xfrm>
            <a:prstGeom prst="line">
              <a:avLst/>
            </a:prstGeom>
            <a:noFill/>
            <a:ln w="12700">
              <a:solidFill>
                <a:schemeClr val="tx2"/>
              </a:solidFill>
              <a:round/>
              <a:headEnd/>
              <a:tailEnd/>
            </a:ln>
            <a:effectLst/>
          </p:spPr>
          <p:txBody>
            <a:bodyPr/>
            <a:lstStyle/>
            <a:p>
              <a:endParaRPr lang="en-US"/>
            </a:p>
          </p:txBody>
        </p:sp>
        <p:sp>
          <p:nvSpPr>
            <p:cNvPr id="68467" name="Line 3955"/>
            <p:cNvSpPr>
              <a:spLocks noChangeShapeType="1"/>
            </p:cNvSpPr>
            <p:nvPr/>
          </p:nvSpPr>
          <p:spPr bwMode="auto">
            <a:xfrm>
              <a:off x="4058" y="3171"/>
              <a:ext cx="1" cy="16"/>
            </a:xfrm>
            <a:prstGeom prst="line">
              <a:avLst/>
            </a:prstGeom>
            <a:noFill/>
            <a:ln w="12700">
              <a:solidFill>
                <a:schemeClr val="tx2"/>
              </a:solidFill>
              <a:round/>
              <a:headEnd/>
              <a:tailEnd/>
            </a:ln>
            <a:effectLst/>
          </p:spPr>
          <p:txBody>
            <a:bodyPr/>
            <a:lstStyle/>
            <a:p>
              <a:endParaRPr lang="en-US"/>
            </a:p>
          </p:txBody>
        </p:sp>
        <p:sp>
          <p:nvSpPr>
            <p:cNvPr id="68468" name="Line 3956"/>
            <p:cNvSpPr>
              <a:spLocks noChangeShapeType="1"/>
            </p:cNvSpPr>
            <p:nvPr/>
          </p:nvSpPr>
          <p:spPr bwMode="auto">
            <a:xfrm>
              <a:off x="4058" y="3218"/>
              <a:ext cx="1" cy="16"/>
            </a:xfrm>
            <a:prstGeom prst="line">
              <a:avLst/>
            </a:prstGeom>
            <a:noFill/>
            <a:ln w="12700">
              <a:solidFill>
                <a:schemeClr val="tx2"/>
              </a:solidFill>
              <a:round/>
              <a:headEnd/>
              <a:tailEnd/>
            </a:ln>
            <a:effectLst/>
          </p:spPr>
          <p:txBody>
            <a:bodyPr/>
            <a:lstStyle/>
            <a:p>
              <a:endParaRPr lang="en-US"/>
            </a:p>
          </p:txBody>
        </p:sp>
        <p:sp>
          <p:nvSpPr>
            <p:cNvPr id="68469" name="Line 3957"/>
            <p:cNvSpPr>
              <a:spLocks noChangeShapeType="1"/>
            </p:cNvSpPr>
            <p:nvPr/>
          </p:nvSpPr>
          <p:spPr bwMode="auto">
            <a:xfrm>
              <a:off x="4058" y="3266"/>
              <a:ext cx="1" cy="16"/>
            </a:xfrm>
            <a:prstGeom prst="line">
              <a:avLst/>
            </a:prstGeom>
            <a:noFill/>
            <a:ln w="12700">
              <a:solidFill>
                <a:schemeClr val="tx2"/>
              </a:solidFill>
              <a:round/>
              <a:headEnd/>
              <a:tailEnd/>
            </a:ln>
            <a:effectLst/>
          </p:spPr>
          <p:txBody>
            <a:bodyPr/>
            <a:lstStyle/>
            <a:p>
              <a:endParaRPr lang="en-US"/>
            </a:p>
          </p:txBody>
        </p:sp>
        <p:sp>
          <p:nvSpPr>
            <p:cNvPr id="68470" name="Line 3958"/>
            <p:cNvSpPr>
              <a:spLocks noChangeShapeType="1"/>
            </p:cNvSpPr>
            <p:nvPr/>
          </p:nvSpPr>
          <p:spPr bwMode="auto">
            <a:xfrm>
              <a:off x="4058" y="3314"/>
              <a:ext cx="1" cy="16"/>
            </a:xfrm>
            <a:prstGeom prst="line">
              <a:avLst/>
            </a:prstGeom>
            <a:noFill/>
            <a:ln w="12700">
              <a:solidFill>
                <a:schemeClr val="tx2"/>
              </a:solidFill>
              <a:round/>
              <a:headEnd/>
              <a:tailEnd/>
            </a:ln>
            <a:effectLst/>
          </p:spPr>
          <p:txBody>
            <a:bodyPr/>
            <a:lstStyle/>
            <a:p>
              <a:endParaRPr lang="en-US"/>
            </a:p>
          </p:txBody>
        </p:sp>
        <p:sp>
          <p:nvSpPr>
            <p:cNvPr id="68471" name="Line 3959"/>
            <p:cNvSpPr>
              <a:spLocks noChangeShapeType="1"/>
            </p:cNvSpPr>
            <p:nvPr/>
          </p:nvSpPr>
          <p:spPr bwMode="auto">
            <a:xfrm>
              <a:off x="4058" y="3362"/>
              <a:ext cx="1" cy="16"/>
            </a:xfrm>
            <a:prstGeom prst="line">
              <a:avLst/>
            </a:prstGeom>
            <a:noFill/>
            <a:ln w="12700">
              <a:solidFill>
                <a:schemeClr val="tx2"/>
              </a:solidFill>
              <a:round/>
              <a:headEnd/>
              <a:tailEnd/>
            </a:ln>
            <a:effectLst/>
          </p:spPr>
          <p:txBody>
            <a:bodyPr/>
            <a:lstStyle/>
            <a:p>
              <a:endParaRPr lang="en-US"/>
            </a:p>
          </p:txBody>
        </p:sp>
        <p:sp>
          <p:nvSpPr>
            <p:cNvPr id="68472" name="Line 3960"/>
            <p:cNvSpPr>
              <a:spLocks noChangeShapeType="1"/>
            </p:cNvSpPr>
            <p:nvPr/>
          </p:nvSpPr>
          <p:spPr bwMode="auto">
            <a:xfrm>
              <a:off x="4058" y="3410"/>
              <a:ext cx="1" cy="16"/>
            </a:xfrm>
            <a:prstGeom prst="line">
              <a:avLst/>
            </a:prstGeom>
            <a:noFill/>
            <a:ln w="12700">
              <a:solidFill>
                <a:schemeClr val="tx2"/>
              </a:solidFill>
              <a:round/>
              <a:headEnd/>
              <a:tailEnd/>
            </a:ln>
            <a:effectLst/>
          </p:spPr>
          <p:txBody>
            <a:bodyPr/>
            <a:lstStyle/>
            <a:p>
              <a:endParaRPr lang="en-US"/>
            </a:p>
          </p:txBody>
        </p:sp>
        <p:sp>
          <p:nvSpPr>
            <p:cNvPr id="68473" name="Line 3961"/>
            <p:cNvSpPr>
              <a:spLocks noChangeShapeType="1"/>
            </p:cNvSpPr>
            <p:nvPr/>
          </p:nvSpPr>
          <p:spPr bwMode="auto">
            <a:xfrm>
              <a:off x="4058" y="3458"/>
              <a:ext cx="1" cy="16"/>
            </a:xfrm>
            <a:prstGeom prst="line">
              <a:avLst/>
            </a:prstGeom>
            <a:noFill/>
            <a:ln w="12700">
              <a:solidFill>
                <a:schemeClr val="tx2"/>
              </a:solidFill>
              <a:round/>
              <a:headEnd/>
              <a:tailEnd/>
            </a:ln>
            <a:effectLst/>
          </p:spPr>
          <p:txBody>
            <a:bodyPr/>
            <a:lstStyle/>
            <a:p>
              <a:endParaRPr lang="en-US"/>
            </a:p>
          </p:txBody>
        </p:sp>
        <p:sp>
          <p:nvSpPr>
            <p:cNvPr id="68474" name="Line 3962"/>
            <p:cNvSpPr>
              <a:spLocks noChangeShapeType="1"/>
            </p:cNvSpPr>
            <p:nvPr/>
          </p:nvSpPr>
          <p:spPr bwMode="auto">
            <a:xfrm>
              <a:off x="4058" y="3506"/>
              <a:ext cx="1" cy="16"/>
            </a:xfrm>
            <a:prstGeom prst="line">
              <a:avLst/>
            </a:prstGeom>
            <a:noFill/>
            <a:ln w="12700">
              <a:solidFill>
                <a:schemeClr val="tx2"/>
              </a:solidFill>
              <a:round/>
              <a:headEnd/>
              <a:tailEnd/>
            </a:ln>
            <a:effectLst/>
          </p:spPr>
          <p:txBody>
            <a:bodyPr/>
            <a:lstStyle/>
            <a:p>
              <a:endParaRPr lang="en-US"/>
            </a:p>
          </p:txBody>
        </p:sp>
        <p:sp>
          <p:nvSpPr>
            <p:cNvPr id="68475" name="Line 3963"/>
            <p:cNvSpPr>
              <a:spLocks noChangeShapeType="1"/>
            </p:cNvSpPr>
            <p:nvPr/>
          </p:nvSpPr>
          <p:spPr bwMode="auto">
            <a:xfrm>
              <a:off x="4058" y="3554"/>
              <a:ext cx="1" cy="16"/>
            </a:xfrm>
            <a:prstGeom prst="line">
              <a:avLst/>
            </a:prstGeom>
            <a:noFill/>
            <a:ln w="12700">
              <a:solidFill>
                <a:schemeClr val="tx2"/>
              </a:solidFill>
              <a:round/>
              <a:headEnd/>
              <a:tailEnd/>
            </a:ln>
            <a:effectLst/>
          </p:spPr>
          <p:txBody>
            <a:bodyPr/>
            <a:lstStyle/>
            <a:p>
              <a:endParaRPr lang="en-US"/>
            </a:p>
          </p:txBody>
        </p:sp>
        <p:sp>
          <p:nvSpPr>
            <p:cNvPr id="68476" name="Line 3964"/>
            <p:cNvSpPr>
              <a:spLocks noChangeShapeType="1"/>
            </p:cNvSpPr>
            <p:nvPr/>
          </p:nvSpPr>
          <p:spPr bwMode="auto">
            <a:xfrm>
              <a:off x="4098" y="1351"/>
              <a:ext cx="1" cy="16"/>
            </a:xfrm>
            <a:prstGeom prst="line">
              <a:avLst/>
            </a:prstGeom>
            <a:noFill/>
            <a:ln w="12700">
              <a:solidFill>
                <a:schemeClr val="tx2"/>
              </a:solidFill>
              <a:round/>
              <a:headEnd/>
              <a:tailEnd/>
            </a:ln>
            <a:effectLst/>
          </p:spPr>
          <p:txBody>
            <a:bodyPr/>
            <a:lstStyle/>
            <a:p>
              <a:endParaRPr lang="en-US"/>
            </a:p>
          </p:txBody>
        </p:sp>
        <p:sp>
          <p:nvSpPr>
            <p:cNvPr id="68477" name="Line 3965"/>
            <p:cNvSpPr>
              <a:spLocks noChangeShapeType="1"/>
            </p:cNvSpPr>
            <p:nvPr/>
          </p:nvSpPr>
          <p:spPr bwMode="auto">
            <a:xfrm>
              <a:off x="4098" y="1399"/>
              <a:ext cx="1" cy="16"/>
            </a:xfrm>
            <a:prstGeom prst="line">
              <a:avLst/>
            </a:prstGeom>
            <a:noFill/>
            <a:ln w="12700">
              <a:solidFill>
                <a:schemeClr val="tx2"/>
              </a:solidFill>
              <a:round/>
              <a:headEnd/>
              <a:tailEnd/>
            </a:ln>
            <a:effectLst/>
          </p:spPr>
          <p:txBody>
            <a:bodyPr/>
            <a:lstStyle/>
            <a:p>
              <a:endParaRPr lang="en-US"/>
            </a:p>
          </p:txBody>
        </p:sp>
        <p:sp>
          <p:nvSpPr>
            <p:cNvPr id="68478" name="Line 3966"/>
            <p:cNvSpPr>
              <a:spLocks noChangeShapeType="1"/>
            </p:cNvSpPr>
            <p:nvPr/>
          </p:nvSpPr>
          <p:spPr bwMode="auto">
            <a:xfrm>
              <a:off x="4098" y="1447"/>
              <a:ext cx="1" cy="16"/>
            </a:xfrm>
            <a:prstGeom prst="line">
              <a:avLst/>
            </a:prstGeom>
            <a:noFill/>
            <a:ln w="12700">
              <a:solidFill>
                <a:schemeClr val="tx2"/>
              </a:solidFill>
              <a:round/>
              <a:headEnd/>
              <a:tailEnd/>
            </a:ln>
            <a:effectLst/>
          </p:spPr>
          <p:txBody>
            <a:bodyPr/>
            <a:lstStyle/>
            <a:p>
              <a:endParaRPr lang="en-US"/>
            </a:p>
          </p:txBody>
        </p:sp>
        <p:sp>
          <p:nvSpPr>
            <p:cNvPr id="68479" name="Line 3967"/>
            <p:cNvSpPr>
              <a:spLocks noChangeShapeType="1"/>
            </p:cNvSpPr>
            <p:nvPr/>
          </p:nvSpPr>
          <p:spPr bwMode="auto">
            <a:xfrm>
              <a:off x="4098" y="1495"/>
              <a:ext cx="1" cy="16"/>
            </a:xfrm>
            <a:prstGeom prst="line">
              <a:avLst/>
            </a:prstGeom>
            <a:noFill/>
            <a:ln w="12700">
              <a:solidFill>
                <a:schemeClr val="tx2"/>
              </a:solidFill>
              <a:round/>
              <a:headEnd/>
              <a:tailEnd/>
            </a:ln>
            <a:effectLst/>
          </p:spPr>
          <p:txBody>
            <a:bodyPr/>
            <a:lstStyle/>
            <a:p>
              <a:endParaRPr lang="en-US"/>
            </a:p>
          </p:txBody>
        </p:sp>
        <p:sp>
          <p:nvSpPr>
            <p:cNvPr id="68480" name="Line 3968"/>
            <p:cNvSpPr>
              <a:spLocks noChangeShapeType="1"/>
            </p:cNvSpPr>
            <p:nvPr/>
          </p:nvSpPr>
          <p:spPr bwMode="auto">
            <a:xfrm>
              <a:off x="4098" y="1543"/>
              <a:ext cx="1" cy="16"/>
            </a:xfrm>
            <a:prstGeom prst="line">
              <a:avLst/>
            </a:prstGeom>
            <a:noFill/>
            <a:ln w="12700">
              <a:solidFill>
                <a:schemeClr val="tx2"/>
              </a:solidFill>
              <a:round/>
              <a:headEnd/>
              <a:tailEnd/>
            </a:ln>
            <a:effectLst/>
          </p:spPr>
          <p:txBody>
            <a:bodyPr/>
            <a:lstStyle/>
            <a:p>
              <a:endParaRPr lang="en-US"/>
            </a:p>
          </p:txBody>
        </p:sp>
        <p:sp>
          <p:nvSpPr>
            <p:cNvPr id="68481" name="Line 3969"/>
            <p:cNvSpPr>
              <a:spLocks noChangeShapeType="1"/>
            </p:cNvSpPr>
            <p:nvPr/>
          </p:nvSpPr>
          <p:spPr bwMode="auto">
            <a:xfrm>
              <a:off x="4098" y="1591"/>
              <a:ext cx="1" cy="16"/>
            </a:xfrm>
            <a:prstGeom prst="line">
              <a:avLst/>
            </a:prstGeom>
            <a:noFill/>
            <a:ln w="12700">
              <a:solidFill>
                <a:schemeClr val="tx2"/>
              </a:solidFill>
              <a:round/>
              <a:headEnd/>
              <a:tailEnd/>
            </a:ln>
            <a:effectLst/>
          </p:spPr>
          <p:txBody>
            <a:bodyPr/>
            <a:lstStyle/>
            <a:p>
              <a:endParaRPr lang="en-US"/>
            </a:p>
          </p:txBody>
        </p:sp>
        <p:sp>
          <p:nvSpPr>
            <p:cNvPr id="68482" name="Line 3970"/>
            <p:cNvSpPr>
              <a:spLocks noChangeShapeType="1"/>
            </p:cNvSpPr>
            <p:nvPr/>
          </p:nvSpPr>
          <p:spPr bwMode="auto">
            <a:xfrm>
              <a:off x="4098" y="1639"/>
              <a:ext cx="1" cy="16"/>
            </a:xfrm>
            <a:prstGeom prst="line">
              <a:avLst/>
            </a:prstGeom>
            <a:noFill/>
            <a:ln w="12700">
              <a:solidFill>
                <a:schemeClr val="tx2"/>
              </a:solidFill>
              <a:round/>
              <a:headEnd/>
              <a:tailEnd/>
            </a:ln>
            <a:effectLst/>
          </p:spPr>
          <p:txBody>
            <a:bodyPr/>
            <a:lstStyle/>
            <a:p>
              <a:endParaRPr lang="en-US"/>
            </a:p>
          </p:txBody>
        </p:sp>
        <p:sp>
          <p:nvSpPr>
            <p:cNvPr id="68483" name="Line 3971"/>
            <p:cNvSpPr>
              <a:spLocks noChangeShapeType="1"/>
            </p:cNvSpPr>
            <p:nvPr/>
          </p:nvSpPr>
          <p:spPr bwMode="auto">
            <a:xfrm>
              <a:off x="4098" y="1687"/>
              <a:ext cx="1" cy="15"/>
            </a:xfrm>
            <a:prstGeom prst="line">
              <a:avLst/>
            </a:prstGeom>
            <a:noFill/>
            <a:ln w="12700">
              <a:solidFill>
                <a:schemeClr val="tx2"/>
              </a:solidFill>
              <a:round/>
              <a:headEnd/>
              <a:tailEnd/>
            </a:ln>
            <a:effectLst/>
          </p:spPr>
          <p:txBody>
            <a:bodyPr/>
            <a:lstStyle/>
            <a:p>
              <a:endParaRPr lang="en-US"/>
            </a:p>
          </p:txBody>
        </p:sp>
        <p:sp>
          <p:nvSpPr>
            <p:cNvPr id="68484" name="Line 3972"/>
            <p:cNvSpPr>
              <a:spLocks noChangeShapeType="1"/>
            </p:cNvSpPr>
            <p:nvPr/>
          </p:nvSpPr>
          <p:spPr bwMode="auto">
            <a:xfrm>
              <a:off x="4098" y="1734"/>
              <a:ext cx="1" cy="16"/>
            </a:xfrm>
            <a:prstGeom prst="line">
              <a:avLst/>
            </a:prstGeom>
            <a:noFill/>
            <a:ln w="12700">
              <a:solidFill>
                <a:schemeClr val="tx2"/>
              </a:solidFill>
              <a:round/>
              <a:headEnd/>
              <a:tailEnd/>
            </a:ln>
            <a:effectLst/>
          </p:spPr>
          <p:txBody>
            <a:bodyPr/>
            <a:lstStyle/>
            <a:p>
              <a:endParaRPr lang="en-US"/>
            </a:p>
          </p:txBody>
        </p:sp>
        <p:sp>
          <p:nvSpPr>
            <p:cNvPr id="68485" name="Line 3973"/>
            <p:cNvSpPr>
              <a:spLocks noChangeShapeType="1"/>
            </p:cNvSpPr>
            <p:nvPr/>
          </p:nvSpPr>
          <p:spPr bwMode="auto">
            <a:xfrm>
              <a:off x="4098" y="1782"/>
              <a:ext cx="1" cy="16"/>
            </a:xfrm>
            <a:prstGeom prst="line">
              <a:avLst/>
            </a:prstGeom>
            <a:noFill/>
            <a:ln w="12700">
              <a:solidFill>
                <a:schemeClr val="tx2"/>
              </a:solidFill>
              <a:round/>
              <a:headEnd/>
              <a:tailEnd/>
            </a:ln>
            <a:effectLst/>
          </p:spPr>
          <p:txBody>
            <a:bodyPr/>
            <a:lstStyle/>
            <a:p>
              <a:endParaRPr lang="en-US"/>
            </a:p>
          </p:txBody>
        </p:sp>
        <p:sp>
          <p:nvSpPr>
            <p:cNvPr id="68486" name="Line 3974"/>
            <p:cNvSpPr>
              <a:spLocks noChangeShapeType="1"/>
            </p:cNvSpPr>
            <p:nvPr/>
          </p:nvSpPr>
          <p:spPr bwMode="auto">
            <a:xfrm>
              <a:off x="4098" y="1830"/>
              <a:ext cx="1" cy="16"/>
            </a:xfrm>
            <a:prstGeom prst="line">
              <a:avLst/>
            </a:prstGeom>
            <a:noFill/>
            <a:ln w="12700">
              <a:solidFill>
                <a:schemeClr val="tx2"/>
              </a:solidFill>
              <a:round/>
              <a:headEnd/>
              <a:tailEnd/>
            </a:ln>
            <a:effectLst/>
          </p:spPr>
          <p:txBody>
            <a:bodyPr/>
            <a:lstStyle/>
            <a:p>
              <a:endParaRPr lang="en-US"/>
            </a:p>
          </p:txBody>
        </p:sp>
        <p:sp>
          <p:nvSpPr>
            <p:cNvPr id="68487" name="Line 3975"/>
            <p:cNvSpPr>
              <a:spLocks noChangeShapeType="1"/>
            </p:cNvSpPr>
            <p:nvPr/>
          </p:nvSpPr>
          <p:spPr bwMode="auto">
            <a:xfrm>
              <a:off x="4098" y="1878"/>
              <a:ext cx="1" cy="16"/>
            </a:xfrm>
            <a:prstGeom prst="line">
              <a:avLst/>
            </a:prstGeom>
            <a:noFill/>
            <a:ln w="12700">
              <a:solidFill>
                <a:schemeClr val="tx2"/>
              </a:solidFill>
              <a:round/>
              <a:headEnd/>
              <a:tailEnd/>
            </a:ln>
            <a:effectLst/>
          </p:spPr>
          <p:txBody>
            <a:bodyPr/>
            <a:lstStyle/>
            <a:p>
              <a:endParaRPr lang="en-US"/>
            </a:p>
          </p:txBody>
        </p:sp>
        <p:sp>
          <p:nvSpPr>
            <p:cNvPr id="68488" name="Line 3976"/>
            <p:cNvSpPr>
              <a:spLocks noChangeShapeType="1"/>
            </p:cNvSpPr>
            <p:nvPr/>
          </p:nvSpPr>
          <p:spPr bwMode="auto">
            <a:xfrm>
              <a:off x="4098" y="1926"/>
              <a:ext cx="1" cy="16"/>
            </a:xfrm>
            <a:prstGeom prst="line">
              <a:avLst/>
            </a:prstGeom>
            <a:noFill/>
            <a:ln w="12700">
              <a:solidFill>
                <a:schemeClr val="tx2"/>
              </a:solidFill>
              <a:round/>
              <a:headEnd/>
              <a:tailEnd/>
            </a:ln>
            <a:effectLst/>
          </p:spPr>
          <p:txBody>
            <a:bodyPr/>
            <a:lstStyle/>
            <a:p>
              <a:endParaRPr lang="en-US"/>
            </a:p>
          </p:txBody>
        </p:sp>
        <p:sp>
          <p:nvSpPr>
            <p:cNvPr id="68489" name="Line 3977"/>
            <p:cNvSpPr>
              <a:spLocks noChangeShapeType="1"/>
            </p:cNvSpPr>
            <p:nvPr/>
          </p:nvSpPr>
          <p:spPr bwMode="auto">
            <a:xfrm>
              <a:off x="4098" y="1974"/>
              <a:ext cx="1" cy="16"/>
            </a:xfrm>
            <a:prstGeom prst="line">
              <a:avLst/>
            </a:prstGeom>
            <a:noFill/>
            <a:ln w="12700">
              <a:solidFill>
                <a:schemeClr val="tx2"/>
              </a:solidFill>
              <a:round/>
              <a:headEnd/>
              <a:tailEnd/>
            </a:ln>
            <a:effectLst/>
          </p:spPr>
          <p:txBody>
            <a:bodyPr/>
            <a:lstStyle/>
            <a:p>
              <a:endParaRPr lang="en-US"/>
            </a:p>
          </p:txBody>
        </p:sp>
        <p:sp>
          <p:nvSpPr>
            <p:cNvPr id="68490" name="Line 3978"/>
            <p:cNvSpPr>
              <a:spLocks noChangeShapeType="1"/>
            </p:cNvSpPr>
            <p:nvPr/>
          </p:nvSpPr>
          <p:spPr bwMode="auto">
            <a:xfrm>
              <a:off x="4098" y="2022"/>
              <a:ext cx="1" cy="16"/>
            </a:xfrm>
            <a:prstGeom prst="line">
              <a:avLst/>
            </a:prstGeom>
            <a:noFill/>
            <a:ln w="12700">
              <a:solidFill>
                <a:schemeClr val="tx2"/>
              </a:solidFill>
              <a:round/>
              <a:headEnd/>
              <a:tailEnd/>
            </a:ln>
            <a:effectLst/>
          </p:spPr>
          <p:txBody>
            <a:bodyPr/>
            <a:lstStyle/>
            <a:p>
              <a:endParaRPr lang="en-US"/>
            </a:p>
          </p:txBody>
        </p:sp>
        <p:sp>
          <p:nvSpPr>
            <p:cNvPr id="68491" name="Line 3979"/>
            <p:cNvSpPr>
              <a:spLocks noChangeShapeType="1"/>
            </p:cNvSpPr>
            <p:nvPr/>
          </p:nvSpPr>
          <p:spPr bwMode="auto">
            <a:xfrm>
              <a:off x="4098" y="2070"/>
              <a:ext cx="1" cy="15"/>
            </a:xfrm>
            <a:prstGeom prst="line">
              <a:avLst/>
            </a:prstGeom>
            <a:noFill/>
            <a:ln w="12700">
              <a:solidFill>
                <a:schemeClr val="tx2"/>
              </a:solidFill>
              <a:round/>
              <a:headEnd/>
              <a:tailEnd/>
            </a:ln>
            <a:effectLst/>
          </p:spPr>
          <p:txBody>
            <a:bodyPr/>
            <a:lstStyle/>
            <a:p>
              <a:endParaRPr lang="en-US"/>
            </a:p>
          </p:txBody>
        </p:sp>
        <p:sp>
          <p:nvSpPr>
            <p:cNvPr id="68492" name="Line 3980"/>
            <p:cNvSpPr>
              <a:spLocks noChangeShapeType="1"/>
            </p:cNvSpPr>
            <p:nvPr/>
          </p:nvSpPr>
          <p:spPr bwMode="auto">
            <a:xfrm>
              <a:off x="4098" y="2117"/>
              <a:ext cx="1" cy="16"/>
            </a:xfrm>
            <a:prstGeom prst="line">
              <a:avLst/>
            </a:prstGeom>
            <a:noFill/>
            <a:ln w="12700">
              <a:solidFill>
                <a:schemeClr val="tx2"/>
              </a:solidFill>
              <a:round/>
              <a:headEnd/>
              <a:tailEnd/>
            </a:ln>
            <a:effectLst/>
          </p:spPr>
          <p:txBody>
            <a:bodyPr/>
            <a:lstStyle/>
            <a:p>
              <a:endParaRPr lang="en-US"/>
            </a:p>
          </p:txBody>
        </p:sp>
        <p:sp>
          <p:nvSpPr>
            <p:cNvPr id="68493" name="Line 3981"/>
            <p:cNvSpPr>
              <a:spLocks noChangeShapeType="1"/>
            </p:cNvSpPr>
            <p:nvPr/>
          </p:nvSpPr>
          <p:spPr bwMode="auto">
            <a:xfrm>
              <a:off x="4098" y="2165"/>
              <a:ext cx="1" cy="16"/>
            </a:xfrm>
            <a:prstGeom prst="line">
              <a:avLst/>
            </a:prstGeom>
            <a:noFill/>
            <a:ln w="12700">
              <a:solidFill>
                <a:schemeClr val="tx2"/>
              </a:solidFill>
              <a:round/>
              <a:headEnd/>
              <a:tailEnd/>
            </a:ln>
            <a:effectLst/>
          </p:spPr>
          <p:txBody>
            <a:bodyPr/>
            <a:lstStyle/>
            <a:p>
              <a:endParaRPr lang="en-US"/>
            </a:p>
          </p:txBody>
        </p:sp>
        <p:sp>
          <p:nvSpPr>
            <p:cNvPr id="68494" name="Line 3982"/>
            <p:cNvSpPr>
              <a:spLocks noChangeShapeType="1"/>
            </p:cNvSpPr>
            <p:nvPr/>
          </p:nvSpPr>
          <p:spPr bwMode="auto">
            <a:xfrm>
              <a:off x="4098" y="2213"/>
              <a:ext cx="1" cy="16"/>
            </a:xfrm>
            <a:prstGeom prst="line">
              <a:avLst/>
            </a:prstGeom>
            <a:noFill/>
            <a:ln w="12700">
              <a:solidFill>
                <a:schemeClr val="tx2"/>
              </a:solidFill>
              <a:round/>
              <a:headEnd/>
              <a:tailEnd/>
            </a:ln>
            <a:effectLst/>
          </p:spPr>
          <p:txBody>
            <a:bodyPr/>
            <a:lstStyle/>
            <a:p>
              <a:endParaRPr lang="en-US"/>
            </a:p>
          </p:txBody>
        </p:sp>
        <p:sp>
          <p:nvSpPr>
            <p:cNvPr id="68495" name="Line 3983"/>
            <p:cNvSpPr>
              <a:spLocks noChangeShapeType="1"/>
            </p:cNvSpPr>
            <p:nvPr/>
          </p:nvSpPr>
          <p:spPr bwMode="auto">
            <a:xfrm>
              <a:off x="4098" y="2261"/>
              <a:ext cx="1" cy="16"/>
            </a:xfrm>
            <a:prstGeom prst="line">
              <a:avLst/>
            </a:prstGeom>
            <a:noFill/>
            <a:ln w="12700">
              <a:solidFill>
                <a:schemeClr val="tx2"/>
              </a:solidFill>
              <a:round/>
              <a:headEnd/>
              <a:tailEnd/>
            </a:ln>
            <a:effectLst/>
          </p:spPr>
          <p:txBody>
            <a:bodyPr/>
            <a:lstStyle/>
            <a:p>
              <a:endParaRPr lang="en-US"/>
            </a:p>
          </p:txBody>
        </p:sp>
        <p:sp>
          <p:nvSpPr>
            <p:cNvPr id="68496" name="Line 3984"/>
            <p:cNvSpPr>
              <a:spLocks noChangeShapeType="1"/>
            </p:cNvSpPr>
            <p:nvPr/>
          </p:nvSpPr>
          <p:spPr bwMode="auto">
            <a:xfrm>
              <a:off x="4098" y="2309"/>
              <a:ext cx="1" cy="16"/>
            </a:xfrm>
            <a:prstGeom prst="line">
              <a:avLst/>
            </a:prstGeom>
            <a:noFill/>
            <a:ln w="12700">
              <a:solidFill>
                <a:schemeClr val="tx2"/>
              </a:solidFill>
              <a:round/>
              <a:headEnd/>
              <a:tailEnd/>
            </a:ln>
            <a:effectLst/>
          </p:spPr>
          <p:txBody>
            <a:bodyPr/>
            <a:lstStyle/>
            <a:p>
              <a:endParaRPr lang="en-US"/>
            </a:p>
          </p:txBody>
        </p:sp>
        <p:sp>
          <p:nvSpPr>
            <p:cNvPr id="68497" name="Line 3985"/>
            <p:cNvSpPr>
              <a:spLocks noChangeShapeType="1"/>
            </p:cNvSpPr>
            <p:nvPr/>
          </p:nvSpPr>
          <p:spPr bwMode="auto">
            <a:xfrm>
              <a:off x="4098" y="2357"/>
              <a:ext cx="1" cy="16"/>
            </a:xfrm>
            <a:prstGeom prst="line">
              <a:avLst/>
            </a:prstGeom>
            <a:noFill/>
            <a:ln w="12700">
              <a:solidFill>
                <a:schemeClr val="tx2"/>
              </a:solidFill>
              <a:round/>
              <a:headEnd/>
              <a:tailEnd/>
            </a:ln>
            <a:effectLst/>
          </p:spPr>
          <p:txBody>
            <a:bodyPr/>
            <a:lstStyle/>
            <a:p>
              <a:endParaRPr lang="en-US"/>
            </a:p>
          </p:txBody>
        </p:sp>
        <p:sp>
          <p:nvSpPr>
            <p:cNvPr id="68498" name="Line 3986"/>
            <p:cNvSpPr>
              <a:spLocks noChangeShapeType="1"/>
            </p:cNvSpPr>
            <p:nvPr/>
          </p:nvSpPr>
          <p:spPr bwMode="auto">
            <a:xfrm>
              <a:off x="4098" y="2405"/>
              <a:ext cx="1" cy="16"/>
            </a:xfrm>
            <a:prstGeom prst="line">
              <a:avLst/>
            </a:prstGeom>
            <a:noFill/>
            <a:ln w="12700">
              <a:solidFill>
                <a:schemeClr val="tx2"/>
              </a:solidFill>
              <a:round/>
              <a:headEnd/>
              <a:tailEnd/>
            </a:ln>
            <a:effectLst/>
          </p:spPr>
          <p:txBody>
            <a:bodyPr/>
            <a:lstStyle/>
            <a:p>
              <a:endParaRPr lang="en-US"/>
            </a:p>
          </p:txBody>
        </p:sp>
        <p:sp>
          <p:nvSpPr>
            <p:cNvPr id="68499" name="Line 3987"/>
            <p:cNvSpPr>
              <a:spLocks noChangeShapeType="1"/>
            </p:cNvSpPr>
            <p:nvPr/>
          </p:nvSpPr>
          <p:spPr bwMode="auto">
            <a:xfrm>
              <a:off x="4098" y="2452"/>
              <a:ext cx="1" cy="16"/>
            </a:xfrm>
            <a:prstGeom prst="line">
              <a:avLst/>
            </a:prstGeom>
            <a:noFill/>
            <a:ln w="12700">
              <a:solidFill>
                <a:schemeClr val="tx2"/>
              </a:solidFill>
              <a:round/>
              <a:headEnd/>
              <a:tailEnd/>
            </a:ln>
            <a:effectLst/>
          </p:spPr>
          <p:txBody>
            <a:bodyPr/>
            <a:lstStyle/>
            <a:p>
              <a:endParaRPr lang="en-US"/>
            </a:p>
          </p:txBody>
        </p:sp>
        <p:sp>
          <p:nvSpPr>
            <p:cNvPr id="68500" name="Line 3988"/>
            <p:cNvSpPr>
              <a:spLocks noChangeShapeType="1"/>
            </p:cNvSpPr>
            <p:nvPr/>
          </p:nvSpPr>
          <p:spPr bwMode="auto">
            <a:xfrm>
              <a:off x="4098" y="2500"/>
              <a:ext cx="1" cy="16"/>
            </a:xfrm>
            <a:prstGeom prst="line">
              <a:avLst/>
            </a:prstGeom>
            <a:noFill/>
            <a:ln w="12700">
              <a:solidFill>
                <a:schemeClr val="tx2"/>
              </a:solidFill>
              <a:round/>
              <a:headEnd/>
              <a:tailEnd/>
            </a:ln>
            <a:effectLst/>
          </p:spPr>
          <p:txBody>
            <a:bodyPr/>
            <a:lstStyle/>
            <a:p>
              <a:endParaRPr lang="en-US"/>
            </a:p>
          </p:txBody>
        </p:sp>
        <p:sp>
          <p:nvSpPr>
            <p:cNvPr id="68501" name="Line 3989"/>
            <p:cNvSpPr>
              <a:spLocks noChangeShapeType="1"/>
            </p:cNvSpPr>
            <p:nvPr/>
          </p:nvSpPr>
          <p:spPr bwMode="auto">
            <a:xfrm>
              <a:off x="4098" y="2548"/>
              <a:ext cx="1" cy="16"/>
            </a:xfrm>
            <a:prstGeom prst="line">
              <a:avLst/>
            </a:prstGeom>
            <a:noFill/>
            <a:ln w="12700">
              <a:solidFill>
                <a:schemeClr val="tx2"/>
              </a:solidFill>
              <a:round/>
              <a:headEnd/>
              <a:tailEnd/>
            </a:ln>
            <a:effectLst/>
          </p:spPr>
          <p:txBody>
            <a:bodyPr/>
            <a:lstStyle/>
            <a:p>
              <a:endParaRPr lang="en-US"/>
            </a:p>
          </p:txBody>
        </p:sp>
        <p:sp>
          <p:nvSpPr>
            <p:cNvPr id="68502" name="Line 3990"/>
            <p:cNvSpPr>
              <a:spLocks noChangeShapeType="1"/>
            </p:cNvSpPr>
            <p:nvPr/>
          </p:nvSpPr>
          <p:spPr bwMode="auto">
            <a:xfrm>
              <a:off x="4098" y="2596"/>
              <a:ext cx="1" cy="16"/>
            </a:xfrm>
            <a:prstGeom prst="line">
              <a:avLst/>
            </a:prstGeom>
            <a:noFill/>
            <a:ln w="12700">
              <a:solidFill>
                <a:schemeClr val="tx2"/>
              </a:solidFill>
              <a:round/>
              <a:headEnd/>
              <a:tailEnd/>
            </a:ln>
            <a:effectLst/>
          </p:spPr>
          <p:txBody>
            <a:bodyPr/>
            <a:lstStyle/>
            <a:p>
              <a:endParaRPr lang="en-US"/>
            </a:p>
          </p:txBody>
        </p:sp>
        <p:sp>
          <p:nvSpPr>
            <p:cNvPr id="68503" name="Line 3991"/>
            <p:cNvSpPr>
              <a:spLocks noChangeShapeType="1"/>
            </p:cNvSpPr>
            <p:nvPr/>
          </p:nvSpPr>
          <p:spPr bwMode="auto">
            <a:xfrm>
              <a:off x="4098" y="2644"/>
              <a:ext cx="1" cy="16"/>
            </a:xfrm>
            <a:prstGeom prst="line">
              <a:avLst/>
            </a:prstGeom>
            <a:noFill/>
            <a:ln w="12700">
              <a:solidFill>
                <a:schemeClr val="tx2"/>
              </a:solidFill>
              <a:round/>
              <a:headEnd/>
              <a:tailEnd/>
            </a:ln>
            <a:effectLst/>
          </p:spPr>
          <p:txBody>
            <a:bodyPr/>
            <a:lstStyle/>
            <a:p>
              <a:endParaRPr lang="en-US"/>
            </a:p>
          </p:txBody>
        </p:sp>
        <p:sp>
          <p:nvSpPr>
            <p:cNvPr id="68504" name="Line 3992"/>
            <p:cNvSpPr>
              <a:spLocks noChangeShapeType="1"/>
            </p:cNvSpPr>
            <p:nvPr/>
          </p:nvSpPr>
          <p:spPr bwMode="auto">
            <a:xfrm>
              <a:off x="4098" y="2692"/>
              <a:ext cx="1" cy="16"/>
            </a:xfrm>
            <a:prstGeom prst="line">
              <a:avLst/>
            </a:prstGeom>
            <a:noFill/>
            <a:ln w="12700">
              <a:solidFill>
                <a:schemeClr val="tx2"/>
              </a:solidFill>
              <a:round/>
              <a:headEnd/>
              <a:tailEnd/>
            </a:ln>
            <a:effectLst/>
          </p:spPr>
          <p:txBody>
            <a:bodyPr/>
            <a:lstStyle/>
            <a:p>
              <a:endParaRPr lang="en-US"/>
            </a:p>
          </p:txBody>
        </p:sp>
        <p:sp>
          <p:nvSpPr>
            <p:cNvPr id="68505" name="Line 3993"/>
            <p:cNvSpPr>
              <a:spLocks noChangeShapeType="1"/>
            </p:cNvSpPr>
            <p:nvPr/>
          </p:nvSpPr>
          <p:spPr bwMode="auto">
            <a:xfrm>
              <a:off x="4098" y="2740"/>
              <a:ext cx="1" cy="16"/>
            </a:xfrm>
            <a:prstGeom prst="line">
              <a:avLst/>
            </a:prstGeom>
            <a:noFill/>
            <a:ln w="12700">
              <a:solidFill>
                <a:schemeClr val="tx2"/>
              </a:solidFill>
              <a:round/>
              <a:headEnd/>
              <a:tailEnd/>
            </a:ln>
            <a:effectLst/>
          </p:spPr>
          <p:txBody>
            <a:bodyPr/>
            <a:lstStyle/>
            <a:p>
              <a:endParaRPr lang="en-US"/>
            </a:p>
          </p:txBody>
        </p:sp>
        <p:sp>
          <p:nvSpPr>
            <p:cNvPr id="68506" name="Line 3994"/>
            <p:cNvSpPr>
              <a:spLocks noChangeShapeType="1"/>
            </p:cNvSpPr>
            <p:nvPr/>
          </p:nvSpPr>
          <p:spPr bwMode="auto">
            <a:xfrm>
              <a:off x="4098" y="2788"/>
              <a:ext cx="1" cy="16"/>
            </a:xfrm>
            <a:prstGeom prst="line">
              <a:avLst/>
            </a:prstGeom>
            <a:noFill/>
            <a:ln w="12700">
              <a:solidFill>
                <a:schemeClr val="tx2"/>
              </a:solidFill>
              <a:round/>
              <a:headEnd/>
              <a:tailEnd/>
            </a:ln>
            <a:effectLst/>
          </p:spPr>
          <p:txBody>
            <a:bodyPr/>
            <a:lstStyle/>
            <a:p>
              <a:endParaRPr lang="en-US"/>
            </a:p>
          </p:txBody>
        </p:sp>
        <p:sp>
          <p:nvSpPr>
            <p:cNvPr id="68507" name="Line 3995"/>
            <p:cNvSpPr>
              <a:spLocks noChangeShapeType="1"/>
            </p:cNvSpPr>
            <p:nvPr/>
          </p:nvSpPr>
          <p:spPr bwMode="auto">
            <a:xfrm>
              <a:off x="4098" y="2835"/>
              <a:ext cx="1" cy="16"/>
            </a:xfrm>
            <a:prstGeom prst="line">
              <a:avLst/>
            </a:prstGeom>
            <a:noFill/>
            <a:ln w="12700">
              <a:solidFill>
                <a:schemeClr val="tx2"/>
              </a:solidFill>
              <a:round/>
              <a:headEnd/>
              <a:tailEnd/>
            </a:ln>
            <a:effectLst/>
          </p:spPr>
          <p:txBody>
            <a:bodyPr/>
            <a:lstStyle/>
            <a:p>
              <a:endParaRPr lang="en-US"/>
            </a:p>
          </p:txBody>
        </p:sp>
        <p:sp>
          <p:nvSpPr>
            <p:cNvPr id="68508" name="Line 3996"/>
            <p:cNvSpPr>
              <a:spLocks noChangeShapeType="1"/>
            </p:cNvSpPr>
            <p:nvPr/>
          </p:nvSpPr>
          <p:spPr bwMode="auto">
            <a:xfrm>
              <a:off x="4098" y="2883"/>
              <a:ext cx="1" cy="16"/>
            </a:xfrm>
            <a:prstGeom prst="line">
              <a:avLst/>
            </a:prstGeom>
            <a:noFill/>
            <a:ln w="12700">
              <a:solidFill>
                <a:schemeClr val="tx2"/>
              </a:solidFill>
              <a:round/>
              <a:headEnd/>
              <a:tailEnd/>
            </a:ln>
            <a:effectLst/>
          </p:spPr>
          <p:txBody>
            <a:bodyPr/>
            <a:lstStyle/>
            <a:p>
              <a:endParaRPr lang="en-US"/>
            </a:p>
          </p:txBody>
        </p:sp>
        <p:sp>
          <p:nvSpPr>
            <p:cNvPr id="68509" name="Line 3997"/>
            <p:cNvSpPr>
              <a:spLocks noChangeShapeType="1"/>
            </p:cNvSpPr>
            <p:nvPr/>
          </p:nvSpPr>
          <p:spPr bwMode="auto">
            <a:xfrm>
              <a:off x="4098" y="2931"/>
              <a:ext cx="1" cy="16"/>
            </a:xfrm>
            <a:prstGeom prst="line">
              <a:avLst/>
            </a:prstGeom>
            <a:noFill/>
            <a:ln w="12700">
              <a:solidFill>
                <a:schemeClr val="tx2"/>
              </a:solidFill>
              <a:round/>
              <a:headEnd/>
              <a:tailEnd/>
            </a:ln>
            <a:effectLst/>
          </p:spPr>
          <p:txBody>
            <a:bodyPr/>
            <a:lstStyle/>
            <a:p>
              <a:endParaRPr lang="en-US"/>
            </a:p>
          </p:txBody>
        </p:sp>
        <p:sp>
          <p:nvSpPr>
            <p:cNvPr id="68510" name="Line 3998"/>
            <p:cNvSpPr>
              <a:spLocks noChangeShapeType="1"/>
            </p:cNvSpPr>
            <p:nvPr/>
          </p:nvSpPr>
          <p:spPr bwMode="auto">
            <a:xfrm>
              <a:off x="4098" y="2979"/>
              <a:ext cx="1" cy="16"/>
            </a:xfrm>
            <a:prstGeom prst="line">
              <a:avLst/>
            </a:prstGeom>
            <a:noFill/>
            <a:ln w="12700">
              <a:solidFill>
                <a:schemeClr val="tx2"/>
              </a:solidFill>
              <a:round/>
              <a:headEnd/>
              <a:tailEnd/>
            </a:ln>
            <a:effectLst/>
          </p:spPr>
          <p:txBody>
            <a:bodyPr/>
            <a:lstStyle/>
            <a:p>
              <a:endParaRPr lang="en-US"/>
            </a:p>
          </p:txBody>
        </p:sp>
        <p:sp>
          <p:nvSpPr>
            <p:cNvPr id="68511" name="Line 3999"/>
            <p:cNvSpPr>
              <a:spLocks noChangeShapeType="1"/>
            </p:cNvSpPr>
            <p:nvPr/>
          </p:nvSpPr>
          <p:spPr bwMode="auto">
            <a:xfrm>
              <a:off x="4098" y="3027"/>
              <a:ext cx="1" cy="16"/>
            </a:xfrm>
            <a:prstGeom prst="line">
              <a:avLst/>
            </a:prstGeom>
            <a:noFill/>
            <a:ln w="12700">
              <a:solidFill>
                <a:schemeClr val="tx2"/>
              </a:solidFill>
              <a:round/>
              <a:headEnd/>
              <a:tailEnd/>
            </a:ln>
            <a:effectLst/>
          </p:spPr>
          <p:txBody>
            <a:bodyPr/>
            <a:lstStyle/>
            <a:p>
              <a:endParaRPr lang="en-US"/>
            </a:p>
          </p:txBody>
        </p:sp>
        <p:sp>
          <p:nvSpPr>
            <p:cNvPr id="68512" name="Line 4000"/>
            <p:cNvSpPr>
              <a:spLocks noChangeShapeType="1"/>
            </p:cNvSpPr>
            <p:nvPr/>
          </p:nvSpPr>
          <p:spPr bwMode="auto">
            <a:xfrm>
              <a:off x="4098" y="3075"/>
              <a:ext cx="1" cy="16"/>
            </a:xfrm>
            <a:prstGeom prst="line">
              <a:avLst/>
            </a:prstGeom>
            <a:noFill/>
            <a:ln w="12700">
              <a:solidFill>
                <a:schemeClr val="tx2"/>
              </a:solidFill>
              <a:round/>
              <a:headEnd/>
              <a:tailEnd/>
            </a:ln>
            <a:effectLst/>
          </p:spPr>
          <p:txBody>
            <a:bodyPr/>
            <a:lstStyle/>
            <a:p>
              <a:endParaRPr lang="en-US"/>
            </a:p>
          </p:txBody>
        </p:sp>
        <p:sp>
          <p:nvSpPr>
            <p:cNvPr id="68513" name="Line 4001"/>
            <p:cNvSpPr>
              <a:spLocks noChangeShapeType="1"/>
            </p:cNvSpPr>
            <p:nvPr/>
          </p:nvSpPr>
          <p:spPr bwMode="auto">
            <a:xfrm>
              <a:off x="4098" y="3123"/>
              <a:ext cx="1" cy="16"/>
            </a:xfrm>
            <a:prstGeom prst="line">
              <a:avLst/>
            </a:prstGeom>
            <a:noFill/>
            <a:ln w="12700">
              <a:solidFill>
                <a:schemeClr val="tx2"/>
              </a:solidFill>
              <a:round/>
              <a:headEnd/>
              <a:tailEnd/>
            </a:ln>
            <a:effectLst/>
          </p:spPr>
          <p:txBody>
            <a:bodyPr/>
            <a:lstStyle/>
            <a:p>
              <a:endParaRPr lang="en-US"/>
            </a:p>
          </p:txBody>
        </p:sp>
        <p:sp>
          <p:nvSpPr>
            <p:cNvPr id="68514" name="Line 4002"/>
            <p:cNvSpPr>
              <a:spLocks noChangeShapeType="1"/>
            </p:cNvSpPr>
            <p:nvPr/>
          </p:nvSpPr>
          <p:spPr bwMode="auto">
            <a:xfrm>
              <a:off x="4098" y="3171"/>
              <a:ext cx="1" cy="16"/>
            </a:xfrm>
            <a:prstGeom prst="line">
              <a:avLst/>
            </a:prstGeom>
            <a:noFill/>
            <a:ln w="12700">
              <a:solidFill>
                <a:schemeClr val="tx2"/>
              </a:solidFill>
              <a:round/>
              <a:headEnd/>
              <a:tailEnd/>
            </a:ln>
            <a:effectLst/>
          </p:spPr>
          <p:txBody>
            <a:bodyPr/>
            <a:lstStyle/>
            <a:p>
              <a:endParaRPr lang="en-US"/>
            </a:p>
          </p:txBody>
        </p:sp>
        <p:sp>
          <p:nvSpPr>
            <p:cNvPr id="68515" name="Line 4003"/>
            <p:cNvSpPr>
              <a:spLocks noChangeShapeType="1"/>
            </p:cNvSpPr>
            <p:nvPr/>
          </p:nvSpPr>
          <p:spPr bwMode="auto">
            <a:xfrm>
              <a:off x="4098" y="3218"/>
              <a:ext cx="1" cy="16"/>
            </a:xfrm>
            <a:prstGeom prst="line">
              <a:avLst/>
            </a:prstGeom>
            <a:noFill/>
            <a:ln w="12700">
              <a:solidFill>
                <a:schemeClr val="tx2"/>
              </a:solidFill>
              <a:round/>
              <a:headEnd/>
              <a:tailEnd/>
            </a:ln>
            <a:effectLst/>
          </p:spPr>
          <p:txBody>
            <a:bodyPr/>
            <a:lstStyle/>
            <a:p>
              <a:endParaRPr lang="en-US"/>
            </a:p>
          </p:txBody>
        </p:sp>
        <p:sp>
          <p:nvSpPr>
            <p:cNvPr id="68516" name="Line 4004"/>
            <p:cNvSpPr>
              <a:spLocks noChangeShapeType="1"/>
            </p:cNvSpPr>
            <p:nvPr/>
          </p:nvSpPr>
          <p:spPr bwMode="auto">
            <a:xfrm>
              <a:off x="4098" y="3266"/>
              <a:ext cx="1" cy="16"/>
            </a:xfrm>
            <a:prstGeom prst="line">
              <a:avLst/>
            </a:prstGeom>
            <a:noFill/>
            <a:ln w="12700">
              <a:solidFill>
                <a:schemeClr val="tx2"/>
              </a:solidFill>
              <a:round/>
              <a:headEnd/>
              <a:tailEnd/>
            </a:ln>
            <a:effectLst/>
          </p:spPr>
          <p:txBody>
            <a:bodyPr/>
            <a:lstStyle/>
            <a:p>
              <a:endParaRPr lang="en-US"/>
            </a:p>
          </p:txBody>
        </p:sp>
        <p:sp>
          <p:nvSpPr>
            <p:cNvPr id="68517" name="Line 4005"/>
            <p:cNvSpPr>
              <a:spLocks noChangeShapeType="1"/>
            </p:cNvSpPr>
            <p:nvPr/>
          </p:nvSpPr>
          <p:spPr bwMode="auto">
            <a:xfrm>
              <a:off x="4098" y="3314"/>
              <a:ext cx="1" cy="16"/>
            </a:xfrm>
            <a:prstGeom prst="line">
              <a:avLst/>
            </a:prstGeom>
            <a:noFill/>
            <a:ln w="12700">
              <a:solidFill>
                <a:schemeClr val="tx2"/>
              </a:solidFill>
              <a:round/>
              <a:headEnd/>
              <a:tailEnd/>
            </a:ln>
            <a:effectLst/>
          </p:spPr>
          <p:txBody>
            <a:bodyPr/>
            <a:lstStyle/>
            <a:p>
              <a:endParaRPr lang="en-US"/>
            </a:p>
          </p:txBody>
        </p:sp>
        <p:sp>
          <p:nvSpPr>
            <p:cNvPr id="68518" name="Line 4006"/>
            <p:cNvSpPr>
              <a:spLocks noChangeShapeType="1"/>
            </p:cNvSpPr>
            <p:nvPr/>
          </p:nvSpPr>
          <p:spPr bwMode="auto">
            <a:xfrm>
              <a:off x="4098" y="3362"/>
              <a:ext cx="1" cy="16"/>
            </a:xfrm>
            <a:prstGeom prst="line">
              <a:avLst/>
            </a:prstGeom>
            <a:noFill/>
            <a:ln w="12700">
              <a:solidFill>
                <a:schemeClr val="tx2"/>
              </a:solidFill>
              <a:round/>
              <a:headEnd/>
              <a:tailEnd/>
            </a:ln>
            <a:effectLst/>
          </p:spPr>
          <p:txBody>
            <a:bodyPr/>
            <a:lstStyle/>
            <a:p>
              <a:endParaRPr lang="en-US"/>
            </a:p>
          </p:txBody>
        </p:sp>
        <p:sp>
          <p:nvSpPr>
            <p:cNvPr id="68519" name="Line 4007"/>
            <p:cNvSpPr>
              <a:spLocks noChangeShapeType="1"/>
            </p:cNvSpPr>
            <p:nvPr/>
          </p:nvSpPr>
          <p:spPr bwMode="auto">
            <a:xfrm>
              <a:off x="4098" y="3410"/>
              <a:ext cx="1" cy="16"/>
            </a:xfrm>
            <a:prstGeom prst="line">
              <a:avLst/>
            </a:prstGeom>
            <a:noFill/>
            <a:ln w="12700">
              <a:solidFill>
                <a:schemeClr val="tx2"/>
              </a:solidFill>
              <a:round/>
              <a:headEnd/>
              <a:tailEnd/>
            </a:ln>
            <a:effectLst/>
          </p:spPr>
          <p:txBody>
            <a:bodyPr/>
            <a:lstStyle/>
            <a:p>
              <a:endParaRPr lang="en-US"/>
            </a:p>
          </p:txBody>
        </p:sp>
        <p:sp>
          <p:nvSpPr>
            <p:cNvPr id="68520" name="Line 4008"/>
            <p:cNvSpPr>
              <a:spLocks noChangeShapeType="1"/>
            </p:cNvSpPr>
            <p:nvPr/>
          </p:nvSpPr>
          <p:spPr bwMode="auto">
            <a:xfrm>
              <a:off x="4098" y="3458"/>
              <a:ext cx="1" cy="16"/>
            </a:xfrm>
            <a:prstGeom prst="line">
              <a:avLst/>
            </a:prstGeom>
            <a:noFill/>
            <a:ln w="12700">
              <a:solidFill>
                <a:schemeClr val="tx2"/>
              </a:solidFill>
              <a:round/>
              <a:headEnd/>
              <a:tailEnd/>
            </a:ln>
            <a:effectLst/>
          </p:spPr>
          <p:txBody>
            <a:bodyPr/>
            <a:lstStyle/>
            <a:p>
              <a:endParaRPr lang="en-US"/>
            </a:p>
          </p:txBody>
        </p:sp>
        <p:sp>
          <p:nvSpPr>
            <p:cNvPr id="68521" name="Line 4009"/>
            <p:cNvSpPr>
              <a:spLocks noChangeShapeType="1"/>
            </p:cNvSpPr>
            <p:nvPr/>
          </p:nvSpPr>
          <p:spPr bwMode="auto">
            <a:xfrm>
              <a:off x="4098" y="3506"/>
              <a:ext cx="1" cy="16"/>
            </a:xfrm>
            <a:prstGeom prst="line">
              <a:avLst/>
            </a:prstGeom>
            <a:noFill/>
            <a:ln w="12700">
              <a:solidFill>
                <a:schemeClr val="tx2"/>
              </a:solidFill>
              <a:round/>
              <a:headEnd/>
              <a:tailEnd/>
            </a:ln>
            <a:effectLst/>
          </p:spPr>
          <p:txBody>
            <a:bodyPr/>
            <a:lstStyle/>
            <a:p>
              <a:endParaRPr lang="en-US"/>
            </a:p>
          </p:txBody>
        </p:sp>
        <p:sp>
          <p:nvSpPr>
            <p:cNvPr id="68522" name="Line 4010"/>
            <p:cNvSpPr>
              <a:spLocks noChangeShapeType="1"/>
            </p:cNvSpPr>
            <p:nvPr/>
          </p:nvSpPr>
          <p:spPr bwMode="auto">
            <a:xfrm>
              <a:off x="4098" y="3554"/>
              <a:ext cx="1" cy="16"/>
            </a:xfrm>
            <a:prstGeom prst="line">
              <a:avLst/>
            </a:prstGeom>
            <a:noFill/>
            <a:ln w="12700">
              <a:solidFill>
                <a:schemeClr val="tx2"/>
              </a:solidFill>
              <a:round/>
              <a:headEnd/>
              <a:tailEnd/>
            </a:ln>
            <a:effectLst/>
          </p:spPr>
          <p:txBody>
            <a:bodyPr/>
            <a:lstStyle/>
            <a:p>
              <a:endParaRPr lang="en-US"/>
            </a:p>
          </p:txBody>
        </p:sp>
        <p:sp>
          <p:nvSpPr>
            <p:cNvPr id="68523" name="Line 4011"/>
            <p:cNvSpPr>
              <a:spLocks noChangeShapeType="1"/>
            </p:cNvSpPr>
            <p:nvPr/>
          </p:nvSpPr>
          <p:spPr bwMode="auto">
            <a:xfrm>
              <a:off x="4138" y="1351"/>
              <a:ext cx="1" cy="16"/>
            </a:xfrm>
            <a:prstGeom prst="line">
              <a:avLst/>
            </a:prstGeom>
            <a:noFill/>
            <a:ln w="12700">
              <a:solidFill>
                <a:schemeClr val="tx2"/>
              </a:solidFill>
              <a:round/>
              <a:headEnd/>
              <a:tailEnd/>
            </a:ln>
            <a:effectLst/>
          </p:spPr>
          <p:txBody>
            <a:bodyPr/>
            <a:lstStyle/>
            <a:p>
              <a:endParaRPr lang="en-US"/>
            </a:p>
          </p:txBody>
        </p:sp>
        <p:sp>
          <p:nvSpPr>
            <p:cNvPr id="68524" name="Line 4012"/>
            <p:cNvSpPr>
              <a:spLocks noChangeShapeType="1"/>
            </p:cNvSpPr>
            <p:nvPr/>
          </p:nvSpPr>
          <p:spPr bwMode="auto">
            <a:xfrm>
              <a:off x="4138" y="1399"/>
              <a:ext cx="1" cy="16"/>
            </a:xfrm>
            <a:prstGeom prst="line">
              <a:avLst/>
            </a:prstGeom>
            <a:noFill/>
            <a:ln w="12700">
              <a:solidFill>
                <a:schemeClr val="tx2"/>
              </a:solidFill>
              <a:round/>
              <a:headEnd/>
              <a:tailEnd/>
            </a:ln>
            <a:effectLst/>
          </p:spPr>
          <p:txBody>
            <a:bodyPr/>
            <a:lstStyle/>
            <a:p>
              <a:endParaRPr lang="en-US"/>
            </a:p>
          </p:txBody>
        </p:sp>
        <p:sp>
          <p:nvSpPr>
            <p:cNvPr id="68525" name="Line 4013"/>
            <p:cNvSpPr>
              <a:spLocks noChangeShapeType="1"/>
            </p:cNvSpPr>
            <p:nvPr/>
          </p:nvSpPr>
          <p:spPr bwMode="auto">
            <a:xfrm>
              <a:off x="4138" y="1447"/>
              <a:ext cx="1" cy="16"/>
            </a:xfrm>
            <a:prstGeom prst="line">
              <a:avLst/>
            </a:prstGeom>
            <a:noFill/>
            <a:ln w="12700">
              <a:solidFill>
                <a:schemeClr val="tx2"/>
              </a:solidFill>
              <a:round/>
              <a:headEnd/>
              <a:tailEnd/>
            </a:ln>
            <a:effectLst/>
          </p:spPr>
          <p:txBody>
            <a:bodyPr/>
            <a:lstStyle/>
            <a:p>
              <a:endParaRPr lang="en-US"/>
            </a:p>
          </p:txBody>
        </p:sp>
        <p:sp>
          <p:nvSpPr>
            <p:cNvPr id="68526" name="Line 4014"/>
            <p:cNvSpPr>
              <a:spLocks noChangeShapeType="1"/>
            </p:cNvSpPr>
            <p:nvPr/>
          </p:nvSpPr>
          <p:spPr bwMode="auto">
            <a:xfrm>
              <a:off x="4138" y="1495"/>
              <a:ext cx="1" cy="16"/>
            </a:xfrm>
            <a:prstGeom prst="line">
              <a:avLst/>
            </a:prstGeom>
            <a:noFill/>
            <a:ln w="12700">
              <a:solidFill>
                <a:schemeClr val="tx2"/>
              </a:solidFill>
              <a:round/>
              <a:headEnd/>
              <a:tailEnd/>
            </a:ln>
            <a:effectLst/>
          </p:spPr>
          <p:txBody>
            <a:bodyPr/>
            <a:lstStyle/>
            <a:p>
              <a:endParaRPr lang="en-US"/>
            </a:p>
          </p:txBody>
        </p:sp>
        <p:sp>
          <p:nvSpPr>
            <p:cNvPr id="68527" name="Line 4015"/>
            <p:cNvSpPr>
              <a:spLocks noChangeShapeType="1"/>
            </p:cNvSpPr>
            <p:nvPr/>
          </p:nvSpPr>
          <p:spPr bwMode="auto">
            <a:xfrm>
              <a:off x="4138" y="1543"/>
              <a:ext cx="1" cy="16"/>
            </a:xfrm>
            <a:prstGeom prst="line">
              <a:avLst/>
            </a:prstGeom>
            <a:noFill/>
            <a:ln w="12700">
              <a:solidFill>
                <a:schemeClr val="tx2"/>
              </a:solidFill>
              <a:round/>
              <a:headEnd/>
              <a:tailEnd/>
            </a:ln>
            <a:effectLst/>
          </p:spPr>
          <p:txBody>
            <a:bodyPr/>
            <a:lstStyle/>
            <a:p>
              <a:endParaRPr lang="en-US"/>
            </a:p>
          </p:txBody>
        </p:sp>
        <p:sp>
          <p:nvSpPr>
            <p:cNvPr id="68528" name="Line 4016"/>
            <p:cNvSpPr>
              <a:spLocks noChangeShapeType="1"/>
            </p:cNvSpPr>
            <p:nvPr/>
          </p:nvSpPr>
          <p:spPr bwMode="auto">
            <a:xfrm>
              <a:off x="4138" y="1591"/>
              <a:ext cx="1" cy="16"/>
            </a:xfrm>
            <a:prstGeom prst="line">
              <a:avLst/>
            </a:prstGeom>
            <a:noFill/>
            <a:ln w="12700">
              <a:solidFill>
                <a:schemeClr val="tx2"/>
              </a:solidFill>
              <a:round/>
              <a:headEnd/>
              <a:tailEnd/>
            </a:ln>
            <a:effectLst/>
          </p:spPr>
          <p:txBody>
            <a:bodyPr/>
            <a:lstStyle/>
            <a:p>
              <a:endParaRPr lang="en-US"/>
            </a:p>
          </p:txBody>
        </p:sp>
        <p:sp>
          <p:nvSpPr>
            <p:cNvPr id="68529" name="Line 4017"/>
            <p:cNvSpPr>
              <a:spLocks noChangeShapeType="1"/>
            </p:cNvSpPr>
            <p:nvPr/>
          </p:nvSpPr>
          <p:spPr bwMode="auto">
            <a:xfrm>
              <a:off x="4138" y="1639"/>
              <a:ext cx="1" cy="16"/>
            </a:xfrm>
            <a:prstGeom prst="line">
              <a:avLst/>
            </a:prstGeom>
            <a:noFill/>
            <a:ln w="12700">
              <a:solidFill>
                <a:schemeClr val="tx2"/>
              </a:solidFill>
              <a:round/>
              <a:headEnd/>
              <a:tailEnd/>
            </a:ln>
            <a:effectLst/>
          </p:spPr>
          <p:txBody>
            <a:bodyPr/>
            <a:lstStyle/>
            <a:p>
              <a:endParaRPr lang="en-US"/>
            </a:p>
          </p:txBody>
        </p:sp>
        <p:sp>
          <p:nvSpPr>
            <p:cNvPr id="68530" name="Line 4018"/>
            <p:cNvSpPr>
              <a:spLocks noChangeShapeType="1"/>
            </p:cNvSpPr>
            <p:nvPr/>
          </p:nvSpPr>
          <p:spPr bwMode="auto">
            <a:xfrm>
              <a:off x="4138" y="1687"/>
              <a:ext cx="1" cy="15"/>
            </a:xfrm>
            <a:prstGeom prst="line">
              <a:avLst/>
            </a:prstGeom>
            <a:noFill/>
            <a:ln w="12700">
              <a:solidFill>
                <a:schemeClr val="tx2"/>
              </a:solidFill>
              <a:round/>
              <a:headEnd/>
              <a:tailEnd/>
            </a:ln>
            <a:effectLst/>
          </p:spPr>
          <p:txBody>
            <a:bodyPr/>
            <a:lstStyle/>
            <a:p>
              <a:endParaRPr lang="en-US"/>
            </a:p>
          </p:txBody>
        </p:sp>
        <p:sp>
          <p:nvSpPr>
            <p:cNvPr id="68531" name="Line 4019"/>
            <p:cNvSpPr>
              <a:spLocks noChangeShapeType="1"/>
            </p:cNvSpPr>
            <p:nvPr/>
          </p:nvSpPr>
          <p:spPr bwMode="auto">
            <a:xfrm>
              <a:off x="4138" y="1734"/>
              <a:ext cx="1" cy="16"/>
            </a:xfrm>
            <a:prstGeom prst="line">
              <a:avLst/>
            </a:prstGeom>
            <a:noFill/>
            <a:ln w="12700">
              <a:solidFill>
                <a:schemeClr val="tx2"/>
              </a:solidFill>
              <a:round/>
              <a:headEnd/>
              <a:tailEnd/>
            </a:ln>
            <a:effectLst/>
          </p:spPr>
          <p:txBody>
            <a:bodyPr/>
            <a:lstStyle/>
            <a:p>
              <a:endParaRPr lang="en-US"/>
            </a:p>
          </p:txBody>
        </p:sp>
        <p:sp>
          <p:nvSpPr>
            <p:cNvPr id="68532" name="Line 4020"/>
            <p:cNvSpPr>
              <a:spLocks noChangeShapeType="1"/>
            </p:cNvSpPr>
            <p:nvPr/>
          </p:nvSpPr>
          <p:spPr bwMode="auto">
            <a:xfrm>
              <a:off x="4138" y="1782"/>
              <a:ext cx="1" cy="16"/>
            </a:xfrm>
            <a:prstGeom prst="line">
              <a:avLst/>
            </a:prstGeom>
            <a:noFill/>
            <a:ln w="12700">
              <a:solidFill>
                <a:schemeClr val="tx2"/>
              </a:solidFill>
              <a:round/>
              <a:headEnd/>
              <a:tailEnd/>
            </a:ln>
            <a:effectLst/>
          </p:spPr>
          <p:txBody>
            <a:bodyPr/>
            <a:lstStyle/>
            <a:p>
              <a:endParaRPr lang="en-US"/>
            </a:p>
          </p:txBody>
        </p:sp>
        <p:sp>
          <p:nvSpPr>
            <p:cNvPr id="68533" name="Line 4021"/>
            <p:cNvSpPr>
              <a:spLocks noChangeShapeType="1"/>
            </p:cNvSpPr>
            <p:nvPr/>
          </p:nvSpPr>
          <p:spPr bwMode="auto">
            <a:xfrm>
              <a:off x="4138" y="1830"/>
              <a:ext cx="1" cy="16"/>
            </a:xfrm>
            <a:prstGeom prst="line">
              <a:avLst/>
            </a:prstGeom>
            <a:noFill/>
            <a:ln w="12700">
              <a:solidFill>
                <a:schemeClr val="tx2"/>
              </a:solidFill>
              <a:round/>
              <a:headEnd/>
              <a:tailEnd/>
            </a:ln>
            <a:effectLst/>
          </p:spPr>
          <p:txBody>
            <a:bodyPr/>
            <a:lstStyle/>
            <a:p>
              <a:endParaRPr lang="en-US"/>
            </a:p>
          </p:txBody>
        </p:sp>
      </p:grpSp>
      <p:grpSp>
        <p:nvGrpSpPr>
          <p:cNvPr id="68534" name="Group 4022"/>
          <p:cNvGrpSpPr>
            <a:grpSpLocks/>
          </p:cNvGrpSpPr>
          <p:nvPr/>
        </p:nvGrpSpPr>
        <p:grpSpPr bwMode="auto">
          <a:xfrm>
            <a:off x="6569075" y="2144713"/>
            <a:ext cx="889000" cy="3522662"/>
            <a:chOff x="4138" y="1351"/>
            <a:chExt cx="560" cy="2219"/>
          </a:xfrm>
        </p:grpSpPr>
        <p:sp>
          <p:nvSpPr>
            <p:cNvPr id="68535" name="Line 4023"/>
            <p:cNvSpPr>
              <a:spLocks noChangeShapeType="1"/>
            </p:cNvSpPr>
            <p:nvPr/>
          </p:nvSpPr>
          <p:spPr bwMode="auto">
            <a:xfrm>
              <a:off x="4138" y="1878"/>
              <a:ext cx="1" cy="16"/>
            </a:xfrm>
            <a:prstGeom prst="line">
              <a:avLst/>
            </a:prstGeom>
            <a:noFill/>
            <a:ln w="12700">
              <a:solidFill>
                <a:schemeClr val="tx2"/>
              </a:solidFill>
              <a:round/>
              <a:headEnd/>
              <a:tailEnd/>
            </a:ln>
            <a:effectLst/>
          </p:spPr>
          <p:txBody>
            <a:bodyPr/>
            <a:lstStyle/>
            <a:p>
              <a:endParaRPr lang="en-US"/>
            </a:p>
          </p:txBody>
        </p:sp>
        <p:sp>
          <p:nvSpPr>
            <p:cNvPr id="68536" name="Line 4024"/>
            <p:cNvSpPr>
              <a:spLocks noChangeShapeType="1"/>
            </p:cNvSpPr>
            <p:nvPr/>
          </p:nvSpPr>
          <p:spPr bwMode="auto">
            <a:xfrm>
              <a:off x="4138" y="1926"/>
              <a:ext cx="1" cy="16"/>
            </a:xfrm>
            <a:prstGeom prst="line">
              <a:avLst/>
            </a:prstGeom>
            <a:noFill/>
            <a:ln w="12700">
              <a:solidFill>
                <a:schemeClr val="tx2"/>
              </a:solidFill>
              <a:round/>
              <a:headEnd/>
              <a:tailEnd/>
            </a:ln>
            <a:effectLst/>
          </p:spPr>
          <p:txBody>
            <a:bodyPr/>
            <a:lstStyle/>
            <a:p>
              <a:endParaRPr lang="en-US"/>
            </a:p>
          </p:txBody>
        </p:sp>
        <p:sp>
          <p:nvSpPr>
            <p:cNvPr id="68537" name="Line 4025"/>
            <p:cNvSpPr>
              <a:spLocks noChangeShapeType="1"/>
            </p:cNvSpPr>
            <p:nvPr/>
          </p:nvSpPr>
          <p:spPr bwMode="auto">
            <a:xfrm>
              <a:off x="4138" y="1974"/>
              <a:ext cx="1" cy="16"/>
            </a:xfrm>
            <a:prstGeom prst="line">
              <a:avLst/>
            </a:prstGeom>
            <a:noFill/>
            <a:ln w="12700">
              <a:solidFill>
                <a:schemeClr val="tx2"/>
              </a:solidFill>
              <a:round/>
              <a:headEnd/>
              <a:tailEnd/>
            </a:ln>
            <a:effectLst/>
          </p:spPr>
          <p:txBody>
            <a:bodyPr/>
            <a:lstStyle/>
            <a:p>
              <a:endParaRPr lang="en-US"/>
            </a:p>
          </p:txBody>
        </p:sp>
        <p:sp>
          <p:nvSpPr>
            <p:cNvPr id="68538" name="Line 4026"/>
            <p:cNvSpPr>
              <a:spLocks noChangeShapeType="1"/>
            </p:cNvSpPr>
            <p:nvPr/>
          </p:nvSpPr>
          <p:spPr bwMode="auto">
            <a:xfrm>
              <a:off x="4138" y="2022"/>
              <a:ext cx="1" cy="16"/>
            </a:xfrm>
            <a:prstGeom prst="line">
              <a:avLst/>
            </a:prstGeom>
            <a:noFill/>
            <a:ln w="12700">
              <a:solidFill>
                <a:schemeClr val="tx2"/>
              </a:solidFill>
              <a:round/>
              <a:headEnd/>
              <a:tailEnd/>
            </a:ln>
            <a:effectLst/>
          </p:spPr>
          <p:txBody>
            <a:bodyPr/>
            <a:lstStyle/>
            <a:p>
              <a:endParaRPr lang="en-US"/>
            </a:p>
          </p:txBody>
        </p:sp>
        <p:sp>
          <p:nvSpPr>
            <p:cNvPr id="68539" name="Line 4027"/>
            <p:cNvSpPr>
              <a:spLocks noChangeShapeType="1"/>
            </p:cNvSpPr>
            <p:nvPr/>
          </p:nvSpPr>
          <p:spPr bwMode="auto">
            <a:xfrm>
              <a:off x="4138" y="2070"/>
              <a:ext cx="1" cy="15"/>
            </a:xfrm>
            <a:prstGeom prst="line">
              <a:avLst/>
            </a:prstGeom>
            <a:noFill/>
            <a:ln w="12700">
              <a:solidFill>
                <a:schemeClr val="tx2"/>
              </a:solidFill>
              <a:round/>
              <a:headEnd/>
              <a:tailEnd/>
            </a:ln>
            <a:effectLst/>
          </p:spPr>
          <p:txBody>
            <a:bodyPr/>
            <a:lstStyle/>
            <a:p>
              <a:endParaRPr lang="en-US"/>
            </a:p>
          </p:txBody>
        </p:sp>
        <p:sp>
          <p:nvSpPr>
            <p:cNvPr id="68540" name="Line 4028"/>
            <p:cNvSpPr>
              <a:spLocks noChangeShapeType="1"/>
            </p:cNvSpPr>
            <p:nvPr/>
          </p:nvSpPr>
          <p:spPr bwMode="auto">
            <a:xfrm>
              <a:off x="4138" y="2117"/>
              <a:ext cx="1" cy="16"/>
            </a:xfrm>
            <a:prstGeom prst="line">
              <a:avLst/>
            </a:prstGeom>
            <a:noFill/>
            <a:ln w="12700">
              <a:solidFill>
                <a:schemeClr val="tx2"/>
              </a:solidFill>
              <a:round/>
              <a:headEnd/>
              <a:tailEnd/>
            </a:ln>
            <a:effectLst/>
          </p:spPr>
          <p:txBody>
            <a:bodyPr/>
            <a:lstStyle/>
            <a:p>
              <a:endParaRPr lang="en-US"/>
            </a:p>
          </p:txBody>
        </p:sp>
        <p:sp>
          <p:nvSpPr>
            <p:cNvPr id="68541" name="Line 4029"/>
            <p:cNvSpPr>
              <a:spLocks noChangeShapeType="1"/>
            </p:cNvSpPr>
            <p:nvPr/>
          </p:nvSpPr>
          <p:spPr bwMode="auto">
            <a:xfrm>
              <a:off x="4138" y="2165"/>
              <a:ext cx="1" cy="16"/>
            </a:xfrm>
            <a:prstGeom prst="line">
              <a:avLst/>
            </a:prstGeom>
            <a:noFill/>
            <a:ln w="12700">
              <a:solidFill>
                <a:schemeClr val="tx2"/>
              </a:solidFill>
              <a:round/>
              <a:headEnd/>
              <a:tailEnd/>
            </a:ln>
            <a:effectLst/>
          </p:spPr>
          <p:txBody>
            <a:bodyPr/>
            <a:lstStyle/>
            <a:p>
              <a:endParaRPr lang="en-US"/>
            </a:p>
          </p:txBody>
        </p:sp>
        <p:sp>
          <p:nvSpPr>
            <p:cNvPr id="68542" name="Line 4030"/>
            <p:cNvSpPr>
              <a:spLocks noChangeShapeType="1"/>
            </p:cNvSpPr>
            <p:nvPr/>
          </p:nvSpPr>
          <p:spPr bwMode="auto">
            <a:xfrm>
              <a:off x="4138" y="2213"/>
              <a:ext cx="1" cy="16"/>
            </a:xfrm>
            <a:prstGeom prst="line">
              <a:avLst/>
            </a:prstGeom>
            <a:noFill/>
            <a:ln w="12700">
              <a:solidFill>
                <a:schemeClr val="tx2"/>
              </a:solidFill>
              <a:round/>
              <a:headEnd/>
              <a:tailEnd/>
            </a:ln>
            <a:effectLst/>
          </p:spPr>
          <p:txBody>
            <a:bodyPr/>
            <a:lstStyle/>
            <a:p>
              <a:endParaRPr lang="en-US"/>
            </a:p>
          </p:txBody>
        </p:sp>
        <p:sp>
          <p:nvSpPr>
            <p:cNvPr id="68543" name="Line 4031"/>
            <p:cNvSpPr>
              <a:spLocks noChangeShapeType="1"/>
            </p:cNvSpPr>
            <p:nvPr/>
          </p:nvSpPr>
          <p:spPr bwMode="auto">
            <a:xfrm>
              <a:off x="4138" y="2261"/>
              <a:ext cx="1" cy="16"/>
            </a:xfrm>
            <a:prstGeom prst="line">
              <a:avLst/>
            </a:prstGeom>
            <a:noFill/>
            <a:ln w="12700">
              <a:solidFill>
                <a:schemeClr val="tx2"/>
              </a:solidFill>
              <a:round/>
              <a:headEnd/>
              <a:tailEnd/>
            </a:ln>
            <a:effectLst/>
          </p:spPr>
          <p:txBody>
            <a:bodyPr/>
            <a:lstStyle/>
            <a:p>
              <a:endParaRPr lang="en-US"/>
            </a:p>
          </p:txBody>
        </p:sp>
        <p:sp>
          <p:nvSpPr>
            <p:cNvPr id="68544" name="Line 4032"/>
            <p:cNvSpPr>
              <a:spLocks noChangeShapeType="1"/>
            </p:cNvSpPr>
            <p:nvPr/>
          </p:nvSpPr>
          <p:spPr bwMode="auto">
            <a:xfrm>
              <a:off x="4138" y="2309"/>
              <a:ext cx="1" cy="16"/>
            </a:xfrm>
            <a:prstGeom prst="line">
              <a:avLst/>
            </a:prstGeom>
            <a:noFill/>
            <a:ln w="12700">
              <a:solidFill>
                <a:schemeClr val="tx2"/>
              </a:solidFill>
              <a:round/>
              <a:headEnd/>
              <a:tailEnd/>
            </a:ln>
            <a:effectLst/>
          </p:spPr>
          <p:txBody>
            <a:bodyPr/>
            <a:lstStyle/>
            <a:p>
              <a:endParaRPr lang="en-US"/>
            </a:p>
          </p:txBody>
        </p:sp>
        <p:sp>
          <p:nvSpPr>
            <p:cNvPr id="68545" name="Line 4033"/>
            <p:cNvSpPr>
              <a:spLocks noChangeShapeType="1"/>
            </p:cNvSpPr>
            <p:nvPr/>
          </p:nvSpPr>
          <p:spPr bwMode="auto">
            <a:xfrm>
              <a:off x="4138" y="2357"/>
              <a:ext cx="1" cy="16"/>
            </a:xfrm>
            <a:prstGeom prst="line">
              <a:avLst/>
            </a:prstGeom>
            <a:noFill/>
            <a:ln w="12700">
              <a:solidFill>
                <a:schemeClr val="tx2"/>
              </a:solidFill>
              <a:round/>
              <a:headEnd/>
              <a:tailEnd/>
            </a:ln>
            <a:effectLst/>
          </p:spPr>
          <p:txBody>
            <a:bodyPr/>
            <a:lstStyle/>
            <a:p>
              <a:endParaRPr lang="en-US"/>
            </a:p>
          </p:txBody>
        </p:sp>
        <p:sp>
          <p:nvSpPr>
            <p:cNvPr id="68546" name="Line 4034"/>
            <p:cNvSpPr>
              <a:spLocks noChangeShapeType="1"/>
            </p:cNvSpPr>
            <p:nvPr/>
          </p:nvSpPr>
          <p:spPr bwMode="auto">
            <a:xfrm>
              <a:off x="4138" y="2405"/>
              <a:ext cx="1" cy="16"/>
            </a:xfrm>
            <a:prstGeom prst="line">
              <a:avLst/>
            </a:prstGeom>
            <a:noFill/>
            <a:ln w="12700">
              <a:solidFill>
                <a:schemeClr val="tx2"/>
              </a:solidFill>
              <a:round/>
              <a:headEnd/>
              <a:tailEnd/>
            </a:ln>
            <a:effectLst/>
          </p:spPr>
          <p:txBody>
            <a:bodyPr/>
            <a:lstStyle/>
            <a:p>
              <a:endParaRPr lang="en-US"/>
            </a:p>
          </p:txBody>
        </p:sp>
        <p:sp>
          <p:nvSpPr>
            <p:cNvPr id="68547" name="Line 4035"/>
            <p:cNvSpPr>
              <a:spLocks noChangeShapeType="1"/>
            </p:cNvSpPr>
            <p:nvPr/>
          </p:nvSpPr>
          <p:spPr bwMode="auto">
            <a:xfrm>
              <a:off x="4138" y="2452"/>
              <a:ext cx="1" cy="16"/>
            </a:xfrm>
            <a:prstGeom prst="line">
              <a:avLst/>
            </a:prstGeom>
            <a:noFill/>
            <a:ln w="12700">
              <a:solidFill>
                <a:schemeClr val="tx2"/>
              </a:solidFill>
              <a:round/>
              <a:headEnd/>
              <a:tailEnd/>
            </a:ln>
            <a:effectLst/>
          </p:spPr>
          <p:txBody>
            <a:bodyPr/>
            <a:lstStyle/>
            <a:p>
              <a:endParaRPr lang="en-US"/>
            </a:p>
          </p:txBody>
        </p:sp>
        <p:sp>
          <p:nvSpPr>
            <p:cNvPr id="68548" name="Line 4036"/>
            <p:cNvSpPr>
              <a:spLocks noChangeShapeType="1"/>
            </p:cNvSpPr>
            <p:nvPr/>
          </p:nvSpPr>
          <p:spPr bwMode="auto">
            <a:xfrm>
              <a:off x="4138" y="2500"/>
              <a:ext cx="1" cy="16"/>
            </a:xfrm>
            <a:prstGeom prst="line">
              <a:avLst/>
            </a:prstGeom>
            <a:noFill/>
            <a:ln w="12700">
              <a:solidFill>
                <a:schemeClr val="tx2"/>
              </a:solidFill>
              <a:round/>
              <a:headEnd/>
              <a:tailEnd/>
            </a:ln>
            <a:effectLst/>
          </p:spPr>
          <p:txBody>
            <a:bodyPr/>
            <a:lstStyle/>
            <a:p>
              <a:endParaRPr lang="en-US"/>
            </a:p>
          </p:txBody>
        </p:sp>
        <p:sp>
          <p:nvSpPr>
            <p:cNvPr id="68549" name="Line 4037"/>
            <p:cNvSpPr>
              <a:spLocks noChangeShapeType="1"/>
            </p:cNvSpPr>
            <p:nvPr/>
          </p:nvSpPr>
          <p:spPr bwMode="auto">
            <a:xfrm>
              <a:off x="4138" y="2548"/>
              <a:ext cx="1" cy="16"/>
            </a:xfrm>
            <a:prstGeom prst="line">
              <a:avLst/>
            </a:prstGeom>
            <a:noFill/>
            <a:ln w="12700">
              <a:solidFill>
                <a:schemeClr val="tx2"/>
              </a:solidFill>
              <a:round/>
              <a:headEnd/>
              <a:tailEnd/>
            </a:ln>
            <a:effectLst/>
          </p:spPr>
          <p:txBody>
            <a:bodyPr/>
            <a:lstStyle/>
            <a:p>
              <a:endParaRPr lang="en-US"/>
            </a:p>
          </p:txBody>
        </p:sp>
        <p:sp>
          <p:nvSpPr>
            <p:cNvPr id="68550" name="Line 4038"/>
            <p:cNvSpPr>
              <a:spLocks noChangeShapeType="1"/>
            </p:cNvSpPr>
            <p:nvPr/>
          </p:nvSpPr>
          <p:spPr bwMode="auto">
            <a:xfrm>
              <a:off x="4138" y="2596"/>
              <a:ext cx="1" cy="16"/>
            </a:xfrm>
            <a:prstGeom prst="line">
              <a:avLst/>
            </a:prstGeom>
            <a:noFill/>
            <a:ln w="12700">
              <a:solidFill>
                <a:schemeClr val="tx2"/>
              </a:solidFill>
              <a:round/>
              <a:headEnd/>
              <a:tailEnd/>
            </a:ln>
            <a:effectLst/>
          </p:spPr>
          <p:txBody>
            <a:bodyPr/>
            <a:lstStyle/>
            <a:p>
              <a:endParaRPr lang="en-US"/>
            </a:p>
          </p:txBody>
        </p:sp>
        <p:sp>
          <p:nvSpPr>
            <p:cNvPr id="68551" name="Line 4039"/>
            <p:cNvSpPr>
              <a:spLocks noChangeShapeType="1"/>
            </p:cNvSpPr>
            <p:nvPr/>
          </p:nvSpPr>
          <p:spPr bwMode="auto">
            <a:xfrm>
              <a:off x="4138" y="2644"/>
              <a:ext cx="1" cy="16"/>
            </a:xfrm>
            <a:prstGeom prst="line">
              <a:avLst/>
            </a:prstGeom>
            <a:noFill/>
            <a:ln w="12700">
              <a:solidFill>
                <a:schemeClr val="tx2"/>
              </a:solidFill>
              <a:round/>
              <a:headEnd/>
              <a:tailEnd/>
            </a:ln>
            <a:effectLst/>
          </p:spPr>
          <p:txBody>
            <a:bodyPr/>
            <a:lstStyle/>
            <a:p>
              <a:endParaRPr lang="en-US"/>
            </a:p>
          </p:txBody>
        </p:sp>
        <p:sp>
          <p:nvSpPr>
            <p:cNvPr id="68552" name="Line 4040"/>
            <p:cNvSpPr>
              <a:spLocks noChangeShapeType="1"/>
            </p:cNvSpPr>
            <p:nvPr/>
          </p:nvSpPr>
          <p:spPr bwMode="auto">
            <a:xfrm>
              <a:off x="4138" y="2692"/>
              <a:ext cx="1" cy="16"/>
            </a:xfrm>
            <a:prstGeom prst="line">
              <a:avLst/>
            </a:prstGeom>
            <a:noFill/>
            <a:ln w="12700">
              <a:solidFill>
                <a:schemeClr val="tx2"/>
              </a:solidFill>
              <a:round/>
              <a:headEnd/>
              <a:tailEnd/>
            </a:ln>
            <a:effectLst/>
          </p:spPr>
          <p:txBody>
            <a:bodyPr/>
            <a:lstStyle/>
            <a:p>
              <a:endParaRPr lang="en-US"/>
            </a:p>
          </p:txBody>
        </p:sp>
        <p:sp>
          <p:nvSpPr>
            <p:cNvPr id="68553" name="Line 4041"/>
            <p:cNvSpPr>
              <a:spLocks noChangeShapeType="1"/>
            </p:cNvSpPr>
            <p:nvPr/>
          </p:nvSpPr>
          <p:spPr bwMode="auto">
            <a:xfrm>
              <a:off x="4138" y="2740"/>
              <a:ext cx="1" cy="16"/>
            </a:xfrm>
            <a:prstGeom prst="line">
              <a:avLst/>
            </a:prstGeom>
            <a:noFill/>
            <a:ln w="12700">
              <a:solidFill>
                <a:schemeClr val="tx2"/>
              </a:solidFill>
              <a:round/>
              <a:headEnd/>
              <a:tailEnd/>
            </a:ln>
            <a:effectLst/>
          </p:spPr>
          <p:txBody>
            <a:bodyPr/>
            <a:lstStyle/>
            <a:p>
              <a:endParaRPr lang="en-US"/>
            </a:p>
          </p:txBody>
        </p:sp>
        <p:sp>
          <p:nvSpPr>
            <p:cNvPr id="68554" name="Line 4042"/>
            <p:cNvSpPr>
              <a:spLocks noChangeShapeType="1"/>
            </p:cNvSpPr>
            <p:nvPr/>
          </p:nvSpPr>
          <p:spPr bwMode="auto">
            <a:xfrm>
              <a:off x="4138" y="2788"/>
              <a:ext cx="1" cy="16"/>
            </a:xfrm>
            <a:prstGeom prst="line">
              <a:avLst/>
            </a:prstGeom>
            <a:noFill/>
            <a:ln w="12700">
              <a:solidFill>
                <a:schemeClr val="tx2"/>
              </a:solidFill>
              <a:round/>
              <a:headEnd/>
              <a:tailEnd/>
            </a:ln>
            <a:effectLst/>
          </p:spPr>
          <p:txBody>
            <a:bodyPr/>
            <a:lstStyle/>
            <a:p>
              <a:endParaRPr lang="en-US"/>
            </a:p>
          </p:txBody>
        </p:sp>
        <p:sp>
          <p:nvSpPr>
            <p:cNvPr id="68555" name="Line 4043"/>
            <p:cNvSpPr>
              <a:spLocks noChangeShapeType="1"/>
            </p:cNvSpPr>
            <p:nvPr/>
          </p:nvSpPr>
          <p:spPr bwMode="auto">
            <a:xfrm>
              <a:off x="4138" y="2835"/>
              <a:ext cx="1" cy="16"/>
            </a:xfrm>
            <a:prstGeom prst="line">
              <a:avLst/>
            </a:prstGeom>
            <a:noFill/>
            <a:ln w="12700">
              <a:solidFill>
                <a:schemeClr val="tx2"/>
              </a:solidFill>
              <a:round/>
              <a:headEnd/>
              <a:tailEnd/>
            </a:ln>
            <a:effectLst/>
          </p:spPr>
          <p:txBody>
            <a:bodyPr/>
            <a:lstStyle/>
            <a:p>
              <a:endParaRPr lang="en-US"/>
            </a:p>
          </p:txBody>
        </p:sp>
        <p:sp>
          <p:nvSpPr>
            <p:cNvPr id="68556" name="Line 4044"/>
            <p:cNvSpPr>
              <a:spLocks noChangeShapeType="1"/>
            </p:cNvSpPr>
            <p:nvPr/>
          </p:nvSpPr>
          <p:spPr bwMode="auto">
            <a:xfrm>
              <a:off x="4138" y="2883"/>
              <a:ext cx="1" cy="16"/>
            </a:xfrm>
            <a:prstGeom prst="line">
              <a:avLst/>
            </a:prstGeom>
            <a:noFill/>
            <a:ln w="12700">
              <a:solidFill>
                <a:schemeClr val="tx2"/>
              </a:solidFill>
              <a:round/>
              <a:headEnd/>
              <a:tailEnd/>
            </a:ln>
            <a:effectLst/>
          </p:spPr>
          <p:txBody>
            <a:bodyPr/>
            <a:lstStyle/>
            <a:p>
              <a:endParaRPr lang="en-US"/>
            </a:p>
          </p:txBody>
        </p:sp>
        <p:sp>
          <p:nvSpPr>
            <p:cNvPr id="68557" name="Line 4045"/>
            <p:cNvSpPr>
              <a:spLocks noChangeShapeType="1"/>
            </p:cNvSpPr>
            <p:nvPr/>
          </p:nvSpPr>
          <p:spPr bwMode="auto">
            <a:xfrm>
              <a:off x="4138" y="2931"/>
              <a:ext cx="1" cy="16"/>
            </a:xfrm>
            <a:prstGeom prst="line">
              <a:avLst/>
            </a:prstGeom>
            <a:noFill/>
            <a:ln w="12700">
              <a:solidFill>
                <a:schemeClr val="tx2"/>
              </a:solidFill>
              <a:round/>
              <a:headEnd/>
              <a:tailEnd/>
            </a:ln>
            <a:effectLst/>
          </p:spPr>
          <p:txBody>
            <a:bodyPr/>
            <a:lstStyle/>
            <a:p>
              <a:endParaRPr lang="en-US"/>
            </a:p>
          </p:txBody>
        </p:sp>
        <p:sp>
          <p:nvSpPr>
            <p:cNvPr id="68558" name="Line 4046"/>
            <p:cNvSpPr>
              <a:spLocks noChangeShapeType="1"/>
            </p:cNvSpPr>
            <p:nvPr/>
          </p:nvSpPr>
          <p:spPr bwMode="auto">
            <a:xfrm>
              <a:off x="4138" y="2979"/>
              <a:ext cx="1" cy="16"/>
            </a:xfrm>
            <a:prstGeom prst="line">
              <a:avLst/>
            </a:prstGeom>
            <a:noFill/>
            <a:ln w="12700">
              <a:solidFill>
                <a:schemeClr val="tx2"/>
              </a:solidFill>
              <a:round/>
              <a:headEnd/>
              <a:tailEnd/>
            </a:ln>
            <a:effectLst/>
          </p:spPr>
          <p:txBody>
            <a:bodyPr/>
            <a:lstStyle/>
            <a:p>
              <a:endParaRPr lang="en-US"/>
            </a:p>
          </p:txBody>
        </p:sp>
        <p:sp>
          <p:nvSpPr>
            <p:cNvPr id="68559" name="Line 4047"/>
            <p:cNvSpPr>
              <a:spLocks noChangeShapeType="1"/>
            </p:cNvSpPr>
            <p:nvPr/>
          </p:nvSpPr>
          <p:spPr bwMode="auto">
            <a:xfrm>
              <a:off x="4138" y="3027"/>
              <a:ext cx="1" cy="16"/>
            </a:xfrm>
            <a:prstGeom prst="line">
              <a:avLst/>
            </a:prstGeom>
            <a:noFill/>
            <a:ln w="12700">
              <a:solidFill>
                <a:schemeClr val="tx2"/>
              </a:solidFill>
              <a:round/>
              <a:headEnd/>
              <a:tailEnd/>
            </a:ln>
            <a:effectLst/>
          </p:spPr>
          <p:txBody>
            <a:bodyPr/>
            <a:lstStyle/>
            <a:p>
              <a:endParaRPr lang="en-US"/>
            </a:p>
          </p:txBody>
        </p:sp>
        <p:sp>
          <p:nvSpPr>
            <p:cNvPr id="68560" name="Line 4048"/>
            <p:cNvSpPr>
              <a:spLocks noChangeShapeType="1"/>
            </p:cNvSpPr>
            <p:nvPr/>
          </p:nvSpPr>
          <p:spPr bwMode="auto">
            <a:xfrm>
              <a:off x="4138" y="3075"/>
              <a:ext cx="1" cy="16"/>
            </a:xfrm>
            <a:prstGeom prst="line">
              <a:avLst/>
            </a:prstGeom>
            <a:noFill/>
            <a:ln w="12700">
              <a:solidFill>
                <a:schemeClr val="tx2"/>
              </a:solidFill>
              <a:round/>
              <a:headEnd/>
              <a:tailEnd/>
            </a:ln>
            <a:effectLst/>
          </p:spPr>
          <p:txBody>
            <a:bodyPr/>
            <a:lstStyle/>
            <a:p>
              <a:endParaRPr lang="en-US"/>
            </a:p>
          </p:txBody>
        </p:sp>
        <p:sp>
          <p:nvSpPr>
            <p:cNvPr id="68561" name="Line 4049"/>
            <p:cNvSpPr>
              <a:spLocks noChangeShapeType="1"/>
            </p:cNvSpPr>
            <p:nvPr/>
          </p:nvSpPr>
          <p:spPr bwMode="auto">
            <a:xfrm>
              <a:off x="4138" y="3123"/>
              <a:ext cx="1" cy="16"/>
            </a:xfrm>
            <a:prstGeom prst="line">
              <a:avLst/>
            </a:prstGeom>
            <a:noFill/>
            <a:ln w="12700">
              <a:solidFill>
                <a:schemeClr val="tx2"/>
              </a:solidFill>
              <a:round/>
              <a:headEnd/>
              <a:tailEnd/>
            </a:ln>
            <a:effectLst/>
          </p:spPr>
          <p:txBody>
            <a:bodyPr/>
            <a:lstStyle/>
            <a:p>
              <a:endParaRPr lang="en-US"/>
            </a:p>
          </p:txBody>
        </p:sp>
        <p:sp>
          <p:nvSpPr>
            <p:cNvPr id="68562" name="Line 4050"/>
            <p:cNvSpPr>
              <a:spLocks noChangeShapeType="1"/>
            </p:cNvSpPr>
            <p:nvPr/>
          </p:nvSpPr>
          <p:spPr bwMode="auto">
            <a:xfrm>
              <a:off x="4138" y="3171"/>
              <a:ext cx="1" cy="16"/>
            </a:xfrm>
            <a:prstGeom prst="line">
              <a:avLst/>
            </a:prstGeom>
            <a:noFill/>
            <a:ln w="12700">
              <a:solidFill>
                <a:schemeClr val="tx2"/>
              </a:solidFill>
              <a:round/>
              <a:headEnd/>
              <a:tailEnd/>
            </a:ln>
            <a:effectLst/>
          </p:spPr>
          <p:txBody>
            <a:bodyPr/>
            <a:lstStyle/>
            <a:p>
              <a:endParaRPr lang="en-US"/>
            </a:p>
          </p:txBody>
        </p:sp>
        <p:sp>
          <p:nvSpPr>
            <p:cNvPr id="68563" name="Line 4051"/>
            <p:cNvSpPr>
              <a:spLocks noChangeShapeType="1"/>
            </p:cNvSpPr>
            <p:nvPr/>
          </p:nvSpPr>
          <p:spPr bwMode="auto">
            <a:xfrm>
              <a:off x="4138" y="3218"/>
              <a:ext cx="1" cy="16"/>
            </a:xfrm>
            <a:prstGeom prst="line">
              <a:avLst/>
            </a:prstGeom>
            <a:noFill/>
            <a:ln w="12700">
              <a:solidFill>
                <a:schemeClr val="tx2"/>
              </a:solidFill>
              <a:round/>
              <a:headEnd/>
              <a:tailEnd/>
            </a:ln>
            <a:effectLst/>
          </p:spPr>
          <p:txBody>
            <a:bodyPr/>
            <a:lstStyle/>
            <a:p>
              <a:endParaRPr lang="en-US"/>
            </a:p>
          </p:txBody>
        </p:sp>
        <p:sp>
          <p:nvSpPr>
            <p:cNvPr id="68564" name="Line 4052"/>
            <p:cNvSpPr>
              <a:spLocks noChangeShapeType="1"/>
            </p:cNvSpPr>
            <p:nvPr/>
          </p:nvSpPr>
          <p:spPr bwMode="auto">
            <a:xfrm>
              <a:off x="4138" y="3266"/>
              <a:ext cx="1" cy="16"/>
            </a:xfrm>
            <a:prstGeom prst="line">
              <a:avLst/>
            </a:prstGeom>
            <a:noFill/>
            <a:ln w="12700">
              <a:solidFill>
                <a:schemeClr val="tx2"/>
              </a:solidFill>
              <a:round/>
              <a:headEnd/>
              <a:tailEnd/>
            </a:ln>
            <a:effectLst/>
          </p:spPr>
          <p:txBody>
            <a:bodyPr/>
            <a:lstStyle/>
            <a:p>
              <a:endParaRPr lang="en-US"/>
            </a:p>
          </p:txBody>
        </p:sp>
        <p:sp>
          <p:nvSpPr>
            <p:cNvPr id="68565" name="Line 4053"/>
            <p:cNvSpPr>
              <a:spLocks noChangeShapeType="1"/>
            </p:cNvSpPr>
            <p:nvPr/>
          </p:nvSpPr>
          <p:spPr bwMode="auto">
            <a:xfrm>
              <a:off x="4138" y="3314"/>
              <a:ext cx="1" cy="16"/>
            </a:xfrm>
            <a:prstGeom prst="line">
              <a:avLst/>
            </a:prstGeom>
            <a:noFill/>
            <a:ln w="12700">
              <a:solidFill>
                <a:schemeClr val="tx2"/>
              </a:solidFill>
              <a:round/>
              <a:headEnd/>
              <a:tailEnd/>
            </a:ln>
            <a:effectLst/>
          </p:spPr>
          <p:txBody>
            <a:bodyPr/>
            <a:lstStyle/>
            <a:p>
              <a:endParaRPr lang="en-US"/>
            </a:p>
          </p:txBody>
        </p:sp>
        <p:sp>
          <p:nvSpPr>
            <p:cNvPr id="68566" name="Line 4054"/>
            <p:cNvSpPr>
              <a:spLocks noChangeShapeType="1"/>
            </p:cNvSpPr>
            <p:nvPr/>
          </p:nvSpPr>
          <p:spPr bwMode="auto">
            <a:xfrm>
              <a:off x="4138" y="3362"/>
              <a:ext cx="1" cy="16"/>
            </a:xfrm>
            <a:prstGeom prst="line">
              <a:avLst/>
            </a:prstGeom>
            <a:noFill/>
            <a:ln w="12700">
              <a:solidFill>
                <a:schemeClr val="tx2"/>
              </a:solidFill>
              <a:round/>
              <a:headEnd/>
              <a:tailEnd/>
            </a:ln>
            <a:effectLst/>
          </p:spPr>
          <p:txBody>
            <a:bodyPr/>
            <a:lstStyle/>
            <a:p>
              <a:endParaRPr lang="en-US"/>
            </a:p>
          </p:txBody>
        </p:sp>
        <p:sp>
          <p:nvSpPr>
            <p:cNvPr id="68567" name="Line 4055"/>
            <p:cNvSpPr>
              <a:spLocks noChangeShapeType="1"/>
            </p:cNvSpPr>
            <p:nvPr/>
          </p:nvSpPr>
          <p:spPr bwMode="auto">
            <a:xfrm>
              <a:off x="4138" y="3410"/>
              <a:ext cx="1" cy="16"/>
            </a:xfrm>
            <a:prstGeom prst="line">
              <a:avLst/>
            </a:prstGeom>
            <a:noFill/>
            <a:ln w="12700">
              <a:solidFill>
                <a:schemeClr val="tx2"/>
              </a:solidFill>
              <a:round/>
              <a:headEnd/>
              <a:tailEnd/>
            </a:ln>
            <a:effectLst/>
          </p:spPr>
          <p:txBody>
            <a:bodyPr/>
            <a:lstStyle/>
            <a:p>
              <a:endParaRPr lang="en-US"/>
            </a:p>
          </p:txBody>
        </p:sp>
        <p:sp>
          <p:nvSpPr>
            <p:cNvPr id="68568" name="Line 4056"/>
            <p:cNvSpPr>
              <a:spLocks noChangeShapeType="1"/>
            </p:cNvSpPr>
            <p:nvPr/>
          </p:nvSpPr>
          <p:spPr bwMode="auto">
            <a:xfrm>
              <a:off x="4138" y="3458"/>
              <a:ext cx="1" cy="16"/>
            </a:xfrm>
            <a:prstGeom prst="line">
              <a:avLst/>
            </a:prstGeom>
            <a:noFill/>
            <a:ln w="12700">
              <a:solidFill>
                <a:schemeClr val="tx2"/>
              </a:solidFill>
              <a:round/>
              <a:headEnd/>
              <a:tailEnd/>
            </a:ln>
            <a:effectLst/>
          </p:spPr>
          <p:txBody>
            <a:bodyPr/>
            <a:lstStyle/>
            <a:p>
              <a:endParaRPr lang="en-US"/>
            </a:p>
          </p:txBody>
        </p:sp>
        <p:sp>
          <p:nvSpPr>
            <p:cNvPr id="68569" name="Line 4057"/>
            <p:cNvSpPr>
              <a:spLocks noChangeShapeType="1"/>
            </p:cNvSpPr>
            <p:nvPr/>
          </p:nvSpPr>
          <p:spPr bwMode="auto">
            <a:xfrm>
              <a:off x="4138" y="3506"/>
              <a:ext cx="1" cy="16"/>
            </a:xfrm>
            <a:prstGeom prst="line">
              <a:avLst/>
            </a:prstGeom>
            <a:noFill/>
            <a:ln w="12700">
              <a:solidFill>
                <a:schemeClr val="tx2"/>
              </a:solidFill>
              <a:round/>
              <a:headEnd/>
              <a:tailEnd/>
            </a:ln>
            <a:effectLst/>
          </p:spPr>
          <p:txBody>
            <a:bodyPr/>
            <a:lstStyle/>
            <a:p>
              <a:endParaRPr lang="en-US"/>
            </a:p>
          </p:txBody>
        </p:sp>
        <p:sp>
          <p:nvSpPr>
            <p:cNvPr id="68570" name="Line 4058"/>
            <p:cNvSpPr>
              <a:spLocks noChangeShapeType="1"/>
            </p:cNvSpPr>
            <p:nvPr/>
          </p:nvSpPr>
          <p:spPr bwMode="auto">
            <a:xfrm>
              <a:off x="4138" y="3554"/>
              <a:ext cx="1" cy="16"/>
            </a:xfrm>
            <a:prstGeom prst="line">
              <a:avLst/>
            </a:prstGeom>
            <a:noFill/>
            <a:ln w="12700">
              <a:solidFill>
                <a:schemeClr val="tx2"/>
              </a:solidFill>
              <a:round/>
              <a:headEnd/>
              <a:tailEnd/>
            </a:ln>
            <a:effectLst/>
          </p:spPr>
          <p:txBody>
            <a:bodyPr/>
            <a:lstStyle/>
            <a:p>
              <a:endParaRPr lang="en-US"/>
            </a:p>
          </p:txBody>
        </p:sp>
        <p:sp>
          <p:nvSpPr>
            <p:cNvPr id="68571" name="Line 4059"/>
            <p:cNvSpPr>
              <a:spLocks noChangeShapeType="1"/>
            </p:cNvSpPr>
            <p:nvPr/>
          </p:nvSpPr>
          <p:spPr bwMode="auto">
            <a:xfrm>
              <a:off x="4401" y="1351"/>
              <a:ext cx="1" cy="16"/>
            </a:xfrm>
            <a:prstGeom prst="line">
              <a:avLst/>
            </a:prstGeom>
            <a:noFill/>
            <a:ln w="12700">
              <a:solidFill>
                <a:schemeClr val="tx2"/>
              </a:solidFill>
              <a:round/>
              <a:headEnd/>
              <a:tailEnd/>
            </a:ln>
            <a:effectLst/>
          </p:spPr>
          <p:txBody>
            <a:bodyPr/>
            <a:lstStyle/>
            <a:p>
              <a:endParaRPr lang="en-US"/>
            </a:p>
          </p:txBody>
        </p:sp>
        <p:sp>
          <p:nvSpPr>
            <p:cNvPr id="68572" name="Line 4060"/>
            <p:cNvSpPr>
              <a:spLocks noChangeShapeType="1"/>
            </p:cNvSpPr>
            <p:nvPr/>
          </p:nvSpPr>
          <p:spPr bwMode="auto">
            <a:xfrm>
              <a:off x="4401" y="1399"/>
              <a:ext cx="1" cy="16"/>
            </a:xfrm>
            <a:prstGeom prst="line">
              <a:avLst/>
            </a:prstGeom>
            <a:noFill/>
            <a:ln w="12700">
              <a:solidFill>
                <a:schemeClr val="tx2"/>
              </a:solidFill>
              <a:round/>
              <a:headEnd/>
              <a:tailEnd/>
            </a:ln>
            <a:effectLst/>
          </p:spPr>
          <p:txBody>
            <a:bodyPr/>
            <a:lstStyle/>
            <a:p>
              <a:endParaRPr lang="en-US"/>
            </a:p>
          </p:txBody>
        </p:sp>
        <p:sp>
          <p:nvSpPr>
            <p:cNvPr id="68573" name="Line 4061"/>
            <p:cNvSpPr>
              <a:spLocks noChangeShapeType="1"/>
            </p:cNvSpPr>
            <p:nvPr/>
          </p:nvSpPr>
          <p:spPr bwMode="auto">
            <a:xfrm>
              <a:off x="4401" y="1447"/>
              <a:ext cx="1" cy="16"/>
            </a:xfrm>
            <a:prstGeom prst="line">
              <a:avLst/>
            </a:prstGeom>
            <a:noFill/>
            <a:ln w="12700">
              <a:solidFill>
                <a:schemeClr val="tx2"/>
              </a:solidFill>
              <a:round/>
              <a:headEnd/>
              <a:tailEnd/>
            </a:ln>
            <a:effectLst/>
          </p:spPr>
          <p:txBody>
            <a:bodyPr/>
            <a:lstStyle/>
            <a:p>
              <a:endParaRPr lang="en-US"/>
            </a:p>
          </p:txBody>
        </p:sp>
        <p:sp>
          <p:nvSpPr>
            <p:cNvPr id="68574" name="Line 4062"/>
            <p:cNvSpPr>
              <a:spLocks noChangeShapeType="1"/>
            </p:cNvSpPr>
            <p:nvPr/>
          </p:nvSpPr>
          <p:spPr bwMode="auto">
            <a:xfrm>
              <a:off x="4401" y="1495"/>
              <a:ext cx="1" cy="16"/>
            </a:xfrm>
            <a:prstGeom prst="line">
              <a:avLst/>
            </a:prstGeom>
            <a:noFill/>
            <a:ln w="12700">
              <a:solidFill>
                <a:schemeClr val="tx2"/>
              </a:solidFill>
              <a:round/>
              <a:headEnd/>
              <a:tailEnd/>
            </a:ln>
            <a:effectLst/>
          </p:spPr>
          <p:txBody>
            <a:bodyPr/>
            <a:lstStyle/>
            <a:p>
              <a:endParaRPr lang="en-US"/>
            </a:p>
          </p:txBody>
        </p:sp>
        <p:sp>
          <p:nvSpPr>
            <p:cNvPr id="68575" name="Line 4063"/>
            <p:cNvSpPr>
              <a:spLocks noChangeShapeType="1"/>
            </p:cNvSpPr>
            <p:nvPr/>
          </p:nvSpPr>
          <p:spPr bwMode="auto">
            <a:xfrm>
              <a:off x="4401" y="1543"/>
              <a:ext cx="1" cy="16"/>
            </a:xfrm>
            <a:prstGeom prst="line">
              <a:avLst/>
            </a:prstGeom>
            <a:noFill/>
            <a:ln w="12700">
              <a:solidFill>
                <a:schemeClr val="tx2"/>
              </a:solidFill>
              <a:round/>
              <a:headEnd/>
              <a:tailEnd/>
            </a:ln>
            <a:effectLst/>
          </p:spPr>
          <p:txBody>
            <a:bodyPr/>
            <a:lstStyle/>
            <a:p>
              <a:endParaRPr lang="en-US"/>
            </a:p>
          </p:txBody>
        </p:sp>
        <p:sp>
          <p:nvSpPr>
            <p:cNvPr id="68576" name="Line 4064"/>
            <p:cNvSpPr>
              <a:spLocks noChangeShapeType="1"/>
            </p:cNvSpPr>
            <p:nvPr/>
          </p:nvSpPr>
          <p:spPr bwMode="auto">
            <a:xfrm>
              <a:off x="4401" y="1591"/>
              <a:ext cx="1" cy="16"/>
            </a:xfrm>
            <a:prstGeom prst="line">
              <a:avLst/>
            </a:prstGeom>
            <a:noFill/>
            <a:ln w="12700">
              <a:solidFill>
                <a:schemeClr val="tx2"/>
              </a:solidFill>
              <a:round/>
              <a:headEnd/>
              <a:tailEnd/>
            </a:ln>
            <a:effectLst/>
          </p:spPr>
          <p:txBody>
            <a:bodyPr/>
            <a:lstStyle/>
            <a:p>
              <a:endParaRPr lang="en-US"/>
            </a:p>
          </p:txBody>
        </p:sp>
        <p:sp>
          <p:nvSpPr>
            <p:cNvPr id="68577" name="Line 4065"/>
            <p:cNvSpPr>
              <a:spLocks noChangeShapeType="1"/>
            </p:cNvSpPr>
            <p:nvPr/>
          </p:nvSpPr>
          <p:spPr bwMode="auto">
            <a:xfrm>
              <a:off x="4401" y="1639"/>
              <a:ext cx="1" cy="16"/>
            </a:xfrm>
            <a:prstGeom prst="line">
              <a:avLst/>
            </a:prstGeom>
            <a:noFill/>
            <a:ln w="12700">
              <a:solidFill>
                <a:schemeClr val="tx2"/>
              </a:solidFill>
              <a:round/>
              <a:headEnd/>
              <a:tailEnd/>
            </a:ln>
            <a:effectLst/>
          </p:spPr>
          <p:txBody>
            <a:bodyPr/>
            <a:lstStyle/>
            <a:p>
              <a:endParaRPr lang="en-US"/>
            </a:p>
          </p:txBody>
        </p:sp>
        <p:sp>
          <p:nvSpPr>
            <p:cNvPr id="68578" name="Line 4066"/>
            <p:cNvSpPr>
              <a:spLocks noChangeShapeType="1"/>
            </p:cNvSpPr>
            <p:nvPr/>
          </p:nvSpPr>
          <p:spPr bwMode="auto">
            <a:xfrm>
              <a:off x="4401" y="1687"/>
              <a:ext cx="1" cy="15"/>
            </a:xfrm>
            <a:prstGeom prst="line">
              <a:avLst/>
            </a:prstGeom>
            <a:noFill/>
            <a:ln w="12700">
              <a:solidFill>
                <a:schemeClr val="tx2"/>
              </a:solidFill>
              <a:round/>
              <a:headEnd/>
              <a:tailEnd/>
            </a:ln>
            <a:effectLst/>
          </p:spPr>
          <p:txBody>
            <a:bodyPr/>
            <a:lstStyle/>
            <a:p>
              <a:endParaRPr lang="en-US"/>
            </a:p>
          </p:txBody>
        </p:sp>
        <p:sp>
          <p:nvSpPr>
            <p:cNvPr id="68579" name="Line 4067"/>
            <p:cNvSpPr>
              <a:spLocks noChangeShapeType="1"/>
            </p:cNvSpPr>
            <p:nvPr/>
          </p:nvSpPr>
          <p:spPr bwMode="auto">
            <a:xfrm>
              <a:off x="4401" y="1734"/>
              <a:ext cx="1" cy="16"/>
            </a:xfrm>
            <a:prstGeom prst="line">
              <a:avLst/>
            </a:prstGeom>
            <a:noFill/>
            <a:ln w="12700">
              <a:solidFill>
                <a:schemeClr val="tx2"/>
              </a:solidFill>
              <a:round/>
              <a:headEnd/>
              <a:tailEnd/>
            </a:ln>
            <a:effectLst/>
          </p:spPr>
          <p:txBody>
            <a:bodyPr/>
            <a:lstStyle/>
            <a:p>
              <a:endParaRPr lang="en-US"/>
            </a:p>
          </p:txBody>
        </p:sp>
        <p:sp>
          <p:nvSpPr>
            <p:cNvPr id="68580" name="Line 4068"/>
            <p:cNvSpPr>
              <a:spLocks noChangeShapeType="1"/>
            </p:cNvSpPr>
            <p:nvPr/>
          </p:nvSpPr>
          <p:spPr bwMode="auto">
            <a:xfrm>
              <a:off x="4401" y="1782"/>
              <a:ext cx="1" cy="16"/>
            </a:xfrm>
            <a:prstGeom prst="line">
              <a:avLst/>
            </a:prstGeom>
            <a:noFill/>
            <a:ln w="12700">
              <a:solidFill>
                <a:schemeClr val="tx2"/>
              </a:solidFill>
              <a:round/>
              <a:headEnd/>
              <a:tailEnd/>
            </a:ln>
            <a:effectLst/>
          </p:spPr>
          <p:txBody>
            <a:bodyPr/>
            <a:lstStyle/>
            <a:p>
              <a:endParaRPr lang="en-US"/>
            </a:p>
          </p:txBody>
        </p:sp>
        <p:sp>
          <p:nvSpPr>
            <p:cNvPr id="68581" name="Line 4069"/>
            <p:cNvSpPr>
              <a:spLocks noChangeShapeType="1"/>
            </p:cNvSpPr>
            <p:nvPr/>
          </p:nvSpPr>
          <p:spPr bwMode="auto">
            <a:xfrm>
              <a:off x="4401" y="1830"/>
              <a:ext cx="1" cy="16"/>
            </a:xfrm>
            <a:prstGeom prst="line">
              <a:avLst/>
            </a:prstGeom>
            <a:noFill/>
            <a:ln w="12700">
              <a:solidFill>
                <a:schemeClr val="tx2"/>
              </a:solidFill>
              <a:round/>
              <a:headEnd/>
              <a:tailEnd/>
            </a:ln>
            <a:effectLst/>
          </p:spPr>
          <p:txBody>
            <a:bodyPr/>
            <a:lstStyle/>
            <a:p>
              <a:endParaRPr lang="en-US"/>
            </a:p>
          </p:txBody>
        </p:sp>
        <p:sp>
          <p:nvSpPr>
            <p:cNvPr id="68582" name="Line 4070"/>
            <p:cNvSpPr>
              <a:spLocks noChangeShapeType="1"/>
            </p:cNvSpPr>
            <p:nvPr/>
          </p:nvSpPr>
          <p:spPr bwMode="auto">
            <a:xfrm>
              <a:off x="4401" y="1878"/>
              <a:ext cx="1" cy="16"/>
            </a:xfrm>
            <a:prstGeom prst="line">
              <a:avLst/>
            </a:prstGeom>
            <a:noFill/>
            <a:ln w="12700">
              <a:solidFill>
                <a:schemeClr val="tx2"/>
              </a:solidFill>
              <a:round/>
              <a:headEnd/>
              <a:tailEnd/>
            </a:ln>
            <a:effectLst/>
          </p:spPr>
          <p:txBody>
            <a:bodyPr/>
            <a:lstStyle/>
            <a:p>
              <a:endParaRPr lang="en-US"/>
            </a:p>
          </p:txBody>
        </p:sp>
        <p:sp>
          <p:nvSpPr>
            <p:cNvPr id="68583" name="Line 4071"/>
            <p:cNvSpPr>
              <a:spLocks noChangeShapeType="1"/>
            </p:cNvSpPr>
            <p:nvPr/>
          </p:nvSpPr>
          <p:spPr bwMode="auto">
            <a:xfrm>
              <a:off x="4401" y="1926"/>
              <a:ext cx="1" cy="16"/>
            </a:xfrm>
            <a:prstGeom prst="line">
              <a:avLst/>
            </a:prstGeom>
            <a:noFill/>
            <a:ln w="12700">
              <a:solidFill>
                <a:schemeClr val="tx2"/>
              </a:solidFill>
              <a:round/>
              <a:headEnd/>
              <a:tailEnd/>
            </a:ln>
            <a:effectLst/>
          </p:spPr>
          <p:txBody>
            <a:bodyPr/>
            <a:lstStyle/>
            <a:p>
              <a:endParaRPr lang="en-US"/>
            </a:p>
          </p:txBody>
        </p:sp>
        <p:sp>
          <p:nvSpPr>
            <p:cNvPr id="68584" name="Line 4072"/>
            <p:cNvSpPr>
              <a:spLocks noChangeShapeType="1"/>
            </p:cNvSpPr>
            <p:nvPr/>
          </p:nvSpPr>
          <p:spPr bwMode="auto">
            <a:xfrm>
              <a:off x="4401" y="1974"/>
              <a:ext cx="1" cy="16"/>
            </a:xfrm>
            <a:prstGeom prst="line">
              <a:avLst/>
            </a:prstGeom>
            <a:noFill/>
            <a:ln w="12700">
              <a:solidFill>
                <a:schemeClr val="tx2"/>
              </a:solidFill>
              <a:round/>
              <a:headEnd/>
              <a:tailEnd/>
            </a:ln>
            <a:effectLst/>
          </p:spPr>
          <p:txBody>
            <a:bodyPr/>
            <a:lstStyle/>
            <a:p>
              <a:endParaRPr lang="en-US"/>
            </a:p>
          </p:txBody>
        </p:sp>
        <p:sp>
          <p:nvSpPr>
            <p:cNvPr id="68585" name="Line 4073"/>
            <p:cNvSpPr>
              <a:spLocks noChangeShapeType="1"/>
            </p:cNvSpPr>
            <p:nvPr/>
          </p:nvSpPr>
          <p:spPr bwMode="auto">
            <a:xfrm>
              <a:off x="4401" y="2022"/>
              <a:ext cx="1" cy="16"/>
            </a:xfrm>
            <a:prstGeom prst="line">
              <a:avLst/>
            </a:prstGeom>
            <a:noFill/>
            <a:ln w="12700">
              <a:solidFill>
                <a:schemeClr val="tx2"/>
              </a:solidFill>
              <a:round/>
              <a:headEnd/>
              <a:tailEnd/>
            </a:ln>
            <a:effectLst/>
          </p:spPr>
          <p:txBody>
            <a:bodyPr/>
            <a:lstStyle/>
            <a:p>
              <a:endParaRPr lang="en-US"/>
            </a:p>
          </p:txBody>
        </p:sp>
        <p:sp>
          <p:nvSpPr>
            <p:cNvPr id="68586" name="Line 4074"/>
            <p:cNvSpPr>
              <a:spLocks noChangeShapeType="1"/>
            </p:cNvSpPr>
            <p:nvPr/>
          </p:nvSpPr>
          <p:spPr bwMode="auto">
            <a:xfrm>
              <a:off x="4401" y="2070"/>
              <a:ext cx="1" cy="15"/>
            </a:xfrm>
            <a:prstGeom prst="line">
              <a:avLst/>
            </a:prstGeom>
            <a:noFill/>
            <a:ln w="12700">
              <a:solidFill>
                <a:schemeClr val="tx2"/>
              </a:solidFill>
              <a:round/>
              <a:headEnd/>
              <a:tailEnd/>
            </a:ln>
            <a:effectLst/>
          </p:spPr>
          <p:txBody>
            <a:bodyPr/>
            <a:lstStyle/>
            <a:p>
              <a:endParaRPr lang="en-US"/>
            </a:p>
          </p:txBody>
        </p:sp>
        <p:sp>
          <p:nvSpPr>
            <p:cNvPr id="68587" name="Line 4075"/>
            <p:cNvSpPr>
              <a:spLocks noChangeShapeType="1"/>
            </p:cNvSpPr>
            <p:nvPr/>
          </p:nvSpPr>
          <p:spPr bwMode="auto">
            <a:xfrm>
              <a:off x="4401" y="2117"/>
              <a:ext cx="1" cy="16"/>
            </a:xfrm>
            <a:prstGeom prst="line">
              <a:avLst/>
            </a:prstGeom>
            <a:noFill/>
            <a:ln w="12700">
              <a:solidFill>
                <a:schemeClr val="tx2"/>
              </a:solidFill>
              <a:round/>
              <a:headEnd/>
              <a:tailEnd/>
            </a:ln>
            <a:effectLst/>
          </p:spPr>
          <p:txBody>
            <a:bodyPr/>
            <a:lstStyle/>
            <a:p>
              <a:endParaRPr lang="en-US"/>
            </a:p>
          </p:txBody>
        </p:sp>
        <p:sp>
          <p:nvSpPr>
            <p:cNvPr id="68588" name="Line 4076"/>
            <p:cNvSpPr>
              <a:spLocks noChangeShapeType="1"/>
            </p:cNvSpPr>
            <p:nvPr/>
          </p:nvSpPr>
          <p:spPr bwMode="auto">
            <a:xfrm>
              <a:off x="4401" y="2165"/>
              <a:ext cx="1" cy="16"/>
            </a:xfrm>
            <a:prstGeom prst="line">
              <a:avLst/>
            </a:prstGeom>
            <a:noFill/>
            <a:ln w="12700">
              <a:solidFill>
                <a:schemeClr val="tx2"/>
              </a:solidFill>
              <a:round/>
              <a:headEnd/>
              <a:tailEnd/>
            </a:ln>
            <a:effectLst/>
          </p:spPr>
          <p:txBody>
            <a:bodyPr/>
            <a:lstStyle/>
            <a:p>
              <a:endParaRPr lang="en-US"/>
            </a:p>
          </p:txBody>
        </p:sp>
        <p:sp>
          <p:nvSpPr>
            <p:cNvPr id="68589" name="Line 4077"/>
            <p:cNvSpPr>
              <a:spLocks noChangeShapeType="1"/>
            </p:cNvSpPr>
            <p:nvPr/>
          </p:nvSpPr>
          <p:spPr bwMode="auto">
            <a:xfrm>
              <a:off x="4401" y="2213"/>
              <a:ext cx="1" cy="16"/>
            </a:xfrm>
            <a:prstGeom prst="line">
              <a:avLst/>
            </a:prstGeom>
            <a:noFill/>
            <a:ln w="12700">
              <a:solidFill>
                <a:schemeClr val="tx2"/>
              </a:solidFill>
              <a:round/>
              <a:headEnd/>
              <a:tailEnd/>
            </a:ln>
            <a:effectLst/>
          </p:spPr>
          <p:txBody>
            <a:bodyPr/>
            <a:lstStyle/>
            <a:p>
              <a:endParaRPr lang="en-US"/>
            </a:p>
          </p:txBody>
        </p:sp>
        <p:sp>
          <p:nvSpPr>
            <p:cNvPr id="68590" name="Line 4078"/>
            <p:cNvSpPr>
              <a:spLocks noChangeShapeType="1"/>
            </p:cNvSpPr>
            <p:nvPr/>
          </p:nvSpPr>
          <p:spPr bwMode="auto">
            <a:xfrm>
              <a:off x="4401" y="2261"/>
              <a:ext cx="1" cy="16"/>
            </a:xfrm>
            <a:prstGeom prst="line">
              <a:avLst/>
            </a:prstGeom>
            <a:noFill/>
            <a:ln w="12700">
              <a:solidFill>
                <a:schemeClr val="tx2"/>
              </a:solidFill>
              <a:round/>
              <a:headEnd/>
              <a:tailEnd/>
            </a:ln>
            <a:effectLst/>
          </p:spPr>
          <p:txBody>
            <a:bodyPr/>
            <a:lstStyle/>
            <a:p>
              <a:endParaRPr lang="en-US"/>
            </a:p>
          </p:txBody>
        </p:sp>
        <p:sp>
          <p:nvSpPr>
            <p:cNvPr id="68591" name="Line 4079"/>
            <p:cNvSpPr>
              <a:spLocks noChangeShapeType="1"/>
            </p:cNvSpPr>
            <p:nvPr/>
          </p:nvSpPr>
          <p:spPr bwMode="auto">
            <a:xfrm>
              <a:off x="4401" y="2309"/>
              <a:ext cx="1" cy="16"/>
            </a:xfrm>
            <a:prstGeom prst="line">
              <a:avLst/>
            </a:prstGeom>
            <a:noFill/>
            <a:ln w="12700">
              <a:solidFill>
                <a:schemeClr val="tx2"/>
              </a:solidFill>
              <a:round/>
              <a:headEnd/>
              <a:tailEnd/>
            </a:ln>
            <a:effectLst/>
          </p:spPr>
          <p:txBody>
            <a:bodyPr/>
            <a:lstStyle/>
            <a:p>
              <a:endParaRPr lang="en-US"/>
            </a:p>
          </p:txBody>
        </p:sp>
        <p:sp>
          <p:nvSpPr>
            <p:cNvPr id="68592" name="Line 4080"/>
            <p:cNvSpPr>
              <a:spLocks noChangeShapeType="1"/>
            </p:cNvSpPr>
            <p:nvPr/>
          </p:nvSpPr>
          <p:spPr bwMode="auto">
            <a:xfrm>
              <a:off x="4401" y="2357"/>
              <a:ext cx="1" cy="16"/>
            </a:xfrm>
            <a:prstGeom prst="line">
              <a:avLst/>
            </a:prstGeom>
            <a:noFill/>
            <a:ln w="12700">
              <a:solidFill>
                <a:schemeClr val="tx2"/>
              </a:solidFill>
              <a:round/>
              <a:headEnd/>
              <a:tailEnd/>
            </a:ln>
            <a:effectLst/>
          </p:spPr>
          <p:txBody>
            <a:bodyPr/>
            <a:lstStyle/>
            <a:p>
              <a:endParaRPr lang="en-US"/>
            </a:p>
          </p:txBody>
        </p:sp>
        <p:sp>
          <p:nvSpPr>
            <p:cNvPr id="68593" name="Line 4081"/>
            <p:cNvSpPr>
              <a:spLocks noChangeShapeType="1"/>
            </p:cNvSpPr>
            <p:nvPr/>
          </p:nvSpPr>
          <p:spPr bwMode="auto">
            <a:xfrm>
              <a:off x="4401" y="2405"/>
              <a:ext cx="1" cy="16"/>
            </a:xfrm>
            <a:prstGeom prst="line">
              <a:avLst/>
            </a:prstGeom>
            <a:noFill/>
            <a:ln w="12700">
              <a:solidFill>
                <a:schemeClr val="tx2"/>
              </a:solidFill>
              <a:round/>
              <a:headEnd/>
              <a:tailEnd/>
            </a:ln>
            <a:effectLst/>
          </p:spPr>
          <p:txBody>
            <a:bodyPr/>
            <a:lstStyle/>
            <a:p>
              <a:endParaRPr lang="en-US"/>
            </a:p>
          </p:txBody>
        </p:sp>
        <p:sp>
          <p:nvSpPr>
            <p:cNvPr id="68594" name="Line 4082"/>
            <p:cNvSpPr>
              <a:spLocks noChangeShapeType="1"/>
            </p:cNvSpPr>
            <p:nvPr/>
          </p:nvSpPr>
          <p:spPr bwMode="auto">
            <a:xfrm>
              <a:off x="4401" y="2452"/>
              <a:ext cx="1" cy="16"/>
            </a:xfrm>
            <a:prstGeom prst="line">
              <a:avLst/>
            </a:prstGeom>
            <a:noFill/>
            <a:ln w="12700">
              <a:solidFill>
                <a:schemeClr val="tx2"/>
              </a:solidFill>
              <a:round/>
              <a:headEnd/>
              <a:tailEnd/>
            </a:ln>
            <a:effectLst/>
          </p:spPr>
          <p:txBody>
            <a:bodyPr/>
            <a:lstStyle/>
            <a:p>
              <a:endParaRPr lang="en-US"/>
            </a:p>
          </p:txBody>
        </p:sp>
        <p:sp>
          <p:nvSpPr>
            <p:cNvPr id="68595" name="Line 4083"/>
            <p:cNvSpPr>
              <a:spLocks noChangeShapeType="1"/>
            </p:cNvSpPr>
            <p:nvPr/>
          </p:nvSpPr>
          <p:spPr bwMode="auto">
            <a:xfrm>
              <a:off x="4401" y="2500"/>
              <a:ext cx="1" cy="16"/>
            </a:xfrm>
            <a:prstGeom prst="line">
              <a:avLst/>
            </a:prstGeom>
            <a:noFill/>
            <a:ln w="12700">
              <a:solidFill>
                <a:schemeClr val="tx2"/>
              </a:solidFill>
              <a:round/>
              <a:headEnd/>
              <a:tailEnd/>
            </a:ln>
            <a:effectLst/>
          </p:spPr>
          <p:txBody>
            <a:bodyPr/>
            <a:lstStyle/>
            <a:p>
              <a:endParaRPr lang="en-US"/>
            </a:p>
          </p:txBody>
        </p:sp>
        <p:sp>
          <p:nvSpPr>
            <p:cNvPr id="68596" name="Line 4084"/>
            <p:cNvSpPr>
              <a:spLocks noChangeShapeType="1"/>
            </p:cNvSpPr>
            <p:nvPr/>
          </p:nvSpPr>
          <p:spPr bwMode="auto">
            <a:xfrm>
              <a:off x="4401" y="2548"/>
              <a:ext cx="1" cy="16"/>
            </a:xfrm>
            <a:prstGeom prst="line">
              <a:avLst/>
            </a:prstGeom>
            <a:noFill/>
            <a:ln w="12700">
              <a:solidFill>
                <a:schemeClr val="tx2"/>
              </a:solidFill>
              <a:round/>
              <a:headEnd/>
              <a:tailEnd/>
            </a:ln>
            <a:effectLst/>
          </p:spPr>
          <p:txBody>
            <a:bodyPr/>
            <a:lstStyle/>
            <a:p>
              <a:endParaRPr lang="en-US"/>
            </a:p>
          </p:txBody>
        </p:sp>
        <p:sp>
          <p:nvSpPr>
            <p:cNvPr id="68597" name="Line 4085"/>
            <p:cNvSpPr>
              <a:spLocks noChangeShapeType="1"/>
            </p:cNvSpPr>
            <p:nvPr/>
          </p:nvSpPr>
          <p:spPr bwMode="auto">
            <a:xfrm>
              <a:off x="4401" y="2596"/>
              <a:ext cx="1" cy="16"/>
            </a:xfrm>
            <a:prstGeom prst="line">
              <a:avLst/>
            </a:prstGeom>
            <a:noFill/>
            <a:ln w="12700">
              <a:solidFill>
                <a:schemeClr val="tx2"/>
              </a:solidFill>
              <a:round/>
              <a:headEnd/>
              <a:tailEnd/>
            </a:ln>
            <a:effectLst/>
          </p:spPr>
          <p:txBody>
            <a:bodyPr/>
            <a:lstStyle/>
            <a:p>
              <a:endParaRPr lang="en-US"/>
            </a:p>
          </p:txBody>
        </p:sp>
        <p:sp>
          <p:nvSpPr>
            <p:cNvPr id="68598" name="Line 4086"/>
            <p:cNvSpPr>
              <a:spLocks noChangeShapeType="1"/>
            </p:cNvSpPr>
            <p:nvPr/>
          </p:nvSpPr>
          <p:spPr bwMode="auto">
            <a:xfrm>
              <a:off x="4401" y="2644"/>
              <a:ext cx="1" cy="16"/>
            </a:xfrm>
            <a:prstGeom prst="line">
              <a:avLst/>
            </a:prstGeom>
            <a:noFill/>
            <a:ln w="12700">
              <a:solidFill>
                <a:schemeClr val="tx2"/>
              </a:solidFill>
              <a:round/>
              <a:headEnd/>
              <a:tailEnd/>
            </a:ln>
            <a:effectLst/>
          </p:spPr>
          <p:txBody>
            <a:bodyPr/>
            <a:lstStyle/>
            <a:p>
              <a:endParaRPr lang="en-US"/>
            </a:p>
          </p:txBody>
        </p:sp>
        <p:sp>
          <p:nvSpPr>
            <p:cNvPr id="68599" name="Line 4087"/>
            <p:cNvSpPr>
              <a:spLocks noChangeShapeType="1"/>
            </p:cNvSpPr>
            <p:nvPr/>
          </p:nvSpPr>
          <p:spPr bwMode="auto">
            <a:xfrm>
              <a:off x="4401" y="2692"/>
              <a:ext cx="1" cy="16"/>
            </a:xfrm>
            <a:prstGeom prst="line">
              <a:avLst/>
            </a:prstGeom>
            <a:noFill/>
            <a:ln w="12700">
              <a:solidFill>
                <a:schemeClr val="tx2"/>
              </a:solidFill>
              <a:round/>
              <a:headEnd/>
              <a:tailEnd/>
            </a:ln>
            <a:effectLst/>
          </p:spPr>
          <p:txBody>
            <a:bodyPr/>
            <a:lstStyle/>
            <a:p>
              <a:endParaRPr lang="en-US"/>
            </a:p>
          </p:txBody>
        </p:sp>
        <p:sp>
          <p:nvSpPr>
            <p:cNvPr id="68600" name="Line 4088"/>
            <p:cNvSpPr>
              <a:spLocks noChangeShapeType="1"/>
            </p:cNvSpPr>
            <p:nvPr/>
          </p:nvSpPr>
          <p:spPr bwMode="auto">
            <a:xfrm>
              <a:off x="4401" y="2740"/>
              <a:ext cx="1" cy="16"/>
            </a:xfrm>
            <a:prstGeom prst="line">
              <a:avLst/>
            </a:prstGeom>
            <a:noFill/>
            <a:ln w="12700">
              <a:solidFill>
                <a:schemeClr val="tx2"/>
              </a:solidFill>
              <a:round/>
              <a:headEnd/>
              <a:tailEnd/>
            </a:ln>
            <a:effectLst/>
          </p:spPr>
          <p:txBody>
            <a:bodyPr/>
            <a:lstStyle/>
            <a:p>
              <a:endParaRPr lang="en-US"/>
            </a:p>
          </p:txBody>
        </p:sp>
        <p:sp>
          <p:nvSpPr>
            <p:cNvPr id="68601" name="Line 4089"/>
            <p:cNvSpPr>
              <a:spLocks noChangeShapeType="1"/>
            </p:cNvSpPr>
            <p:nvPr/>
          </p:nvSpPr>
          <p:spPr bwMode="auto">
            <a:xfrm>
              <a:off x="4401" y="2788"/>
              <a:ext cx="1" cy="16"/>
            </a:xfrm>
            <a:prstGeom prst="line">
              <a:avLst/>
            </a:prstGeom>
            <a:noFill/>
            <a:ln w="12700">
              <a:solidFill>
                <a:schemeClr val="tx2"/>
              </a:solidFill>
              <a:round/>
              <a:headEnd/>
              <a:tailEnd/>
            </a:ln>
            <a:effectLst/>
          </p:spPr>
          <p:txBody>
            <a:bodyPr/>
            <a:lstStyle/>
            <a:p>
              <a:endParaRPr lang="en-US"/>
            </a:p>
          </p:txBody>
        </p:sp>
        <p:sp>
          <p:nvSpPr>
            <p:cNvPr id="68602" name="Line 4090"/>
            <p:cNvSpPr>
              <a:spLocks noChangeShapeType="1"/>
            </p:cNvSpPr>
            <p:nvPr/>
          </p:nvSpPr>
          <p:spPr bwMode="auto">
            <a:xfrm>
              <a:off x="4401" y="2835"/>
              <a:ext cx="1" cy="16"/>
            </a:xfrm>
            <a:prstGeom prst="line">
              <a:avLst/>
            </a:prstGeom>
            <a:noFill/>
            <a:ln w="12700">
              <a:solidFill>
                <a:schemeClr val="tx2"/>
              </a:solidFill>
              <a:round/>
              <a:headEnd/>
              <a:tailEnd/>
            </a:ln>
            <a:effectLst/>
          </p:spPr>
          <p:txBody>
            <a:bodyPr/>
            <a:lstStyle/>
            <a:p>
              <a:endParaRPr lang="en-US"/>
            </a:p>
          </p:txBody>
        </p:sp>
        <p:sp>
          <p:nvSpPr>
            <p:cNvPr id="68603" name="Line 4091"/>
            <p:cNvSpPr>
              <a:spLocks noChangeShapeType="1"/>
            </p:cNvSpPr>
            <p:nvPr/>
          </p:nvSpPr>
          <p:spPr bwMode="auto">
            <a:xfrm>
              <a:off x="4401" y="2883"/>
              <a:ext cx="1" cy="16"/>
            </a:xfrm>
            <a:prstGeom prst="line">
              <a:avLst/>
            </a:prstGeom>
            <a:noFill/>
            <a:ln w="12700">
              <a:solidFill>
                <a:schemeClr val="tx2"/>
              </a:solidFill>
              <a:round/>
              <a:headEnd/>
              <a:tailEnd/>
            </a:ln>
            <a:effectLst/>
          </p:spPr>
          <p:txBody>
            <a:bodyPr/>
            <a:lstStyle/>
            <a:p>
              <a:endParaRPr lang="en-US"/>
            </a:p>
          </p:txBody>
        </p:sp>
        <p:sp>
          <p:nvSpPr>
            <p:cNvPr id="68604" name="Line 4092"/>
            <p:cNvSpPr>
              <a:spLocks noChangeShapeType="1"/>
            </p:cNvSpPr>
            <p:nvPr/>
          </p:nvSpPr>
          <p:spPr bwMode="auto">
            <a:xfrm>
              <a:off x="4401" y="2931"/>
              <a:ext cx="1" cy="16"/>
            </a:xfrm>
            <a:prstGeom prst="line">
              <a:avLst/>
            </a:prstGeom>
            <a:noFill/>
            <a:ln w="12700">
              <a:solidFill>
                <a:schemeClr val="tx2"/>
              </a:solidFill>
              <a:round/>
              <a:headEnd/>
              <a:tailEnd/>
            </a:ln>
            <a:effectLst/>
          </p:spPr>
          <p:txBody>
            <a:bodyPr/>
            <a:lstStyle/>
            <a:p>
              <a:endParaRPr lang="en-US"/>
            </a:p>
          </p:txBody>
        </p:sp>
        <p:sp>
          <p:nvSpPr>
            <p:cNvPr id="68605" name="Line 4093"/>
            <p:cNvSpPr>
              <a:spLocks noChangeShapeType="1"/>
            </p:cNvSpPr>
            <p:nvPr/>
          </p:nvSpPr>
          <p:spPr bwMode="auto">
            <a:xfrm>
              <a:off x="4401" y="2979"/>
              <a:ext cx="1" cy="16"/>
            </a:xfrm>
            <a:prstGeom prst="line">
              <a:avLst/>
            </a:prstGeom>
            <a:noFill/>
            <a:ln w="12700">
              <a:solidFill>
                <a:schemeClr val="tx2"/>
              </a:solidFill>
              <a:round/>
              <a:headEnd/>
              <a:tailEnd/>
            </a:ln>
            <a:effectLst/>
          </p:spPr>
          <p:txBody>
            <a:bodyPr/>
            <a:lstStyle/>
            <a:p>
              <a:endParaRPr lang="en-US"/>
            </a:p>
          </p:txBody>
        </p:sp>
        <p:sp>
          <p:nvSpPr>
            <p:cNvPr id="68606" name="Line 4094"/>
            <p:cNvSpPr>
              <a:spLocks noChangeShapeType="1"/>
            </p:cNvSpPr>
            <p:nvPr/>
          </p:nvSpPr>
          <p:spPr bwMode="auto">
            <a:xfrm>
              <a:off x="4401" y="3027"/>
              <a:ext cx="1" cy="16"/>
            </a:xfrm>
            <a:prstGeom prst="line">
              <a:avLst/>
            </a:prstGeom>
            <a:noFill/>
            <a:ln w="12700">
              <a:solidFill>
                <a:schemeClr val="tx2"/>
              </a:solidFill>
              <a:round/>
              <a:headEnd/>
              <a:tailEnd/>
            </a:ln>
            <a:effectLst/>
          </p:spPr>
          <p:txBody>
            <a:bodyPr/>
            <a:lstStyle/>
            <a:p>
              <a:endParaRPr lang="en-US"/>
            </a:p>
          </p:txBody>
        </p:sp>
        <p:sp>
          <p:nvSpPr>
            <p:cNvPr id="68607" name="Line 4095"/>
            <p:cNvSpPr>
              <a:spLocks noChangeShapeType="1"/>
            </p:cNvSpPr>
            <p:nvPr/>
          </p:nvSpPr>
          <p:spPr bwMode="auto">
            <a:xfrm>
              <a:off x="4401" y="3075"/>
              <a:ext cx="1" cy="16"/>
            </a:xfrm>
            <a:prstGeom prst="line">
              <a:avLst/>
            </a:prstGeom>
            <a:noFill/>
            <a:ln w="12700">
              <a:solidFill>
                <a:schemeClr val="tx2"/>
              </a:solidFill>
              <a:round/>
              <a:headEnd/>
              <a:tailEnd/>
            </a:ln>
            <a:effectLst/>
          </p:spPr>
          <p:txBody>
            <a:bodyPr/>
            <a:lstStyle/>
            <a:p>
              <a:endParaRPr lang="en-US"/>
            </a:p>
          </p:txBody>
        </p:sp>
        <p:sp>
          <p:nvSpPr>
            <p:cNvPr id="68608" name="Line 4096"/>
            <p:cNvSpPr>
              <a:spLocks noChangeShapeType="1"/>
            </p:cNvSpPr>
            <p:nvPr/>
          </p:nvSpPr>
          <p:spPr bwMode="auto">
            <a:xfrm>
              <a:off x="4401" y="3123"/>
              <a:ext cx="1" cy="16"/>
            </a:xfrm>
            <a:prstGeom prst="line">
              <a:avLst/>
            </a:prstGeom>
            <a:noFill/>
            <a:ln w="12700">
              <a:solidFill>
                <a:schemeClr val="tx2"/>
              </a:solidFill>
              <a:round/>
              <a:headEnd/>
              <a:tailEnd/>
            </a:ln>
            <a:effectLst/>
          </p:spPr>
          <p:txBody>
            <a:bodyPr/>
            <a:lstStyle/>
            <a:p>
              <a:endParaRPr lang="en-US"/>
            </a:p>
          </p:txBody>
        </p:sp>
        <p:sp>
          <p:nvSpPr>
            <p:cNvPr id="68609" name="Line 4097"/>
            <p:cNvSpPr>
              <a:spLocks noChangeShapeType="1"/>
            </p:cNvSpPr>
            <p:nvPr/>
          </p:nvSpPr>
          <p:spPr bwMode="auto">
            <a:xfrm>
              <a:off x="4401" y="3171"/>
              <a:ext cx="1" cy="16"/>
            </a:xfrm>
            <a:prstGeom prst="line">
              <a:avLst/>
            </a:prstGeom>
            <a:noFill/>
            <a:ln w="12700">
              <a:solidFill>
                <a:schemeClr val="tx2"/>
              </a:solidFill>
              <a:round/>
              <a:headEnd/>
              <a:tailEnd/>
            </a:ln>
            <a:effectLst/>
          </p:spPr>
          <p:txBody>
            <a:bodyPr/>
            <a:lstStyle/>
            <a:p>
              <a:endParaRPr lang="en-US"/>
            </a:p>
          </p:txBody>
        </p:sp>
        <p:sp>
          <p:nvSpPr>
            <p:cNvPr id="68610" name="Line 4098"/>
            <p:cNvSpPr>
              <a:spLocks noChangeShapeType="1"/>
            </p:cNvSpPr>
            <p:nvPr/>
          </p:nvSpPr>
          <p:spPr bwMode="auto">
            <a:xfrm>
              <a:off x="4401" y="3218"/>
              <a:ext cx="1" cy="16"/>
            </a:xfrm>
            <a:prstGeom prst="line">
              <a:avLst/>
            </a:prstGeom>
            <a:noFill/>
            <a:ln w="12700">
              <a:solidFill>
                <a:schemeClr val="tx2"/>
              </a:solidFill>
              <a:round/>
              <a:headEnd/>
              <a:tailEnd/>
            </a:ln>
            <a:effectLst/>
          </p:spPr>
          <p:txBody>
            <a:bodyPr/>
            <a:lstStyle/>
            <a:p>
              <a:endParaRPr lang="en-US"/>
            </a:p>
          </p:txBody>
        </p:sp>
        <p:sp>
          <p:nvSpPr>
            <p:cNvPr id="68611" name="Line 4099"/>
            <p:cNvSpPr>
              <a:spLocks noChangeShapeType="1"/>
            </p:cNvSpPr>
            <p:nvPr/>
          </p:nvSpPr>
          <p:spPr bwMode="auto">
            <a:xfrm>
              <a:off x="4401" y="3266"/>
              <a:ext cx="1" cy="16"/>
            </a:xfrm>
            <a:prstGeom prst="line">
              <a:avLst/>
            </a:prstGeom>
            <a:noFill/>
            <a:ln w="12700">
              <a:solidFill>
                <a:schemeClr val="tx2"/>
              </a:solidFill>
              <a:round/>
              <a:headEnd/>
              <a:tailEnd/>
            </a:ln>
            <a:effectLst/>
          </p:spPr>
          <p:txBody>
            <a:bodyPr/>
            <a:lstStyle/>
            <a:p>
              <a:endParaRPr lang="en-US"/>
            </a:p>
          </p:txBody>
        </p:sp>
        <p:sp>
          <p:nvSpPr>
            <p:cNvPr id="68612" name="Line 4100"/>
            <p:cNvSpPr>
              <a:spLocks noChangeShapeType="1"/>
            </p:cNvSpPr>
            <p:nvPr/>
          </p:nvSpPr>
          <p:spPr bwMode="auto">
            <a:xfrm>
              <a:off x="4401" y="3314"/>
              <a:ext cx="1" cy="16"/>
            </a:xfrm>
            <a:prstGeom prst="line">
              <a:avLst/>
            </a:prstGeom>
            <a:noFill/>
            <a:ln w="12700">
              <a:solidFill>
                <a:schemeClr val="tx2"/>
              </a:solidFill>
              <a:round/>
              <a:headEnd/>
              <a:tailEnd/>
            </a:ln>
            <a:effectLst/>
          </p:spPr>
          <p:txBody>
            <a:bodyPr/>
            <a:lstStyle/>
            <a:p>
              <a:endParaRPr lang="en-US"/>
            </a:p>
          </p:txBody>
        </p:sp>
        <p:sp>
          <p:nvSpPr>
            <p:cNvPr id="68613" name="Line 4101"/>
            <p:cNvSpPr>
              <a:spLocks noChangeShapeType="1"/>
            </p:cNvSpPr>
            <p:nvPr/>
          </p:nvSpPr>
          <p:spPr bwMode="auto">
            <a:xfrm>
              <a:off x="4401" y="3362"/>
              <a:ext cx="1" cy="16"/>
            </a:xfrm>
            <a:prstGeom prst="line">
              <a:avLst/>
            </a:prstGeom>
            <a:noFill/>
            <a:ln w="12700">
              <a:solidFill>
                <a:schemeClr val="tx2"/>
              </a:solidFill>
              <a:round/>
              <a:headEnd/>
              <a:tailEnd/>
            </a:ln>
            <a:effectLst/>
          </p:spPr>
          <p:txBody>
            <a:bodyPr/>
            <a:lstStyle/>
            <a:p>
              <a:endParaRPr lang="en-US"/>
            </a:p>
          </p:txBody>
        </p:sp>
        <p:sp>
          <p:nvSpPr>
            <p:cNvPr id="68614" name="Line 4102"/>
            <p:cNvSpPr>
              <a:spLocks noChangeShapeType="1"/>
            </p:cNvSpPr>
            <p:nvPr/>
          </p:nvSpPr>
          <p:spPr bwMode="auto">
            <a:xfrm>
              <a:off x="4401" y="3410"/>
              <a:ext cx="1" cy="16"/>
            </a:xfrm>
            <a:prstGeom prst="line">
              <a:avLst/>
            </a:prstGeom>
            <a:noFill/>
            <a:ln w="12700">
              <a:solidFill>
                <a:schemeClr val="tx2"/>
              </a:solidFill>
              <a:round/>
              <a:headEnd/>
              <a:tailEnd/>
            </a:ln>
            <a:effectLst/>
          </p:spPr>
          <p:txBody>
            <a:bodyPr/>
            <a:lstStyle/>
            <a:p>
              <a:endParaRPr lang="en-US"/>
            </a:p>
          </p:txBody>
        </p:sp>
        <p:sp>
          <p:nvSpPr>
            <p:cNvPr id="68615" name="Line 4103"/>
            <p:cNvSpPr>
              <a:spLocks noChangeShapeType="1"/>
            </p:cNvSpPr>
            <p:nvPr/>
          </p:nvSpPr>
          <p:spPr bwMode="auto">
            <a:xfrm>
              <a:off x="4401" y="3458"/>
              <a:ext cx="1" cy="16"/>
            </a:xfrm>
            <a:prstGeom prst="line">
              <a:avLst/>
            </a:prstGeom>
            <a:noFill/>
            <a:ln w="12700">
              <a:solidFill>
                <a:schemeClr val="tx2"/>
              </a:solidFill>
              <a:round/>
              <a:headEnd/>
              <a:tailEnd/>
            </a:ln>
            <a:effectLst/>
          </p:spPr>
          <p:txBody>
            <a:bodyPr/>
            <a:lstStyle/>
            <a:p>
              <a:endParaRPr lang="en-US"/>
            </a:p>
          </p:txBody>
        </p:sp>
        <p:sp>
          <p:nvSpPr>
            <p:cNvPr id="68616" name="Line 4104"/>
            <p:cNvSpPr>
              <a:spLocks noChangeShapeType="1"/>
            </p:cNvSpPr>
            <p:nvPr/>
          </p:nvSpPr>
          <p:spPr bwMode="auto">
            <a:xfrm>
              <a:off x="4401" y="3506"/>
              <a:ext cx="1" cy="16"/>
            </a:xfrm>
            <a:prstGeom prst="line">
              <a:avLst/>
            </a:prstGeom>
            <a:noFill/>
            <a:ln w="12700">
              <a:solidFill>
                <a:schemeClr val="tx2"/>
              </a:solidFill>
              <a:round/>
              <a:headEnd/>
              <a:tailEnd/>
            </a:ln>
            <a:effectLst/>
          </p:spPr>
          <p:txBody>
            <a:bodyPr/>
            <a:lstStyle/>
            <a:p>
              <a:endParaRPr lang="en-US"/>
            </a:p>
          </p:txBody>
        </p:sp>
        <p:sp>
          <p:nvSpPr>
            <p:cNvPr id="68617" name="Line 4105"/>
            <p:cNvSpPr>
              <a:spLocks noChangeShapeType="1"/>
            </p:cNvSpPr>
            <p:nvPr/>
          </p:nvSpPr>
          <p:spPr bwMode="auto">
            <a:xfrm>
              <a:off x="4401" y="3554"/>
              <a:ext cx="1" cy="16"/>
            </a:xfrm>
            <a:prstGeom prst="line">
              <a:avLst/>
            </a:prstGeom>
            <a:noFill/>
            <a:ln w="12700">
              <a:solidFill>
                <a:schemeClr val="tx2"/>
              </a:solidFill>
              <a:round/>
              <a:headEnd/>
              <a:tailEnd/>
            </a:ln>
            <a:effectLst/>
          </p:spPr>
          <p:txBody>
            <a:bodyPr/>
            <a:lstStyle/>
            <a:p>
              <a:endParaRPr lang="en-US"/>
            </a:p>
          </p:txBody>
        </p:sp>
        <p:sp>
          <p:nvSpPr>
            <p:cNvPr id="68618" name="Line 4106"/>
            <p:cNvSpPr>
              <a:spLocks noChangeShapeType="1"/>
            </p:cNvSpPr>
            <p:nvPr/>
          </p:nvSpPr>
          <p:spPr bwMode="auto">
            <a:xfrm>
              <a:off x="4529" y="1351"/>
              <a:ext cx="1" cy="16"/>
            </a:xfrm>
            <a:prstGeom prst="line">
              <a:avLst/>
            </a:prstGeom>
            <a:noFill/>
            <a:ln w="12700">
              <a:solidFill>
                <a:schemeClr val="tx2"/>
              </a:solidFill>
              <a:round/>
              <a:headEnd/>
              <a:tailEnd/>
            </a:ln>
            <a:effectLst/>
          </p:spPr>
          <p:txBody>
            <a:bodyPr/>
            <a:lstStyle/>
            <a:p>
              <a:endParaRPr lang="en-US"/>
            </a:p>
          </p:txBody>
        </p:sp>
        <p:sp>
          <p:nvSpPr>
            <p:cNvPr id="68619" name="Line 4107"/>
            <p:cNvSpPr>
              <a:spLocks noChangeShapeType="1"/>
            </p:cNvSpPr>
            <p:nvPr/>
          </p:nvSpPr>
          <p:spPr bwMode="auto">
            <a:xfrm>
              <a:off x="4529" y="1399"/>
              <a:ext cx="1" cy="16"/>
            </a:xfrm>
            <a:prstGeom prst="line">
              <a:avLst/>
            </a:prstGeom>
            <a:noFill/>
            <a:ln w="12700">
              <a:solidFill>
                <a:schemeClr val="tx2"/>
              </a:solidFill>
              <a:round/>
              <a:headEnd/>
              <a:tailEnd/>
            </a:ln>
            <a:effectLst/>
          </p:spPr>
          <p:txBody>
            <a:bodyPr/>
            <a:lstStyle/>
            <a:p>
              <a:endParaRPr lang="en-US"/>
            </a:p>
          </p:txBody>
        </p:sp>
        <p:sp>
          <p:nvSpPr>
            <p:cNvPr id="68620" name="Line 4108"/>
            <p:cNvSpPr>
              <a:spLocks noChangeShapeType="1"/>
            </p:cNvSpPr>
            <p:nvPr/>
          </p:nvSpPr>
          <p:spPr bwMode="auto">
            <a:xfrm>
              <a:off x="4529" y="1447"/>
              <a:ext cx="1" cy="16"/>
            </a:xfrm>
            <a:prstGeom prst="line">
              <a:avLst/>
            </a:prstGeom>
            <a:noFill/>
            <a:ln w="12700">
              <a:solidFill>
                <a:schemeClr val="tx2"/>
              </a:solidFill>
              <a:round/>
              <a:headEnd/>
              <a:tailEnd/>
            </a:ln>
            <a:effectLst/>
          </p:spPr>
          <p:txBody>
            <a:bodyPr/>
            <a:lstStyle/>
            <a:p>
              <a:endParaRPr lang="en-US"/>
            </a:p>
          </p:txBody>
        </p:sp>
        <p:sp>
          <p:nvSpPr>
            <p:cNvPr id="68621" name="Line 4109"/>
            <p:cNvSpPr>
              <a:spLocks noChangeShapeType="1"/>
            </p:cNvSpPr>
            <p:nvPr/>
          </p:nvSpPr>
          <p:spPr bwMode="auto">
            <a:xfrm>
              <a:off x="4529" y="1495"/>
              <a:ext cx="1" cy="16"/>
            </a:xfrm>
            <a:prstGeom prst="line">
              <a:avLst/>
            </a:prstGeom>
            <a:noFill/>
            <a:ln w="12700">
              <a:solidFill>
                <a:schemeClr val="tx2"/>
              </a:solidFill>
              <a:round/>
              <a:headEnd/>
              <a:tailEnd/>
            </a:ln>
            <a:effectLst/>
          </p:spPr>
          <p:txBody>
            <a:bodyPr/>
            <a:lstStyle/>
            <a:p>
              <a:endParaRPr lang="en-US"/>
            </a:p>
          </p:txBody>
        </p:sp>
        <p:sp>
          <p:nvSpPr>
            <p:cNvPr id="68622" name="Line 4110"/>
            <p:cNvSpPr>
              <a:spLocks noChangeShapeType="1"/>
            </p:cNvSpPr>
            <p:nvPr/>
          </p:nvSpPr>
          <p:spPr bwMode="auto">
            <a:xfrm>
              <a:off x="4529" y="1543"/>
              <a:ext cx="1" cy="16"/>
            </a:xfrm>
            <a:prstGeom prst="line">
              <a:avLst/>
            </a:prstGeom>
            <a:noFill/>
            <a:ln w="12700">
              <a:solidFill>
                <a:schemeClr val="tx2"/>
              </a:solidFill>
              <a:round/>
              <a:headEnd/>
              <a:tailEnd/>
            </a:ln>
            <a:effectLst/>
          </p:spPr>
          <p:txBody>
            <a:bodyPr/>
            <a:lstStyle/>
            <a:p>
              <a:endParaRPr lang="en-US"/>
            </a:p>
          </p:txBody>
        </p:sp>
        <p:sp>
          <p:nvSpPr>
            <p:cNvPr id="68623" name="Line 4111"/>
            <p:cNvSpPr>
              <a:spLocks noChangeShapeType="1"/>
            </p:cNvSpPr>
            <p:nvPr/>
          </p:nvSpPr>
          <p:spPr bwMode="auto">
            <a:xfrm>
              <a:off x="4529" y="1591"/>
              <a:ext cx="1" cy="16"/>
            </a:xfrm>
            <a:prstGeom prst="line">
              <a:avLst/>
            </a:prstGeom>
            <a:noFill/>
            <a:ln w="12700">
              <a:solidFill>
                <a:schemeClr val="tx2"/>
              </a:solidFill>
              <a:round/>
              <a:headEnd/>
              <a:tailEnd/>
            </a:ln>
            <a:effectLst/>
          </p:spPr>
          <p:txBody>
            <a:bodyPr/>
            <a:lstStyle/>
            <a:p>
              <a:endParaRPr lang="en-US"/>
            </a:p>
          </p:txBody>
        </p:sp>
        <p:sp>
          <p:nvSpPr>
            <p:cNvPr id="68624" name="Line 4112"/>
            <p:cNvSpPr>
              <a:spLocks noChangeShapeType="1"/>
            </p:cNvSpPr>
            <p:nvPr/>
          </p:nvSpPr>
          <p:spPr bwMode="auto">
            <a:xfrm>
              <a:off x="4529" y="1639"/>
              <a:ext cx="1" cy="16"/>
            </a:xfrm>
            <a:prstGeom prst="line">
              <a:avLst/>
            </a:prstGeom>
            <a:noFill/>
            <a:ln w="12700">
              <a:solidFill>
                <a:schemeClr val="tx2"/>
              </a:solidFill>
              <a:round/>
              <a:headEnd/>
              <a:tailEnd/>
            </a:ln>
            <a:effectLst/>
          </p:spPr>
          <p:txBody>
            <a:bodyPr/>
            <a:lstStyle/>
            <a:p>
              <a:endParaRPr lang="en-US"/>
            </a:p>
          </p:txBody>
        </p:sp>
        <p:sp>
          <p:nvSpPr>
            <p:cNvPr id="68625" name="Line 4113"/>
            <p:cNvSpPr>
              <a:spLocks noChangeShapeType="1"/>
            </p:cNvSpPr>
            <p:nvPr/>
          </p:nvSpPr>
          <p:spPr bwMode="auto">
            <a:xfrm>
              <a:off x="4529" y="1687"/>
              <a:ext cx="1" cy="15"/>
            </a:xfrm>
            <a:prstGeom prst="line">
              <a:avLst/>
            </a:prstGeom>
            <a:noFill/>
            <a:ln w="12700">
              <a:solidFill>
                <a:schemeClr val="tx2"/>
              </a:solidFill>
              <a:round/>
              <a:headEnd/>
              <a:tailEnd/>
            </a:ln>
            <a:effectLst/>
          </p:spPr>
          <p:txBody>
            <a:bodyPr/>
            <a:lstStyle/>
            <a:p>
              <a:endParaRPr lang="en-US"/>
            </a:p>
          </p:txBody>
        </p:sp>
        <p:sp>
          <p:nvSpPr>
            <p:cNvPr id="68626" name="Line 4114"/>
            <p:cNvSpPr>
              <a:spLocks noChangeShapeType="1"/>
            </p:cNvSpPr>
            <p:nvPr/>
          </p:nvSpPr>
          <p:spPr bwMode="auto">
            <a:xfrm>
              <a:off x="4529" y="1734"/>
              <a:ext cx="1" cy="16"/>
            </a:xfrm>
            <a:prstGeom prst="line">
              <a:avLst/>
            </a:prstGeom>
            <a:noFill/>
            <a:ln w="12700">
              <a:solidFill>
                <a:schemeClr val="tx2"/>
              </a:solidFill>
              <a:round/>
              <a:headEnd/>
              <a:tailEnd/>
            </a:ln>
            <a:effectLst/>
          </p:spPr>
          <p:txBody>
            <a:bodyPr/>
            <a:lstStyle/>
            <a:p>
              <a:endParaRPr lang="en-US"/>
            </a:p>
          </p:txBody>
        </p:sp>
        <p:sp>
          <p:nvSpPr>
            <p:cNvPr id="68627" name="Line 4115"/>
            <p:cNvSpPr>
              <a:spLocks noChangeShapeType="1"/>
            </p:cNvSpPr>
            <p:nvPr/>
          </p:nvSpPr>
          <p:spPr bwMode="auto">
            <a:xfrm>
              <a:off x="4529" y="1782"/>
              <a:ext cx="1" cy="16"/>
            </a:xfrm>
            <a:prstGeom prst="line">
              <a:avLst/>
            </a:prstGeom>
            <a:noFill/>
            <a:ln w="12700">
              <a:solidFill>
                <a:schemeClr val="tx2"/>
              </a:solidFill>
              <a:round/>
              <a:headEnd/>
              <a:tailEnd/>
            </a:ln>
            <a:effectLst/>
          </p:spPr>
          <p:txBody>
            <a:bodyPr/>
            <a:lstStyle/>
            <a:p>
              <a:endParaRPr lang="en-US"/>
            </a:p>
          </p:txBody>
        </p:sp>
        <p:sp>
          <p:nvSpPr>
            <p:cNvPr id="68628" name="Line 4116"/>
            <p:cNvSpPr>
              <a:spLocks noChangeShapeType="1"/>
            </p:cNvSpPr>
            <p:nvPr/>
          </p:nvSpPr>
          <p:spPr bwMode="auto">
            <a:xfrm>
              <a:off x="4529" y="1830"/>
              <a:ext cx="1" cy="16"/>
            </a:xfrm>
            <a:prstGeom prst="line">
              <a:avLst/>
            </a:prstGeom>
            <a:noFill/>
            <a:ln w="12700">
              <a:solidFill>
                <a:schemeClr val="tx2"/>
              </a:solidFill>
              <a:round/>
              <a:headEnd/>
              <a:tailEnd/>
            </a:ln>
            <a:effectLst/>
          </p:spPr>
          <p:txBody>
            <a:bodyPr/>
            <a:lstStyle/>
            <a:p>
              <a:endParaRPr lang="en-US"/>
            </a:p>
          </p:txBody>
        </p:sp>
        <p:sp>
          <p:nvSpPr>
            <p:cNvPr id="68629" name="Line 4117"/>
            <p:cNvSpPr>
              <a:spLocks noChangeShapeType="1"/>
            </p:cNvSpPr>
            <p:nvPr/>
          </p:nvSpPr>
          <p:spPr bwMode="auto">
            <a:xfrm>
              <a:off x="4529" y="1878"/>
              <a:ext cx="1" cy="16"/>
            </a:xfrm>
            <a:prstGeom prst="line">
              <a:avLst/>
            </a:prstGeom>
            <a:noFill/>
            <a:ln w="12700">
              <a:solidFill>
                <a:schemeClr val="tx2"/>
              </a:solidFill>
              <a:round/>
              <a:headEnd/>
              <a:tailEnd/>
            </a:ln>
            <a:effectLst/>
          </p:spPr>
          <p:txBody>
            <a:bodyPr/>
            <a:lstStyle/>
            <a:p>
              <a:endParaRPr lang="en-US"/>
            </a:p>
          </p:txBody>
        </p:sp>
        <p:sp>
          <p:nvSpPr>
            <p:cNvPr id="68630" name="Line 4118"/>
            <p:cNvSpPr>
              <a:spLocks noChangeShapeType="1"/>
            </p:cNvSpPr>
            <p:nvPr/>
          </p:nvSpPr>
          <p:spPr bwMode="auto">
            <a:xfrm>
              <a:off x="4529" y="1926"/>
              <a:ext cx="1" cy="16"/>
            </a:xfrm>
            <a:prstGeom prst="line">
              <a:avLst/>
            </a:prstGeom>
            <a:noFill/>
            <a:ln w="12700">
              <a:solidFill>
                <a:schemeClr val="tx2"/>
              </a:solidFill>
              <a:round/>
              <a:headEnd/>
              <a:tailEnd/>
            </a:ln>
            <a:effectLst/>
          </p:spPr>
          <p:txBody>
            <a:bodyPr/>
            <a:lstStyle/>
            <a:p>
              <a:endParaRPr lang="en-US"/>
            </a:p>
          </p:txBody>
        </p:sp>
        <p:sp>
          <p:nvSpPr>
            <p:cNvPr id="68631" name="Line 4119"/>
            <p:cNvSpPr>
              <a:spLocks noChangeShapeType="1"/>
            </p:cNvSpPr>
            <p:nvPr/>
          </p:nvSpPr>
          <p:spPr bwMode="auto">
            <a:xfrm>
              <a:off x="4529" y="1974"/>
              <a:ext cx="1" cy="16"/>
            </a:xfrm>
            <a:prstGeom prst="line">
              <a:avLst/>
            </a:prstGeom>
            <a:noFill/>
            <a:ln w="12700">
              <a:solidFill>
                <a:schemeClr val="tx2"/>
              </a:solidFill>
              <a:round/>
              <a:headEnd/>
              <a:tailEnd/>
            </a:ln>
            <a:effectLst/>
          </p:spPr>
          <p:txBody>
            <a:bodyPr/>
            <a:lstStyle/>
            <a:p>
              <a:endParaRPr lang="en-US"/>
            </a:p>
          </p:txBody>
        </p:sp>
        <p:sp>
          <p:nvSpPr>
            <p:cNvPr id="68632" name="Line 4120"/>
            <p:cNvSpPr>
              <a:spLocks noChangeShapeType="1"/>
            </p:cNvSpPr>
            <p:nvPr/>
          </p:nvSpPr>
          <p:spPr bwMode="auto">
            <a:xfrm>
              <a:off x="4529" y="2022"/>
              <a:ext cx="1" cy="16"/>
            </a:xfrm>
            <a:prstGeom prst="line">
              <a:avLst/>
            </a:prstGeom>
            <a:noFill/>
            <a:ln w="12700">
              <a:solidFill>
                <a:schemeClr val="tx2"/>
              </a:solidFill>
              <a:round/>
              <a:headEnd/>
              <a:tailEnd/>
            </a:ln>
            <a:effectLst/>
          </p:spPr>
          <p:txBody>
            <a:bodyPr/>
            <a:lstStyle/>
            <a:p>
              <a:endParaRPr lang="en-US"/>
            </a:p>
          </p:txBody>
        </p:sp>
        <p:sp>
          <p:nvSpPr>
            <p:cNvPr id="68633" name="Line 4121"/>
            <p:cNvSpPr>
              <a:spLocks noChangeShapeType="1"/>
            </p:cNvSpPr>
            <p:nvPr/>
          </p:nvSpPr>
          <p:spPr bwMode="auto">
            <a:xfrm>
              <a:off x="4529" y="2070"/>
              <a:ext cx="1" cy="15"/>
            </a:xfrm>
            <a:prstGeom prst="line">
              <a:avLst/>
            </a:prstGeom>
            <a:noFill/>
            <a:ln w="12700">
              <a:solidFill>
                <a:schemeClr val="tx2"/>
              </a:solidFill>
              <a:round/>
              <a:headEnd/>
              <a:tailEnd/>
            </a:ln>
            <a:effectLst/>
          </p:spPr>
          <p:txBody>
            <a:bodyPr/>
            <a:lstStyle/>
            <a:p>
              <a:endParaRPr lang="en-US"/>
            </a:p>
          </p:txBody>
        </p:sp>
        <p:sp>
          <p:nvSpPr>
            <p:cNvPr id="68634" name="Line 4122"/>
            <p:cNvSpPr>
              <a:spLocks noChangeShapeType="1"/>
            </p:cNvSpPr>
            <p:nvPr/>
          </p:nvSpPr>
          <p:spPr bwMode="auto">
            <a:xfrm>
              <a:off x="4529" y="2117"/>
              <a:ext cx="1" cy="16"/>
            </a:xfrm>
            <a:prstGeom prst="line">
              <a:avLst/>
            </a:prstGeom>
            <a:noFill/>
            <a:ln w="12700">
              <a:solidFill>
                <a:schemeClr val="tx2"/>
              </a:solidFill>
              <a:round/>
              <a:headEnd/>
              <a:tailEnd/>
            </a:ln>
            <a:effectLst/>
          </p:spPr>
          <p:txBody>
            <a:bodyPr/>
            <a:lstStyle/>
            <a:p>
              <a:endParaRPr lang="en-US"/>
            </a:p>
          </p:txBody>
        </p:sp>
        <p:sp>
          <p:nvSpPr>
            <p:cNvPr id="68635" name="Line 4123"/>
            <p:cNvSpPr>
              <a:spLocks noChangeShapeType="1"/>
            </p:cNvSpPr>
            <p:nvPr/>
          </p:nvSpPr>
          <p:spPr bwMode="auto">
            <a:xfrm>
              <a:off x="4529" y="2165"/>
              <a:ext cx="1" cy="16"/>
            </a:xfrm>
            <a:prstGeom prst="line">
              <a:avLst/>
            </a:prstGeom>
            <a:noFill/>
            <a:ln w="12700">
              <a:solidFill>
                <a:schemeClr val="tx2"/>
              </a:solidFill>
              <a:round/>
              <a:headEnd/>
              <a:tailEnd/>
            </a:ln>
            <a:effectLst/>
          </p:spPr>
          <p:txBody>
            <a:bodyPr/>
            <a:lstStyle/>
            <a:p>
              <a:endParaRPr lang="en-US"/>
            </a:p>
          </p:txBody>
        </p:sp>
        <p:sp>
          <p:nvSpPr>
            <p:cNvPr id="68636" name="Line 4124"/>
            <p:cNvSpPr>
              <a:spLocks noChangeShapeType="1"/>
            </p:cNvSpPr>
            <p:nvPr/>
          </p:nvSpPr>
          <p:spPr bwMode="auto">
            <a:xfrm>
              <a:off x="4529" y="2213"/>
              <a:ext cx="1" cy="16"/>
            </a:xfrm>
            <a:prstGeom prst="line">
              <a:avLst/>
            </a:prstGeom>
            <a:noFill/>
            <a:ln w="12700">
              <a:solidFill>
                <a:schemeClr val="tx2"/>
              </a:solidFill>
              <a:round/>
              <a:headEnd/>
              <a:tailEnd/>
            </a:ln>
            <a:effectLst/>
          </p:spPr>
          <p:txBody>
            <a:bodyPr/>
            <a:lstStyle/>
            <a:p>
              <a:endParaRPr lang="en-US"/>
            </a:p>
          </p:txBody>
        </p:sp>
        <p:sp>
          <p:nvSpPr>
            <p:cNvPr id="68637" name="Line 4125"/>
            <p:cNvSpPr>
              <a:spLocks noChangeShapeType="1"/>
            </p:cNvSpPr>
            <p:nvPr/>
          </p:nvSpPr>
          <p:spPr bwMode="auto">
            <a:xfrm>
              <a:off x="4529" y="2261"/>
              <a:ext cx="1" cy="16"/>
            </a:xfrm>
            <a:prstGeom prst="line">
              <a:avLst/>
            </a:prstGeom>
            <a:noFill/>
            <a:ln w="12700">
              <a:solidFill>
                <a:schemeClr val="tx2"/>
              </a:solidFill>
              <a:round/>
              <a:headEnd/>
              <a:tailEnd/>
            </a:ln>
            <a:effectLst/>
          </p:spPr>
          <p:txBody>
            <a:bodyPr/>
            <a:lstStyle/>
            <a:p>
              <a:endParaRPr lang="en-US"/>
            </a:p>
          </p:txBody>
        </p:sp>
        <p:sp>
          <p:nvSpPr>
            <p:cNvPr id="68638" name="Line 4126"/>
            <p:cNvSpPr>
              <a:spLocks noChangeShapeType="1"/>
            </p:cNvSpPr>
            <p:nvPr/>
          </p:nvSpPr>
          <p:spPr bwMode="auto">
            <a:xfrm>
              <a:off x="4529" y="2309"/>
              <a:ext cx="1" cy="16"/>
            </a:xfrm>
            <a:prstGeom prst="line">
              <a:avLst/>
            </a:prstGeom>
            <a:noFill/>
            <a:ln w="12700">
              <a:solidFill>
                <a:schemeClr val="tx2"/>
              </a:solidFill>
              <a:round/>
              <a:headEnd/>
              <a:tailEnd/>
            </a:ln>
            <a:effectLst/>
          </p:spPr>
          <p:txBody>
            <a:bodyPr/>
            <a:lstStyle/>
            <a:p>
              <a:endParaRPr lang="en-US"/>
            </a:p>
          </p:txBody>
        </p:sp>
        <p:sp>
          <p:nvSpPr>
            <p:cNvPr id="68639" name="Line 4127"/>
            <p:cNvSpPr>
              <a:spLocks noChangeShapeType="1"/>
            </p:cNvSpPr>
            <p:nvPr/>
          </p:nvSpPr>
          <p:spPr bwMode="auto">
            <a:xfrm>
              <a:off x="4529" y="2357"/>
              <a:ext cx="1" cy="16"/>
            </a:xfrm>
            <a:prstGeom prst="line">
              <a:avLst/>
            </a:prstGeom>
            <a:noFill/>
            <a:ln w="12700">
              <a:solidFill>
                <a:schemeClr val="tx2"/>
              </a:solidFill>
              <a:round/>
              <a:headEnd/>
              <a:tailEnd/>
            </a:ln>
            <a:effectLst/>
          </p:spPr>
          <p:txBody>
            <a:bodyPr/>
            <a:lstStyle/>
            <a:p>
              <a:endParaRPr lang="en-US"/>
            </a:p>
          </p:txBody>
        </p:sp>
        <p:sp>
          <p:nvSpPr>
            <p:cNvPr id="68640" name="Line 4128"/>
            <p:cNvSpPr>
              <a:spLocks noChangeShapeType="1"/>
            </p:cNvSpPr>
            <p:nvPr/>
          </p:nvSpPr>
          <p:spPr bwMode="auto">
            <a:xfrm>
              <a:off x="4529" y="2405"/>
              <a:ext cx="1" cy="16"/>
            </a:xfrm>
            <a:prstGeom prst="line">
              <a:avLst/>
            </a:prstGeom>
            <a:noFill/>
            <a:ln w="12700">
              <a:solidFill>
                <a:schemeClr val="tx2"/>
              </a:solidFill>
              <a:round/>
              <a:headEnd/>
              <a:tailEnd/>
            </a:ln>
            <a:effectLst/>
          </p:spPr>
          <p:txBody>
            <a:bodyPr/>
            <a:lstStyle/>
            <a:p>
              <a:endParaRPr lang="en-US"/>
            </a:p>
          </p:txBody>
        </p:sp>
        <p:sp>
          <p:nvSpPr>
            <p:cNvPr id="68641" name="Line 4129"/>
            <p:cNvSpPr>
              <a:spLocks noChangeShapeType="1"/>
            </p:cNvSpPr>
            <p:nvPr/>
          </p:nvSpPr>
          <p:spPr bwMode="auto">
            <a:xfrm>
              <a:off x="4529" y="2452"/>
              <a:ext cx="1" cy="16"/>
            </a:xfrm>
            <a:prstGeom prst="line">
              <a:avLst/>
            </a:prstGeom>
            <a:noFill/>
            <a:ln w="12700">
              <a:solidFill>
                <a:schemeClr val="tx2"/>
              </a:solidFill>
              <a:round/>
              <a:headEnd/>
              <a:tailEnd/>
            </a:ln>
            <a:effectLst/>
          </p:spPr>
          <p:txBody>
            <a:bodyPr/>
            <a:lstStyle/>
            <a:p>
              <a:endParaRPr lang="en-US"/>
            </a:p>
          </p:txBody>
        </p:sp>
        <p:sp>
          <p:nvSpPr>
            <p:cNvPr id="68642" name="Line 4130"/>
            <p:cNvSpPr>
              <a:spLocks noChangeShapeType="1"/>
            </p:cNvSpPr>
            <p:nvPr/>
          </p:nvSpPr>
          <p:spPr bwMode="auto">
            <a:xfrm>
              <a:off x="4529" y="2500"/>
              <a:ext cx="1" cy="16"/>
            </a:xfrm>
            <a:prstGeom prst="line">
              <a:avLst/>
            </a:prstGeom>
            <a:noFill/>
            <a:ln w="12700">
              <a:solidFill>
                <a:schemeClr val="tx2"/>
              </a:solidFill>
              <a:round/>
              <a:headEnd/>
              <a:tailEnd/>
            </a:ln>
            <a:effectLst/>
          </p:spPr>
          <p:txBody>
            <a:bodyPr/>
            <a:lstStyle/>
            <a:p>
              <a:endParaRPr lang="en-US"/>
            </a:p>
          </p:txBody>
        </p:sp>
        <p:sp>
          <p:nvSpPr>
            <p:cNvPr id="68643" name="Line 4131"/>
            <p:cNvSpPr>
              <a:spLocks noChangeShapeType="1"/>
            </p:cNvSpPr>
            <p:nvPr/>
          </p:nvSpPr>
          <p:spPr bwMode="auto">
            <a:xfrm>
              <a:off x="4529" y="2548"/>
              <a:ext cx="1" cy="16"/>
            </a:xfrm>
            <a:prstGeom prst="line">
              <a:avLst/>
            </a:prstGeom>
            <a:noFill/>
            <a:ln w="12700">
              <a:solidFill>
                <a:schemeClr val="tx2"/>
              </a:solidFill>
              <a:round/>
              <a:headEnd/>
              <a:tailEnd/>
            </a:ln>
            <a:effectLst/>
          </p:spPr>
          <p:txBody>
            <a:bodyPr/>
            <a:lstStyle/>
            <a:p>
              <a:endParaRPr lang="en-US"/>
            </a:p>
          </p:txBody>
        </p:sp>
        <p:sp>
          <p:nvSpPr>
            <p:cNvPr id="68644" name="Line 4132"/>
            <p:cNvSpPr>
              <a:spLocks noChangeShapeType="1"/>
            </p:cNvSpPr>
            <p:nvPr/>
          </p:nvSpPr>
          <p:spPr bwMode="auto">
            <a:xfrm>
              <a:off x="4529" y="2596"/>
              <a:ext cx="1" cy="16"/>
            </a:xfrm>
            <a:prstGeom prst="line">
              <a:avLst/>
            </a:prstGeom>
            <a:noFill/>
            <a:ln w="12700">
              <a:solidFill>
                <a:schemeClr val="tx2"/>
              </a:solidFill>
              <a:round/>
              <a:headEnd/>
              <a:tailEnd/>
            </a:ln>
            <a:effectLst/>
          </p:spPr>
          <p:txBody>
            <a:bodyPr/>
            <a:lstStyle/>
            <a:p>
              <a:endParaRPr lang="en-US"/>
            </a:p>
          </p:txBody>
        </p:sp>
        <p:sp>
          <p:nvSpPr>
            <p:cNvPr id="68645" name="Line 4133"/>
            <p:cNvSpPr>
              <a:spLocks noChangeShapeType="1"/>
            </p:cNvSpPr>
            <p:nvPr/>
          </p:nvSpPr>
          <p:spPr bwMode="auto">
            <a:xfrm>
              <a:off x="4529" y="2644"/>
              <a:ext cx="1" cy="16"/>
            </a:xfrm>
            <a:prstGeom prst="line">
              <a:avLst/>
            </a:prstGeom>
            <a:noFill/>
            <a:ln w="12700">
              <a:solidFill>
                <a:schemeClr val="tx2"/>
              </a:solidFill>
              <a:round/>
              <a:headEnd/>
              <a:tailEnd/>
            </a:ln>
            <a:effectLst/>
          </p:spPr>
          <p:txBody>
            <a:bodyPr/>
            <a:lstStyle/>
            <a:p>
              <a:endParaRPr lang="en-US"/>
            </a:p>
          </p:txBody>
        </p:sp>
        <p:sp>
          <p:nvSpPr>
            <p:cNvPr id="68646" name="Line 4134"/>
            <p:cNvSpPr>
              <a:spLocks noChangeShapeType="1"/>
            </p:cNvSpPr>
            <p:nvPr/>
          </p:nvSpPr>
          <p:spPr bwMode="auto">
            <a:xfrm>
              <a:off x="4529" y="2692"/>
              <a:ext cx="1" cy="16"/>
            </a:xfrm>
            <a:prstGeom prst="line">
              <a:avLst/>
            </a:prstGeom>
            <a:noFill/>
            <a:ln w="12700">
              <a:solidFill>
                <a:schemeClr val="tx2"/>
              </a:solidFill>
              <a:round/>
              <a:headEnd/>
              <a:tailEnd/>
            </a:ln>
            <a:effectLst/>
          </p:spPr>
          <p:txBody>
            <a:bodyPr/>
            <a:lstStyle/>
            <a:p>
              <a:endParaRPr lang="en-US"/>
            </a:p>
          </p:txBody>
        </p:sp>
        <p:sp>
          <p:nvSpPr>
            <p:cNvPr id="68647" name="Line 4135"/>
            <p:cNvSpPr>
              <a:spLocks noChangeShapeType="1"/>
            </p:cNvSpPr>
            <p:nvPr/>
          </p:nvSpPr>
          <p:spPr bwMode="auto">
            <a:xfrm>
              <a:off x="4529" y="2740"/>
              <a:ext cx="1" cy="16"/>
            </a:xfrm>
            <a:prstGeom prst="line">
              <a:avLst/>
            </a:prstGeom>
            <a:noFill/>
            <a:ln w="12700">
              <a:solidFill>
                <a:schemeClr val="tx2"/>
              </a:solidFill>
              <a:round/>
              <a:headEnd/>
              <a:tailEnd/>
            </a:ln>
            <a:effectLst/>
          </p:spPr>
          <p:txBody>
            <a:bodyPr/>
            <a:lstStyle/>
            <a:p>
              <a:endParaRPr lang="en-US"/>
            </a:p>
          </p:txBody>
        </p:sp>
        <p:sp>
          <p:nvSpPr>
            <p:cNvPr id="68648" name="Line 4136"/>
            <p:cNvSpPr>
              <a:spLocks noChangeShapeType="1"/>
            </p:cNvSpPr>
            <p:nvPr/>
          </p:nvSpPr>
          <p:spPr bwMode="auto">
            <a:xfrm>
              <a:off x="4529" y="2788"/>
              <a:ext cx="1" cy="16"/>
            </a:xfrm>
            <a:prstGeom prst="line">
              <a:avLst/>
            </a:prstGeom>
            <a:noFill/>
            <a:ln w="12700">
              <a:solidFill>
                <a:schemeClr val="tx2"/>
              </a:solidFill>
              <a:round/>
              <a:headEnd/>
              <a:tailEnd/>
            </a:ln>
            <a:effectLst/>
          </p:spPr>
          <p:txBody>
            <a:bodyPr/>
            <a:lstStyle/>
            <a:p>
              <a:endParaRPr lang="en-US"/>
            </a:p>
          </p:txBody>
        </p:sp>
        <p:sp>
          <p:nvSpPr>
            <p:cNvPr id="68649" name="Line 4137"/>
            <p:cNvSpPr>
              <a:spLocks noChangeShapeType="1"/>
            </p:cNvSpPr>
            <p:nvPr/>
          </p:nvSpPr>
          <p:spPr bwMode="auto">
            <a:xfrm>
              <a:off x="4529" y="2835"/>
              <a:ext cx="1" cy="16"/>
            </a:xfrm>
            <a:prstGeom prst="line">
              <a:avLst/>
            </a:prstGeom>
            <a:noFill/>
            <a:ln w="12700">
              <a:solidFill>
                <a:schemeClr val="tx2"/>
              </a:solidFill>
              <a:round/>
              <a:headEnd/>
              <a:tailEnd/>
            </a:ln>
            <a:effectLst/>
          </p:spPr>
          <p:txBody>
            <a:bodyPr/>
            <a:lstStyle/>
            <a:p>
              <a:endParaRPr lang="en-US"/>
            </a:p>
          </p:txBody>
        </p:sp>
        <p:sp>
          <p:nvSpPr>
            <p:cNvPr id="68650" name="Line 4138"/>
            <p:cNvSpPr>
              <a:spLocks noChangeShapeType="1"/>
            </p:cNvSpPr>
            <p:nvPr/>
          </p:nvSpPr>
          <p:spPr bwMode="auto">
            <a:xfrm>
              <a:off x="4529" y="2883"/>
              <a:ext cx="1" cy="16"/>
            </a:xfrm>
            <a:prstGeom prst="line">
              <a:avLst/>
            </a:prstGeom>
            <a:noFill/>
            <a:ln w="12700">
              <a:solidFill>
                <a:schemeClr val="tx2"/>
              </a:solidFill>
              <a:round/>
              <a:headEnd/>
              <a:tailEnd/>
            </a:ln>
            <a:effectLst/>
          </p:spPr>
          <p:txBody>
            <a:bodyPr/>
            <a:lstStyle/>
            <a:p>
              <a:endParaRPr lang="en-US"/>
            </a:p>
          </p:txBody>
        </p:sp>
        <p:sp>
          <p:nvSpPr>
            <p:cNvPr id="68651" name="Line 4139"/>
            <p:cNvSpPr>
              <a:spLocks noChangeShapeType="1"/>
            </p:cNvSpPr>
            <p:nvPr/>
          </p:nvSpPr>
          <p:spPr bwMode="auto">
            <a:xfrm>
              <a:off x="4529" y="2931"/>
              <a:ext cx="1" cy="16"/>
            </a:xfrm>
            <a:prstGeom prst="line">
              <a:avLst/>
            </a:prstGeom>
            <a:noFill/>
            <a:ln w="12700">
              <a:solidFill>
                <a:schemeClr val="tx2"/>
              </a:solidFill>
              <a:round/>
              <a:headEnd/>
              <a:tailEnd/>
            </a:ln>
            <a:effectLst/>
          </p:spPr>
          <p:txBody>
            <a:bodyPr/>
            <a:lstStyle/>
            <a:p>
              <a:endParaRPr lang="en-US"/>
            </a:p>
          </p:txBody>
        </p:sp>
        <p:sp>
          <p:nvSpPr>
            <p:cNvPr id="68652" name="Line 4140"/>
            <p:cNvSpPr>
              <a:spLocks noChangeShapeType="1"/>
            </p:cNvSpPr>
            <p:nvPr/>
          </p:nvSpPr>
          <p:spPr bwMode="auto">
            <a:xfrm>
              <a:off x="4529" y="2979"/>
              <a:ext cx="1" cy="16"/>
            </a:xfrm>
            <a:prstGeom prst="line">
              <a:avLst/>
            </a:prstGeom>
            <a:noFill/>
            <a:ln w="12700">
              <a:solidFill>
                <a:schemeClr val="tx2"/>
              </a:solidFill>
              <a:round/>
              <a:headEnd/>
              <a:tailEnd/>
            </a:ln>
            <a:effectLst/>
          </p:spPr>
          <p:txBody>
            <a:bodyPr/>
            <a:lstStyle/>
            <a:p>
              <a:endParaRPr lang="en-US"/>
            </a:p>
          </p:txBody>
        </p:sp>
        <p:sp>
          <p:nvSpPr>
            <p:cNvPr id="68653" name="Line 4141"/>
            <p:cNvSpPr>
              <a:spLocks noChangeShapeType="1"/>
            </p:cNvSpPr>
            <p:nvPr/>
          </p:nvSpPr>
          <p:spPr bwMode="auto">
            <a:xfrm>
              <a:off x="4529" y="3027"/>
              <a:ext cx="1" cy="16"/>
            </a:xfrm>
            <a:prstGeom prst="line">
              <a:avLst/>
            </a:prstGeom>
            <a:noFill/>
            <a:ln w="12700">
              <a:solidFill>
                <a:schemeClr val="tx2"/>
              </a:solidFill>
              <a:round/>
              <a:headEnd/>
              <a:tailEnd/>
            </a:ln>
            <a:effectLst/>
          </p:spPr>
          <p:txBody>
            <a:bodyPr/>
            <a:lstStyle/>
            <a:p>
              <a:endParaRPr lang="en-US"/>
            </a:p>
          </p:txBody>
        </p:sp>
        <p:sp>
          <p:nvSpPr>
            <p:cNvPr id="68654" name="Line 4142"/>
            <p:cNvSpPr>
              <a:spLocks noChangeShapeType="1"/>
            </p:cNvSpPr>
            <p:nvPr/>
          </p:nvSpPr>
          <p:spPr bwMode="auto">
            <a:xfrm>
              <a:off x="4529" y="3075"/>
              <a:ext cx="1" cy="16"/>
            </a:xfrm>
            <a:prstGeom prst="line">
              <a:avLst/>
            </a:prstGeom>
            <a:noFill/>
            <a:ln w="12700">
              <a:solidFill>
                <a:schemeClr val="tx2"/>
              </a:solidFill>
              <a:round/>
              <a:headEnd/>
              <a:tailEnd/>
            </a:ln>
            <a:effectLst/>
          </p:spPr>
          <p:txBody>
            <a:bodyPr/>
            <a:lstStyle/>
            <a:p>
              <a:endParaRPr lang="en-US"/>
            </a:p>
          </p:txBody>
        </p:sp>
        <p:sp>
          <p:nvSpPr>
            <p:cNvPr id="68655" name="Line 4143"/>
            <p:cNvSpPr>
              <a:spLocks noChangeShapeType="1"/>
            </p:cNvSpPr>
            <p:nvPr/>
          </p:nvSpPr>
          <p:spPr bwMode="auto">
            <a:xfrm>
              <a:off x="4529" y="3123"/>
              <a:ext cx="1" cy="16"/>
            </a:xfrm>
            <a:prstGeom prst="line">
              <a:avLst/>
            </a:prstGeom>
            <a:noFill/>
            <a:ln w="12700">
              <a:solidFill>
                <a:schemeClr val="tx2"/>
              </a:solidFill>
              <a:round/>
              <a:headEnd/>
              <a:tailEnd/>
            </a:ln>
            <a:effectLst/>
          </p:spPr>
          <p:txBody>
            <a:bodyPr/>
            <a:lstStyle/>
            <a:p>
              <a:endParaRPr lang="en-US"/>
            </a:p>
          </p:txBody>
        </p:sp>
        <p:sp>
          <p:nvSpPr>
            <p:cNvPr id="68656" name="Line 4144"/>
            <p:cNvSpPr>
              <a:spLocks noChangeShapeType="1"/>
            </p:cNvSpPr>
            <p:nvPr/>
          </p:nvSpPr>
          <p:spPr bwMode="auto">
            <a:xfrm>
              <a:off x="4529" y="3171"/>
              <a:ext cx="1" cy="16"/>
            </a:xfrm>
            <a:prstGeom prst="line">
              <a:avLst/>
            </a:prstGeom>
            <a:noFill/>
            <a:ln w="12700">
              <a:solidFill>
                <a:schemeClr val="tx2"/>
              </a:solidFill>
              <a:round/>
              <a:headEnd/>
              <a:tailEnd/>
            </a:ln>
            <a:effectLst/>
          </p:spPr>
          <p:txBody>
            <a:bodyPr/>
            <a:lstStyle/>
            <a:p>
              <a:endParaRPr lang="en-US"/>
            </a:p>
          </p:txBody>
        </p:sp>
        <p:sp>
          <p:nvSpPr>
            <p:cNvPr id="68657" name="Line 4145"/>
            <p:cNvSpPr>
              <a:spLocks noChangeShapeType="1"/>
            </p:cNvSpPr>
            <p:nvPr/>
          </p:nvSpPr>
          <p:spPr bwMode="auto">
            <a:xfrm>
              <a:off x="4529" y="3218"/>
              <a:ext cx="1" cy="16"/>
            </a:xfrm>
            <a:prstGeom prst="line">
              <a:avLst/>
            </a:prstGeom>
            <a:noFill/>
            <a:ln w="12700">
              <a:solidFill>
                <a:schemeClr val="tx2"/>
              </a:solidFill>
              <a:round/>
              <a:headEnd/>
              <a:tailEnd/>
            </a:ln>
            <a:effectLst/>
          </p:spPr>
          <p:txBody>
            <a:bodyPr/>
            <a:lstStyle/>
            <a:p>
              <a:endParaRPr lang="en-US"/>
            </a:p>
          </p:txBody>
        </p:sp>
        <p:sp>
          <p:nvSpPr>
            <p:cNvPr id="68658" name="Line 4146"/>
            <p:cNvSpPr>
              <a:spLocks noChangeShapeType="1"/>
            </p:cNvSpPr>
            <p:nvPr/>
          </p:nvSpPr>
          <p:spPr bwMode="auto">
            <a:xfrm>
              <a:off x="4529" y="3266"/>
              <a:ext cx="1" cy="16"/>
            </a:xfrm>
            <a:prstGeom prst="line">
              <a:avLst/>
            </a:prstGeom>
            <a:noFill/>
            <a:ln w="12700">
              <a:solidFill>
                <a:schemeClr val="tx2"/>
              </a:solidFill>
              <a:round/>
              <a:headEnd/>
              <a:tailEnd/>
            </a:ln>
            <a:effectLst/>
          </p:spPr>
          <p:txBody>
            <a:bodyPr/>
            <a:lstStyle/>
            <a:p>
              <a:endParaRPr lang="en-US"/>
            </a:p>
          </p:txBody>
        </p:sp>
        <p:sp>
          <p:nvSpPr>
            <p:cNvPr id="68659" name="Line 4147"/>
            <p:cNvSpPr>
              <a:spLocks noChangeShapeType="1"/>
            </p:cNvSpPr>
            <p:nvPr/>
          </p:nvSpPr>
          <p:spPr bwMode="auto">
            <a:xfrm>
              <a:off x="4529" y="3314"/>
              <a:ext cx="1" cy="16"/>
            </a:xfrm>
            <a:prstGeom prst="line">
              <a:avLst/>
            </a:prstGeom>
            <a:noFill/>
            <a:ln w="12700">
              <a:solidFill>
                <a:schemeClr val="tx2"/>
              </a:solidFill>
              <a:round/>
              <a:headEnd/>
              <a:tailEnd/>
            </a:ln>
            <a:effectLst/>
          </p:spPr>
          <p:txBody>
            <a:bodyPr/>
            <a:lstStyle/>
            <a:p>
              <a:endParaRPr lang="en-US"/>
            </a:p>
          </p:txBody>
        </p:sp>
        <p:sp>
          <p:nvSpPr>
            <p:cNvPr id="68660" name="Line 4148"/>
            <p:cNvSpPr>
              <a:spLocks noChangeShapeType="1"/>
            </p:cNvSpPr>
            <p:nvPr/>
          </p:nvSpPr>
          <p:spPr bwMode="auto">
            <a:xfrm>
              <a:off x="4529" y="3362"/>
              <a:ext cx="1" cy="16"/>
            </a:xfrm>
            <a:prstGeom prst="line">
              <a:avLst/>
            </a:prstGeom>
            <a:noFill/>
            <a:ln w="12700">
              <a:solidFill>
                <a:schemeClr val="tx2"/>
              </a:solidFill>
              <a:round/>
              <a:headEnd/>
              <a:tailEnd/>
            </a:ln>
            <a:effectLst/>
          </p:spPr>
          <p:txBody>
            <a:bodyPr/>
            <a:lstStyle/>
            <a:p>
              <a:endParaRPr lang="en-US"/>
            </a:p>
          </p:txBody>
        </p:sp>
        <p:sp>
          <p:nvSpPr>
            <p:cNvPr id="68661" name="Line 4149"/>
            <p:cNvSpPr>
              <a:spLocks noChangeShapeType="1"/>
            </p:cNvSpPr>
            <p:nvPr/>
          </p:nvSpPr>
          <p:spPr bwMode="auto">
            <a:xfrm>
              <a:off x="4529" y="3410"/>
              <a:ext cx="1" cy="16"/>
            </a:xfrm>
            <a:prstGeom prst="line">
              <a:avLst/>
            </a:prstGeom>
            <a:noFill/>
            <a:ln w="12700">
              <a:solidFill>
                <a:schemeClr val="tx2"/>
              </a:solidFill>
              <a:round/>
              <a:headEnd/>
              <a:tailEnd/>
            </a:ln>
            <a:effectLst/>
          </p:spPr>
          <p:txBody>
            <a:bodyPr/>
            <a:lstStyle/>
            <a:p>
              <a:endParaRPr lang="en-US"/>
            </a:p>
          </p:txBody>
        </p:sp>
        <p:sp>
          <p:nvSpPr>
            <p:cNvPr id="68662" name="Line 4150"/>
            <p:cNvSpPr>
              <a:spLocks noChangeShapeType="1"/>
            </p:cNvSpPr>
            <p:nvPr/>
          </p:nvSpPr>
          <p:spPr bwMode="auto">
            <a:xfrm>
              <a:off x="4529" y="3458"/>
              <a:ext cx="1" cy="16"/>
            </a:xfrm>
            <a:prstGeom prst="line">
              <a:avLst/>
            </a:prstGeom>
            <a:noFill/>
            <a:ln w="12700">
              <a:solidFill>
                <a:schemeClr val="tx2"/>
              </a:solidFill>
              <a:round/>
              <a:headEnd/>
              <a:tailEnd/>
            </a:ln>
            <a:effectLst/>
          </p:spPr>
          <p:txBody>
            <a:bodyPr/>
            <a:lstStyle/>
            <a:p>
              <a:endParaRPr lang="en-US"/>
            </a:p>
          </p:txBody>
        </p:sp>
        <p:sp>
          <p:nvSpPr>
            <p:cNvPr id="68663" name="Line 4151"/>
            <p:cNvSpPr>
              <a:spLocks noChangeShapeType="1"/>
            </p:cNvSpPr>
            <p:nvPr/>
          </p:nvSpPr>
          <p:spPr bwMode="auto">
            <a:xfrm>
              <a:off x="4529" y="3506"/>
              <a:ext cx="1" cy="16"/>
            </a:xfrm>
            <a:prstGeom prst="line">
              <a:avLst/>
            </a:prstGeom>
            <a:noFill/>
            <a:ln w="12700">
              <a:solidFill>
                <a:schemeClr val="tx2"/>
              </a:solidFill>
              <a:round/>
              <a:headEnd/>
              <a:tailEnd/>
            </a:ln>
            <a:effectLst/>
          </p:spPr>
          <p:txBody>
            <a:bodyPr/>
            <a:lstStyle/>
            <a:p>
              <a:endParaRPr lang="en-US"/>
            </a:p>
          </p:txBody>
        </p:sp>
        <p:sp>
          <p:nvSpPr>
            <p:cNvPr id="68664" name="Line 4152"/>
            <p:cNvSpPr>
              <a:spLocks noChangeShapeType="1"/>
            </p:cNvSpPr>
            <p:nvPr/>
          </p:nvSpPr>
          <p:spPr bwMode="auto">
            <a:xfrm>
              <a:off x="4529" y="3554"/>
              <a:ext cx="1" cy="16"/>
            </a:xfrm>
            <a:prstGeom prst="line">
              <a:avLst/>
            </a:prstGeom>
            <a:noFill/>
            <a:ln w="12700">
              <a:solidFill>
                <a:schemeClr val="tx2"/>
              </a:solidFill>
              <a:round/>
              <a:headEnd/>
              <a:tailEnd/>
            </a:ln>
            <a:effectLst/>
          </p:spPr>
          <p:txBody>
            <a:bodyPr/>
            <a:lstStyle/>
            <a:p>
              <a:endParaRPr lang="en-US"/>
            </a:p>
          </p:txBody>
        </p:sp>
        <p:sp>
          <p:nvSpPr>
            <p:cNvPr id="68665" name="Line 4153"/>
            <p:cNvSpPr>
              <a:spLocks noChangeShapeType="1"/>
            </p:cNvSpPr>
            <p:nvPr/>
          </p:nvSpPr>
          <p:spPr bwMode="auto">
            <a:xfrm>
              <a:off x="4625" y="1351"/>
              <a:ext cx="1" cy="16"/>
            </a:xfrm>
            <a:prstGeom prst="line">
              <a:avLst/>
            </a:prstGeom>
            <a:noFill/>
            <a:ln w="12700">
              <a:solidFill>
                <a:schemeClr val="tx2"/>
              </a:solidFill>
              <a:round/>
              <a:headEnd/>
              <a:tailEnd/>
            </a:ln>
            <a:effectLst/>
          </p:spPr>
          <p:txBody>
            <a:bodyPr/>
            <a:lstStyle/>
            <a:p>
              <a:endParaRPr lang="en-US"/>
            </a:p>
          </p:txBody>
        </p:sp>
        <p:sp>
          <p:nvSpPr>
            <p:cNvPr id="68666" name="Line 4154"/>
            <p:cNvSpPr>
              <a:spLocks noChangeShapeType="1"/>
            </p:cNvSpPr>
            <p:nvPr/>
          </p:nvSpPr>
          <p:spPr bwMode="auto">
            <a:xfrm>
              <a:off x="4625" y="1399"/>
              <a:ext cx="1" cy="16"/>
            </a:xfrm>
            <a:prstGeom prst="line">
              <a:avLst/>
            </a:prstGeom>
            <a:noFill/>
            <a:ln w="12700">
              <a:solidFill>
                <a:schemeClr val="tx2"/>
              </a:solidFill>
              <a:round/>
              <a:headEnd/>
              <a:tailEnd/>
            </a:ln>
            <a:effectLst/>
          </p:spPr>
          <p:txBody>
            <a:bodyPr/>
            <a:lstStyle/>
            <a:p>
              <a:endParaRPr lang="en-US"/>
            </a:p>
          </p:txBody>
        </p:sp>
        <p:sp>
          <p:nvSpPr>
            <p:cNvPr id="68667" name="Line 4155"/>
            <p:cNvSpPr>
              <a:spLocks noChangeShapeType="1"/>
            </p:cNvSpPr>
            <p:nvPr/>
          </p:nvSpPr>
          <p:spPr bwMode="auto">
            <a:xfrm>
              <a:off x="4625" y="1447"/>
              <a:ext cx="1" cy="16"/>
            </a:xfrm>
            <a:prstGeom prst="line">
              <a:avLst/>
            </a:prstGeom>
            <a:noFill/>
            <a:ln w="12700">
              <a:solidFill>
                <a:schemeClr val="tx2"/>
              </a:solidFill>
              <a:round/>
              <a:headEnd/>
              <a:tailEnd/>
            </a:ln>
            <a:effectLst/>
          </p:spPr>
          <p:txBody>
            <a:bodyPr/>
            <a:lstStyle/>
            <a:p>
              <a:endParaRPr lang="en-US"/>
            </a:p>
          </p:txBody>
        </p:sp>
        <p:sp>
          <p:nvSpPr>
            <p:cNvPr id="68668" name="Line 4156"/>
            <p:cNvSpPr>
              <a:spLocks noChangeShapeType="1"/>
            </p:cNvSpPr>
            <p:nvPr/>
          </p:nvSpPr>
          <p:spPr bwMode="auto">
            <a:xfrm>
              <a:off x="4625" y="1495"/>
              <a:ext cx="1" cy="16"/>
            </a:xfrm>
            <a:prstGeom prst="line">
              <a:avLst/>
            </a:prstGeom>
            <a:noFill/>
            <a:ln w="12700">
              <a:solidFill>
                <a:schemeClr val="tx2"/>
              </a:solidFill>
              <a:round/>
              <a:headEnd/>
              <a:tailEnd/>
            </a:ln>
            <a:effectLst/>
          </p:spPr>
          <p:txBody>
            <a:bodyPr/>
            <a:lstStyle/>
            <a:p>
              <a:endParaRPr lang="en-US"/>
            </a:p>
          </p:txBody>
        </p:sp>
        <p:sp>
          <p:nvSpPr>
            <p:cNvPr id="68669" name="Line 4157"/>
            <p:cNvSpPr>
              <a:spLocks noChangeShapeType="1"/>
            </p:cNvSpPr>
            <p:nvPr/>
          </p:nvSpPr>
          <p:spPr bwMode="auto">
            <a:xfrm>
              <a:off x="4625" y="1543"/>
              <a:ext cx="1" cy="16"/>
            </a:xfrm>
            <a:prstGeom prst="line">
              <a:avLst/>
            </a:prstGeom>
            <a:noFill/>
            <a:ln w="12700">
              <a:solidFill>
                <a:schemeClr val="tx2"/>
              </a:solidFill>
              <a:round/>
              <a:headEnd/>
              <a:tailEnd/>
            </a:ln>
            <a:effectLst/>
          </p:spPr>
          <p:txBody>
            <a:bodyPr/>
            <a:lstStyle/>
            <a:p>
              <a:endParaRPr lang="en-US"/>
            </a:p>
          </p:txBody>
        </p:sp>
        <p:sp>
          <p:nvSpPr>
            <p:cNvPr id="68670" name="Line 4158"/>
            <p:cNvSpPr>
              <a:spLocks noChangeShapeType="1"/>
            </p:cNvSpPr>
            <p:nvPr/>
          </p:nvSpPr>
          <p:spPr bwMode="auto">
            <a:xfrm>
              <a:off x="4625" y="1591"/>
              <a:ext cx="1" cy="16"/>
            </a:xfrm>
            <a:prstGeom prst="line">
              <a:avLst/>
            </a:prstGeom>
            <a:noFill/>
            <a:ln w="12700">
              <a:solidFill>
                <a:schemeClr val="tx2"/>
              </a:solidFill>
              <a:round/>
              <a:headEnd/>
              <a:tailEnd/>
            </a:ln>
            <a:effectLst/>
          </p:spPr>
          <p:txBody>
            <a:bodyPr/>
            <a:lstStyle/>
            <a:p>
              <a:endParaRPr lang="en-US"/>
            </a:p>
          </p:txBody>
        </p:sp>
        <p:sp>
          <p:nvSpPr>
            <p:cNvPr id="68671" name="Line 4159"/>
            <p:cNvSpPr>
              <a:spLocks noChangeShapeType="1"/>
            </p:cNvSpPr>
            <p:nvPr/>
          </p:nvSpPr>
          <p:spPr bwMode="auto">
            <a:xfrm>
              <a:off x="4625" y="1639"/>
              <a:ext cx="1" cy="16"/>
            </a:xfrm>
            <a:prstGeom prst="line">
              <a:avLst/>
            </a:prstGeom>
            <a:noFill/>
            <a:ln w="12700">
              <a:solidFill>
                <a:schemeClr val="tx2"/>
              </a:solidFill>
              <a:round/>
              <a:headEnd/>
              <a:tailEnd/>
            </a:ln>
            <a:effectLst/>
          </p:spPr>
          <p:txBody>
            <a:bodyPr/>
            <a:lstStyle/>
            <a:p>
              <a:endParaRPr lang="en-US"/>
            </a:p>
          </p:txBody>
        </p:sp>
        <p:sp>
          <p:nvSpPr>
            <p:cNvPr id="68672" name="Line 4160"/>
            <p:cNvSpPr>
              <a:spLocks noChangeShapeType="1"/>
            </p:cNvSpPr>
            <p:nvPr/>
          </p:nvSpPr>
          <p:spPr bwMode="auto">
            <a:xfrm>
              <a:off x="4625" y="1687"/>
              <a:ext cx="1" cy="15"/>
            </a:xfrm>
            <a:prstGeom prst="line">
              <a:avLst/>
            </a:prstGeom>
            <a:noFill/>
            <a:ln w="12700">
              <a:solidFill>
                <a:schemeClr val="tx2"/>
              </a:solidFill>
              <a:round/>
              <a:headEnd/>
              <a:tailEnd/>
            </a:ln>
            <a:effectLst/>
          </p:spPr>
          <p:txBody>
            <a:bodyPr/>
            <a:lstStyle/>
            <a:p>
              <a:endParaRPr lang="en-US"/>
            </a:p>
          </p:txBody>
        </p:sp>
        <p:sp>
          <p:nvSpPr>
            <p:cNvPr id="68673" name="Line 4161"/>
            <p:cNvSpPr>
              <a:spLocks noChangeShapeType="1"/>
            </p:cNvSpPr>
            <p:nvPr/>
          </p:nvSpPr>
          <p:spPr bwMode="auto">
            <a:xfrm>
              <a:off x="4625" y="1734"/>
              <a:ext cx="1" cy="16"/>
            </a:xfrm>
            <a:prstGeom prst="line">
              <a:avLst/>
            </a:prstGeom>
            <a:noFill/>
            <a:ln w="12700">
              <a:solidFill>
                <a:schemeClr val="tx2"/>
              </a:solidFill>
              <a:round/>
              <a:headEnd/>
              <a:tailEnd/>
            </a:ln>
            <a:effectLst/>
          </p:spPr>
          <p:txBody>
            <a:bodyPr/>
            <a:lstStyle/>
            <a:p>
              <a:endParaRPr lang="en-US"/>
            </a:p>
          </p:txBody>
        </p:sp>
        <p:sp>
          <p:nvSpPr>
            <p:cNvPr id="68674" name="Line 4162"/>
            <p:cNvSpPr>
              <a:spLocks noChangeShapeType="1"/>
            </p:cNvSpPr>
            <p:nvPr/>
          </p:nvSpPr>
          <p:spPr bwMode="auto">
            <a:xfrm>
              <a:off x="4625" y="1782"/>
              <a:ext cx="1" cy="16"/>
            </a:xfrm>
            <a:prstGeom prst="line">
              <a:avLst/>
            </a:prstGeom>
            <a:noFill/>
            <a:ln w="12700">
              <a:solidFill>
                <a:schemeClr val="tx2"/>
              </a:solidFill>
              <a:round/>
              <a:headEnd/>
              <a:tailEnd/>
            </a:ln>
            <a:effectLst/>
          </p:spPr>
          <p:txBody>
            <a:bodyPr/>
            <a:lstStyle/>
            <a:p>
              <a:endParaRPr lang="en-US"/>
            </a:p>
          </p:txBody>
        </p:sp>
        <p:sp>
          <p:nvSpPr>
            <p:cNvPr id="68675" name="Line 4163"/>
            <p:cNvSpPr>
              <a:spLocks noChangeShapeType="1"/>
            </p:cNvSpPr>
            <p:nvPr/>
          </p:nvSpPr>
          <p:spPr bwMode="auto">
            <a:xfrm>
              <a:off x="4625" y="1830"/>
              <a:ext cx="1" cy="16"/>
            </a:xfrm>
            <a:prstGeom prst="line">
              <a:avLst/>
            </a:prstGeom>
            <a:noFill/>
            <a:ln w="12700">
              <a:solidFill>
                <a:schemeClr val="tx2"/>
              </a:solidFill>
              <a:round/>
              <a:headEnd/>
              <a:tailEnd/>
            </a:ln>
            <a:effectLst/>
          </p:spPr>
          <p:txBody>
            <a:bodyPr/>
            <a:lstStyle/>
            <a:p>
              <a:endParaRPr lang="en-US"/>
            </a:p>
          </p:txBody>
        </p:sp>
        <p:sp>
          <p:nvSpPr>
            <p:cNvPr id="68676" name="Line 4164"/>
            <p:cNvSpPr>
              <a:spLocks noChangeShapeType="1"/>
            </p:cNvSpPr>
            <p:nvPr/>
          </p:nvSpPr>
          <p:spPr bwMode="auto">
            <a:xfrm>
              <a:off x="4625" y="1878"/>
              <a:ext cx="1" cy="16"/>
            </a:xfrm>
            <a:prstGeom prst="line">
              <a:avLst/>
            </a:prstGeom>
            <a:noFill/>
            <a:ln w="12700">
              <a:solidFill>
                <a:schemeClr val="tx2"/>
              </a:solidFill>
              <a:round/>
              <a:headEnd/>
              <a:tailEnd/>
            </a:ln>
            <a:effectLst/>
          </p:spPr>
          <p:txBody>
            <a:bodyPr/>
            <a:lstStyle/>
            <a:p>
              <a:endParaRPr lang="en-US"/>
            </a:p>
          </p:txBody>
        </p:sp>
        <p:sp>
          <p:nvSpPr>
            <p:cNvPr id="68677" name="Line 4165"/>
            <p:cNvSpPr>
              <a:spLocks noChangeShapeType="1"/>
            </p:cNvSpPr>
            <p:nvPr/>
          </p:nvSpPr>
          <p:spPr bwMode="auto">
            <a:xfrm>
              <a:off x="4625" y="1926"/>
              <a:ext cx="1" cy="16"/>
            </a:xfrm>
            <a:prstGeom prst="line">
              <a:avLst/>
            </a:prstGeom>
            <a:noFill/>
            <a:ln w="12700">
              <a:solidFill>
                <a:schemeClr val="tx2"/>
              </a:solidFill>
              <a:round/>
              <a:headEnd/>
              <a:tailEnd/>
            </a:ln>
            <a:effectLst/>
          </p:spPr>
          <p:txBody>
            <a:bodyPr/>
            <a:lstStyle/>
            <a:p>
              <a:endParaRPr lang="en-US"/>
            </a:p>
          </p:txBody>
        </p:sp>
        <p:sp>
          <p:nvSpPr>
            <p:cNvPr id="68678" name="Line 4166"/>
            <p:cNvSpPr>
              <a:spLocks noChangeShapeType="1"/>
            </p:cNvSpPr>
            <p:nvPr/>
          </p:nvSpPr>
          <p:spPr bwMode="auto">
            <a:xfrm>
              <a:off x="4625" y="1974"/>
              <a:ext cx="1" cy="16"/>
            </a:xfrm>
            <a:prstGeom prst="line">
              <a:avLst/>
            </a:prstGeom>
            <a:noFill/>
            <a:ln w="12700">
              <a:solidFill>
                <a:schemeClr val="tx2"/>
              </a:solidFill>
              <a:round/>
              <a:headEnd/>
              <a:tailEnd/>
            </a:ln>
            <a:effectLst/>
          </p:spPr>
          <p:txBody>
            <a:bodyPr/>
            <a:lstStyle/>
            <a:p>
              <a:endParaRPr lang="en-US"/>
            </a:p>
          </p:txBody>
        </p:sp>
        <p:sp>
          <p:nvSpPr>
            <p:cNvPr id="68679" name="Line 4167"/>
            <p:cNvSpPr>
              <a:spLocks noChangeShapeType="1"/>
            </p:cNvSpPr>
            <p:nvPr/>
          </p:nvSpPr>
          <p:spPr bwMode="auto">
            <a:xfrm>
              <a:off x="4625" y="2022"/>
              <a:ext cx="1" cy="16"/>
            </a:xfrm>
            <a:prstGeom prst="line">
              <a:avLst/>
            </a:prstGeom>
            <a:noFill/>
            <a:ln w="12700">
              <a:solidFill>
                <a:schemeClr val="tx2"/>
              </a:solidFill>
              <a:round/>
              <a:headEnd/>
              <a:tailEnd/>
            </a:ln>
            <a:effectLst/>
          </p:spPr>
          <p:txBody>
            <a:bodyPr/>
            <a:lstStyle/>
            <a:p>
              <a:endParaRPr lang="en-US"/>
            </a:p>
          </p:txBody>
        </p:sp>
        <p:sp>
          <p:nvSpPr>
            <p:cNvPr id="68680" name="Line 4168"/>
            <p:cNvSpPr>
              <a:spLocks noChangeShapeType="1"/>
            </p:cNvSpPr>
            <p:nvPr/>
          </p:nvSpPr>
          <p:spPr bwMode="auto">
            <a:xfrm>
              <a:off x="4625" y="2070"/>
              <a:ext cx="1" cy="15"/>
            </a:xfrm>
            <a:prstGeom prst="line">
              <a:avLst/>
            </a:prstGeom>
            <a:noFill/>
            <a:ln w="12700">
              <a:solidFill>
                <a:schemeClr val="tx2"/>
              </a:solidFill>
              <a:round/>
              <a:headEnd/>
              <a:tailEnd/>
            </a:ln>
            <a:effectLst/>
          </p:spPr>
          <p:txBody>
            <a:bodyPr/>
            <a:lstStyle/>
            <a:p>
              <a:endParaRPr lang="en-US"/>
            </a:p>
          </p:txBody>
        </p:sp>
        <p:sp>
          <p:nvSpPr>
            <p:cNvPr id="68681" name="Line 4169"/>
            <p:cNvSpPr>
              <a:spLocks noChangeShapeType="1"/>
            </p:cNvSpPr>
            <p:nvPr/>
          </p:nvSpPr>
          <p:spPr bwMode="auto">
            <a:xfrm>
              <a:off x="4625" y="2117"/>
              <a:ext cx="1" cy="16"/>
            </a:xfrm>
            <a:prstGeom prst="line">
              <a:avLst/>
            </a:prstGeom>
            <a:noFill/>
            <a:ln w="12700">
              <a:solidFill>
                <a:schemeClr val="tx2"/>
              </a:solidFill>
              <a:round/>
              <a:headEnd/>
              <a:tailEnd/>
            </a:ln>
            <a:effectLst/>
          </p:spPr>
          <p:txBody>
            <a:bodyPr/>
            <a:lstStyle/>
            <a:p>
              <a:endParaRPr lang="en-US"/>
            </a:p>
          </p:txBody>
        </p:sp>
        <p:sp>
          <p:nvSpPr>
            <p:cNvPr id="68682" name="Line 4170"/>
            <p:cNvSpPr>
              <a:spLocks noChangeShapeType="1"/>
            </p:cNvSpPr>
            <p:nvPr/>
          </p:nvSpPr>
          <p:spPr bwMode="auto">
            <a:xfrm>
              <a:off x="4625" y="2165"/>
              <a:ext cx="1" cy="16"/>
            </a:xfrm>
            <a:prstGeom prst="line">
              <a:avLst/>
            </a:prstGeom>
            <a:noFill/>
            <a:ln w="12700">
              <a:solidFill>
                <a:schemeClr val="tx2"/>
              </a:solidFill>
              <a:round/>
              <a:headEnd/>
              <a:tailEnd/>
            </a:ln>
            <a:effectLst/>
          </p:spPr>
          <p:txBody>
            <a:bodyPr/>
            <a:lstStyle/>
            <a:p>
              <a:endParaRPr lang="en-US"/>
            </a:p>
          </p:txBody>
        </p:sp>
        <p:sp>
          <p:nvSpPr>
            <p:cNvPr id="68683" name="Line 4171"/>
            <p:cNvSpPr>
              <a:spLocks noChangeShapeType="1"/>
            </p:cNvSpPr>
            <p:nvPr/>
          </p:nvSpPr>
          <p:spPr bwMode="auto">
            <a:xfrm>
              <a:off x="4625" y="2213"/>
              <a:ext cx="1" cy="16"/>
            </a:xfrm>
            <a:prstGeom prst="line">
              <a:avLst/>
            </a:prstGeom>
            <a:noFill/>
            <a:ln w="12700">
              <a:solidFill>
                <a:schemeClr val="tx2"/>
              </a:solidFill>
              <a:round/>
              <a:headEnd/>
              <a:tailEnd/>
            </a:ln>
            <a:effectLst/>
          </p:spPr>
          <p:txBody>
            <a:bodyPr/>
            <a:lstStyle/>
            <a:p>
              <a:endParaRPr lang="en-US"/>
            </a:p>
          </p:txBody>
        </p:sp>
        <p:sp>
          <p:nvSpPr>
            <p:cNvPr id="68684" name="Line 4172"/>
            <p:cNvSpPr>
              <a:spLocks noChangeShapeType="1"/>
            </p:cNvSpPr>
            <p:nvPr/>
          </p:nvSpPr>
          <p:spPr bwMode="auto">
            <a:xfrm>
              <a:off x="4625" y="2261"/>
              <a:ext cx="1" cy="16"/>
            </a:xfrm>
            <a:prstGeom prst="line">
              <a:avLst/>
            </a:prstGeom>
            <a:noFill/>
            <a:ln w="12700">
              <a:solidFill>
                <a:schemeClr val="tx2"/>
              </a:solidFill>
              <a:round/>
              <a:headEnd/>
              <a:tailEnd/>
            </a:ln>
            <a:effectLst/>
          </p:spPr>
          <p:txBody>
            <a:bodyPr/>
            <a:lstStyle/>
            <a:p>
              <a:endParaRPr lang="en-US"/>
            </a:p>
          </p:txBody>
        </p:sp>
        <p:sp>
          <p:nvSpPr>
            <p:cNvPr id="68685" name="Line 4173"/>
            <p:cNvSpPr>
              <a:spLocks noChangeShapeType="1"/>
            </p:cNvSpPr>
            <p:nvPr/>
          </p:nvSpPr>
          <p:spPr bwMode="auto">
            <a:xfrm>
              <a:off x="4625" y="2309"/>
              <a:ext cx="1" cy="16"/>
            </a:xfrm>
            <a:prstGeom prst="line">
              <a:avLst/>
            </a:prstGeom>
            <a:noFill/>
            <a:ln w="12700">
              <a:solidFill>
                <a:schemeClr val="tx2"/>
              </a:solidFill>
              <a:round/>
              <a:headEnd/>
              <a:tailEnd/>
            </a:ln>
            <a:effectLst/>
          </p:spPr>
          <p:txBody>
            <a:bodyPr/>
            <a:lstStyle/>
            <a:p>
              <a:endParaRPr lang="en-US"/>
            </a:p>
          </p:txBody>
        </p:sp>
        <p:sp>
          <p:nvSpPr>
            <p:cNvPr id="68686" name="Line 4174"/>
            <p:cNvSpPr>
              <a:spLocks noChangeShapeType="1"/>
            </p:cNvSpPr>
            <p:nvPr/>
          </p:nvSpPr>
          <p:spPr bwMode="auto">
            <a:xfrm>
              <a:off x="4625" y="2357"/>
              <a:ext cx="1" cy="16"/>
            </a:xfrm>
            <a:prstGeom prst="line">
              <a:avLst/>
            </a:prstGeom>
            <a:noFill/>
            <a:ln w="12700">
              <a:solidFill>
                <a:schemeClr val="tx2"/>
              </a:solidFill>
              <a:round/>
              <a:headEnd/>
              <a:tailEnd/>
            </a:ln>
            <a:effectLst/>
          </p:spPr>
          <p:txBody>
            <a:bodyPr/>
            <a:lstStyle/>
            <a:p>
              <a:endParaRPr lang="en-US"/>
            </a:p>
          </p:txBody>
        </p:sp>
        <p:sp>
          <p:nvSpPr>
            <p:cNvPr id="68687" name="Line 4175"/>
            <p:cNvSpPr>
              <a:spLocks noChangeShapeType="1"/>
            </p:cNvSpPr>
            <p:nvPr/>
          </p:nvSpPr>
          <p:spPr bwMode="auto">
            <a:xfrm>
              <a:off x="4625" y="2405"/>
              <a:ext cx="1" cy="16"/>
            </a:xfrm>
            <a:prstGeom prst="line">
              <a:avLst/>
            </a:prstGeom>
            <a:noFill/>
            <a:ln w="12700">
              <a:solidFill>
                <a:schemeClr val="tx2"/>
              </a:solidFill>
              <a:round/>
              <a:headEnd/>
              <a:tailEnd/>
            </a:ln>
            <a:effectLst/>
          </p:spPr>
          <p:txBody>
            <a:bodyPr/>
            <a:lstStyle/>
            <a:p>
              <a:endParaRPr lang="en-US"/>
            </a:p>
          </p:txBody>
        </p:sp>
        <p:sp>
          <p:nvSpPr>
            <p:cNvPr id="68688" name="Line 4176"/>
            <p:cNvSpPr>
              <a:spLocks noChangeShapeType="1"/>
            </p:cNvSpPr>
            <p:nvPr/>
          </p:nvSpPr>
          <p:spPr bwMode="auto">
            <a:xfrm>
              <a:off x="4625" y="2452"/>
              <a:ext cx="1" cy="16"/>
            </a:xfrm>
            <a:prstGeom prst="line">
              <a:avLst/>
            </a:prstGeom>
            <a:noFill/>
            <a:ln w="12700">
              <a:solidFill>
                <a:schemeClr val="tx2"/>
              </a:solidFill>
              <a:round/>
              <a:headEnd/>
              <a:tailEnd/>
            </a:ln>
            <a:effectLst/>
          </p:spPr>
          <p:txBody>
            <a:bodyPr/>
            <a:lstStyle/>
            <a:p>
              <a:endParaRPr lang="en-US"/>
            </a:p>
          </p:txBody>
        </p:sp>
        <p:sp>
          <p:nvSpPr>
            <p:cNvPr id="68689" name="Line 4177"/>
            <p:cNvSpPr>
              <a:spLocks noChangeShapeType="1"/>
            </p:cNvSpPr>
            <p:nvPr/>
          </p:nvSpPr>
          <p:spPr bwMode="auto">
            <a:xfrm>
              <a:off x="4625" y="2500"/>
              <a:ext cx="1" cy="16"/>
            </a:xfrm>
            <a:prstGeom prst="line">
              <a:avLst/>
            </a:prstGeom>
            <a:noFill/>
            <a:ln w="12700">
              <a:solidFill>
                <a:schemeClr val="tx2"/>
              </a:solidFill>
              <a:round/>
              <a:headEnd/>
              <a:tailEnd/>
            </a:ln>
            <a:effectLst/>
          </p:spPr>
          <p:txBody>
            <a:bodyPr/>
            <a:lstStyle/>
            <a:p>
              <a:endParaRPr lang="en-US"/>
            </a:p>
          </p:txBody>
        </p:sp>
        <p:sp>
          <p:nvSpPr>
            <p:cNvPr id="68690" name="Line 4178"/>
            <p:cNvSpPr>
              <a:spLocks noChangeShapeType="1"/>
            </p:cNvSpPr>
            <p:nvPr/>
          </p:nvSpPr>
          <p:spPr bwMode="auto">
            <a:xfrm>
              <a:off x="4625" y="2548"/>
              <a:ext cx="1" cy="16"/>
            </a:xfrm>
            <a:prstGeom prst="line">
              <a:avLst/>
            </a:prstGeom>
            <a:noFill/>
            <a:ln w="12700">
              <a:solidFill>
                <a:schemeClr val="tx2"/>
              </a:solidFill>
              <a:round/>
              <a:headEnd/>
              <a:tailEnd/>
            </a:ln>
            <a:effectLst/>
          </p:spPr>
          <p:txBody>
            <a:bodyPr/>
            <a:lstStyle/>
            <a:p>
              <a:endParaRPr lang="en-US"/>
            </a:p>
          </p:txBody>
        </p:sp>
        <p:sp>
          <p:nvSpPr>
            <p:cNvPr id="68691" name="Line 4179"/>
            <p:cNvSpPr>
              <a:spLocks noChangeShapeType="1"/>
            </p:cNvSpPr>
            <p:nvPr/>
          </p:nvSpPr>
          <p:spPr bwMode="auto">
            <a:xfrm>
              <a:off x="4625" y="2596"/>
              <a:ext cx="1" cy="16"/>
            </a:xfrm>
            <a:prstGeom prst="line">
              <a:avLst/>
            </a:prstGeom>
            <a:noFill/>
            <a:ln w="12700">
              <a:solidFill>
                <a:schemeClr val="tx2"/>
              </a:solidFill>
              <a:round/>
              <a:headEnd/>
              <a:tailEnd/>
            </a:ln>
            <a:effectLst/>
          </p:spPr>
          <p:txBody>
            <a:bodyPr/>
            <a:lstStyle/>
            <a:p>
              <a:endParaRPr lang="en-US"/>
            </a:p>
          </p:txBody>
        </p:sp>
        <p:sp>
          <p:nvSpPr>
            <p:cNvPr id="68692" name="Line 4180"/>
            <p:cNvSpPr>
              <a:spLocks noChangeShapeType="1"/>
            </p:cNvSpPr>
            <p:nvPr/>
          </p:nvSpPr>
          <p:spPr bwMode="auto">
            <a:xfrm>
              <a:off x="4625" y="2644"/>
              <a:ext cx="1" cy="16"/>
            </a:xfrm>
            <a:prstGeom prst="line">
              <a:avLst/>
            </a:prstGeom>
            <a:noFill/>
            <a:ln w="12700">
              <a:solidFill>
                <a:schemeClr val="tx2"/>
              </a:solidFill>
              <a:round/>
              <a:headEnd/>
              <a:tailEnd/>
            </a:ln>
            <a:effectLst/>
          </p:spPr>
          <p:txBody>
            <a:bodyPr/>
            <a:lstStyle/>
            <a:p>
              <a:endParaRPr lang="en-US"/>
            </a:p>
          </p:txBody>
        </p:sp>
        <p:sp>
          <p:nvSpPr>
            <p:cNvPr id="68693" name="Line 4181"/>
            <p:cNvSpPr>
              <a:spLocks noChangeShapeType="1"/>
            </p:cNvSpPr>
            <p:nvPr/>
          </p:nvSpPr>
          <p:spPr bwMode="auto">
            <a:xfrm>
              <a:off x="4625" y="2692"/>
              <a:ext cx="1" cy="16"/>
            </a:xfrm>
            <a:prstGeom prst="line">
              <a:avLst/>
            </a:prstGeom>
            <a:noFill/>
            <a:ln w="12700">
              <a:solidFill>
                <a:schemeClr val="tx2"/>
              </a:solidFill>
              <a:round/>
              <a:headEnd/>
              <a:tailEnd/>
            </a:ln>
            <a:effectLst/>
          </p:spPr>
          <p:txBody>
            <a:bodyPr/>
            <a:lstStyle/>
            <a:p>
              <a:endParaRPr lang="en-US"/>
            </a:p>
          </p:txBody>
        </p:sp>
        <p:sp>
          <p:nvSpPr>
            <p:cNvPr id="68694" name="Line 4182"/>
            <p:cNvSpPr>
              <a:spLocks noChangeShapeType="1"/>
            </p:cNvSpPr>
            <p:nvPr/>
          </p:nvSpPr>
          <p:spPr bwMode="auto">
            <a:xfrm>
              <a:off x="4625" y="2740"/>
              <a:ext cx="1" cy="16"/>
            </a:xfrm>
            <a:prstGeom prst="line">
              <a:avLst/>
            </a:prstGeom>
            <a:noFill/>
            <a:ln w="12700">
              <a:solidFill>
                <a:schemeClr val="tx2"/>
              </a:solidFill>
              <a:round/>
              <a:headEnd/>
              <a:tailEnd/>
            </a:ln>
            <a:effectLst/>
          </p:spPr>
          <p:txBody>
            <a:bodyPr/>
            <a:lstStyle/>
            <a:p>
              <a:endParaRPr lang="en-US"/>
            </a:p>
          </p:txBody>
        </p:sp>
        <p:sp>
          <p:nvSpPr>
            <p:cNvPr id="68695" name="Line 4183"/>
            <p:cNvSpPr>
              <a:spLocks noChangeShapeType="1"/>
            </p:cNvSpPr>
            <p:nvPr/>
          </p:nvSpPr>
          <p:spPr bwMode="auto">
            <a:xfrm>
              <a:off x="4625" y="2788"/>
              <a:ext cx="1" cy="16"/>
            </a:xfrm>
            <a:prstGeom prst="line">
              <a:avLst/>
            </a:prstGeom>
            <a:noFill/>
            <a:ln w="12700">
              <a:solidFill>
                <a:schemeClr val="tx2"/>
              </a:solidFill>
              <a:round/>
              <a:headEnd/>
              <a:tailEnd/>
            </a:ln>
            <a:effectLst/>
          </p:spPr>
          <p:txBody>
            <a:bodyPr/>
            <a:lstStyle/>
            <a:p>
              <a:endParaRPr lang="en-US"/>
            </a:p>
          </p:txBody>
        </p:sp>
        <p:sp>
          <p:nvSpPr>
            <p:cNvPr id="68696" name="Line 4184"/>
            <p:cNvSpPr>
              <a:spLocks noChangeShapeType="1"/>
            </p:cNvSpPr>
            <p:nvPr/>
          </p:nvSpPr>
          <p:spPr bwMode="auto">
            <a:xfrm>
              <a:off x="4625" y="2835"/>
              <a:ext cx="1" cy="16"/>
            </a:xfrm>
            <a:prstGeom prst="line">
              <a:avLst/>
            </a:prstGeom>
            <a:noFill/>
            <a:ln w="12700">
              <a:solidFill>
                <a:schemeClr val="tx2"/>
              </a:solidFill>
              <a:round/>
              <a:headEnd/>
              <a:tailEnd/>
            </a:ln>
            <a:effectLst/>
          </p:spPr>
          <p:txBody>
            <a:bodyPr/>
            <a:lstStyle/>
            <a:p>
              <a:endParaRPr lang="en-US"/>
            </a:p>
          </p:txBody>
        </p:sp>
        <p:sp>
          <p:nvSpPr>
            <p:cNvPr id="68697" name="Line 4185"/>
            <p:cNvSpPr>
              <a:spLocks noChangeShapeType="1"/>
            </p:cNvSpPr>
            <p:nvPr/>
          </p:nvSpPr>
          <p:spPr bwMode="auto">
            <a:xfrm>
              <a:off x="4625" y="2883"/>
              <a:ext cx="1" cy="16"/>
            </a:xfrm>
            <a:prstGeom prst="line">
              <a:avLst/>
            </a:prstGeom>
            <a:noFill/>
            <a:ln w="12700">
              <a:solidFill>
                <a:schemeClr val="tx2"/>
              </a:solidFill>
              <a:round/>
              <a:headEnd/>
              <a:tailEnd/>
            </a:ln>
            <a:effectLst/>
          </p:spPr>
          <p:txBody>
            <a:bodyPr/>
            <a:lstStyle/>
            <a:p>
              <a:endParaRPr lang="en-US"/>
            </a:p>
          </p:txBody>
        </p:sp>
        <p:sp>
          <p:nvSpPr>
            <p:cNvPr id="68698" name="Line 4186"/>
            <p:cNvSpPr>
              <a:spLocks noChangeShapeType="1"/>
            </p:cNvSpPr>
            <p:nvPr/>
          </p:nvSpPr>
          <p:spPr bwMode="auto">
            <a:xfrm>
              <a:off x="4625" y="2931"/>
              <a:ext cx="1" cy="16"/>
            </a:xfrm>
            <a:prstGeom prst="line">
              <a:avLst/>
            </a:prstGeom>
            <a:noFill/>
            <a:ln w="12700">
              <a:solidFill>
                <a:schemeClr val="tx2"/>
              </a:solidFill>
              <a:round/>
              <a:headEnd/>
              <a:tailEnd/>
            </a:ln>
            <a:effectLst/>
          </p:spPr>
          <p:txBody>
            <a:bodyPr/>
            <a:lstStyle/>
            <a:p>
              <a:endParaRPr lang="en-US"/>
            </a:p>
          </p:txBody>
        </p:sp>
        <p:sp>
          <p:nvSpPr>
            <p:cNvPr id="68699" name="Line 4187"/>
            <p:cNvSpPr>
              <a:spLocks noChangeShapeType="1"/>
            </p:cNvSpPr>
            <p:nvPr/>
          </p:nvSpPr>
          <p:spPr bwMode="auto">
            <a:xfrm>
              <a:off x="4625" y="2979"/>
              <a:ext cx="1" cy="16"/>
            </a:xfrm>
            <a:prstGeom prst="line">
              <a:avLst/>
            </a:prstGeom>
            <a:noFill/>
            <a:ln w="12700">
              <a:solidFill>
                <a:schemeClr val="tx2"/>
              </a:solidFill>
              <a:round/>
              <a:headEnd/>
              <a:tailEnd/>
            </a:ln>
            <a:effectLst/>
          </p:spPr>
          <p:txBody>
            <a:bodyPr/>
            <a:lstStyle/>
            <a:p>
              <a:endParaRPr lang="en-US"/>
            </a:p>
          </p:txBody>
        </p:sp>
        <p:sp>
          <p:nvSpPr>
            <p:cNvPr id="68700" name="Line 4188"/>
            <p:cNvSpPr>
              <a:spLocks noChangeShapeType="1"/>
            </p:cNvSpPr>
            <p:nvPr/>
          </p:nvSpPr>
          <p:spPr bwMode="auto">
            <a:xfrm>
              <a:off x="4625" y="3027"/>
              <a:ext cx="1" cy="16"/>
            </a:xfrm>
            <a:prstGeom prst="line">
              <a:avLst/>
            </a:prstGeom>
            <a:noFill/>
            <a:ln w="12700">
              <a:solidFill>
                <a:schemeClr val="tx2"/>
              </a:solidFill>
              <a:round/>
              <a:headEnd/>
              <a:tailEnd/>
            </a:ln>
            <a:effectLst/>
          </p:spPr>
          <p:txBody>
            <a:bodyPr/>
            <a:lstStyle/>
            <a:p>
              <a:endParaRPr lang="en-US"/>
            </a:p>
          </p:txBody>
        </p:sp>
        <p:sp>
          <p:nvSpPr>
            <p:cNvPr id="68701" name="Line 4189"/>
            <p:cNvSpPr>
              <a:spLocks noChangeShapeType="1"/>
            </p:cNvSpPr>
            <p:nvPr/>
          </p:nvSpPr>
          <p:spPr bwMode="auto">
            <a:xfrm>
              <a:off x="4625" y="3075"/>
              <a:ext cx="1" cy="16"/>
            </a:xfrm>
            <a:prstGeom prst="line">
              <a:avLst/>
            </a:prstGeom>
            <a:noFill/>
            <a:ln w="12700">
              <a:solidFill>
                <a:schemeClr val="tx2"/>
              </a:solidFill>
              <a:round/>
              <a:headEnd/>
              <a:tailEnd/>
            </a:ln>
            <a:effectLst/>
          </p:spPr>
          <p:txBody>
            <a:bodyPr/>
            <a:lstStyle/>
            <a:p>
              <a:endParaRPr lang="en-US"/>
            </a:p>
          </p:txBody>
        </p:sp>
        <p:sp>
          <p:nvSpPr>
            <p:cNvPr id="68702" name="Line 4190"/>
            <p:cNvSpPr>
              <a:spLocks noChangeShapeType="1"/>
            </p:cNvSpPr>
            <p:nvPr/>
          </p:nvSpPr>
          <p:spPr bwMode="auto">
            <a:xfrm>
              <a:off x="4625" y="3123"/>
              <a:ext cx="1" cy="16"/>
            </a:xfrm>
            <a:prstGeom prst="line">
              <a:avLst/>
            </a:prstGeom>
            <a:noFill/>
            <a:ln w="12700">
              <a:solidFill>
                <a:schemeClr val="tx2"/>
              </a:solidFill>
              <a:round/>
              <a:headEnd/>
              <a:tailEnd/>
            </a:ln>
            <a:effectLst/>
          </p:spPr>
          <p:txBody>
            <a:bodyPr/>
            <a:lstStyle/>
            <a:p>
              <a:endParaRPr lang="en-US"/>
            </a:p>
          </p:txBody>
        </p:sp>
        <p:sp>
          <p:nvSpPr>
            <p:cNvPr id="68703" name="Line 4191"/>
            <p:cNvSpPr>
              <a:spLocks noChangeShapeType="1"/>
            </p:cNvSpPr>
            <p:nvPr/>
          </p:nvSpPr>
          <p:spPr bwMode="auto">
            <a:xfrm>
              <a:off x="4625" y="3171"/>
              <a:ext cx="1" cy="16"/>
            </a:xfrm>
            <a:prstGeom prst="line">
              <a:avLst/>
            </a:prstGeom>
            <a:noFill/>
            <a:ln w="12700">
              <a:solidFill>
                <a:schemeClr val="tx2"/>
              </a:solidFill>
              <a:round/>
              <a:headEnd/>
              <a:tailEnd/>
            </a:ln>
            <a:effectLst/>
          </p:spPr>
          <p:txBody>
            <a:bodyPr/>
            <a:lstStyle/>
            <a:p>
              <a:endParaRPr lang="en-US"/>
            </a:p>
          </p:txBody>
        </p:sp>
        <p:sp>
          <p:nvSpPr>
            <p:cNvPr id="68704" name="Line 4192"/>
            <p:cNvSpPr>
              <a:spLocks noChangeShapeType="1"/>
            </p:cNvSpPr>
            <p:nvPr/>
          </p:nvSpPr>
          <p:spPr bwMode="auto">
            <a:xfrm>
              <a:off x="4625" y="3218"/>
              <a:ext cx="1" cy="16"/>
            </a:xfrm>
            <a:prstGeom prst="line">
              <a:avLst/>
            </a:prstGeom>
            <a:noFill/>
            <a:ln w="12700">
              <a:solidFill>
                <a:schemeClr val="tx2"/>
              </a:solidFill>
              <a:round/>
              <a:headEnd/>
              <a:tailEnd/>
            </a:ln>
            <a:effectLst/>
          </p:spPr>
          <p:txBody>
            <a:bodyPr/>
            <a:lstStyle/>
            <a:p>
              <a:endParaRPr lang="en-US"/>
            </a:p>
          </p:txBody>
        </p:sp>
        <p:sp>
          <p:nvSpPr>
            <p:cNvPr id="68705" name="Line 4193"/>
            <p:cNvSpPr>
              <a:spLocks noChangeShapeType="1"/>
            </p:cNvSpPr>
            <p:nvPr/>
          </p:nvSpPr>
          <p:spPr bwMode="auto">
            <a:xfrm>
              <a:off x="4625" y="3266"/>
              <a:ext cx="1" cy="16"/>
            </a:xfrm>
            <a:prstGeom prst="line">
              <a:avLst/>
            </a:prstGeom>
            <a:noFill/>
            <a:ln w="12700">
              <a:solidFill>
                <a:schemeClr val="tx2"/>
              </a:solidFill>
              <a:round/>
              <a:headEnd/>
              <a:tailEnd/>
            </a:ln>
            <a:effectLst/>
          </p:spPr>
          <p:txBody>
            <a:bodyPr/>
            <a:lstStyle/>
            <a:p>
              <a:endParaRPr lang="en-US"/>
            </a:p>
          </p:txBody>
        </p:sp>
        <p:sp>
          <p:nvSpPr>
            <p:cNvPr id="68706" name="Line 4194"/>
            <p:cNvSpPr>
              <a:spLocks noChangeShapeType="1"/>
            </p:cNvSpPr>
            <p:nvPr/>
          </p:nvSpPr>
          <p:spPr bwMode="auto">
            <a:xfrm>
              <a:off x="4625" y="3314"/>
              <a:ext cx="1" cy="16"/>
            </a:xfrm>
            <a:prstGeom prst="line">
              <a:avLst/>
            </a:prstGeom>
            <a:noFill/>
            <a:ln w="12700">
              <a:solidFill>
                <a:schemeClr val="tx2"/>
              </a:solidFill>
              <a:round/>
              <a:headEnd/>
              <a:tailEnd/>
            </a:ln>
            <a:effectLst/>
          </p:spPr>
          <p:txBody>
            <a:bodyPr/>
            <a:lstStyle/>
            <a:p>
              <a:endParaRPr lang="en-US"/>
            </a:p>
          </p:txBody>
        </p:sp>
        <p:sp>
          <p:nvSpPr>
            <p:cNvPr id="68707" name="Line 4195"/>
            <p:cNvSpPr>
              <a:spLocks noChangeShapeType="1"/>
            </p:cNvSpPr>
            <p:nvPr/>
          </p:nvSpPr>
          <p:spPr bwMode="auto">
            <a:xfrm>
              <a:off x="4625" y="3362"/>
              <a:ext cx="1" cy="16"/>
            </a:xfrm>
            <a:prstGeom prst="line">
              <a:avLst/>
            </a:prstGeom>
            <a:noFill/>
            <a:ln w="12700">
              <a:solidFill>
                <a:schemeClr val="tx2"/>
              </a:solidFill>
              <a:round/>
              <a:headEnd/>
              <a:tailEnd/>
            </a:ln>
            <a:effectLst/>
          </p:spPr>
          <p:txBody>
            <a:bodyPr/>
            <a:lstStyle/>
            <a:p>
              <a:endParaRPr lang="en-US"/>
            </a:p>
          </p:txBody>
        </p:sp>
        <p:sp>
          <p:nvSpPr>
            <p:cNvPr id="68708" name="Line 4196"/>
            <p:cNvSpPr>
              <a:spLocks noChangeShapeType="1"/>
            </p:cNvSpPr>
            <p:nvPr/>
          </p:nvSpPr>
          <p:spPr bwMode="auto">
            <a:xfrm>
              <a:off x="4625" y="3410"/>
              <a:ext cx="1" cy="16"/>
            </a:xfrm>
            <a:prstGeom prst="line">
              <a:avLst/>
            </a:prstGeom>
            <a:noFill/>
            <a:ln w="12700">
              <a:solidFill>
                <a:schemeClr val="tx2"/>
              </a:solidFill>
              <a:round/>
              <a:headEnd/>
              <a:tailEnd/>
            </a:ln>
            <a:effectLst/>
          </p:spPr>
          <p:txBody>
            <a:bodyPr/>
            <a:lstStyle/>
            <a:p>
              <a:endParaRPr lang="en-US"/>
            </a:p>
          </p:txBody>
        </p:sp>
        <p:sp>
          <p:nvSpPr>
            <p:cNvPr id="68709" name="Line 4197"/>
            <p:cNvSpPr>
              <a:spLocks noChangeShapeType="1"/>
            </p:cNvSpPr>
            <p:nvPr/>
          </p:nvSpPr>
          <p:spPr bwMode="auto">
            <a:xfrm>
              <a:off x="4625" y="3458"/>
              <a:ext cx="1" cy="16"/>
            </a:xfrm>
            <a:prstGeom prst="line">
              <a:avLst/>
            </a:prstGeom>
            <a:noFill/>
            <a:ln w="12700">
              <a:solidFill>
                <a:schemeClr val="tx2"/>
              </a:solidFill>
              <a:round/>
              <a:headEnd/>
              <a:tailEnd/>
            </a:ln>
            <a:effectLst/>
          </p:spPr>
          <p:txBody>
            <a:bodyPr/>
            <a:lstStyle/>
            <a:p>
              <a:endParaRPr lang="en-US"/>
            </a:p>
          </p:txBody>
        </p:sp>
        <p:sp>
          <p:nvSpPr>
            <p:cNvPr id="68710" name="Line 4198"/>
            <p:cNvSpPr>
              <a:spLocks noChangeShapeType="1"/>
            </p:cNvSpPr>
            <p:nvPr/>
          </p:nvSpPr>
          <p:spPr bwMode="auto">
            <a:xfrm>
              <a:off x="4625" y="3506"/>
              <a:ext cx="1" cy="16"/>
            </a:xfrm>
            <a:prstGeom prst="line">
              <a:avLst/>
            </a:prstGeom>
            <a:noFill/>
            <a:ln w="12700">
              <a:solidFill>
                <a:schemeClr val="tx2"/>
              </a:solidFill>
              <a:round/>
              <a:headEnd/>
              <a:tailEnd/>
            </a:ln>
            <a:effectLst/>
          </p:spPr>
          <p:txBody>
            <a:bodyPr/>
            <a:lstStyle/>
            <a:p>
              <a:endParaRPr lang="en-US"/>
            </a:p>
          </p:txBody>
        </p:sp>
        <p:sp>
          <p:nvSpPr>
            <p:cNvPr id="68711" name="Line 4199"/>
            <p:cNvSpPr>
              <a:spLocks noChangeShapeType="1"/>
            </p:cNvSpPr>
            <p:nvPr/>
          </p:nvSpPr>
          <p:spPr bwMode="auto">
            <a:xfrm>
              <a:off x="4625" y="3554"/>
              <a:ext cx="1" cy="16"/>
            </a:xfrm>
            <a:prstGeom prst="line">
              <a:avLst/>
            </a:prstGeom>
            <a:noFill/>
            <a:ln w="12700">
              <a:solidFill>
                <a:schemeClr val="tx2"/>
              </a:solidFill>
              <a:round/>
              <a:headEnd/>
              <a:tailEnd/>
            </a:ln>
            <a:effectLst/>
          </p:spPr>
          <p:txBody>
            <a:bodyPr/>
            <a:lstStyle/>
            <a:p>
              <a:endParaRPr lang="en-US"/>
            </a:p>
          </p:txBody>
        </p:sp>
        <p:sp>
          <p:nvSpPr>
            <p:cNvPr id="68712" name="Line 4200"/>
            <p:cNvSpPr>
              <a:spLocks noChangeShapeType="1"/>
            </p:cNvSpPr>
            <p:nvPr/>
          </p:nvSpPr>
          <p:spPr bwMode="auto">
            <a:xfrm>
              <a:off x="4697" y="1351"/>
              <a:ext cx="1" cy="16"/>
            </a:xfrm>
            <a:prstGeom prst="line">
              <a:avLst/>
            </a:prstGeom>
            <a:noFill/>
            <a:ln w="12700">
              <a:solidFill>
                <a:schemeClr val="tx2"/>
              </a:solidFill>
              <a:round/>
              <a:headEnd/>
              <a:tailEnd/>
            </a:ln>
            <a:effectLst/>
          </p:spPr>
          <p:txBody>
            <a:bodyPr/>
            <a:lstStyle/>
            <a:p>
              <a:endParaRPr lang="en-US"/>
            </a:p>
          </p:txBody>
        </p:sp>
        <p:sp>
          <p:nvSpPr>
            <p:cNvPr id="68713" name="Line 4201"/>
            <p:cNvSpPr>
              <a:spLocks noChangeShapeType="1"/>
            </p:cNvSpPr>
            <p:nvPr/>
          </p:nvSpPr>
          <p:spPr bwMode="auto">
            <a:xfrm>
              <a:off x="4697" y="1399"/>
              <a:ext cx="1" cy="16"/>
            </a:xfrm>
            <a:prstGeom prst="line">
              <a:avLst/>
            </a:prstGeom>
            <a:noFill/>
            <a:ln w="12700">
              <a:solidFill>
                <a:schemeClr val="tx2"/>
              </a:solidFill>
              <a:round/>
              <a:headEnd/>
              <a:tailEnd/>
            </a:ln>
            <a:effectLst/>
          </p:spPr>
          <p:txBody>
            <a:bodyPr/>
            <a:lstStyle/>
            <a:p>
              <a:endParaRPr lang="en-US"/>
            </a:p>
          </p:txBody>
        </p:sp>
        <p:sp>
          <p:nvSpPr>
            <p:cNvPr id="68714" name="Line 4202"/>
            <p:cNvSpPr>
              <a:spLocks noChangeShapeType="1"/>
            </p:cNvSpPr>
            <p:nvPr/>
          </p:nvSpPr>
          <p:spPr bwMode="auto">
            <a:xfrm>
              <a:off x="4697" y="1447"/>
              <a:ext cx="1" cy="16"/>
            </a:xfrm>
            <a:prstGeom prst="line">
              <a:avLst/>
            </a:prstGeom>
            <a:noFill/>
            <a:ln w="12700">
              <a:solidFill>
                <a:schemeClr val="tx2"/>
              </a:solidFill>
              <a:round/>
              <a:headEnd/>
              <a:tailEnd/>
            </a:ln>
            <a:effectLst/>
          </p:spPr>
          <p:txBody>
            <a:bodyPr/>
            <a:lstStyle/>
            <a:p>
              <a:endParaRPr lang="en-US"/>
            </a:p>
          </p:txBody>
        </p:sp>
        <p:sp>
          <p:nvSpPr>
            <p:cNvPr id="68715" name="Line 4203"/>
            <p:cNvSpPr>
              <a:spLocks noChangeShapeType="1"/>
            </p:cNvSpPr>
            <p:nvPr/>
          </p:nvSpPr>
          <p:spPr bwMode="auto">
            <a:xfrm>
              <a:off x="4697" y="1495"/>
              <a:ext cx="1" cy="16"/>
            </a:xfrm>
            <a:prstGeom prst="line">
              <a:avLst/>
            </a:prstGeom>
            <a:noFill/>
            <a:ln w="12700">
              <a:solidFill>
                <a:schemeClr val="tx2"/>
              </a:solidFill>
              <a:round/>
              <a:headEnd/>
              <a:tailEnd/>
            </a:ln>
            <a:effectLst/>
          </p:spPr>
          <p:txBody>
            <a:bodyPr/>
            <a:lstStyle/>
            <a:p>
              <a:endParaRPr lang="en-US"/>
            </a:p>
          </p:txBody>
        </p:sp>
        <p:sp>
          <p:nvSpPr>
            <p:cNvPr id="68716" name="Line 4204"/>
            <p:cNvSpPr>
              <a:spLocks noChangeShapeType="1"/>
            </p:cNvSpPr>
            <p:nvPr/>
          </p:nvSpPr>
          <p:spPr bwMode="auto">
            <a:xfrm>
              <a:off x="4697" y="1543"/>
              <a:ext cx="1" cy="16"/>
            </a:xfrm>
            <a:prstGeom prst="line">
              <a:avLst/>
            </a:prstGeom>
            <a:noFill/>
            <a:ln w="12700">
              <a:solidFill>
                <a:schemeClr val="tx2"/>
              </a:solidFill>
              <a:round/>
              <a:headEnd/>
              <a:tailEnd/>
            </a:ln>
            <a:effectLst/>
          </p:spPr>
          <p:txBody>
            <a:bodyPr/>
            <a:lstStyle/>
            <a:p>
              <a:endParaRPr lang="en-US"/>
            </a:p>
          </p:txBody>
        </p:sp>
        <p:sp>
          <p:nvSpPr>
            <p:cNvPr id="68717" name="Line 4205"/>
            <p:cNvSpPr>
              <a:spLocks noChangeShapeType="1"/>
            </p:cNvSpPr>
            <p:nvPr/>
          </p:nvSpPr>
          <p:spPr bwMode="auto">
            <a:xfrm>
              <a:off x="4697" y="1591"/>
              <a:ext cx="1" cy="16"/>
            </a:xfrm>
            <a:prstGeom prst="line">
              <a:avLst/>
            </a:prstGeom>
            <a:noFill/>
            <a:ln w="12700">
              <a:solidFill>
                <a:schemeClr val="tx2"/>
              </a:solidFill>
              <a:round/>
              <a:headEnd/>
              <a:tailEnd/>
            </a:ln>
            <a:effectLst/>
          </p:spPr>
          <p:txBody>
            <a:bodyPr/>
            <a:lstStyle/>
            <a:p>
              <a:endParaRPr lang="en-US"/>
            </a:p>
          </p:txBody>
        </p:sp>
        <p:sp>
          <p:nvSpPr>
            <p:cNvPr id="68718" name="Line 4206"/>
            <p:cNvSpPr>
              <a:spLocks noChangeShapeType="1"/>
            </p:cNvSpPr>
            <p:nvPr/>
          </p:nvSpPr>
          <p:spPr bwMode="auto">
            <a:xfrm>
              <a:off x="4697" y="1639"/>
              <a:ext cx="1" cy="16"/>
            </a:xfrm>
            <a:prstGeom prst="line">
              <a:avLst/>
            </a:prstGeom>
            <a:noFill/>
            <a:ln w="12700">
              <a:solidFill>
                <a:schemeClr val="tx2"/>
              </a:solidFill>
              <a:round/>
              <a:headEnd/>
              <a:tailEnd/>
            </a:ln>
            <a:effectLst/>
          </p:spPr>
          <p:txBody>
            <a:bodyPr/>
            <a:lstStyle/>
            <a:p>
              <a:endParaRPr lang="en-US"/>
            </a:p>
          </p:txBody>
        </p:sp>
        <p:sp>
          <p:nvSpPr>
            <p:cNvPr id="68719" name="Line 4207"/>
            <p:cNvSpPr>
              <a:spLocks noChangeShapeType="1"/>
            </p:cNvSpPr>
            <p:nvPr/>
          </p:nvSpPr>
          <p:spPr bwMode="auto">
            <a:xfrm>
              <a:off x="4697" y="1687"/>
              <a:ext cx="1" cy="15"/>
            </a:xfrm>
            <a:prstGeom prst="line">
              <a:avLst/>
            </a:prstGeom>
            <a:noFill/>
            <a:ln w="12700">
              <a:solidFill>
                <a:schemeClr val="tx2"/>
              </a:solidFill>
              <a:round/>
              <a:headEnd/>
              <a:tailEnd/>
            </a:ln>
            <a:effectLst/>
          </p:spPr>
          <p:txBody>
            <a:bodyPr/>
            <a:lstStyle/>
            <a:p>
              <a:endParaRPr lang="en-US"/>
            </a:p>
          </p:txBody>
        </p:sp>
        <p:sp>
          <p:nvSpPr>
            <p:cNvPr id="68720" name="Line 4208"/>
            <p:cNvSpPr>
              <a:spLocks noChangeShapeType="1"/>
            </p:cNvSpPr>
            <p:nvPr/>
          </p:nvSpPr>
          <p:spPr bwMode="auto">
            <a:xfrm>
              <a:off x="4697" y="1734"/>
              <a:ext cx="1" cy="16"/>
            </a:xfrm>
            <a:prstGeom prst="line">
              <a:avLst/>
            </a:prstGeom>
            <a:noFill/>
            <a:ln w="12700">
              <a:solidFill>
                <a:schemeClr val="tx2"/>
              </a:solidFill>
              <a:round/>
              <a:headEnd/>
              <a:tailEnd/>
            </a:ln>
            <a:effectLst/>
          </p:spPr>
          <p:txBody>
            <a:bodyPr/>
            <a:lstStyle/>
            <a:p>
              <a:endParaRPr lang="en-US"/>
            </a:p>
          </p:txBody>
        </p:sp>
        <p:sp>
          <p:nvSpPr>
            <p:cNvPr id="68721" name="Line 4209"/>
            <p:cNvSpPr>
              <a:spLocks noChangeShapeType="1"/>
            </p:cNvSpPr>
            <p:nvPr/>
          </p:nvSpPr>
          <p:spPr bwMode="auto">
            <a:xfrm>
              <a:off x="4697" y="1782"/>
              <a:ext cx="1" cy="16"/>
            </a:xfrm>
            <a:prstGeom prst="line">
              <a:avLst/>
            </a:prstGeom>
            <a:noFill/>
            <a:ln w="12700">
              <a:solidFill>
                <a:schemeClr val="tx2"/>
              </a:solidFill>
              <a:round/>
              <a:headEnd/>
              <a:tailEnd/>
            </a:ln>
            <a:effectLst/>
          </p:spPr>
          <p:txBody>
            <a:bodyPr/>
            <a:lstStyle/>
            <a:p>
              <a:endParaRPr lang="en-US"/>
            </a:p>
          </p:txBody>
        </p:sp>
        <p:sp>
          <p:nvSpPr>
            <p:cNvPr id="68722" name="Line 4210"/>
            <p:cNvSpPr>
              <a:spLocks noChangeShapeType="1"/>
            </p:cNvSpPr>
            <p:nvPr/>
          </p:nvSpPr>
          <p:spPr bwMode="auto">
            <a:xfrm>
              <a:off x="4697" y="1830"/>
              <a:ext cx="1" cy="16"/>
            </a:xfrm>
            <a:prstGeom prst="line">
              <a:avLst/>
            </a:prstGeom>
            <a:noFill/>
            <a:ln w="12700">
              <a:solidFill>
                <a:schemeClr val="tx2"/>
              </a:solidFill>
              <a:round/>
              <a:headEnd/>
              <a:tailEnd/>
            </a:ln>
            <a:effectLst/>
          </p:spPr>
          <p:txBody>
            <a:bodyPr/>
            <a:lstStyle/>
            <a:p>
              <a:endParaRPr lang="en-US"/>
            </a:p>
          </p:txBody>
        </p:sp>
        <p:sp>
          <p:nvSpPr>
            <p:cNvPr id="68723" name="Line 4211"/>
            <p:cNvSpPr>
              <a:spLocks noChangeShapeType="1"/>
            </p:cNvSpPr>
            <p:nvPr/>
          </p:nvSpPr>
          <p:spPr bwMode="auto">
            <a:xfrm>
              <a:off x="4697" y="1878"/>
              <a:ext cx="1" cy="16"/>
            </a:xfrm>
            <a:prstGeom prst="line">
              <a:avLst/>
            </a:prstGeom>
            <a:noFill/>
            <a:ln w="12700">
              <a:solidFill>
                <a:schemeClr val="tx2"/>
              </a:solidFill>
              <a:round/>
              <a:headEnd/>
              <a:tailEnd/>
            </a:ln>
            <a:effectLst/>
          </p:spPr>
          <p:txBody>
            <a:bodyPr/>
            <a:lstStyle/>
            <a:p>
              <a:endParaRPr lang="en-US"/>
            </a:p>
          </p:txBody>
        </p:sp>
        <p:sp>
          <p:nvSpPr>
            <p:cNvPr id="68724" name="Line 4212"/>
            <p:cNvSpPr>
              <a:spLocks noChangeShapeType="1"/>
            </p:cNvSpPr>
            <p:nvPr/>
          </p:nvSpPr>
          <p:spPr bwMode="auto">
            <a:xfrm>
              <a:off x="4697" y="1926"/>
              <a:ext cx="1" cy="16"/>
            </a:xfrm>
            <a:prstGeom prst="line">
              <a:avLst/>
            </a:prstGeom>
            <a:noFill/>
            <a:ln w="12700">
              <a:solidFill>
                <a:schemeClr val="tx2"/>
              </a:solidFill>
              <a:round/>
              <a:headEnd/>
              <a:tailEnd/>
            </a:ln>
            <a:effectLst/>
          </p:spPr>
          <p:txBody>
            <a:bodyPr/>
            <a:lstStyle/>
            <a:p>
              <a:endParaRPr lang="en-US"/>
            </a:p>
          </p:txBody>
        </p:sp>
        <p:sp>
          <p:nvSpPr>
            <p:cNvPr id="68725" name="Line 4213"/>
            <p:cNvSpPr>
              <a:spLocks noChangeShapeType="1"/>
            </p:cNvSpPr>
            <p:nvPr/>
          </p:nvSpPr>
          <p:spPr bwMode="auto">
            <a:xfrm>
              <a:off x="4697" y="1974"/>
              <a:ext cx="1" cy="16"/>
            </a:xfrm>
            <a:prstGeom prst="line">
              <a:avLst/>
            </a:prstGeom>
            <a:noFill/>
            <a:ln w="12700">
              <a:solidFill>
                <a:schemeClr val="tx2"/>
              </a:solidFill>
              <a:round/>
              <a:headEnd/>
              <a:tailEnd/>
            </a:ln>
            <a:effectLst/>
          </p:spPr>
          <p:txBody>
            <a:bodyPr/>
            <a:lstStyle/>
            <a:p>
              <a:endParaRPr lang="en-US"/>
            </a:p>
          </p:txBody>
        </p:sp>
        <p:sp>
          <p:nvSpPr>
            <p:cNvPr id="68726" name="Line 4214"/>
            <p:cNvSpPr>
              <a:spLocks noChangeShapeType="1"/>
            </p:cNvSpPr>
            <p:nvPr/>
          </p:nvSpPr>
          <p:spPr bwMode="auto">
            <a:xfrm>
              <a:off x="4697" y="2022"/>
              <a:ext cx="1" cy="16"/>
            </a:xfrm>
            <a:prstGeom prst="line">
              <a:avLst/>
            </a:prstGeom>
            <a:noFill/>
            <a:ln w="12700">
              <a:solidFill>
                <a:schemeClr val="tx2"/>
              </a:solidFill>
              <a:round/>
              <a:headEnd/>
              <a:tailEnd/>
            </a:ln>
            <a:effectLst/>
          </p:spPr>
          <p:txBody>
            <a:bodyPr/>
            <a:lstStyle/>
            <a:p>
              <a:endParaRPr lang="en-US"/>
            </a:p>
          </p:txBody>
        </p:sp>
        <p:sp>
          <p:nvSpPr>
            <p:cNvPr id="68727" name="Line 4215"/>
            <p:cNvSpPr>
              <a:spLocks noChangeShapeType="1"/>
            </p:cNvSpPr>
            <p:nvPr/>
          </p:nvSpPr>
          <p:spPr bwMode="auto">
            <a:xfrm>
              <a:off x="4697" y="2070"/>
              <a:ext cx="1" cy="15"/>
            </a:xfrm>
            <a:prstGeom prst="line">
              <a:avLst/>
            </a:prstGeom>
            <a:noFill/>
            <a:ln w="12700">
              <a:solidFill>
                <a:schemeClr val="tx2"/>
              </a:solidFill>
              <a:round/>
              <a:headEnd/>
              <a:tailEnd/>
            </a:ln>
            <a:effectLst/>
          </p:spPr>
          <p:txBody>
            <a:bodyPr/>
            <a:lstStyle/>
            <a:p>
              <a:endParaRPr lang="en-US"/>
            </a:p>
          </p:txBody>
        </p:sp>
        <p:sp>
          <p:nvSpPr>
            <p:cNvPr id="68728" name="Line 4216"/>
            <p:cNvSpPr>
              <a:spLocks noChangeShapeType="1"/>
            </p:cNvSpPr>
            <p:nvPr/>
          </p:nvSpPr>
          <p:spPr bwMode="auto">
            <a:xfrm>
              <a:off x="4697" y="2117"/>
              <a:ext cx="1" cy="16"/>
            </a:xfrm>
            <a:prstGeom prst="line">
              <a:avLst/>
            </a:prstGeom>
            <a:noFill/>
            <a:ln w="12700">
              <a:solidFill>
                <a:schemeClr val="tx2"/>
              </a:solidFill>
              <a:round/>
              <a:headEnd/>
              <a:tailEnd/>
            </a:ln>
            <a:effectLst/>
          </p:spPr>
          <p:txBody>
            <a:bodyPr/>
            <a:lstStyle/>
            <a:p>
              <a:endParaRPr lang="en-US"/>
            </a:p>
          </p:txBody>
        </p:sp>
        <p:sp>
          <p:nvSpPr>
            <p:cNvPr id="68729" name="Line 4217"/>
            <p:cNvSpPr>
              <a:spLocks noChangeShapeType="1"/>
            </p:cNvSpPr>
            <p:nvPr/>
          </p:nvSpPr>
          <p:spPr bwMode="auto">
            <a:xfrm>
              <a:off x="4697" y="2165"/>
              <a:ext cx="1" cy="16"/>
            </a:xfrm>
            <a:prstGeom prst="line">
              <a:avLst/>
            </a:prstGeom>
            <a:noFill/>
            <a:ln w="12700">
              <a:solidFill>
                <a:schemeClr val="tx2"/>
              </a:solidFill>
              <a:round/>
              <a:headEnd/>
              <a:tailEnd/>
            </a:ln>
            <a:effectLst/>
          </p:spPr>
          <p:txBody>
            <a:bodyPr/>
            <a:lstStyle/>
            <a:p>
              <a:endParaRPr lang="en-US"/>
            </a:p>
          </p:txBody>
        </p:sp>
        <p:sp>
          <p:nvSpPr>
            <p:cNvPr id="68730" name="Line 4218"/>
            <p:cNvSpPr>
              <a:spLocks noChangeShapeType="1"/>
            </p:cNvSpPr>
            <p:nvPr/>
          </p:nvSpPr>
          <p:spPr bwMode="auto">
            <a:xfrm>
              <a:off x="4697" y="2213"/>
              <a:ext cx="1" cy="16"/>
            </a:xfrm>
            <a:prstGeom prst="line">
              <a:avLst/>
            </a:prstGeom>
            <a:noFill/>
            <a:ln w="12700">
              <a:solidFill>
                <a:schemeClr val="tx2"/>
              </a:solidFill>
              <a:round/>
              <a:headEnd/>
              <a:tailEnd/>
            </a:ln>
            <a:effectLst/>
          </p:spPr>
          <p:txBody>
            <a:bodyPr/>
            <a:lstStyle/>
            <a:p>
              <a:endParaRPr lang="en-US"/>
            </a:p>
          </p:txBody>
        </p:sp>
        <p:sp>
          <p:nvSpPr>
            <p:cNvPr id="68731" name="Line 4219"/>
            <p:cNvSpPr>
              <a:spLocks noChangeShapeType="1"/>
            </p:cNvSpPr>
            <p:nvPr/>
          </p:nvSpPr>
          <p:spPr bwMode="auto">
            <a:xfrm>
              <a:off x="4697" y="2261"/>
              <a:ext cx="1" cy="16"/>
            </a:xfrm>
            <a:prstGeom prst="line">
              <a:avLst/>
            </a:prstGeom>
            <a:noFill/>
            <a:ln w="12700">
              <a:solidFill>
                <a:schemeClr val="tx2"/>
              </a:solidFill>
              <a:round/>
              <a:headEnd/>
              <a:tailEnd/>
            </a:ln>
            <a:effectLst/>
          </p:spPr>
          <p:txBody>
            <a:bodyPr/>
            <a:lstStyle/>
            <a:p>
              <a:endParaRPr lang="en-US"/>
            </a:p>
          </p:txBody>
        </p:sp>
        <p:sp>
          <p:nvSpPr>
            <p:cNvPr id="68732" name="Line 4220"/>
            <p:cNvSpPr>
              <a:spLocks noChangeShapeType="1"/>
            </p:cNvSpPr>
            <p:nvPr/>
          </p:nvSpPr>
          <p:spPr bwMode="auto">
            <a:xfrm>
              <a:off x="4697" y="2309"/>
              <a:ext cx="1" cy="16"/>
            </a:xfrm>
            <a:prstGeom prst="line">
              <a:avLst/>
            </a:prstGeom>
            <a:noFill/>
            <a:ln w="12700">
              <a:solidFill>
                <a:schemeClr val="tx2"/>
              </a:solidFill>
              <a:round/>
              <a:headEnd/>
              <a:tailEnd/>
            </a:ln>
            <a:effectLst/>
          </p:spPr>
          <p:txBody>
            <a:bodyPr/>
            <a:lstStyle/>
            <a:p>
              <a:endParaRPr lang="en-US"/>
            </a:p>
          </p:txBody>
        </p:sp>
        <p:sp>
          <p:nvSpPr>
            <p:cNvPr id="68733" name="Line 4221"/>
            <p:cNvSpPr>
              <a:spLocks noChangeShapeType="1"/>
            </p:cNvSpPr>
            <p:nvPr/>
          </p:nvSpPr>
          <p:spPr bwMode="auto">
            <a:xfrm>
              <a:off x="4697" y="2357"/>
              <a:ext cx="1" cy="16"/>
            </a:xfrm>
            <a:prstGeom prst="line">
              <a:avLst/>
            </a:prstGeom>
            <a:noFill/>
            <a:ln w="12700">
              <a:solidFill>
                <a:schemeClr val="tx2"/>
              </a:solidFill>
              <a:round/>
              <a:headEnd/>
              <a:tailEnd/>
            </a:ln>
            <a:effectLst/>
          </p:spPr>
          <p:txBody>
            <a:bodyPr/>
            <a:lstStyle/>
            <a:p>
              <a:endParaRPr lang="en-US"/>
            </a:p>
          </p:txBody>
        </p:sp>
        <p:sp>
          <p:nvSpPr>
            <p:cNvPr id="68734" name="Line 4222"/>
            <p:cNvSpPr>
              <a:spLocks noChangeShapeType="1"/>
            </p:cNvSpPr>
            <p:nvPr/>
          </p:nvSpPr>
          <p:spPr bwMode="auto">
            <a:xfrm>
              <a:off x="4697" y="2405"/>
              <a:ext cx="1" cy="16"/>
            </a:xfrm>
            <a:prstGeom prst="line">
              <a:avLst/>
            </a:prstGeom>
            <a:noFill/>
            <a:ln w="12700">
              <a:solidFill>
                <a:schemeClr val="tx2"/>
              </a:solidFill>
              <a:round/>
              <a:headEnd/>
              <a:tailEnd/>
            </a:ln>
            <a:effectLst/>
          </p:spPr>
          <p:txBody>
            <a:bodyPr/>
            <a:lstStyle/>
            <a:p>
              <a:endParaRPr lang="en-US"/>
            </a:p>
          </p:txBody>
        </p:sp>
      </p:grpSp>
      <p:grpSp>
        <p:nvGrpSpPr>
          <p:cNvPr id="68735" name="Group 4223"/>
          <p:cNvGrpSpPr>
            <a:grpSpLocks/>
          </p:cNvGrpSpPr>
          <p:nvPr/>
        </p:nvGrpSpPr>
        <p:grpSpPr bwMode="auto">
          <a:xfrm>
            <a:off x="7456488" y="2144713"/>
            <a:ext cx="319087" cy="3522662"/>
            <a:chOff x="4697" y="1351"/>
            <a:chExt cx="201" cy="2219"/>
          </a:xfrm>
        </p:grpSpPr>
        <p:sp>
          <p:nvSpPr>
            <p:cNvPr id="68736" name="Line 4224"/>
            <p:cNvSpPr>
              <a:spLocks noChangeShapeType="1"/>
            </p:cNvSpPr>
            <p:nvPr/>
          </p:nvSpPr>
          <p:spPr bwMode="auto">
            <a:xfrm>
              <a:off x="4697" y="2452"/>
              <a:ext cx="1" cy="16"/>
            </a:xfrm>
            <a:prstGeom prst="line">
              <a:avLst/>
            </a:prstGeom>
            <a:noFill/>
            <a:ln w="12700">
              <a:solidFill>
                <a:schemeClr val="tx2"/>
              </a:solidFill>
              <a:round/>
              <a:headEnd/>
              <a:tailEnd/>
            </a:ln>
            <a:effectLst/>
          </p:spPr>
          <p:txBody>
            <a:bodyPr/>
            <a:lstStyle/>
            <a:p>
              <a:endParaRPr lang="en-US"/>
            </a:p>
          </p:txBody>
        </p:sp>
        <p:sp>
          <p:nvSpPr>
            <p:cNvPr id="68737" name="Line 4225"/>
            <p:cNvSpPr>
              <a:spLocks noChangeShapeType="1"/>
            </p:cNvSpPr>
            <p:nvPr/>
          </p:nvSpPr>
          <p:spPr bwMode="auto">
            <a:xfrm>
              <a:off x="4697" y="2500"/>
              <a:ext cx="1" cy="16"/>
            </a:xfrm>
            <a:prstGeom prst="line">
              <a:avLst/>
            </a:prstGeom>
            <a:noFill/>
            <a:ln w="12700">
              <a:solidFill>
                <a:schemeClr val="tx2"/>
              </a:solidFill>
              <a:round/>
              <a:headEnd/>
              <a:tailEnd/>
            </a:ln>
            <a:effectLst/>
          </p:spPr>
          <p:txBody>
            <a:bodyPr/>
            <a:lstStyle/>
            <a:p>
              <a:endParaRPr lang="en-US"/>
            </a:p>
          </p:txBody>
        </p:sp>
        <p:sp>
          <p:nvSpPr>
            <p:cNvPr id="68738" name="Line 4226"/>
            <p:cNvSpPr>
              <a:spLocks noChangeShapeType="1"/>
            </p:cNvSpPr>
            <p:nvPr/>
          </p:nvSpPr>
          <p:spPr bwMode="auto">
            <a:xfrm>
              <a:off x="4697" y="2548"/>
              <a:ext cx="1" cy="16"/>
            </a:xfrm>
            <a:prstGeom prst="line">
              <a:avLst/>
            </a:prstGeom>
            <a:noFill/>
            <a:ln w="12700">
              <a:solidFill>
                <a:schemeClr val="tx2"/>
              </a:solidFill>
              <a:round/>
              <a:headEnd/>
              <a:tailEnd/>
            </a:ln>
            <a:effectLst/>
          </p:spPr>
          <p:txBody>
            <a:bodyPr/>
            <a:lstStyle/>
            <a:p>
              <a:endParaRPr lang="en-US"/>
            </a:p>
          </p:txBody>
        </p:sp>
        <p:sp>
          <p:nvSpPr>
            <p:cNvPr id="68739" name="Line 4227"/>
            <p:cNvSpPr>
              <a:spLocks noChangeShapeType="1"/>
            </p:cNvSpPr>
            <p:nvPr/>
          </p:nvSpPr>
          <p:spPr bwMode="auto">
            <a:xfrm>
              <a:off x="4697" y="2596"/>
              <a:ext cx="1" cy="16"/>
            </a:xfrm>
            <a:prstGeom prst="line">
              <a:avLst/>
            </a:prstGeom>
            <a:noFill/>
            <a:ln w="12700">
              <a:solidFill>
                <a:schemeClr val="tx2"/>
              </a:solidFill>
              <a:round/>
              <a:headEnd/>
              <a:tailEnd/>
            </a:ln>
            <a:effectLst/>
          </p:spPr>
          <p:txBody>
            <a:bodyPr/>
            <a:lstStyle/>
            <a:p>
              <a:endParaRPr lang="en-US"/>
            </a:p>
          </p:txBody>
        </p:sp>
        <p:sp>
          <p:nvSpPr>
            <p:cNvPr id="68740" name="Line 4228"/>
            <p:cNvSpPr>
              <a:spLocks noChangeShapeType="1"/>
            </p:cNvSpPr>
            <p:nvPr/>
          </p:nvSpPr>
          <p:spPr bwMode="auto">
            <a:xfrm>
              <a:off x="4697" y="2644"/>
              <a:ext cx="1" cy="16"/>
            </a:xfrm>
            <a:prstGeom prst="line">
              <a:avLst/>
            </a:prstGeom>
            <a:noFill/>
            <a:ln w="12700">
              <a:solidFill>
                <a:schemeClr val="tx2"/>
              </a:solidFill>
              <a:round/>
              <a:headEnd/>
              <a:tailEnd/>
            </a:ln>
            <a:effectLst/>
          </p:spPr>
          <p:txBody>
            <a:bodyPr/>
            <a:lstStyle/>
            <a:p>
              <a:endParaRPr lang="en-US"/>
            </a:p>
          </p:txBody>
        </p:sp>
        <p:sp>
          <p:nvSpPr>
            <p:cNvPr id="68741" name="Line 4229"/>
            <p:cNvSpPr>
              <a:spLocks noChangeShapeType="1"/>
            </p:cNvSpPr>
            <p:nvPr/>
          </p:nvSpPr>
          <p:spPr bwMode="auto">
            <a:xfrm>
              <a:off x="4697" y="2692"/>
              <a:ext cx="1" cy="16"/>
            </a:xfrm>
            <a:prstGeom prst="line">
              <a:avLst/>
            </a:prstGeom>
            <a:noFill/>
            <a:ln w="12700">
              <a:solidFill>
                <a:schemeClr val="tx2"/>
              </a:solidFill>
              <a:round/>
              <a:headEnd/>
              <a:tailEnd/>
            </a:ln>
            <a:effectLst/>
          </p:spPr>
          <p:txBody>
            <a:bodyPr/>
            <a:lstStyle/>
            <a:p>
              <a:endParaRPr lang="en-US"/>
            </a:p>
          </p:txBody>
        </p:sp>
        <p:sp>
          <p:nvSpPr>
            <p:cNvPr id="68742" name="Line 4230"/>
            <p:cNvSpPr>
              <a:spLocks noChangeShapeType="1"/>
            </p:cNvSpPr>
            <p:nvPr/>
          </p:nvSpPr>
          <p:spPr bwMode="auto">
            <a:xfrm>
              <a:off x="4697" y="2740"/>
              <a:ext cx="1" cy="16"/>
            </a:xfrm>
            <a:prstGeom prst="line">
              <a:avLst/>
            </a:prstGeom>
            <a:noFill/>
            <a:ln w="12700">
              <a:solidFill>
                <a:schemeClr val="tx2"/>
              </a:solidFill>
              <a:round/>
              <a:headEnd/>
              <a:tailEnd/>
            </a:ln>
            <a:effectLst/>
          </p:spPr>
          <p:txBody>
            <a:bodyPr/>
            <a:lstStyle/>
            <a:p>
              <a:endParaRPr lang="en-US"/>
            </a:p>
          </p:txBody>
        </p:sp>
        <p:sp>
          <p:nvSpPr>
            <p:cNvPr id="68743" name="Line 4231"/>
            <p:cNvSpPr>
              <a:spLocks noChangeShapeType="1"/>
            </p:cNvSpPr>
            <p:nvPr/>
          </p:nvSpPr>
          <p:spPr bwMode="auto">
            <a:xfrm>
              <a:off x="4697" y="2788"/>
              <a:ext cx="1" cy="16"/>
            </a:xfrm>
            <a:prstGeom prst="line">
              <a:avLst/>
            </a:prstGeom>
            <a:noFill/>
            <a:ln w="12700">
              <a:solidFill>
                <a:schemeClr val="tx2"/>
              </a:solidFill>
              <a:round/>
              <a:headEnd/>
              <a:tailEnd/>
            </a:ln>
            <a:effectLst/>
          </p:spPr>
          <p:txBody>
            <a:bodyPr/>
            <a:lstStyle/>
            <a:p>
              <a:endParaRPr lang="en-US"/>
            </a:p>
          </p:txBody>
        </p:sp>
        <p:sp>
          <p:nvSpPr>
            <p:cNvPr id="68744" name="Line 4232"/>
            <p:cNvSpPr>
              <a:spLocks noChangeShapeType="1"/>
            </p:cNvSpPr>
            <p:nvPr/>
          </p:nvSpPr>
          <p:spPr bwMode="auto">
            <a:xfrm>
              <a:off x="4697" y="2835"/>
              <a:ext cx="1" cy="16"/>
            </a:xfrm>
            <a:prstGeom prst="line">
              <a:avLst/>
            </a:prstGeom>
            <a:noFill/>
            <a:ln w="12700">
              <a:solidFill>
                <a:schemeClr val="tx2"/>
              </a:solidFill>
              <a:round/>
              <a:headEnd/>
              <a:tailEnd/>
            </a:ln>
            <a:effectLst/>
          </p:spPr>
          <p:txBody>
            <a:bodyPr/>
            <a:lstStyle/>
            <a:p>
              <a:endParaRPr lang="en-US"/>
            </a:p>
          </p:txBody>
        </p:sp>
        <p:sp>
          <p:nvSpPr>
            <p:cNvPr id="68745" name="Line 4233"/>
            <p:cNvSpPr>
              <a:spLocks noChangeShapeType="1"/>
            </p:cNvSpPr>
            <p:nvPr/>
          </p:nvSpPr>
          <p:spPr bwMode="auto">
            <a:xfrm>
              <a:off x="4697" y="2883"/>
              <a:ext cx="1" cy="16"/>
            </a:xfrm>
            <a:prstGeom prst="line">
              <a:avLst/>
            </a:prstGeom>
            <a:noFill/>
            <a:ln w="12700">
              <a:solidFill>
                <a:schemeClr val="tx2"/>
              </a:solidFill>
              <a:round/>
              <a:headEnd/>
              <a:tailEnd/>
            </a:ln>
            <a:effectLst/>
          </p:spPr>
          <p:txBody>
            <a:bodyPr/>
            <a:lstStyle/>
            <a:p>
              <a:endParaRPr lang="en-US"/>
            </a:p>
          </p:txBody>
        </p:sp>
        <p:sp>
          <p:nvSpPr>
            <p:cNvPr id="68746" name="Line 4234"/>
            <p:cNvSpPr>
              <a:spLocks noChangeShapeType="1"/>
            </p:cNvSpPr>
            <p:nvPr/>
          </p:nvSpPr>
          <p:spPr bwMode="auto">
            <a:xfrm>
              <a:off x="4697" y="2931"/>
              <a:ext cx="1" cy="16"/>
            </a:xfrm>
            <a:prstGeom prst="line">
              <a:avLst/>
            </a:prstGeom>
            <a:noFill/>
            <a:ln w="12700">
              <a:solidFill>
                <a:schemeClr val="tx2"/>
              </a:solidFill>
              <a:round/>
              <a:headEnd/>
              <a:tailEnd/>
            </a:ln>
            <a:effectLst/>
          </p:spPr>
          <p:txBody>
            <a:bodyPr/>
            <a:lstStyle/>
            <a:p>
              <a:endParaRPr lang="en-US"/>
            </a:p>
          </p:txBody>
        </p:sp>
        <p:sp>
          <p:nvSpPr>
            <p:cNvPr id="68747" name="Line 4235"/>
            <p:cNvSpPr>
              <a:spLocks noChangeShapeType="1"/>
            </p:cNvSpPr>
            <p:nvPr/>
          </p:nvSpPr>
          <p:spPr bwMode="auto">
            <a:xfrm>
              <a:off x="4697" y="2979"/>
              <a:ext cx="1" cy="16"/>
            </a:xfrm>
            <a:prstGeom prst="line">
              <a:avLst/>
            </a:prstGeom>
            <a:noFill/>
            <a:ln w="12700">
              <a:solidFill>
                <a:schemeClr val="tx2"/>
              </a:solidFill>
              <a:round/>
              <a:headEnd/>
              <a:tailEnd/>
            </a:ln>
            <a:effectLst/>
          </p:spPr>
          <p:txBody>
            <a:bodyPr/>
            <a:lstStyle/>
            <a:p>
              <a:endParaRPr lang="en-US"/>
            </a:p>
          </p:txBody>
        </p:sp>
        <p:sp>
          <p:nvSpPr>
            <p:cNvPr id="68748" name="Line 4236"/>
            <p:cNvSpPr>
              <a:spLocks noChangeShapeType="1"/>
            </p:cNvSpPr>
            <p:nvPr/>
          </p:nvSpPr>
          <p:spPr bwMode="auto">
            <a:xfrm>
              <a:off x="4697" y="3027"/>
              <a:ext cx="1" cy="16"/>
            </a:xfrm>
            <a:prstGeom prst="line">
              <a:avLst/>
            </a:prstGeom>
            <a:noFill/>
            <a:ln w="12700">
              <a:solidFill>
                <a:schemeClr val="tx2"/>
              </a:solidFill>
              <a:round/>
              <a:headEnd/>
              <a:tailEnd/>
            </a:ln>
            <a:effectLst/>
          </p:spPr>
          <p:txBody>
            <a:bodyPr/>
            <a:lstStyle/>
            <a:p>
              <a:endParaRPr lang="en-US"/>
            </a:p>
          </p:txBody>
        </p:sp>
        <p:sp>
          <p:nvSpPr>
            <p:cNvPr id="68749" name="Line 4237"/>
            <p:cNvSpPr>
              <a:spLocks noChangeShapeType="1"/>
            </p:cNvSpPr>
            <p:nvPr/>
          </p:nvSpPr>
          <p:spPr bwMode="auto">
            <a:xfrm>
              <a:off x="4697" y="3075"/>
              <a:ext cx="1" cy="16"/>
            </a:xfrm>
            <a:prstGeom prst="line">
              <a:avLst/>
            </a:prstGeom>
            <a:noFill/>
            <a:ln w="12700">
              <a:solidFill>
                <a:schemeClr val="tx2"/>
              </a:solidFill>
              <a:round/>
              <a:headEnd/>
              <a:tailEnd/>
            </a:ln>
            <a:effectLst/>
          </p:spPr>
          <p:txBody>
            <a:bodyPr/>
            <a:lstStyle/>
            <a:p>
              <a:endParaRPr lang="en-US"/>
            </a:p>
          </p:txBody>
        </p:sp>
        <p:sp>
          <p:nvSpPr>
            <p:cNvPr id="68750" name="Line 4238"/>
            <p:cNvSpPr>
              <a:spLocks noChangeShapeType="1"/>
            </p:cNvSpPr>
            <p:nvPr/>
          </p:nvSpPr>
          <p:spPr bwMode="auto">
            <a:xfrm>
              <a:off x="4697" y="3123"/>
              <a:ext cx="1" cy="16"/>
            </a:xfrm>
            <a:prstGeom prst="line">
              <a:avLst/>
            </a:prstGeom>
            <a:noFill/>
            <a:ln w="12700">
              <a:solidFill>
                <a:schemeClr val="tx2"/>
              </a:solidFill>
              <a:round/>
              <a:headEnd/>
              <a:tailEnd/>
            </a:ln>
            <a:effectLst/>
          </p:spPr>
          <p:txBody>
            <a:bodyPr/>
            <a:lstStyle/>
            <a:p>
              <a:endParaRPr lang="en-US"/>
            </a:p>
          </p:txBody>
        </p:sp>
        <p:sp>
          <p:nvSpPr>
            <p:cNvPr id="68751" name="Line 4239"/>
            <p:cNvSpPr>
              <a:spLocks noChangeShapeType="1"/>
            </p:cNvSpPr>
            <p:nvPr/>
          </p:nvSpPr>
          <p:spPr bwMode="auto">
            <a:xfrm>
              <a:off x="4697" y="3171"/>
              <a:ext cx="1" cy="16"/>
            </a:xfrm>
            <a:prstGeom prst="line">
              <a:avLst/>
            </a:prstGeom>
            <a:noFill/>
            <a:ln w="12700">
              <a:solidFill>
                <a:schemeClr val="tx2"/>
              </a:solidFill>
              <a:round/>
              <a:headEnd/>
              <a:tailEnd/>
            </a:ln>
            <a:effectLst/>
          </p:spPr>
          <p:txBody>
            <a:bodyPr/>
            <a:lstStyle/>
            <a:p>
              <a:endParaRPr lang="en-US"/>
            </a:p>
          </p:txBody>
        </p:sp>
        <p:sp>
          <p:nvSpPr>
            <p:cNvPr id="68752" name="Line 4240"/>
            <p:cNvSpPr>
              <a:spLocks noChangeShapeType="1"/>
            </p:cNvSpPr>
            <p:nvPr/>
          </p:nvSpPr>
          <p:spPr bwMode="auto">
            <a:xfrm>
              <a:off x="4697" y="3218"/>
              <a:ext cx="1" cy="16"/>
            </a:xfrm>
            <a:prstGeom prst="line">
              <a:avLst/>
            </a:prstGeom>
            <a:noFill/>
            <a:ln w="12700">
              <a:solidFill>
                <a:schemeClr val="tx2"/>
              </a:solidFill>
              <a:round/>
              <a:headEnd/>
              <a:tailEnd/>
            </a:ln>
            <a:effectLst/>
          </p:spPr>
          <p:txBody>
            <a:bodyPr/>
            <a:lstStyle/>
            <a:p>
              <a:endParaRPr lang="en-US"/>
            </a:p>
          </p:txBody>
        </p:sp>
        <p:sp>
          <p:nvSpPr>
            <p:cNvPr id="68753" name="Line 4241"/>
            <p:cNvSpPr>
              <a:spLocks noChangeShapeType="1"/>
            </p:cNvSpPr>
            <p:nvPr/>
          </p:nvSpPr>
          <p:spPr bwMode="auto">
            <a:xfrm>
              <a:off x="4697" y="3266"/>
              <a:ext cx="1" cy="16"/>
            </a:xfrm>
            <a:prstGeom prst="line">
              <a:avLst/>
            </a:prstGeom>
            <a:noFill/>
            <a:ln w="12700">
              <a:solidFill>
                <a:schemeClr val="tx2"/>
              </a:solidFill>
              <a:round/>
              <a:headEnd/>
              <a:tailEnd/>
            </a:ln>
            <a:effectLst/>
          </p:spPr>
          <p:txBody>
            <a:bodyPr/>
            <a:lstStyle/>
            <a:p>
              <a:endParaRPr lang="en-US"/>
            </a:p>
          </p:txBody>
        </p:sp>
        <p:sp>
          <p:nvSpPr>
            <p:cNvPr id="68754" name="Line 4242"/>
            <p:cNvSpPr>
              <a:spLocks noChangeShapeType="1"/>
            </p:cNvSpPr>
            <p:nvPr/>
          </p:nvSpPr>
          <p:spPr bwMode="auto">
            <a:xfrm>
              <a:off x="4697" y="3314"/>
              <a:ext cx="1" cy="16"/>
            </a:xfrm>
            <a:prstGeom prst="line">
              <a:avLst/>
            </a:prstGeom>
            <a:noFill/>
            <a:ln w="12700">
              <a:solidFill>
                <a:schemeClr val="tx2"/>
              </a:solidFill>
              <a:round/>
              <a:headEnd/>
              <a:tailEnd/>
            </a:ln>
            <a:effectLst/>
          </p:spPr>
          <p:txBody>
            <a:bodyPr/>
            <a:lstStyle/>
            <a:p>
              <a:endParaRPr lang="en-US"/>
            </a:p>
          </p:txBody>
        </p:sp>
        <p:sp>
          <p:nvSpPr>
            <p:cNvPr id="68755" name="Line 4243"/>
            <p:cNvSpPr>
              <a:spLocks noChangeShapeType="1"/>
            </p:cNvSpPr>
            <p:nvPr/>
          </p:nvSpPr>
          <p:spPr bwMode="auto">
            <a:xfrm>
              <a:off x="4697" y="3362"/>
              <a:ext cx="1" cy="16"/>
            </a:xfrm>
            <a:prstGeom prst="line">
              <a:avLst/>
            </a:prstGeom>
            <a:noFill/>
            <a:ln w="12700">
              <a:solidFill>
                <a:schemeClr val="tx2"/>
              </a:solidFill>
              <a:round/>
              <a:headEnd/>
              <a:tailEnd/>
            </a:ln>
            <a:effectLst/>
          </p:spPr>
          <p:txBody>
            <a:bodyPr/>
            <a:lstStyle/>
            <a:p>
              <a:endParaRPr lang="en-US"/>
            </a:p>
          </p:txBody>
        </p:sp>
        <p:sp>
          <p:nvSpPr>
            <p:cNvPr id="68756" name="Line 4244"/>
            <p:cNvSpPr>
              <a:spLocks noChangeShapeType="1"/>
            </p:cNvSpPr>
            <p:nvPr/>
          </p:nvSpPr>
          <p:spPr bwMode="auto">
            <a:xfrm>
              <a:off x="4697" y="3410"/>
              <a:ext cx="1" cy="16"/>
            </a:xfrm>
            <a:prstGeom prst="line">
              <a:avLst/>
            </a:prstGeom>
            <a:noFill/>
            <a:ln w="12700">
              <a:solidFill>
                <a:schemeClr val="tx2"/>
              </a:solidFill>
              <a:round/>
              <a:headEnd/>
              <a:tailEnd/>
            </a:ln>
            <a:effectLst/>
          </p:spPr>
          <p:txBody>
            <a:bodyPr/>
            <a:lstStyle/>
            <a:p>
              <a:endParaRPr lang="en-US"/>
            </a:p>
          </p:txBody>
        </p:sp>
        <p:sp>
          <p:nvSpPr>
            <p:cNvPr id="68757" name="Line 4245"/>
            <p:cNvSpPr>
              <a:spLocks noChangeShapeType="1"/>
            </p:cNvSpPr>
            <p:nvPr/>
          </p:nvSpPr>
          <p:spPr bwMode="auto">
            <a:xfrm>
              <a:off x="4697" y="3458"/>
              <a:ext cx="1" cy="16"/>
            </a:xfrm>
            <a:prstGeom prst="line">
              <a:avLst/>
            </a:prstGeom>
            <a:noFill/>
            <a:ln w="12700">
              <a:solidFill>
                <a:schemeClr val="tx2"/>
              </a:solidFill>
              <a:round/>
              <a:headEnd/>
              <a:tailEnd/>
            </a:ln>
            <a:effectLst/>
          </p:spPr>
          <p:txBody>
            <a:bodyPr/>
            <a:lstStyle/>
            <a:p>
              <a:endParaRPr lang="en-US"/>
            </a:p>
          </p:txBody>
        </p:sp>
        <p:sp>
          <p:nvSpPr>
            <p:cNvPr id="68758" name="Line 4246"/>
            <p:cNvSpPr>
              <a:spLocks noChangeShapeType="1"/>
            </p:cNvSpPr>
            <p:nvPr/>
          </p:nvSpPr>
          <p:spPr bwMode="auto">
            <a:xfrm>
              <a:off x="4697" y="3506"/>
              <a:ext cx="1" cy="16"/>
            </a:xfrm>
            <a:prstGeom prst="line">
              <a:avLst/>
            </a:prstGeom>
            <a:noFill/>
            <a:ln w="12700">
              <a:solidFill>
                <a:schemeClr val="tx2"/>
              </a:solidFill>
              <a:round/>
              <a:headEnd/>
              <a:tailEnd/>
            </a:ln>
            <a:effectLst/>
          </p:spPr>
          <p:txBody>
            <a:bodyPr/>
            <a:lstStyle/>
            <a:p>
              <a:endParaRPr lang="en-US"/>
            </a:p>
          </p:txBody>
        </p:sp>
        <p:sp>
          <p:nvSpPr>
            <p:cNvPr id="68759" name="Line 4247"/>
            <p:cNvSpPr>
              <a:spLocks noChangeShapeType="1"/>
            </p:cNvSpPr>
            <p:nvPr/>
          </p:nvSpPr>
          <p:spPr bwMode="auto">
            <a:xfrm>
              <a:off x="4697" y="3554"/>
              <a:ext cx="1" cy="16"/>
            </a:xfrm>
            <a:prstGeom prst="line">
              <a:avLst/>
            </a:prstGeom>
            <a:noFill/>
            <a:ln w="12700">
              <a:solidFill>
                <a:schemeClr val="tx2"/>
              </a:solidFill>
              <a:round/>
              <a:headEnd/>
              <a:tailEnd/>
            </a:ln>
            <a:effectLst/>
          </p:spPr>
          <p:txBody>
            <a:bodyPr/>
            <a:lstStyle/>
            <a:p>
              <a:endParaRPr lang="en-US"/>
            </a:p>
          </p:txBody>
        </p:sp>
        <p:sp>
          <p:nvSpPr>
            <p:cNvPr id="68760" name="Line 4248"/>
            <p:cNvSpPr>
              <a:spLocks noChangeShapeType="1"/>
            </p:cNvSpPr>
            <p:nvPr/>
          </p:nvSpPr>
          <p:spPr bwMode="auto">
            <a:xfrm>
              <a:off x="4761" y="1351"/>
              <a:ext cx="1" cy="16"/>
            </a:xfrm>
            <a:prstGeom prst="line">
              <a:avLst/>
            </a:prstGeom>
            <a:noFill/>
            <a:ln w="12700">
              <a:solidFill>
                <a:schemeClr val="tx2"/>
              </a:solidFill>
              <a:round/>
              <a:headEnd/>
              <a:tailEnd/>
            </a:ln>
            <a:effectLst/>
          </p:spPr>
          <p:txBody>
            <a:bodyPr/>
            <a:lstStyle/>
            <a:p>
              <a:endParaRPr lang="en-US"/>
            </a:p>
          </p:txBody>
        </p:sp>
        <p:sp>
          <p:nvSpPr>
            <p:cNvPr id="68761" name="Line 4249"/>
            <p:cNvSpPr>
              <a:spLocks noChangeShapeType="1"/>
            </p:cNvSpPr>
            <p:nvPr/>
          </p:nvSpPr>
          <p:spPr bwMode="auto">
            <a:xfrm>
              <a:off x="4761" y="1399"/>
              <a:ext cx="1" cy="16"/>
            </a:xfrm>
            <a:prstGeom prst="line">
              <a:avLst/>
            </a:prstGeom>
            <a:noFill/>
            <a:ln w="12700">
              <a:solidFill>
                <a:schemeClr val="tx2"/>
              </a:solidFill>
              <a:round/>
              <a:headEnd/>
              <a:tailEnd/>
            </a:ln>
            <a:effectLst/>
          </p:spPr>
          <p:txBody>
            <a:bodyPr/>
            <a:lstStyle/>
            <a:p>
              <a:endParaRPr lang="en-US"/>
            </a:p>
          </p:txBody>
        </p:sp>
        <p:sp>
          <p:nvSpPr>
            <p:cNvPr id="68762" name="Line 4250"/>
            <p:cNvSpPr>
              <a:spLocks noChangeShapeType="1"/>
            </p:cNvSpPr>
            <p:nvPr/>
          </p:nvSpPr>
          <p:spPr bwMode="auto">
            <a:xfrm>
              <a:off x="4761" y="1447"/>
              <a:ext cx="1" cy="16"/>
            </a:xfrm>
            <a:prstGeom prst="line">
              <a:avLst/>
            </a:prstGeom>
            <a:noFill/>
            <a:ln w="12700">
              <a:solidFill>
                <a:schemeClr val="tx2"/>
              </a:solidFill>
              <a:round/>
              <a:headEnd/>
              <a:tailEnd/>
            </a:ln>
            <a:effectLst/>
          </p:spPr>
          <p:txBody>
            <a:bodyPr/>
            <a:lstStyle/>
            <a:p>
              <a:endParaRPr lang="en-US"/>
            </a:p>
          </p:txBody>
        </p:sp>
        <p:sp>
          <p:nvSpPr>
            <p:cNvPr id="68763" name="Line 4251"/>
            <p:cNvSpPr>
              <a:spLocks noChangeShapeType="1"/>
            </p:cNvSpPr>
            <p:nvPr/>
          </p:nvSpPr>
          <p:spPr bwMode="auto">
            <a:xfrm>
              <a:off x="4761" y="1495"/>
              <a:ext cx="1" cy="16"/>
            </a:xfrm>
            <a:prstGeom prst="line">
              <a:avLst/>
            </a:prstGeom>
            <a:noFill/>
            <a:ln w="12700">
              <a:solidFill>
                <a:schemeClr val="tx2"/>
              </a:solidFill>
              <a:round/>
              <a:headEnd/>
              <a:tailEnd/>
            </a:ln>
            <a:effectLst/>
          </p:spPr>
          <p:txBody>
            <a:bodyPr/>
            <a:lstStyle/>
            <a:p>
              <a:endParaRPr lang="en-US"/>
            </a:p>
          </p:txBody>
        </p:sp>
        <p:sp>
          <p:nvSpPr>
            <p:cNvPr id="68764" name="Line 4252"/>
            <p:cNvSpPr>
              <a:spLocks noChangeShapeType="1"/>
            </p:cNvSpPr>
            <p:nvPr/>
          </p:nvSpPr>
          <p:spPr bwMode="auto">
            <a:xfrm>
              <a:off x="4761" y="1543"/>
              <a:ext cx="1" cy="16"/>
            </a:xfrm>
            <a:prstGeom prst="line">
              <a:avLst/>
            </a:prstGeom>
            <a:noFill/>
            <a:ln w="12700">
              <a:solidFill>
                <a:schemeClr val="tx2"/>
              </a:solidFill>
              <a:round/>
              <a:headEnd/>
              <a:tailEnd/>
            </a:ln>
            <a:effectLst/>
          </p:spPr>
          <p:txBody>
            <a:bodyPr/>
            <a:lstStyle/>
            <a:p>
              <a:endParaRPr lang="en-US"/>
            </a:p>
          </p:txBody>
        </p:sp>
        <p:sp>
          <p:nvSpPr>
            <p:cNvPr id="68765" name="Line 4253"/>
            <p:cNvSpPr>
              <a:spLocks noChangeShapeType="1"/>
            </p:cNvSpPr>
            <p:nvPr/>
          </p:nvSpPr>
          <p:spPr bwMode="auto">
            <a:xfrm>
              <a:off x="4761" y="1591"/>
              <a:ext cx="1" cy="16"/>
            </a:xfrm>
            <a:prstGeom prst="line">
              <a:avLst/>
            </a:prstGeom>
            <a:noFill/>
            <a:ln w="12700">
              <a:solidFill>
                <a:schemeClr val="tx2"/>
              </a:solidFill>
              <a:round/>
              <a:headEnd/>
              <a:tailEnd/>
            </a:ln>
            <a:effectLst/>
          </p:spPr>
          <p:txBody>
            <a:bodyPr/>
            <a:lstStyle/>
            <a:p>
              <a:endParaRPr lang="en-US"/>
            </a:p>
          </p:txBody>
        </p:sp>
        <p:sp>
          <p:nvSpPr>
            <p:cNvPr id="68766" name="Line 4254"/>
            <p:cNvSpPr>
              <a:spLocks noChangeShapeType="1"/>
            </p:cNvSpPr>
            <p:nvPr/>
          </p:nvSpPr>
          <p:spPr bwMode="auto">
            <a:xfrm>
              <a:off x="4761" y="1639"/>
              <a:ext cx="1" cy="16"/>
            </a:xfrm>
            <a:prstGeom prst="line">
              <a:avLst/>
            </a:prstGeom>
            <a:noFill/>
            <a:ln w="12700">
              <a:solidFill>
                <a:schemeClr val="tx2"/>
              </a:solidFill>
              <a:round/>
              <a:headEnd/>
              <a:tailEnd/>
            </a:ln>
            <a:effectLst/>
          </p:spPr>
          <p:txBody>
            <a:bodyPr/>
            <a:lstStyle/>
            <a:p>
              <a:endParaRPr lang="en-US"/>
            </a:p>
          </p:txBody>
        </p:sp>
        <p:sp>
          <p:nvSpPr>
            <p:cNvPr id="68767" name="Line 4255"/>
            <p:cNvSpPr>
              <a:spLocks noChangeShapeType="1"/>
            </p:cNvSpPr>
            <p:nvPr/>
          </p:nvSpPr>
          <p:spPr bwMode="auto">
            <a:xfrm>
              <a:off x="4761" y="1687"/>
              <a:ext cx="1" cy="15"/>
            </a:xfrm>
            <a:prstGeom prst="line">
              <a:avLst/>
            </a:prstGeom>
            <a:noFill/>
            <a:ln w="12700">
              <a:solidFill>
                <a:schemeClr val="tx2"/>
              </a:solidFill>
              <a:round/>
              <a:headEnd/>
              <a:tailEnd/>
            </a:ln>
            <a:effectLst/>
          </p:spPr>
          <p:txBody>
            <a:bodyPr/>
            <a:lstStyle/>
            <a:p>
              <a:endParaRPr lang="en-US"/>
            </a:p>
          </p:txBody>
        </p:sp>
        <p:sp>
          <p:nvSpPr>
            <p:cNvPr id="68768" name="Line 4256"/>
            <p:cNvSpPr>
              <a:spLocks noChangeShapeType="1"/>
            </p:cNvSpPr>
            <p:nvPr/>
          </p:nvSpPr>
          <p:spPr bwMode="auto">
            <a:xfrm>
              <a:off x="4761" y="1734"/>
              <a:ext cx="1" cy="16"/>
            </a:xfrm>
            <a:prstGeom prst="line">
              <a:avLst/>
            </a:prstGeom>
            <a:noFill/>
            <a:ln w="12700">
              <a:solidFill>
                <a:schemeClr val="tx2"/>
              </a:solidFill>
              <a:round/>
              <a:headEnd/>
              <a:tailEnd/>
            </a:ln>
            <a:effectLst/>
          </p:spPr>
          <p:txBody>
            <a:bodyPr/>
            <a:lstStyle/>
            <a:p>
              <a:endParaRPr lang="en-US"/>
            </a:p>
          </p:txBody>
        </p:sp>
        <p:sp>
          <p:nvSpPr>
            <p:cNvPr id="68769" name="Line 4257"/>
            <p:cNvSpPr>
              <a:spLocks noChangeShapeType="1"/>
            </p:cNvSpPr>
            <p:nvPr/>
          </p:nvSpPr>
          <p:spPr bwMode="auto">
            <a:xfrm>
              <a:off x="4761" y="1782"/>
              <a:ext cx="1" cy="16"/>
            </a:xfrm>
            <a:prstGeom prst="line">
              <a:avLst/>
            </a:prstGeom>
            <a:noFill/>
            <a:ln w="12700">
              <a:solidFill>
                <a:schemeClr val="tx2"/>
              </a:solidFill>
              <a:round/>
              <a:headEnd/>
              <a:tailEnd/>
            </a:ln>
            <a:effectLst/>
          </p:spPr>
          <p:txBody>
            <a:bodyPr/>
            <a:lstStyle/>
            <a:p>
              <a:endParaRPr lang="en-US"/>
            </a:p>
          </p:txBody>
        </p:sp>
        <p:sp>
          <p:nvSpPr>
            <p:cNvPr id="68770" name="Line 4258"/>
            <p:cNvSpPr>
              <a:spLocks noChangeShapeType="1"/>
            </p:cNvSpPr>
            <p:nvPr/>
          </p:nvSpPr>
          <p:spPr bwMode="auto">
            <a:xfrm>
              <a:off x="4761" y="1830"/>
              <a:ext cx="1" cy="16"/>
            </a:xfrm>
            <a:prstGeom prst="line">
              <a:avLst/>
            </a:prstGeom>
            <a:noFill/>
            <a:ln w="12700">
              <a:solidFill>
                <a:schemeClr val="tx2"/>
              </a:solidFill>
              <a:round/>
              <a:headEnd/>
              <a:tailEnd/>
            </a:ln>
            <a:effectLst/>
          </p:spPr>
          <p:txBody>
            <a:bodyPr/>
            <a:lstStyle/>
            <a:p>
              <a:endParaRPr lang="en-US"/>
            </a:p>
          </p:txBody>
        </p:sp>
        <p:sp>
          <p:nvSpPr>
            <p:cNvPr id="68771" name="Line 4259"/>
            <p:cNvSpPr>
              <a:spLocks noChangeShapeType="1"/>
            </p:cNvSpPr>
            <p:nvPr/>
          </p:nvSpPr>
          <p:spPr bwMode="auto">
            <a:xfrm>
              <a:off x="4761" y="1878"/>
              <a:ext cx="1" cy="16"/>
            </a:xfrm>
            <a:prstGeom prst="line">
              <a:avLst/>
            </a:prstGeom>
            <a:noFill/>
            <a:ln w="12700">
              <a:solidFill>
                <a:schemeClr val="tx2"/>
              </a:solidFill>
              <a:round/>
              <a:headEnd/>
              <a:tailEnd/>
            </a:ln>
            <a:effectLst/>
          </p:spPr>
          <p:txBody>
            <a:bodyPr/>
            <a:lstStyle/>
            <a:p>
              <a:endParaRPr lang="en-US"/>
            </a:p>
          </p:txBody>
        </p:sp>
        <p:sp>
          <p:nvSpPr>
            <p:cNvPr id="68772" name="Line 4260"/>
            <p:cNvSpPr>
              <a:spLocks noChangeShapeType="1"/>
            </p:cNvSpPr>
            <p:nvPr/>
          </p:nvSpPr>
          <p:spPr bwMode="auto">
            <a:xfrm>
              <a:off x="4761" y="1926"/>
              <a:ext cx="1" cy="16"/>
            </a:xfrm>
            <a:prstGeom prst="line">
              <a:avLst/>
            </a:prstGeom>
            <a:noFill/>
            <a:ln w="12700">
              <a:solidFill>
                <a:schemeClr val="tx2"/>
              </a:solidFill>
              <a:round/>
              <a:headEnd/>
              <a:tailEnd/>
            </a:ln>
            <a:effectLst/>
          </p:spPr>
          <p:txBody>
            <a:bodyPr/>
            <a:lstStyle/>
            <a:p>
              <a:endParaRPr lang="en-US"/>
            </a:p>
          </p:txBody>
        </p:sp>
        <p:sp>
          <p:nvSpPr>
            <p:cNvPr id="68773" name="Line 4261"/>
            <p:cNvSpPr>
              <a:spLocks noChangeShapeType="1"/>
            </p:cNvSpPr>
            <p:nvPr/>
          </p:nvSpPr>
          <p:spPr bwMode="auto">
            <a:xfrm>
              <a:off x="4761" y="1974"/>
              <a:ext cx="1" cy="16"/>
            </a:xfrm>
            <a:prstGeom prst="line">
              <a:avLst/>
            </a:prstGeom>
            <a:noFill/>
            <a:ln w="12700">
              <a:solidFill>
                <a:schemeClr val="tx2"/>
              </a:solidFill>
              <a:round/>
              <a:headEnd/>
              <a:tailEnd/>
            </a:ln>
            <a:effectLst/>
          </p:spPr>
          <p:txBody>
            <a:bodyPr/>
            <a:lstStyle/>
            <a:p>
              <a:endParaRPr lang="en-US"/>
            </a:p>
          </p:txBody>
        </p:sp>
        <p:sp>
          <p:nvSpPr>
            <p:cNvPr id="68774" name="Line 4262"/>
            <p:cNvSpPr>
              <a:spLocks noChangeShapeType="1"/>
            </p:cNvSpPr>
            <p:nvPr/>
          </p:nvSpPr>
          <p:spPr bwMode="auto">
            <a:xfrm>
              <a:off x="4761" y="2022"/>
              <a:ext cx="1" cy="16"/>
            </a:xfrm>
            <a:prstGeom prst="line">
              <a:avLst/>
            </a:prstGeom>
            <a:noFill/>
            <a:ln w="12700">
              <a:solidFill>
                <a:schemeClr val="tx2"/>
              </a:solidFill>
              <a:round/>
              <a:headEnd/>
              <a:tailEnd/>
            </a:ln>
            <a:effectLst/>
          </p:spPr>
          <p:txBody>
            <a:bodyPr/>
            <a:lstStyle/>
            <a:p>
              <a:endParaRPr lang="en-US"/>
            </a:p>
          </p:txBody>
        </p:sp>
        <p:sp>
          <p:nvSpPr>
            <p:cNvPr id="68775" name="Line 4263"/>
            <p:cNvSpPr>
              <a:spLocks noChangeShapeType="1"/>
            </p:cNvSpPr>
            <p:nvPr/>
          </p:nvSpPr>
          <p:spPr bwMode="auto">
            <a:xfrm>
              <a:off x="4761" y="2070"/>
              <a:ext cx="1" cy="15"/>
            </a:xfrm>
            <a:prstGeom prst="line">
              <a:avLst/>
            </a:prstGeom>
            <a:noFill/>
            <a:ln w="12700">
              <a:solidFill>
                <a:schemeClr val="tx2"/>
              </a:solidFill>
              <a:round/>
              <a:headEnd/>
              <a:tailEnd/>
            </a:ln>
            <a:effectLst/>
          </p:spPr>
          <p:txBody>
            <a:bodyPr/>
            <a:lstStyle/>
            <a:p>
              <a:endParaRPr lang="en-US"/>
            </a:p>
          </p:txBody>
        </p:sp>
        <p:sp>
          <p:nvSpPr>
            <p:cNvPr id="68776" name="Line 4264"/>
            <p:cNvSpPr>
              <a:spLocks noChangeShapeType="1"/>
            </p:cNvSpPr>
            <p:nvPr/>
          </p:nvSpPr>
          <p:spPr bwMode="auto">
            <a:xfrm>
              <a:off x="4761" y="2117"/>
              <a:ext cx="1" cy="16"/>
            </a:xfrm>
            <a:prstGeom prst="line">
              <a:avLst/>
            </a:prstGeom>
            <a:noFill/>
            <a:ln w="12700">
              <a:solidFill>
                <a:schemeClr val="tx2"/>
              </a:solidFill>
              <a:round/>
              <a:headEnd/>
              <a:tailEnd/>
            </a:ln>
            <a:effectLst/>
          </p:spPr>
          <p:txBody>
            <a:bodyPr/>
            <a:lstStyle/>
            <a:p>
              <a:endParaRPr lang="en-US"/>
            </a:p>
          </p:txBody>
        </p:sp>
        <p:sp>
          <p:nvSpPr>
            <p:cNvPr id="68777" name="Line 4265"/>
            <p:cNvSpPr>
              <a:spLocks noChangeShapeType="1"/>
            </p:cNvSpPr>
            <p:nvPr/>
          </p:nvSpPr>
          <p:spPr bwMode="auto">
            <a:xfrm>
              <a:off x="4761" y="2165"/>
              <a:ext cx="1" cy="16"/>
            </a:xfrm>
            <a:prstGeom prst="line">
              <a:avLst/>
            </a:prstGeom>
            <a:noFill/>
            <a:ln w="12700">
              <a:solidFill>
                <a:schemeClr val="tx2"/>
              </a:solidFill>
              <a:round/>
              <a:headEnd/>
              <a:tailEnd/>
            </a:ln>
            <a:effectLst/>
          </p:spPr>
          <p:txBody>
            <a:bodyPr/>
            <a:lstStyle/>
            <a:p>
              <a:endParaRPr lang="en-US"/>
            </a:p>
          </p:txBody>
        </p:sp>
        <p:sp>
          <p:nvSpPr>
            <p:cNvPr id="68778" name="Line 4266"/>
            <p:cNvSpPr>
              <a:spLocks noChangeShapeType="1"/>
            </p:cNvSpPr>
            <p:nvPr/>
          </p:nvSpPr>
          <p:spPr bwMode="auto">
            <a:xfrm>
              <a:off x="4761" y="2213"/>
              <a:ext cx="1" cy="16"/>
            </a:xfrm>
            <a:prstGeom prst="line">
              <a:avLst/>
            </a:prstGeom>
            <a:noFill/>
            <a:ln w="12700">
              <a:solidFill>
                <a:schemeClr val="tx2"/>
              </a:solidFill>
              <a:round/>
              <a:headEnd/>
              <a:tailEnd/>
            </a:ln>
            <a:effectLst/>
          </p:spPr>
          <p:txBody>
            <a:bodyPr/>
            <a:lstStyle/>
            <a:p>
              <a:endParaRPr lang="en-US"/>
            </a:p>
          </p:txBody>
        </p:sp>
        <p:sp>
          <p:nvSpPr>
            <p:cNvPr id="68779" name="Line 4267"/>
            <p:cNvSpPr>
              <a:spLocks noChangeShapeType="1"/>
            </p:cNvSpPr>
            <p:nvPr/>
          </p:nvSpPr>
          <p:spPr bwMode="auto">
            <a:xfrm>
              <a:off x="4761" y="2261"/>
              <a:ext cx="1" cy="16"/>
            </a:xfrm>
            <a:prstGeom prst="line">
              <a:avLst/>
            </a:prstGeom>
            <a:noFill/>
            <a:ln w="12700">
              <a:solidFill>
                <a:schemeClr val="tx2"/>
              </a:solidFill>
              <a:round/>
              <a:headEnd/>
              <a:tailEnd/>
            </a:ln>
            <a:effectLst/>
          </p:spPr>
          <p:txBody>
            <a:bodyPr/>
            <a:lstStyle/>
            <a:p>
              <a:endParaRPr lang="en-US"/>
            </a:p>
          </p:txBody>
        </p:sp>
        <p:sp>
          <p:nvSpPr>
            <p:cNvPr id="68780" name="Line 4268"/>
            <p:cNvSpPr>
              <a:spLocks noChangeShapeType="1"/>
            </p:cNvSpPr>
            <p:nvPr/>
          </p:nvSpPr>
          <p:spPr bwMode="auto">
            <a:xfrm>
              <a:off x="4761" y="2309"/>
              <a:ext cx="1" cy="16"/>
            </a:xfrm>
            <a:prstGeom prst="line">
              <a:avLst/>
            </a:prstGeom>
            <a:noFill/>
            <a:ln w="12700">
              <a:solidFill>
                <a:schemeClr val="tx2"/>
              </a:solidFill>
              <a:round/>
              <a:headEnd/>
              <a:tailEnd/>
            </a:ln>
            <a:effectLst/>
          </p:spPr>
          <p:txBody>
            <a:bodyPr/>
            <a:lstStyle/>
            <a:p>
              <a:endParaRPr lang="en-US"/>
            </a:p>
          </p:txBody>
        </p:sp>
        <p:sp>
          <p:nvSpPr>
            <p:cNvPr id="68781" name="Line 4269"/>
            <p:cNvSpPr>
              <a:spLocks noChangeShapeType="1"/>
            </p:cNvSpPr>
            <p:nvPr/>
          </p:nvSpPr>
          <p:spPr bwMode="auto">
            <a:xfrm>
              <a:off x="4761" y="2357"/>
              <a:ext cx="1" cy="16"/>
            </a:xfrm>
            <a:prstGeom prst="line">
              <a:avLst/>
            </a:prstGeom>
            <a:noFill/>
            <a:ln w="12700">
              <a:solidFill>
                <a:schemeClr val="tx2"/>
              </a:solidFill>
              <a:round/>
              <a:headEnd/>
              <a:tailEnd/>
            </a:ln>
            <a:effectLst/>
          </p:spPr>
          <p:txBody>
            <a:bodyPr/>
            <a:lstStyle/>
            <a:p>
              <a:endParaRPr lang="en-US"/>
            </a:p>
          </p:txBody>
        </p:sp>
        <p:sp>
          <p:nvSpPr>
            <p:cNvPr id="68782" name="Line 4270"/>
            <p:cNvSpPr>
              <a:spLocks noChangeShapeType="1"/>
            </p:cNvSpPr>
            <p:nvPr/>
          </p:nvSpPr>
          <p:spPr bwMode="auto">
            <a:xfrm>
              <a:off x="4761" y="2405"/>
              <a:ext cx="1" cy="16"/>
            </a:xfrm>
            <a:prstGeom prst="line">
              <a:avLst/>
            </a:prstGeom>
            <a:noFill/>
            <a:ln w="12700">
              <a:solidFill>
                <a:schemeClr val="tx2"/>
              </a:solidFill>
              <a:round/>
              <a:headEnd/>
              <a:tailEnd/>
            </a:ln>
            <a:effectLst/>
          </p:spPr>
          <p:txBody>
            <a:bodyPr/>
            <a:lstStyle/>
            <a:p>
              <a:endParaRPr lang="en-US"/>
            </a:p>
          </p:txBody>
        </p:sp>
        <p:sp>
          <p:nvSpPr>
            <p:cNvPr id="68783" name="Line 4271"/>
            <p:cNvSpPr>
              <a:spLocks noChangeShapeType="1"/>
            </p:cNvSpPr>
            <p:nvPr/>
          </p:nvSpPr>
          <p:spPr bwMode="auto">
            <a:xfrm>
              <a:off x="4761" y="2452"/>
              <a:ext cx="1" cy="16"/>
            </a:xfrm>
            <a:prstGeom prst="line">
              <a:avLst/>
            </a:prstGeom>
            <a:noFill/>
            <a:ln w="12700">
              <a:solidFill>
                <a:schemeClr val="tx2"/>
              </a:solidFill>
              <a:round/>
              <a:headEnd/>
              <a:tailEnd/>
            </a:ln>
            <a:effectLst/>
          </p:spPr>
          <p:txBody>
            <a:bodyPr/>
            <a:lstStyle/>
            <a:p>
              <a:endParaRPr lang="en-US"/>
            </a:p>
          </p:txBody>
        </p:sp>
        <p:sp>
          <p:nvSpPr>
            <p:cNvPr id="68784" name="Line 4272"/>
            <p:cNvSpPr>
              <a:spLocks noChangeShapeType="1"/>
            </p:cNvSpPr>
            <p:nvPr/>
          </p:nvSpPr>
          <p:spPr bwMode="auto">
            <a:xfrm>
              <a:off x="4761" y="2500"/>
              <a:ext cx="1" cy="16"/>
            </a:xfrm>
            <a:prstGeom prst="line">
              <a:avLst/>
            </a:prstGeom>
            <a:noFill/>
            <a:ln w="12700">
              <a:solidFill>
                <a:schemeClr val="tx2"/>
              </a:solidFill>
              <a:round/>
              <a:headEnd/>
              <a:tailEnd/>
            </a:ln>
            <a:effectLst/>
          </p:spPr>
          <p:txBody>
            <a:bodyPr/>
            <a:lstStyle/>
            <a:p>
              <a:endParaRPr lang="en-US"/>
            </a:p>
          </p:txBody>
        </p:sp>
        <p:sp>
          <p:nvSpPr>
            <p:cNvPr id="68785" name="Line 4273"/>
            <p:cNvSpPr>
              <a:spLocks noChangeShapeType="1"/>
            </p:cNvSpPr>
            <p:nvPr/>
          </p:nvSpPr>
          <p:spPr bwMode="auto">
            <a:xfrm>
              <a:off x="4761" y="2548"/>
              <a:ext cx="1" cy="16"/>
            </a:xfrm>
            <a:prstGeom prst="line">
              <a:avLst/>
            </a:prstGeom>
            <a:noFill/>
            <a:ln w="12700">
              <a:solidFill>
                <a:schemeClr val="tx2"/>
              </a:solidFill>
              <a:round/>
              <a:headEnd/>
              <a:tailEnd/>
            </a:ln>
            <a:effectLst/>
          </p:spPr>
          <p:txBody>
            <a:bodyPr/>
            <a:lstStyle/>
            <a:p>
              <a:endParaRPr lang="en-US"/>
            </a:p>
          </p:txBody>
        </p:sp>
        <p:sp>
          <p:nvSpPr>
            <p:cNvPr id="68786" name="Line 4274"/>
            <p:cNvSpPr>
              <a:spLocks noChangeShapeType="1"/>
            </p:cNvSpPr>
            <p:nvPr/>
          </p:nvSpPr>
          <p:spPr bwMode="auto">
            <a:xfrm>
              <a:off x="4761" y="2596"/>
              <a:ext cx="1" cy="16"/>
            </a:xfrm>
            <a:prstGeom prst="line">
              <a:avLst/>
            </a:prstGeom>
            <a:noFill/>
            <a:ln w="12700">
              <a:solidFill>
                <a:schemeClr val="tx2"/>
              </a:solidFill>
              <a:round/>
              <a:headEnd/>
              <a:tailEnd/>
            </a:ln>
            <a:effectLst/>
          </p:spPr>
          <p:txBody>
            <a:bodyPr/>
            <a:lstStyle/>
            <a:p>
              <a:endParaRPr lang="en-US"/>
            </a:p>
          </p:txBody>
        </p:sp>
        <p:sp>
          <p:nvSpPr>
            <p:cNvPr id="68787" name="Line 4275"/>
            <p:cNvSpPr>
              <a:spLocks noChangeShapeType="1"/>
            </p:cNvSpPr>
            <p:nvPr/>
          </p:nvSpPr>
          <p:spPr bwMode="auto">
            <a:xfrm>
              <a:off x="4761" y="2644"/>
              <a:ext cx="1" cy="16"/>
            </a:xfrm>
            <a:prstGeom prst="line">
              <a:avLst/>
            </a:prstGeom>
            <a:noFill/>
            <a:ln w="12700">
              <a:solidFill>
                <a:schemeClr val="tx2"/>
              </a:solidFill>
              <a:round/>
              <a:headEnd/>
              <a:tailEnd/>
            </a:ln>
            <a:effectLst/>
          </p:spPr>
          <p:txBody>
            <a:bodyPr/>
            <a:lstStyle/>
            <a:p>
              <a:endParaRPr lang="en-US"/>
            </a:p>
          </p:txBody>
        </p:sp>
        <p:sp>
          <p:nvSpPr>
            <p:cNvPr id="68788" name="Line 4276"/>
            <p:cNvSpPr>
              <a:spLocks noChangeShapeType="1"/>
            </p:cNvSpPr>
            <p:nvPr/>
          </p:nvSpPr>
          <p:spPr bwMode="auto">
            <a:xfrm>
              <a:off x="4761" y="2692"/>
              <a:ext cx="1" cy="16"/>
            </a:xfrm>
            <a:prstGeom prst="line">
              <a:avLst/>
            </a:prstGeom>
            <a:noFill/>
            <a:ln w="12700">
              <a:solidFill>
                <a:schemeClr val="tx2"/>
              </a:solidFill>
              <a:round/>
              <a:headEnd/>
              <a:tailEnd/>
            </a:ln>
            <a:effectLst/>
          </p:spPr>
          <p:txBody>
            <a:bodyPr/>
            <a:lstStyle/>
            <a:p>
              <a:endParaRPr lang="en-US"/>
            </a:p>
          </p:txBody>
        </p:sp>
        <p:sp>
          <p:nvSpPr>
            <p:cNvPr id="68789" name="Line 4277"/>
            <p:cNvSpPr>
              <a:spLocks noChangeShapeType="1"/>
            </p:cNvSpPr>
            <p:nvPr/>
          </p:nvSpPr>
          <p:spPr bwMode="auto">
            <a:xfrm>
              <a:off x="4761" y="2740"/>
              <a:ext cx="1" cy="16"/>
            </a:xfrm>
            <a:prstGeom prst="line">
              <a:avLst/>
            </a:prstGeom>
            <a:noFill/>
            <a:ln w="12700">
              <a:solidFill>
                <a:schemeClr val="tx2"/>
              </a:solidFill>
              <a:round/>
              <a:headEnd/>
              <a:tailEnd/>
            </a:ln>
            <a:effectLst/>
          </p:spPr>
          <p:txBody>
            <a:bodyPr/>
            <a:lstStyle/>
            <a:p>
              <a:endParaRPr lang="en-US"/>
            </a:p>
          </p:txBody>
        </p:sp>
        <p:sp>
          <p:nvSpPr>
            <p:cNvPr id="68790" name="Line 4278"/>
            <p:cNvSpPr>
              <a:spLocks noChangeShapeType="1"/>
            </p:cNvSpPr>
            <p:nvPr/>
          </p:nvSpPr>
          <p:spPr bwMode="auto">
            <a:xfrm>
              <a:off x="4761" y="2788"/>
              <a:ext cx="1" cy="16"/>
            </a:xfrm>
            <a:prstGeom prst="line">
              <a:avLst/>
            </a:prstGeom>
            <a:noFill/>
            <a:ln w="12700">
              <a:solidFill>
                <a:schemeClr val="tx2"/>
              </a:solidFill>
              <a:round/>
              <a:headEnd/>
              <a:tailEnd/>
            </a:ln>
            <a:effectLst/>
          </p:spPr>
          <p:txBody>
            <a:bodyPr/>
            <a:lstStyle/>
            <a:p>
              <a:endParaRPr lang="en-US"/>
            </a:p>
          </p:txBody>
        </p:sp>
        <p:sp>
          <p:nvSpPr>
            <p:cNvPr id="68791" name="Line 4279"/>
            <p:cNvSpPr>
              <a:spLocks noChangeShapeType="1"/>
            </p:cNvSpPr>
            <p:nvPr/>
          </p:nvSpPr>
          <p:spPr bwMode="auto">
            <a:xfrm>
              <a:off x="4761" y="2835"/>
              <a:ext cx="1" cy="16"/>
            </a:xfrm>
            <a:prstGeom prst="line">
              <a:avLst/>
            </a:prstGeom>
            <a:noFill/>
            <a:ln w="12700">
              <a:solidFill>
                <a:schemeClr val="tx2"/>
              </a:solidFill>
              <a:round/>
              <a:headEnd/>
              <a:tailEnd/>
            </a:ln>
            <a:effectLst/>
          </p:spPr>
          <p:txBody>
            <a:bodyPr/>
            <a:lstStyle/>
            <a:p>
              <a:endParaRPr lang="en-US"/>
            </a:p>
          </p:txBody>
        </p:sp>
        <p:sp>
          <p:nvSpPr>
            <p:cNvPr id="68792" name="Line 4280"/>
            <p:cNvSpPr>
              <a:spLocks noChangeShapeType="1"/>
            </p:cNvSpPr>
            <p:nvPr/>
          </p:nvSpPr>
          <p:spPr bwMode="auto">
            <a:xfrm>
              <a:off x="4761" y="2883"/>
              <a:ext cx="1" cy="16"/>
            </a:xfrm>
            <a:prstGeom prst="line">
              <a:avLst/>
            </a:prstGeom>
            <a:noFill/>
            <a:ln w="12700">
              <a:solidFill>
                <a:schemeClr val="tx2"/>
              </a:solidFill>
              <a:round/>
              <a:headEnd/>
              <a:tailEnd/>
            </a:ln>
            <a:effectLst/>
          </p:spPr>
          <p:txBody>
            <a:bodyPr/>
            <a:lstStyle/>
            <a:p>
              <a:endParaRPr lang="en-US"/>
            </a:p>
          </p:txBody>
        </p:sp>
        <p:sp>
          <p:nvSpPr>
            <p:cNvPr id="68793" name="Line 4281"/>
            <p:cNvSpPr>
              <a:spLocks noChangeShapeType="1"/>
            </p:cNvSpPr>
            <p:nvPr/>
          </p:nvSpPr>
          <p:spPr bwMode="auto">
            <a:xfrm>
              <a:off x="4761" y="2931"/>
              <a:ext cx="1" cy="16"/>
            </a:xfrm>
            <a:prstGeom prst="line">
              <a:avLst/>
            </a:prstGeom>
            <a:noFill/>
            <a:ln w="12700">
              <a:solidFill>
                <a:schemeClr val="tx2"/>
              </a:solidFill>
              <a:round/>
              <a:headEnd/>
              <a:tailEnd/>
            </a:ln>
            <a:effectLst/>
          </p:spPr>
          <p:txBody>
            <a:bodyPr/>
            <a:lstStyle/>
            <a:p>
              <a:endParaRPr lang="en-US"/>
            </a:p>
          </p:txBody>
        </p:sp>
        <p:sp>
          <p:nvSpPr>
            <p:cNvPr id="68794" name="Line 4282"/>
            <p:cNvSpPr>
              <a:spLocks noChangeShapeType="1"/>
            </p:cNvSpPr>
            <p:nvPr/>
          </p:nvSpPr>
          <p:spPr bwMode="auto">
            <a:xfrm>
              <a:off x="4761" y="2979"/>
              <a:ext cx="1" cy="16"/>
            </a:xfrm>
            <a:prstGeom prst="line">
              <a:avLst/>
            </a:prstGeom>
            <a:noFill/>
            <a:ln w="12700">
              <a:solidFill>
                <a:schemeClr val="tx2"/>
              </a:solidFill>
              <a:round/>
              <a:headEnd/>
              <a:tailEnd/>
            </a:ln>
            <a:effectLst/>
          </p:spPr>
          <p:txBody>
            <a:bodyPr/>
            <a:lstStyle/>
            <a:p>
              <a:endParaRPr lang="en-US"/>
            </a:p>
          </p:txBody>
        </p:sp>
        <p:sp>
          <p:nvSpPr>
            <p:cNvPr id="68795" name="Line 4283"/>
            <p:cNvSpPr>
              <a:spLocks noChangeShapeType="1"/>
            </p:cNvSpPr>
            <p:nvPr/>
          </p:nvSpPr>
          <p:spPr bwMode="auto">
            <a:xfrm>
              <a:off x="4761" y="3027"/>
              <a:ext cx="1" cy="16"/>
            </a:xfrm>
            <a:prstGeom prst="line">
              <a:avLst/>
            </a:prstGeom>
            <a:noFill/>
            <a:ln w="12700">
              <a:solidFill>
                <a:schemeClr val="tx2"/>
              </a:solidFill>
              <a:round/>
              <a:headEnd/>
              <a:tailEnd/>
            </a:ln>
            <a:effectLst/>
          </p:spPr>
          <p:txBody>
            <a:bodyPr/>
            <a:lstStyle/>
            <a:p>
              <a:endParaRPr lang="en-US"/>
            </a:p>
          </p:txBody>
        </p:sp>
        <p:sp>
          <p:nvSpPr>
            <p:cNvPr id="68796" name="Line 4284"/>
            <p:cNvSpPr>
              <a:spLocks noChangeShapeType="1"/>
            </p:cNvSpPr>
            <p:nvPr/>
          </p:nvSpPr>
          <p:spPr bwMode="auto">
            <a:xfrm>
              <a:off x="4761" y="3075"/>
              <a:ext cx="1" cy="16"/>
            </a:xfrm>
            <a:prstGeom prst="line">
              <a:avLst/>
            </a:prstGeom>
            <a:noFill/>
            <a:ln w="12700">
              <a:solidFill>
                <a:schemeClr val="tx2"/>
              </a:solidFill>
              <a:round/>
              <a:headEnd/>
              <a:tailEnd/>
            </a:ln>
            <a:effectLst/>
          </p:spPr>
          <p:txBody>
            <a:bodyPr/>
            <a:lstStyle/>
            <a:p>
              <a:endParaRPr lang="en-US"/>
            </a:p>
          </p:txBody>
        </p:sp>
        <p:sp>
          <p:nvSpPr>
            <p:cNvPr id="68797" name="Line 4285"/>
            <p:cNvSpPr>
              <a:spLocks noChangeShapeType="1"/>
            </p:cNvSpPr>
            <p:nvPr/>
          </p:nvSpPr>
          <p:spPr bwMode="auto">
            <a:xfrm>
              <a:off x="4761" y="3123"/>
              <a:ext cx="1" cy="16"/>
            </a:xfrm>
            <a:prstGeom prst="line">
              <a:avLst/>
            </a:prstGeom>
            <a:noFill/>
            <a:ln w="12700">
              <a:solidFill>
                <a:schemeClr val="tx2"/>
              </a:solidFill>
              <a:round/>
              <a:headEnd/>
              <a:tailEnd/>
            </a:ln>
            <a:effectLst/>
          </p:spPr>
          <p:txBody>
            <a:bodyPr/>
            <a:lstStyle/>
            <a:p>
              <a:endParaRPr lang="en-US"/>
            </a:p>
          </p:txBody>
        </p:sp>
        <p:sp>
          <p:nvSpPr>
            <p:cNvPr id="68798" name="Line 4286"/>
            <p:cNvSpPr>
              <a:spLocks noChangeShapeType="1"/>
            </p:cNvSpPr>
            <p:nvPr/>
          </p:nvSpPr>
          <p:spPr bwMode="auto">
            <a:xfrm>
              <a:off x="4761" y="3171"/>
              <a:ext cx="1" cy="16"/>
            </a:xfrm>
            <a:prstGeom prst="line">
              <a:avLst/>
            </a:prstGeom>
            <a:noFill/>
            <a:ln w="12700">
              <a:solidFill>
                <a:schemeClr val="tx2"/>
              </a:solidFill>
              <a:round/>
              <a:headEnd/>
              <a:tailEnd/>
            </a:ln>
            <a:effectLst/>
          </p:spPr>
          <p:txBody>
            <a:bodyPr/>
            <a:lstStyle/>
            <a:p>
              <a:endParaRPr lang="en-US"/>
            </a:p>
          </p:txBody>
        </p:sp>
        <p:sp>
          <p:nvSpPr>
            <p:cNvPr id="68799" name="Line 4287"/>
            <p:cNvSpPr>
              <a:spLocks noChangeShapeType="1"/>
            </p:cNvSpPr>
            <p:nvPr/>
          </p:nvSpPr>
          <p:spPr bwMode="auto">
            <a:xfrm>
              <a:off x="4761" y="3218"/>
              <a:ext cx="1" cy="16"/>
            </a:xfrm>
            <a:prstGeom prst="line">
              <a:avLst/>
            </a:prstGeom>
            <a:noFill/>
            <a:ln w="12700">
              <a:solidFill>
                <a:schemeClr val="tx2"/>
              </a:solidFill>
              <a:round/>
              <a:headEnd/>
              <a:tailEnd/>
            </a:ln>
            <a:effectLst/>
          </p:spPr>
          <p:txBody>
            <a:bodyPr/>
            <a:lstStyle/>
            <a:p>
              <a:endParaRPr lang="en-US"/>
            </a:p>
          </p:txBody>
        </p:sp>
        <p:sp>
          <p:nvSpPr>
            <p:cNvPr id="68800" name="Line 4288"/>
            <p:cNvSpPr>
              <a:spLocks noChangeShapeType="1"/>
            </p:cNvSpPr>
            <p:nvPr/>
          </p:nvSpPr>
          <p:spPr bwMode="auto">
            <a:xfrm>
              <a:off x="4761" y="3266"/>
              <a:ext cx="1" cy="16"/>
            </a:xfrm>
            <a:prstGeom prst="line">
              <a:avLst/>
            </a:prstGeom>
            <a:noFill/>
            <a:ln w="12700">
              <a:solidFill>
                <a:schemeClr val="tx2"/>
              </a:solidFill>
              <a:round/>
              <a:headEnd/>
              <a:tailEnd/>
            </a:ln>
            <a:effectLst/>
          </p:spPr>
          <p:txBody>
            <a:bodyPr/>
            <a:lstStyle/>
            <a:p>
              <a:endParaRPr lang="en-US"/>
            </a:p>
          </p:txBody>
        </p:sp>
        <p:sp>
          <p:nvSpPr>
            <p:cNvPr id="68801" name="Line 4289"/>
            <p:cNvSpPr>
              <a:spLocks noChangeShapeType="1"/>
            </p:cNvSpPr>
            <p:nvPr/>
          </p:nvSpPr>
          <p:spPr bwMode="auto">
            <a:xfrm>
              <a:off x="4761" y="3314"/>
              <a:ext cx="1" cy="16"/>
            </a:xfrm>
            <a:prstGeom prst="line">
              <a:avLst/>
            </a:prstGeom>
            <a:noFill/>
            <a:ln w="12700">
              <a:solidFill>
                <a:schemeClr val="tx2"/>
              </a:solidFill>
              <a:round/>
              <a:headEnd/>
              <a:tailEnd/>
            </a:ln>
            <a:effectLst/>
          </p:spPr>
          <p:txBody>
            <a:bodyPr/>
            <a:lstStyle/>
            <a:p>
              <a:endParaRPr lang="en-US"/>
            </a:p>
          </p:txBody>
        </p:sp>
        <p:sp>
          <p:nvSpPr>
            <p:cNvPr id="68802" name="Line 4290"/>
            <p:cNvSpPr>
              <a:spLocks noChangeShapeType="1"/>
            </p:cNvSpPr>
            <p:nvPr/>
          </p:nvSpPr>
          <p:spPr bwMode="auto">
            <a:xfrm>
              <a:off x="4761" y="3362"/>
              <a:ext cx="1" cy="16"/>
            </a:xfrm>
            <a:prstGeom prst="line">
              <a:avLst/>
            </a:prstGeom>
            <a:noFill/>
            <a:ln w="12700">
              <a:solidFill>
                <a:schemeClr val="tx2"/>
              </a:solidFill>
              <a:round/>
              <a:headEnd/>
              <a:tailEnd/>
            </a:ln>
            <a:effectLst/>
          </p:spPr>
          <p:txBody>
            <a:bodyPr/>
            <a:lstStyle/>
            <a:p>
              <a:endParaRPr lang="en-US"/>
            </a:p>
          </p:txBody>
        </p:sp>
        <p:sp>
          <p:nvSpPr>
            <p:cNvPr id="68803" name="Line 4291"/>
            <p:cNvSpPr>
              <a:spLocks noChangeShapeType="1"/>
            </p:cNvSpPr>
            <p:nvPr/>
          </p:nvSpPr>
          <p:spPr bwMode="auto">
            <a:xfrm>
              <a:off x="4761" y="3410"/>
              <a:ext cx="1" cy="16"/>
            </a:xfrm>
            <a:prstGeom prst="line">
              <a:avLst/>
            </a:prstGeom>
            <a:noFill/>
            <a:ln w="12700">
              <a:solidFill>
                <a:schemeClr val="tx2"/>
              </a:solidFill>
              <a:round/>
              <a:headEnd/>
              <a:tailEnd/>
            </a:ln>
            <a:effectLst/>
          </p:spPr>
          <p:txBody>
            <a:bodyPr/>
            <a:lstStyle/>
            <a:p>
              <a:endParaRPr lang="en-US"/>
            </a:p>
          </p:txBody>
        </p:sp>
        <p:sp>
          <p:nvSpPr>
            <p:cNvPr id="68804" name="Line 4292"/>
            <p:cNvSpPr>
              <a:spLocks noChangeShapeType="1"/>
            </p:cNvSpPr>
            <p:nvPr/>
          </p:nvSpPr>
          <p:spPr bwMode="auto">
            <a:xfrm>
              <a:off x="4761" y="3458"/>
              <a:ext cx="1" cy="16"/>
            </a:xfrm>
            <a:prstGeom prst="line">
              <a:avLst/>
            </a:prstGeom>
            <a:noFill/>
            <a:ln w="12700">
              <a:solidFill>
                <a:schemeClr val="tx2"/>
              </a:solidFill>
              <a:round/>
              <a:headEnd/>
              <a:tailEnd/>
            </a:ln>
            <a:effectLst/>
          </p:spPr>
          <p:txBody>
            <a:bodyPr/>
            <a:lstStyle/>
            <a:p>
              <a:endParaRPr lang="en-US"/>
            </a:p>
          </p:txBody>
        </p:sp>
        <p:sp>
          <p:nvSpPr>
            <p:cNvPr id="68805" name="Line 4293"/>
            <p:cNvSpPr>
              <a:spLocks noChangeShapeType="1"/>
            </p:cNvSpPr>
            <p:nvPr/>
          </p:nvSpPr>
          <p:spPr bwMode="auto">
            <a:xfrm>
              <a:off x="4761" y="3506"/>
              <a:ext cx="1" cy="16"/>
            </a:xfrm>
            <a:prstGeom prst="line">
              <a:avLst/>
            </a:prstGeom>
            <a:noFill/>
            <a:ln w="12700">
              <a:solidFill>
                <a:schemeClr val="tx2"/>
              </a:solidFill>
              <a:round/>
              <a:headEnd/>
              <a:tailEnd/>
            </a:ln>
            <a:effectLst/>
          </p:spPr>
          <p:txBody>
            <a:bodyPr/>
            <a:lstStyle/>
            <a:p>
              <a:endParaRPr lang="en-US"/>
            </a:p>
          </p:txBody>
        </p:sp>
        <p:sp>
          <p:nvSpPr>
            <p:cNvPr id="68806" name="Line 4294"/>
            <p:cNvSpPr>
              <a:spLocks noChangeShapeType="1"/>
            </p:cNvSpPr>
            <p:nvPr/>
          </p:nvSpPr>
          <p:spPr bwMode="auto">
            <a:xfrm>
              <a:off x="4761" y="3554"/>
              <a:ext cx="1" cy="16"/>
            </a:xfrm>
            <a:prstGeom prst="line">
              <a:avLst/>
            </a:prstGeom>
            <a:noFill/>
            <a:ln w="12700">
              <a:solidFill>
                <a:schemeClr val="tx2"/>
              </a:solidFill>
              <a:round/>
              <a:headEnd/>
              <a:tailEnd/>
            </a:ln>
            <a:effectLst/>
          </p:spPr>
          <p:txBody>
            <a:bodyPr/>
            <a:lstStyle/>
            <a:p>
              <a:endParaRPr lang="en-US"/>
            </a:p>
          </p:txBody>
        </p:sp>
        <p:sp>
          <p:nvSpPr>
            <p:cNvPr id="68807" name="Line 4295"/>
            <p:cNvSpPr>
              <a:spLocks noChangeShapeType="1"/>
            </p:cNvSpPr>
            <p:nvPr/>
          </p:nvSpPr>
          <p:spPr bwMode="auto">
            <a:xfrm>
              <a:off x="4809" y="1351"/>
              <a:ext cx="1" cy="16"/>
            </a:xfrm>
            <a:prstGeom prst="line">
              <a:avLst/>
            </a:prstGeom>
            <a:noFill/>
            <a:ln w="12700">
              <a:solidFill>
                <a:schemeClr val="tx2"/>
              </a:solidFill>
              <a:round/>
              <a:headEnd/>
              <a:tailEnd/>
            </a:ln>
            <a:effectLst/>
          </p:spPr>
          <p:txBody>
            <a:bodyPr/>
            <a:lstStyle/>
            <a:p>
              <a:endParaRPr lang="en-US"/>
            </a:p>
          </p:txBody>
        </p:sp>
        <p:sp>
          <p:nvSpPr>
            <p:cNvPr id="68808" name="Line 4296"/>
            <p:cNvSpPr>
              <a:spLocks noChangeShapeType="1"/>
            </p:cNvSpPr>
            <p:nvPr/>
          </p:nvSpPr>
          <p:spPr bwMode="auto">
            <a:xfrm>
              <a:off x="4809" y="1399"/>
              <a:ext cx="1" cy="16"/>
            </a:xfrm>
            <a:prstGeom prst="line">
              <a:avLst/>
            </a:prstGeom>
            <a:noFill/>
            <a:ln w="12700">
              <a:solidFill>
                <a:schemeClr val="tx2"/>
              </a:solidFill>
              <a:round/>
              <a:headEnd/>
              <a:tailEnd/>
            </a:ln>
            <a:effectLst/>
          </p:spPr>
          <p:txBody>
            <a:bodyPr/>
            <a:lstStyle/>
            <a:p>
              <a:endParaRPr lang="en-US"/>
            </a:p>
          </p:txBody>
        </p:sp>
        <p:sp>
          <p:nvSpPr>
            <p:cNvPr id="68809" name="Line 4297"/>
            <p:cNvSpPr>
              <a:spLocks noChangeShapeType="1"/>
            </p:cNvSpPr>
            <p:nvPr/>
          </p:nvSpPr>
          <p:spPr bwMode="auto">
            <a:xfrm>
              <a:off x="4809" y="1447"/>
              <a:ext cx="1" cy="16"/>
            </a:xfrm>
            <a:prstGeom prst="line">
              <a:avLst/>
            </a:prstGeom>
            <a:noFill/>
            <a:ln w="12700">
              <a:solidFill>
                <a:schemeClr val="tx2"/>
              </a:solidFill>
              <a:round/>
              <a:headEnd/>
              <a:tailEnd/>
            </a:ln>
            <a:effectLst/>
          </p:spPr>
          <p:txBody>
            <a:bodyPr/>
            <a:lstStyle/>
            <a:p>
              <a:endParaRPr lang="en-US"/>
            </a:p>
          </p:txBody>
        </p:sp>
        <p:sp>
          <p:nvSpPr>
            <p:cNvPr id="68810" name="Line 4298"/>
            <p:cNvSpPr>
              <a:spLocks noChangeShapeType="1"/>
            </p:cNvSpPr>
            <p:nvPr/>
          </p:nvSpPr>
          <p:spPr bwMode="auto">
            <a:xfrm>
              <a:off x="4809" y="1495"/>
              <a:ext cx="1" cy="16"/>
            </a:xfrm>
            <a:prstGeom prst="line">
              <a:avLst/>
            </a:prstGeom>
            <a:noFill/>
            <a:ln w="12700">
              <a:solidFill>
                <a:schemeClr val="tx2"/>
              </a:solidFill>
              <a:round/>
              <a:headEnd/>
              <a:tailEnd/>
            </a:ln>
            <a:effectLst/>
          </p:spPr>
          <p:txBody>
            <a:bodyPr/>
            <a:lstStyle/>
            <a:p>
              <a:endParaRPr lang="en-US"/>
            </a:p>
          </p:txBody>
        </p:sp>
        <p:sp>
          <p:nvSpPr>
            <p:cNvPr id="68811" name="Line 4299"/>
            <p:cNvSpPr>
              <a:spLocks noChangeShapeType="1"/>
            </p:cNvSpPr>
            <p:nvPr/>
          </p:nvSpPr>
          <p:spPr bwMode="auto">
            <a:xfrm>
              <a:off x="4809" y="1543"/>
              <a:ext cx="1" cy="16"/>
            </a:xfrm>
            <a:prstGeom prst="line">
              <a:avLst/>
            </a:prstGeom>
            <a:noFill/>
            <a:ln w="12700">
              <a:solidFill>
                <a:schemeClr val="tx2"/>
              </a:solidFill>
              <a:round/>
              <a:headEnd/>
              <a:tailEnd/>
            </a:ln>
            <a:effectLst/>
          </p:spPr>
          <p:txBody>
            <a:bodyPr/>
            <a:lstStyle/>
            <a:p>
              <a:endParaRPr lang="en-US"/>
            </a:p>
          </p:txBody>
        </p:sp>
        <p:sp>
          <p:nvSpPr>
            <p:cNvPr id="68812" name="Line 4300"/>
            <p:cNvSpPr>
              <a:spLocks noChangeShapeType="1"/>
            </p:cNvSpPr>
            <p:nvPr/>
          </p:nvSpPr>
          <p:spPr bwMode="auto">
            <a:xfrm>
              <a:off x="4809" y="1591"/>
              <a:ext cx="1" cy="16"/>
            </a:xfrm>
            <a:prstGeom prst="line">
              <a:avLst/>
            </a:prstGeom>
            <a:noFill/>
            <a:ln w="12700">
              <a:solidFill>
                <a:schemeClr val="tx2"/>
              </a:solidFill>
              <a:round/>
              <a:headEnd/>
              <a:tailEnd/>
            </a:ln>
            <a:effectLst/>
          </p:spPr>
          <p:txBody>
            <a:bodyPr/>
            <a:lstStyle/>
            <a:p>
              <a:endParaRPr lang="en-US"/>
            </a:p>
          </p:txBody>
        </p:sp>
        <p:sp>
          <p:nvSpPr>
            <p:cNvPr id="68813" name="Line 4301"/>
            <p:cNvSpPr>
              <a:spLocks noChangeShapeType="1"/>
            </p:cNvSpPr>
            <p:nvPr/>
          </p:nvSpPr>
          <p:spPr bwMode="auto">
            <a:xfrm>
              <a:off x="4809" y="1639"/>
              <a:ext cx="1" cy="16"/>
            </a:xfrm>
            <a:prstGeom prst="line">
              <a:avLst/>
            </a:prstGeom>
            <a:noFill/>
            <a:ln w="12700">
              <a:solidFill>
                <a:schemeClr val="tx2"/>
              </a:solidFill>
              <a:round/>
              <a:headEnd/>
              <a:tailEnd/>
            </a:ln>
            <a:effectLst/>
          </p:spPr>
          <p:txBody>
            <a:bodyPr/>
            <a:lstStyle/>
            <a:p>
              <a:endParaRPr lang="en-US"/>
            </a:p>
          </p:txBody>
        </p:sp>
        <p:sp>
          <p:nvSpPr>
            <p:cNvPr id="68814" name="Line 4302"/>
            <p:cNvSpPr>
              <a:spLocks noChangeShapeType="1"/>
            </p:cNvSpPr>
            <p:nvPr/>
          </p:nvSpPr>
          <p:spPr bwMode="auto">
            <a:xfrm>
              <a:off x="4809" y="1687"/>
              <a:ext cx="1" cy="15"/>
            </a:xfrm>
            <a:prstGeom prst="line">
              <a:avLst/>
            </a:prstGeom>
            <a:noFill/>
            <a:ln w="12700">
              <a:solidFill>
                <a:schemeClr val="tx2"/>
              </a:solidFill>
              <a:round/>
              <a:headEnd/>
              <a:tailEnd/>
            </a:ln>
            <a:effectLst/>
          </p:spPr>
          <p:txBody>
            <a:bodyPr/>
            <a:lstStyle/>
            <a:p>
              <a:endParaRPr lang="en-US"/>
            </a:p>
          </p:txBody>
        </p:sp>
        <p:sp>
          <p:nvSpPr>
            <p:cNvPr id="68815" name="Line 4303"/>
            <p:cNvSpPr>
              <a:spLocks noChangeShapeType="1"/>
            </p:cNvSpPr>
            <p:nvPr/>
          </p:nvSpPr>
          <p:spPr bwMode="auto">
            <a:xfrm>
              <a:off x="4809" y="1734"/>
              <a:ext cx="1" cy="16"/>
            </a:xfrm>
            <a:prstGeom prst="line">
              <a:avLst/>
            </a:prstGeom>
            <a:noFill/>
            <a:ln w="12700">
              <a:solidFill>
                <a:schemeClr val="tx2"/>
              </a:solidFill>
              <a:round/>
              <a:headEnd/>
              <a:tailEnd/>
            </a:ln>
            <a:effectLst/>
          </p:spPr>
          <p:txBody>
            <a:bodyPr/>
            <a:lstStyle/>
            <a:p>
              <a:endParaRPr lang="en-US"/>
            </a:p>
          </p:txBody>
        </p:sp>
        <p:sp>
          <p:nvSpPr>
            <p:cNvPr id="68816" name="Line 4304"/>
            <p:cNvSpPr>
              <a:spLocks noChangeShapeType="1"/>
            </p:cNvSpPr>
            <p:nvPr/>
          </p:nvSpPr>
          <p:spPr bwMode="auto">
            <a:xfrm>
              <a:off x="4809" y="1782"/>
              <a:ext cx="1" cy="16"/>
            </a:xfrm>
            <a:prstGeom prst="line">
              <a:avLst/>
            </a:prstGeom>
            <a:noFill/>
            <a:ln w="12700">
              <a:solidFill>
                <a:schemeClr val="tx2"/>
              </a:solidFill>
              <a:round/>
              <a:headEnd/>
              <a:tailEnd/>
            </a:ln>
            <a:effectLst/>
          </p:spPr>
          <p:txBody>
            <a:bodyPr/>
            <a:lstStyle/>
            <a:p>
              <a:endParaRPr lang="en-US"/>
            </a:p>
          </p:txBody>
        </p:sp>
        <p:sp>
          <p:nvSpPr>
            <p:cNvPr id="68817" name="Line 4305"/>
            <p:cNvSpPr>
              <a:spLocks noChangeShapeType="1"/>
            </p:cNvSpPr>
            <p:nvPr/>
          </p:nvSpPr>
          <p:spPr bwMode="auto">
            <a:xfrm>
              <a:off x="4809" y="1830"/>
              <a:ext cx="1" cy="16"/>
            </a:xfrm>
            <a:prstGeom prst="line">
              <a:avLst/>
            </a:prstGeom>
            <a:noFill/>
            <a:ln w="12700">
              <a:solidFill>
                <a:schemeClr val="tx2"/>
              </a:solidFill>
              <a:round/>
              <a:headEnd/>
              <a:tailEnd/>
            </a:ln>
            <a:effectLst/>
          </p:spPr>
          <p:txBody>
            <a:bodyPr/>
            <a:lstStyle/>
            <a:p>
              <a:endParaRPr lang="en-US"/>
            </a:p>
          </p:txBody>
        </p:sp>
        <p:sp>
          <p:nvSpPr>
            <p:cNvPr id="68818" name="Line 4306"/>
            <p:cNvSpPr>
              <a:spLocks noChangeShapeType="1"/>
            </p:cNvSpPr>
            <p:nvPr/>
          </p:nvSpPr>
          <p:spPr bwMode="auto">
            <a:xfrm>
              <a:off x="4809" y="1878"/>
              <a:ext cx="1" cy="16"/>
            </a:xfrm>
            <a:prstGeom prst="line">
              <a:avLst/>
            </a:prstGeom>
            <a:noFill/>
            <a:ln w="12700">
              <a:solidFill>
                <a:schemeClr val="tx2"/>
              </a:solidFill>
              <a:round/>
              <a:headEnd/>
              <a:tailEnd/>
            </a:ln>
            <a:effectLst/>
          </p:spPr>
          <p:txBody>
            <a:bodyPr/>
            <a:lstStyle/>
            <a:p>
              <a:endParaRPr lang="en-US"/>
            </a:p>
          </p:txBody>
        </p:sp>
        <p:sp>
          <p:nvSpPr>
            <p:cNvPr id="68819" name="Line 4307"/>
            <p:cNvSpPr>
              <a:spLocks noChangeShapeType="1"/>
            </p:cNvSpPr>
            <p:nvPr/>
          </p:nvSpPr>
          <p:spPr bwMode="auto">
            <a:xfrm>
              <a:off x="4809" y="1926"/>
              <a:ext cx="1" cy="16"/>
            </a:xfrm>
            <a:prstGeom prst="line">
              <a:avLst/>
            </a:prstGeom>
            <a:noFill/>
            <a:ln w="12700">
              <a:solidFill>
                <a:schemeClr val="tx2"/>
              </a:solidFill>
              <a:round/>
              <a:headEnd/>
              <a:tailEnd/>
            </a:ln>
            <a:effectLst/>
          </p:spPr>
          <p:txBody>
            <a:bodyPr/>
            <a:lstStyle/>
            <a:p>
              <a:endParaRPr lang="en-US"/>
            </a:p>
          </p:txBody>
        </p:sp>
        <p:sp>
          <p:nvSpPr>
            <p:cNvPr id="68820" name="Line 4308"/>
            <p:cNvSpPr>
              <a:spLocks noChangeShapeType="1"/>
            </p:cNvSpPr>
            <p:nvPr/>
          </p:nvSpPr>
          <p:spPr bwMode="auto">
            <a:xfrm>
              <a:off x="4809" y="1974"/>
              <a:ext cx="1" cy="16"/>
            </a:xfrm>
            <a:prstGeom prst="line">
              <a:avLst/>
            </a:prstGeom>
            <a:noFill/>
            <a:ln w="12700">
              <a:solidFill>
                <a:schemeClr val="tx2"/>
              </a:solidFill>
              <a:round/>
              <a:headEnd/>
              <a:tailEnd/>
            </a:ln>
            <a:effectLst/>
          </p:spPr>
          <p:txBody>
            <a:bodyPr/>
            <a:lstStyle/>
            <a:p>
              <a:endParaRPr lang="en-US"/>
            </a:p>
          </p:txBody>
        </p:sp>
        <p:sp>
          <p:nvSpPr>
            <p:cNvPr id="68821" name="Line 4309"/>
            <p:cNvSpPr>
              <a:spLocks noChangeShapeType="1"/>
            </p:cNvSpPr>
            <p:nvPr/>
          </p:nvSpPr>
          <p:spPr bwMode="auto">
            <a:xfrm>
              <a:off x="4809" y="2022"/>
              <a:ext cx="1" cy="16"/>
            </a:xfrm>
            <a:prstGeom prst="line">
              <a:avLst/>
            </a:prstGeom>
            <a:noFill/>
            <a:ln w="12700">
              <a:solidFill>
                <a:schemeClr val="tx2"/>
              </a:solidFill>
              <a:round/>
              <a:headEnd/>
              <a:tailEnd/>
            </a:ln>
            <a:effectLst/>
          </p:spPr>
          <p:txBody>
            <a:bodyPr/>
            <a:lstStyle/>
            <a:p>
              <a:endParaRPr lang="en-US"/>
            </a:p>
          </p:txBody>
        </p:sp>
        <p:sp>
          <p:nvSpPr>
            <p:cNvPr id="68822" name="Line 4310"/>
            <p:cNvSpPr>
              <a:spLocks noChangeShapeType="1"/>
            </p:cNvSpPr>
            <p:nvPr/>
          </p:nvSpPr>
          <p:spPr bwMode="auto">
            <a:xfrm>
              <a:off x="4809" y="2070"/>
              <a:ext cx="1" cy="15"/>
            </a:xfrm>
            <a:prstGeom prst="line">
              <a:avLst/>
            </a:prstGeom>
            <a:noFill/>
            <a:ln w="12700">
              <a:solidFill>
                <a:schemeClr val="tx2"/>
              </a:solidFill>
              <a:round/>
              <a:headEnd/>
              <a:tailEnd/>
            </a:ln>
            <a:effectLst/>
          </p:spPr>
          <p:txBody>
            <a:bodyPr/>
            <a:lstStyle/>
            <a:p>
              <a:endParaRPr lang="en-US"/>
            </a:p>
          </p:txBody>
        </p:sp>
        <p:sp>
          <p:nvSpPr>
            <p:cNvPr id="68823" name="Line 4311"/>
            <p:cNvSpPr>
              <a:spLocks noChangeShapeType="1"/>
            </p:cNvSpPr>
            <p:nvPr/>
          </p:nvSpPr>
          <p:spPr bwMode="auto">
            <a:xfrm>
              <a:off x="4809" y="2117"/>
              <a:ext cx="1" cy="16"/>
            </a:xfrm>
            <a:prstGeom prst="line">
              <a:avLst/>
            </a:prstGeom>
            <a:noFill/>
            <a:ln w="12700">
              <a:solidFill>
                <a:schemeClr val="tx2"/>
              </a:solidFill>
              <a:round/>
              <a:headEnd/>
              <a:tailEnd/>
            </a:ln>
            <a:effectLst/>
          </p:spPr>
          <p:txBody>
            <a:bodyPr/>
            <a:lstStyle/>
            <a:p>
              <a:endParaRPr lang="en-US"/>
            </a:p>
          </p:txBody>
        </p:sp>
        <p:sp>
          <p:nvSpPr>
            <p:cNvPr id="68824" name="Line 4312"/>
            <p:cNvSpPr>
              <a:spLocks noChangeShapeType="1"/>
            </p:cNvSpPr>
            <p:nvPr/>
          </p:nvSpPr>
          <p:spPr bwMode="auto">
            <a:xfrm>
              <a:off x="4809" y="2165"/>
              <a:ext cx="1" cy="16"/>
            </a:xfrm>
            <a:prstGeom prst="line">
              <a:avLst/>
            </a:prstGeom>
            <a:noFill/>
            <a:ln w="12700">
              <a:solidFill>
                <a:schemeClr val="tx2"/>
              </a:solidFill>
              <a:round/>
              <a:headEnd/>
              <a:tailEnd/>
            </a:ln>
            <a:effectLst/>
          </p:spPr>
          <p:txBody>
            <a:bodyPr/>
            <a:lstStyle/>
            <a:p>
              <a:endParaRPr lang="en-US"/>
            </a:p>
          </p:txBody>
        </p:sp>
        <p:sp>
          <p:nvSpPr>
            <p:cNvPr id="68825" name="Line 4313"/>
            <p:cNvSpPr>
              <a:spLocks noChangeShapeType="1"/>
            </p:cNvSpPr>
            <p:nvPr/>
          </p:nvSpPr>
          <p:spPr bwMode="auto">
            <a:xfrm>
              <a:off x="4809" y="2213"/>
              <a:ext cx="1" cy="16"/>
            </a:xfrm>
            <a:prstGeom prst="line">
              <a:avLst/>
            </a:prstGeom>
            <a:noFill/>
            <a:ln w="12700">
              <a:solidFill>
                <a:schemeClr val="tx2"/>
              </a:solidFill>
              <a:round/>
              <a:headEnd/>
              <a:tailEnd/>
            </a:ln>
            <a:effectLst/>
          </p:spPr>
          <p:txBody>
            <a:bodyPr/>
            <a:lstStyle/>
            <a:p>
              <a:endParaRPr lang="en-US"/>
            </a:p>
          </p:txBody>
        </p:sp>
        <p:sp>
          <p:nvSpPr>
            <p:cNvPr id="68826" name="Line 4314"/>
            <p:cNvSpPr>
              <a:spLocks noChangeShapeType="1"/>
            </p:cNvSpPr>
            <p:nvPr/>
          </p:nvSpPr>
          <p:spPr bwMode="auto">
            <a:xfrm>
              <a:off x="4809" y="2261"/>
              <a:ext cx="1" cy="16"/>
            </a:xfrm>
            <a:prstGeom prst="line">
              <a:avLst/>
            </a:prstGeom>
            <a:noFill/>
            <a:ln w="12700">
              <a:solidFill>
                <a:schemeClr val="tx2"/>
              </a:solidFill>
              <a:round/>
              <a:headEnd/>
              <a:tailEnd/>
            </a:ln>
            <a:effectLst/>
          </p:spPr>
          <p:txBody>
            <a:bodyPr/>
            <a:lstStyle/>
            <a:p>
              <a:endParaRPr lang="en-US"/>
            </a:p>
          </p:txBody>
        </p:sp>
        <p:sp>
          <p:nvSpPr>
            <p:cNvPr id="68827" name="Line 4315"/>
            <p:cNvSpPr>
              <a:spLocks noChangeShapeType="1"/>
            </p:cNvSpPr>
            <p:nvPr/>
          </p:nvSpPr>
          <p:spPr bwMode="auto">
            <a:xfrm>
              <a:off x="4809" y="2309"/>
              <a:ext cx="1" cy="16"/>
            </a:xfrm>
            <a:prstGeom prst="line">
              <a:avLst/>
            </a:prstGeom>
            <a:noFill/>
            <a:ln w="12700">
              <a:solidFill>
                <a:schemeClr val="tx2"/>
              </a:solidFill>
              <a:round/>
              <a:headEnd/>
              <a:tailEnd/>
            </a:ln>
            <a:effectLst/>
          </p:spPr>
          <p:txBody>
            <a:bodyPr/>
            <a:lstStyle/>
            <a:p>
              <a:endParaRPr lang="en-US"/>
            </a:p>
          </p:txBody>
        </p:sp>
        <p:sp>
          <p:nvSpPr>
            <p:cNvPr id="68828" name="Line 4316"/>
            <p:cNvSpPr>
              <a:spLocks noChangeShapeType="1"/>
            </p:cNvSpPr>
            <p:nvPr/>
          </p:nvSpPr>
          <p:spPr bwMode="auto">
            <a:xfrm>
              <a:off x="4809" y="2357"/>
              <a:ext cx="1" cy="16"/>
            </a:xfrm>
            <a:prstGeom prst="line">
              <a:avLst/>
            </a:prstGeom>
            <a:noFill/>
            <a:ln w="12700">
              <a:solidFill>
                <a:schemeClr val="tx2"/>
              </a:solidFill>
              <a:round/>
              <a:headEnd/>
              <a:tailEnd/>
            </a:ln>
            <a:effectLst/>
          </p:spPr>
          <p:txBody>
            <a:bodyPr/>
            <a:lstStyle/>
            <a:p>
              <a:endParaRPr lang="en-US"/>
            </a:p>
          </p:txBody>
        </p:sp>
        <p:sp>
          <p:nvSpPr>
            <p:cNvPr id="68829" name="Line 4317"/>
            <p:cNvSpPr>
              <a:spLocks noChangeShapeType="1"/>
            </p:cNvSpPr>
            <p:nvPr/>
          </p:nvSpPr>
          <p:spPr bwMode="auto">
            <a:xfrm>
              <a:off x="4809" y="2405"/>
              <a:ext cx="1" cy="16"/>
            </a:xfrm>
            <a:prstGeom prst="line">
              <a:avLst/>
            </a:prstGeom>
            <a:noFill/>
            <a:ln w="12700">
              <a:solidFill>
                <a:schemeClr val="tx2"/>
              </a:solidFill>
              <a:round/>
              <a:headEnd/>
              <a:tailEnd/>
            </a:ln>
            <a:effectLst/>
          </p:spPr>
          <p:txBody>
            <a:bodyPr/>
            <a:lstStyle/>
            <a:p>
              <a:endParaRPr lang="en-US"/>
            </a:p>
          </p:txBody>
        </p:sp>
        <p:sp>
          <p:nvSpPr>
            <p:cNvPr id="68830" name="Line 4318"/>
            <p:cNvSpPr>
              <a:spLocks noChangeShapeType="1"/>
            </p:cNvSpPr>
            <p:nvPr/>
          </p:nvSpPr>
          <p:spPr bwMode="auto">
            <a:xfrm>
              <a:off x="4809" y="2452"/>
              <a:ext cx="1" cy="16"/>
            </a:xfrm>
            <a:prstGeom prst="line">
              <a:avLst/>
            </a:prstGeom>
            <a:noFill/>
            <a:ln w="12700">
              <a:solidFill>
                <a:schemeClr val="tx2"/>
              </a:solidFill>
              <a:round/>
              <a:headEnd/>
              <a:tailEnd/>
            </a:ln>
            <a:effectLst/>
          </p:spPr>
          <p:txBody>
            <a:bodyPr/>
            <a:lstStyle/>
            <a:p>
              <a:endParaRPr lang="en-US"/>
            </a:p>
          </p:txBody>
        </p:sp>
        <p:sp>
          <p:nvSpPr>
            <p:cNvPr id="68831" name="Line 4319"/>
            <p:cNvSpPr>
              <a:spLocks noChangeShapeType="1"/>
            </p:cNvSpPr>
            <p:nvPr/>
          </p:nvSpPr>
          <p:spPr bwMode="auto">
            <a:xfrm>
              <a:off x="4809" y="2500"/>
              <a:ext cx="1" cy="16"/>
            </a:xfrm>
            <a:prstGeom prst="line">
              <a:avLst/>
            </a:prstGeom>
            <a:noFill/>
            <a:ln w="12700">
              <a:solidFill>
                <a:schemeClr val="tx2"/>
              </a:solidFill>
              <a:round/>
              <a:headEnd/>
              <a:tailEnd/>
            </a:ln>
            <a:effectLst/>
          </p:spPr>
          <p:txBody>
            <a:bodyPr/>
            <a:lstStyle/>
            <a:p>
              <a:endParaRPr lang="en-US"/>
            </a:p>
          </p:txBody>
        </p:sp>
        <p:sp>
          <p:nvSpPr>
            <p:cNvPr id="68832" name="Line 4320"/>
            <p:cNvSpPr>
              <a:spLocks noChangeShapeType="1"/>
            </p:cNvSpPr>
            <p:nvPr/>
          </p:nvSpPr>
          <p:spPr bwMode="auto">
            <a:xfrm>
              <a:off x="4809" y="2548"/>
              <a:ext cx="1" cy="16"/>
            </a:xfrm>
            <a:prstGeom prst="line">
              <a:avLst/>
            </a:prstGeom>
            <a:noFill/>
            <a:ln w="12700">
              <a:solidFill>
                <a:schemeClr val="tx2"/>
              </a:solidFill>
              <a:round/>
              <a:headEnd/>
              <a:tailEnd/>
            </a:ln>
            <a:effectLst/>
          </p:spPr>
          <p:txBody>
            <a:bodyPr/>
            <a:lstStyle/>
            <a:p>
              <a:endParaRPr lang="en-US"/>
            </a:p>
          </p:txBody>
        </p:sp>
        <p:sp>
          <p:nvSpPr>
            <p:cNvPr id="68833" name="Line 4321"/>
            <p:cNvSpPr>
              <a:spLocks noChangeShapeType="1"/>
            </p:cNvSpPr>
            <p:nvPr/>
          </p:nvSpPr>
          <p:spPr bwMode="auto">
            <a:xfrm>
              <a:off x="4809" y="2596"/>
              <a:ext cx="1" cy="16"/>
            </a:xfrm>
            <a:prstGeom prst="line">
              <a:avLst/>
            </a:prstGeom>
            <a:noFill/>
            <a:ln w="12700">
              <a:solidFill>
                <a:schemeClr val="tx2"/>
              </a:solidFill>
              <a:round/>
              <a:headEnd/>
              <a:tailEnd/>
            </a:ln>
            <a:effectLst/>
          </p:spPr>
          <p:txBody>
            <a:bodyPr/>
            <a:lstStyle/>
            <a:p>
              <a:endParaRPr lang="en-US"/>
            </a:p>
          </p:txBody>
        </p:sp>
        <p:sp>
          <p:nvSpPr>
            <p:cNvPr id="68834" name="Line 4322"/>
            <p:cNvSpPr>
              <a:spLocks noChangeShapeType="1"/>
            </p:cNvSpPr>
            <p:nvPr/>
          </p:nvSpPr>
          <p:spPr bwMode="auto">
            <a:xfrm>
              <a:off x="4809" y="2644"/>
              <a:ext cx="1" cy="16"/>
            </a:xfrm>
            <a:prstGeom prst="line">
              <a:avLst/>
            </a:prstGeom>
            <a:noFill/>
            <a:ln w="12700">
              <a:solidFill>
                <a:schemeClr val="tx2"/>
              </a:solidFill>
              <a:round/>
              <a:headEnd/>
              <a:tailEnd/>
            </a:ln>
            <a:effectLst/>
          </p:spPr>
          <p:txBody>
            <a:bodyPr/>
            <a:lstStyle/>
            <a:p>
              <a:endParaRPr lang="en-US"/>
            </a:p>
          </p:txBody>
        </p:sp>
        <p:sp>
          <p:nvSpPr>
            <p:cNvPr id="68835" name="Line 4323"/>
            <p:cNvSpPr>
              <a:spLocks noChangeShapeType="1"/>
            </p:cNvSpPr>
            <p:nvPr/>
          </p:nvSpPr>
          <p:spPr bwMode="auto">
            <a:xfrm>
              <a:off x="4809" y="2692"/>
              <a:ext cx="1" cy="16"/>
            </a:xfrm>
            <a:prstGeom prst="line">
              <a:avLst/>
            </a:prstGeom>
            <a:noFill/>
            <a:ln w="12700">
              <a:solidFill>
                <a:schemeClr val="tx2"/>
              </a:solidFill>
              <a:round/>
              <a:headEnd/>
              <a:tailEnd/>
            </a:ln>
            <a:effectLst/>
          </p:spPr>
          <p:txBody>
            <a:bodyPr/>
            <a:lstStyle/>
            <a:p>
              <a:endParaRPr lang="en-US"/>
            </a:p>
          </p:txBody>
        </p:sp>
        <p:sp>
          <p:nvSpPr>
            <p:cNvPr id="68836" name="Line 4324"/>
            <p:cNvSpPr>
              <a:spLocks noChangeShapeType="1"/>
            </p:cNvSpPr>
            <p:nvPr/>
          </p:nvSpPr>
          <p:spPr bwMode="auto">
            <a:xfrm>
              <a:off x="4809" y="2740"/>
              <a:ext cx="1" cy="16"/>
            </a:xfrm>
            <a:prstGeom prst="line">
              <a:avLst/>
            </a:prstGeom>
            <a:noFill/>
            <a:ln w="12700">
              <a:solidFill>
                <a:schemeClr val="tx2"/>
              </a:solidFill>
              <a:round/>
              <a:headEnd/>
              <a:tailEnd/>
            </a:ln>
            <a:effectLst/>
          </p:spPr>
          <p:txBody>
            <a:bodyPr/>
            <a:lstStyle/>
            <a:p>
              <a:endParaRPr lang="en-US"/>
            </a:p>
          </p:txBody>
        </p:sp>
        <p:sp>
          <p:nvSpPr>
            <p:cNvPr id="68837" name="Line 4325"/>
            <p:cNvSpPr>
              <a:spLocks noChangeShapeType="1"/>
            </p:cNvSpPr>
            <p:nvPr/>
          </p:nvSpPr>
          <p:spPr bwMode="auto">
            <a:xfrm>
              <a:off x="4809" y="2788"/>
              <a:ext cx="1" cy="16"/>
            </a:xfrm>
            <a:prstGeom prst="line">
              <a:avLst/>
            </a:prstGeom>
            <a:noFill/>
            <a:ln w="12700">
              <a:solidFill>
                <a:schemeClr val="tx2"/>
              </a:solidFill>
              <a:round/>
              <a:headEnd/>
              <a:tailEnd/>
            </a:ln>
            <a:effectLst/>
          </p:spPr>
          <p:txBody>
            <a:bodyPr/>
            <a:lstStyle/>
            <a:p>
              <a:endParaRPr lang="en-US"/>
            </a:p>
          </p:txBody>
        </p:sp>
        <p:sp>
          <p:nvSpPr>
            <p:cNvPr id="68838" name="Line 4326"/>
            <p:cNvSpPr>
              <a:spLocks noChangeShapeType="1"/>
            </p:cNvSpPr>
            <p:nvPr/>
          </p:nvSpPr>
          <p:spPr bwMode="auto">
            <a:xfrm>
              <a:off x="4809" y="2835"/>
              <a:ext cx="1" cy="16"/>
            </a:xfrm>
            <a:prstGeom prst="line">
              <a:avLst/>
            </a:prstGeom>
            <a:noFill/>
            <a:ln w="12700">
              <a:solidFill>
                <a:schemeClr val="tx2"/>
              </a:solidFill>
              <a:round/>
              <a:headEnd/>
              <a:tailEnd/>
            </a:ln>
            <a:effectLst/>
          </p:spPr>
          <p:txBody>
            <a:bodyPr/>
            <a:lstStyle/>
            <a:p>
              <a:endParaRPr lang="en-US"/>
            </a:p>
          </p:txBody>
        </p:sp>
        <p:sp>
          <p:nvSpPr>
            <p:cNvPr id="68839" name="Line 4327"/>
            <p:cNvSpPr>
              <a:spLocks noChangeShapeType="1"/>
            </p:cNvSpPr>
            <p:nvPr/>
          </p:nvSpPr>
          <p:spPr bwMode="auto">
            <a:xfrm>
              <a:off x="4809" y="2883"/>
              <a:ext cx="1" cy="16"/>
            </a:xfrm>
            <a:prstGeom prst="line">
              <a:avLst/>
            </a:prstGeom>
            <a:noFill/>
            <a:ln w="12700">
              <a:solidFill>
                <a:schemeClr val="tx2"/>
              </a:solidFill>
              <a:round/>
              <a:headEnd/>
              <a:tailEnd/>
            </a:ln>
            <a:effectLst/>
          </p:spPr>
          <p:txBody>
            <a:bodyPr/>
            <a:lstStyle/>
            <a:p>
              <a:endParaRPr lang="en-US"/>
            </a:p>
          </p:txBody>
        </p:sp>
        <p:sp>
          <p:nvSpPr>
            <p:cNvPr id="68840" name="Line 4328"/>
            <p:cNvSpPr>
              <a:spLocks noChangeShapeType="1"/>
            </p:cNvSpPr>
            <p:nvPr/>
          </p:nvSpPr>
          <p:spPr bwMode="auto">
            <a:xfrm>
              <a:off x="4809" y="2931"/>
              <a:ext cx="1" cy="16"/>
            </a:xfrm>
            <a:prstGeom prst="line">
              <a:avLst/>
            </a:prstGeom>
            <a:noFill/>
            <a:ln w="12700">
              <a:solidFill>
                <a:schemeClr val="tx2"/>
              </a:solidFill>
              <a:round/>
              <a:headEnd/>
              <a:tailEnd/>
            </a:ln>
            <a:effectLst/>
          </p:spPr>
          <p:txBody>
            <a:bodyPr/>
            <a:lstStyle/>
            <a:p>
              <a:endParaRPr lang="en-US"/>
            </a:p>
          </p:txBody>
        </p:sp>
        <p:sp>
          <p:nvSpPr>
            <p:cNvPr id="68841" name="Line 4329"/>
            <p:cNvSpPr>
              <a:spLocks noChangeShapeType="1"/>
            </p:cNvSpPr>
            <p:nvPr/>
          </p:nvSpPr>
          <p:spPr bwMode="auto">
            <a:xfrm>
              <a:off x="4809" y="2979"/>
              <a:ext cx="1" cy="16"/>
            </a:xfrm>
            <a:prstGeom prst="line">
              <a:avLst/>
            </a:prstGeom>
            <a:noFill/>
            <a:ln w="12700">
              <a:solidFill>
                <a:schemeClr val="tx2"/>
              </a:solidFill>
              <a:round/>
              <a:headEnd/>
              <a:tailEnd/>
            </a:ln>
            <a:effectLst/>
          </p:spPr>
          <p:txBody>
            <a:bodyPr/>
            <a:lstStyle/>
            <a:p>
              <a:endParaRPr lang="en-US"/>
            </a:p>
          </p:txBody>
        </p:sp>
        <p:sp>
          <p:nvSpPr>
            <p:cNvPr id="68842" name="Line 4330"/>
            <p:cNvSpPr>
              <a:spLocks noChangeShapeType="1"/>
            </p:cNvSpPr>
            <p:nvPr/>
          </p:nvSpPr>
          <p:spPr bwMode="auto">
            <a:xfrm>
              <a:off x="4809" y="3027"/>
              <a:ext cx="1" cy="16"/>
            </a:xfrm>
            <a:prstGeom prst="line">
              <a:avLst/>
            </a:prstGeom>
            <a:noFill/>
            <a:ln w="12700">
              <a:solidFill>
                <a:schemeClr val="tx2"/>
              </a:solidFill>
              <a:round/>
              <a:headEnd/>
              <a:tailEnd/>
            </a:ln>
            <a:effectLst/>
          </p:spPr>
          <p:txBody>
            <a:bodyPr/>
            <a:lstStyle/>
            <a:p>
              <a:endParaRPr lang="en-US"/>
            </a:p>
          </p:txBody>
        </p:sp>
        <p:sp>
          <p:nvSpPr>
            <p:cNvPr id="68843" name="Line 4331"/>
            <p:cNvSpPr>
              <a:spLocks noChangeShapeType="1"/>
            </p:cNvSpPr>
            <p:nvPr/>
          </p:nvSpPr>
          <p:spPr bwMode="auto">
            <a:xfrm>
              <a:off x="4809" y="3075"/>
              <a:ext cx="1" cy="16"/>
            </a:xfrm>
            <a:prstGeom prst="line">
              <a:avLst/>
            </a:prstGeom>
            <a:noFill/>
            <a:ln w="12700">
              <a:solidFill>
                <a:schemeClr val="tx2"/>
              </a:solidFill>
              <a:round/>
              <a:headEnd/>
              <a:tailEnd/>
            </a:ln>
            <a:effectLst/>
          </p:spPr>
          <p:txBody>
            <a:bodyPr/>
            <a:lstStyle/>
            <a:p>
              <a:endParaRPr lang="en-US"/>
            </a:p>
          </p:txBody>
        </p:sp>
        <p:sp>
          <p:nvSpPr>
            <p:cNvPr id="68844" name="Line 4332"/>
            <p:cNvSpPr>
              <a:spLocks noChangeShapeType="1"/>
            </p:cNvSpPr>
            <p:nvPr/>
          </p:nvSpPr>
          <p:spPr bwMode="auto">
            <a:xfrm>
              <a:off x="4809" y="3123"/>
              <a:ext cx="1" cy="16"/>
            </a:xfrm>
            <a:prstGeom prst="line">
              <a:avLst/>
            </a:prstGeom>
            <a:noFill/>
            <a:ln w="12700">
              <a:solidFill>
                <a:schemeClr val="tx2"/>
              </a:solidFill>
              <a:round/>
              <a:headEnd/>
              <a:tailEnd/>
            </a:ln>
            <a:effectLst/>
          </p:spPr>
          <p:txBody>
            <a:bodyPr/>
            <a:lstStyle/>
            <a:p>
              <a:endParaRPr lang="en-US"/>
            </a:p>
          </p:txBody>
        </p:sp>
        <p:sp>
          <p:nvSpPr>
            <p:cNvPr id="68845" name="Line 4333"/>
            <p:cNvSpPr>
              <a:spLocks noChangeShapeType="1"/>
            </p:cNvSpPr>
            <p:nvPr/>
          </p:nvSpPr>
          <p:spPr bwMode="auto">
            <a:xfrm>
              <a:off x="4809" y="3171"/>
              <a:ext cx="1" cy="16"/>
            </a:xfrm>
            <a:prstGeom prst="line">
              <a:avLst/>
            </a:prstGeom>
            <a:noFill/>
            <a:ln w="12700">
              <a:solidFill>
                <a:schemeClr val="tx2"/>
              </a:solidFill>
              <a:round/>
              <a:headEnd/>
              <a:tailEnd/>
            </a:ln>
            <a:effectLst/>
          </p:spPr>
          <p:txBody>
            <a:bodyPr/>
            <a:lstStyle/>
            <a:p>
              <a:endParaRPr lang="en-US"/>
            </a:p>
          </p:txBody>
        </p:sp>
        <p:sp>
          <p:nvSpPr>
            <p:cNvPr id="68846" name="Line 4334"/>
            <p:cNvSpPr>
              <a:spLocks noChangeShapeType="1"/>
            </p:cNvSpPr>
            <p:nvPr/>
          </p:nvSpPr>
          <p:spPr bwMode="auto">
            <a:xfrm>
              <a:off x="4809" y="3218"/>
              <a:ext cx="1" cy="16"/>
            </a:xfrm>
            <a:prstGeom prst="line">
              <a:avLst/>
            </a:prstGeom>
            <a:noFill/>
            <a:ln w="12700">
              <a:solidFill>
                <a:schemeClr val="tx2"/>
              </a:solidFill>
              <a:round/>
              <a:headEnd/>
              <a:tailEnd/>
            </a:ln>
            <a:effectLst/>
          </p:spPr>
          <p:txBody>
            <a:bodyPr/>
            <a:lstStyle/>
            <a:p>
              <a:endParaRPr lang="en-US"/>
            </a:p>
          </p:txBody>
        </p:sp>
        <p:sp>
          <p:nvSpPr>
            <p:cNvPr id="68847" name="Line 4335"/>
            <p:cNvSpPr>
              <a:spLocks noChangeShapeType="1"/>
            </p:cNvSpPr>
            <p:nvPr/>
          </p:nvSpPr>
          <p:spPr bwMode="auto">
            <a:xfrm>
              <a:off x="4809" y="3266"/>
              <a:ext cx="1" cy="16"/>
            </a:xfrm>
            <a:prstGeom prst="line">
              <a:avLst/>
            </a:prstGeom>
            <a:noFill/>
            <a:ln w="12700">
              <a:solidFill>
                <a:schemeClr val="tx2"/>
              </a:solidFill>
              <a:round/>
              <a:headEnd/>
              <a:tailEnd/>
            </a:ln>
            <a:effectLst/>
          </p:spPr>
          <p:txBody>
            <a:bodyPr/>
            <a:lstStyle/>
            <a:p>
              <a:endParaRPr lang="en-US"/>
            </a:p>
          </p:txBody>
        </p:sp>
        <p:sp>
          <p:nvSpPr>
            <p:cNvPr id="68848" name="Line 4336"/>
            <p:cNvSpPr>
              <a:spLocks noChangeShapeType="1"/>
            </p:cNvSpPr>
            <p:nvPr/>
          </p:nvSpPr>
          <p:spPr bwMode="auto">
            <a:xfrm>
              <a:off x="4809" y="3314"/>
              <a:ext cx="1" cy="16"/>
            </a:xfrm>
            <a:prstGeom prst="line">
              <a:avLst/>
            </a:prstGeom>
            <a:noFill/>
            <a:ln w="12700">
              <a:solidFill>
                <a:schemeClr val="tx2"/>
              </a:solidFill>
              <a:round/>
              <a:headEnd/>
              <a:tailEnd/>
            </a:ln>
            <a:effectLst/>
          </p:spPr>
          <p:txBody>
            <a:bodyPr/>
            <a:lstStyle/>
            <a:p>
              <a:endParaRPr lang="en-US"/>
            </a:p>
          </p:txBody>
        </p:sp>
        <p:sp>
          <p:nvSpPr>
            <p:cNvPr id="68849" name="Line 4337"/>
            <p:cNvSpPr>
              <a:spLocks noChangeShapeType="1"/>
            </p:cNvSpPr>
            <p:nvPr/>
          </p:nvSpPr>
          <p:spPr bwMode="auto">
            <a:xfrm>
              <a:off x="4809" y="3362"/>
              <a:ext cx="1" cy="16"/>
            </a:xfrm>
            <a:prstGeom prst="line">
              <a:avLst/>
            </a:prstGeom>
            <a:noFill/>
            <a:ln w="12700">
              <a:solidFill>
                <a:schemeClr val="tx2"/>
              </a:solidFill>
              <a:round/>
              <a:headEnd/>
              <a:tailEnd/>
            </a:ln>
            <a:effectLst/>
          </p:spPr>
          <p:txBody>
            <a:bodyPr/>
            <a:lstStyle/>
            <a:p>
              <a:endParaRPr lang="en-US"/>
            </a:p>
          </p:txBody>
        </p:sp>
        <p:sp>
          <p:nvSpPr>
            <p:cNvPr id="68850" name="Line 4338"/>
            <p:cNvSpPr>
              <a:spLocks noChangeShapeType="1"/>
            </p:cNvSpPr>
            <p:nvPr/>
          </p:nvSpPr>
          <p:spPr bwMode="auto">
            <a:xfrm>
              <a:off x="4809" y="3410"/>
              <a:ext cx="1" cy="16"/>
            </a:xfrm>
            <a:prstGeom prst="line">
              <a:avLst/>
            </a:prstGeom>
            <a:noFill/>
            <a:ln w="12700">
              <a:solidFill>
                <a:schemeClr val="tx2"/>
              </a:solidFill>
              <a:round/>
              <a:headEnd/>
              <a:tailEnd/>
            </a:ln>
            <a:effectLst/>
          </p:spPr>
          <p:txBody>
            <a:bodyPr/>
            <a:lstStyle/>
            <a:p>
              <a:endParaRPr lang="en-US"/>
            </a:p>
          </p:txBody>
        </p:sp>
        <p:sp>
          <p:nvSpPr>
            <p:cNvPr id="68851" name="Line 4339"/>
            <p:cNvSpPr>
              <a:spLocks noChangeShapeType="1"/>
            </p:cNvSpPr>
            <p:nvPr/>
          </p:nvSpPr>
          <p:spPr bwMode="auto">
            <a:xfrm>
              <a:off x="4809" y="3458"/>
              <a:ext cx="1" cy="16"/>
            </a:xfrm>
            <a:prstGeom prst="line">
              <a:avLst/>
            </a:prstGeom>
            <a:noFill/>
            <a:ln w="12700">
              <a:solidFill>
                <a:schemeClr val="tx2"/>
              </a:solidFill>
              <a:round/>
              <a:headEnd/>
              <a:tailEnd/>
            </a:ln>
            <a:effectLst/>
          </p:spPr>
          <p:txBody>
            <a:bodyPr/>
            <a:lstStyle/>
            <a:p>
              <a:endParaRPr lang="en-US"/>
            </a:p>
          </p:txBody>
        </p:sp>
        <p:sp>
          <p:nvSpPr>
            <p:cNvPr id="68852" name="Line 4340"/>
            <p:cNvSpPr>
              <a:spLocks noChangeShapeType="1"/>
            </p:cNvSpPr>
            <p:nvPr/>
          </p:nvSpPr>
          <p:spPr bwMode="auto">
            <a:xfrm>
              <a:off x="4809" y="3506"/>
              <a:ext cx="1" cy="16"/>
            </a:xfrm>
            <a:prstGeom prst="line">
              <a:avLst/>
            </a:prstGeom>
            <a:noFill/>
            <a:ln w="12700">
              <a:solidFill>
                <a:schemeClr val="tx2"/>
              </a:solidFill>
              <a:round/>
              <a:headEnd/>
              <a:tailEnd/>
            </a:ln>
            <a:effectLst/>
          </p:spPr>
          <p:txBody>
            <a:bodyPr/>
            <a:lstStyle/>
            <a:p>
              <a:endParaRPr lang="en-US"/>
            </a:p>
          </p:txBody>
        </p:sp>
        <p:sp>
          <p:nvSpPr>
            <p:cNvPr id="68853" name="Line 4341"/>
            <p:cNvSpPr>
              <a:spLocks noChangeShapeType="1"/>
            </p:cNvSpPr>
            <p:nvPr/>
          </p:nvSpPr>
          <p:spPr bwMode="auto">
            <a:xfrm>
              <a:off x="4809" y="3554"/>
              <a:ext cx="1" cy="16"/>
            </a:xfrm>
            <a:prstGeom prst="line">
              <a:avLst/>
            </a:prstGeom>
            <a:noFill/>
            <a:ln w="12700">
              <a:solidFill>
                <a:schemeClr val="tx2"/>
              </a:solidFill>
              <a:round/>
              <a:headEnd/>
              <a:tailEnd/>
            </a:ln>
            <a:effectLst/>
          </p:spPr>
          <p:txBody>
            <a:bodyPr/>
            <a:lstStyle/>
            <a:p>
              <a:endParaRPr lang="en-US"/>
            </a:p>
          </p:txBody>
        </p:sp>
        <p:sp>
          <p:nvSpPr>
            <p:cNvPr id="68854" name="Line 4342"/>
            <p:cNvSpPr>
              <a:spLocks noChangeShapeType="1"/>
            </p:cNvSpPr>
            <p:nvPr/>
          </p:nvSpPr>
          <p:spPr bwMode="auto">
            <a:xfrm>
              <a:off x="4857" y="1351"/>
              <a:ext cx="1" cy="16"/>
            </a:xfrm>
            <a:prstGeom prst="line">
              <a:avLst/>
            </a:prstGeom>
            <a:noFill/>
            <a:ln w="12700">
              <a:solidFill>
                <a:schemeClr val="tx2"/>
              </a:solidFill>
              <a:round/>
              <a:headEnd/>
              <a:tailEnd/>
            </a:ln>
            <a:effectLst/>
          </p:spPr>
          <p:txBody>
            <a:bodyPr/>
            <a:lstStyle/>
            <a:p>
              <a:endParaRPr lang="en-US"/>
            </a:p>
          </p:txBody>
        </p:sp>
        <p:sp>
          <p:nvSpPr>
            <p:cNvPr id="68855" name="Line 4343"/>
            <p:cNvSpPr>
              <a:spLocks noChangeShapeType="1"/>
            </p:cNvSpPr>
            <p:nvPr/>
          </p:nvSpPr>
          <p:spPr bwMode="auto">
            <a:xfrm>
              <a:off x="4857" y="1399"/>
              <a:ext cx="1" cy="16"/>
            </a:xfrm>
            <a:prstGeom prst="line">
              <a:avLst/>
            </a:prstGeom>
            <a:noFill/>
            <a:ln w="12700">
              <a:solidFill>
                <a:schemeClr val="tx2"/>
              </a:solidFill>
              <a:round/>
              <a:headEnd/>
              <a:tailEnd/>
            </a:ln>
            <a:effectLst/>
          </p:spPr>
          <p:txBody>
            <a:bodyPr/>
            <a:lstStyle/>
            <a:p>
              <a:endParaRPr lang="en-US"/>
            </a:p>
          </p:txBody>
        </p:sp>
        <p:sp>
          <p:nvSpPr>
            <p:cNvPr id="68856" name="Line 4344"/>
            <p:cNvSpPr>
              <a:spLocks noChangeShapeType="1"/>
            </p:cNvSpPr>
            <p:nvPr/>
          </p:nvSpPr>
          <p:spPr bwMode="auto">
            <a:xfrm>
              <a:off x="4857" y="1447"/>
              <a:ext cx="1" cy="16"/>
            </a:xfrm>
            <a:prstGeom prst="line">
              <a:avLst/>
            </a:prstGeom>
            <a:noFill/>
            <a:ln w="12700">
              <a:solidFill>
                <a:schemeClr val="tx2"/>
              </a:solidFill>
              <a:round/>
              <a:headEnd/>
              <a:tailEnd/>
            </a:ln>
            <a:effectLst/>
          </p:spPr>
          <p:txBody>
            <a:bodyPr/>
            <a:lstStyle/>
            <a:p>
              <a:endParaRPr lang="en-US"/>
            </a:p>
          </p:txBody>
        </p:sp>
        <p:sp>
          <p:nvSpPr>
            <p:cNvPr id="68857" name="Line 4345"/>
            <p:cNvSpPr>
              <a:spLocks noChangeShapeType="1"/>
            </p:cNvSpPr>
            <p:nvPr/>
          </p:nvSpPr>
          <p:spPr bwMode="auto">
            <a:xfrm>
              <a:off x="4857" y="1495"/>
              <a:ext cx="1" cy="16"/>
            </a:xfrm>
            <a:prstGeom prst="line">
              <a:avLst/>
            </a:prstGeom>
            <a:noFill/>
            <a:ln w="12700">
              <a:solidFill>
                <a:schemeClr val="tx2"/>
              </a:solidFill>
              <a:round/>
              <a:headEnd/>
              <a:tailEnd/>
            </a:ln>
            <a:effectLst/>
          </p:spPr>
          <p:txBody>
            <a:bodyPr/>
            <a:lstStyle/>
            <a:p>
              <a:endParaRPr lang="en-US"/>
            </a:p>
          </p:txBody>
        </p:sp>
        <p:sp>
          <p:nvSpPr>
            <p:cNvPr id="68858" name="Line 4346"/>
            <p:cNvSpPr>
              <a:spLocks noChangeShapeType="1"/>
            </p:cNvSpPr>
            <p:nvPr/>
          </p:nvSpPr>
          <p:spPr bwMode="auto">
            <a:xfrm>
              <a:off x="4857" y="1543"/>
              <a:ext cx="1" cy="16"/>
            </a:xfrm>
            <a:prstGeom prst="line">
              <a:avLst/>
            </a:prstGeom>
            <a:noFill/>
            <a:ln w="12700">
              <a:solidFill>
                <a:schemeClr val="tx2"/>
              </a:solidFill>
              <a:round/>
              <a:headEnd/>
              <a:tailEnd/>
            </a:ln>
            <a:effectLst/>
          </p:spPr>
          <p:txBody>
            <a:bodyPr/>
            <a:lstStyle/>
            <a:p>
              <a:endParaRPr lang="en-US"/>
            </a:p>
          </p:txBody>
        </p:sp>
        <p:sp>
          <p:nvSpPr>
            <p:cNvPr id="68859" name="Line 4347"/>
            <p:cNvSpPr>
              <a:spLocks noChangeShapeType="1"/>
            </p:cNvSpPr>
            <p:nvPr/>
          </p:nvSpPr>
          <p:spPr bwMode="auto">
            <a:xfrm>
              <a:off x="4857" y="1591"/>
              <a:ext cx="1" cy="16"/>
            </a:xfrm>
            <a:prstGeom prst="line">
              <a:avLst/>
            </a:prstGeom>
            <a:noFill/>
            <a:ln w="12700">
              <a:solidFill>
                <a:schemeClr val="tx2"/>
              </a:solidFill>
              <a:round/>
              <a:headEnd/>
              <a:tailEnd/>
            </a:ln>
            <a:effectLst/>
          </p:spPr>
          <p:txBody>
            <a:bodyPr/>
            <a:lstStyle/>
            <a:p>
              <a:endParaRPr lang="en-US"/>
            </a:p>
          </p:txBody>
        </p:sp>
        <p:sp>
          <p:nvSpPr>
            <p:cNvPr id="68860" name="Line 4348"/>
            <p:cNvSpPr>
              <a:spLocks noChangeShapeType="1"/>
            </p:cNvSpPr>
            <p:nvPr/>
          </p:nvSpPr>
          <p:spPr bwMode="auto">
            <a:xfrm>
              <a:off x="4857" y="1639"/>
              <a:ext cx="1" cy="16"/>
            </a:xfrm>
            <a:prstGeom prst="line">
              <a:avLst/>
            </a:prstGeom>
            <a:noFill/>
            <a:ln w="12700">
              <a:solidFill>
                <a:schemeClr val="tx2"/>
              </a:solidFill>
              <a:round/>
              <a:headEnd/>
              <a:tailEnd/>
            </a:ln>
            <a:effectLst/>
          </p:spPr>
          <p:txBody>
            <a:bodyPr/>
            <a:lstStyle/>
            <a:p>
              <a:endParaRPr lang="en-US"/>
            </a:p>
          </p:txBody>
        </p:sp>
        <p:sp>
          <p:nvSpPr>
            <p:cNvPr id="68861" name="Line 4349"/>
            <p:cNvSpPr>
              <a:spLocks noChangeShapeType="1"/>
            </p:cNvSpPr>
            <p:nvPr/>
          </p:nvSpPr>
          <p:spPr bwMode="auto">
            <a:xfrm>
              <a:off x="4857" y="1687"/>
              <a:ext cx="1" cy="15"/>
            </a:xfrm>
            <a:prstGeom prst="line">
              <a:avLst/>
            </a:prstGeom>
            <a:noFill/>
            <a:ln w="12700">
              <a:solidFill>
                <a:schemeClr val="tx2"/>
              </a:solidFill>
              <a:round/>
              <a:headEnd/>
              <a:tailEnd/>
            </a:ln>
            <a:effectLst/>
          </p:spPr>
          <p:txBody>
            <a:bodyPr/>
            <a:lstStyle/>
            <a:p>
              <a:endParaRPr lang="en-US"/>
            </a:p>
          </p:txBody>
        </p:sp>
        <p:sp>
          <p:nvSpPr>
            <p:cNvPr id="68862" name="Line 4350"/>
            <p:cNvSpPr>
              <a:spLocks noChangeShapeType="1"/>
            </p:cNvSpPr>
            <p:nvPr/>
          </p:nvSpPr>
          <p:spPr bwMode="auto">
            <a:xfrm>
              <a:off x="4857" y="1734"/>
              <a:ext cx="1" cy="16"/>
            </a:xfrm>
            <a:prstGeom prst="line">
              <a:avLst/>
            </a:prstGeom>
            <a:noFill/>
            <a:ln w="12700">
              <a:solidFill>
                <a:schemeClr val="tx2"/>
              </a:solidFill>
              <a:round/>
              <a:headEnd/>
              <a:tailEnd/>
            </a:ln>
            <a:effectLst/>
          </p:spPr>
          <p:txBody>
            <a:bodyPr/>
            <a:lstStyle/>
            <a:p>
              <a:endParaRPr lang="en-US"/>
            </a:p>
          </p:txBody>
        </p:sp>
        <p:sp>
          <p:nvSpPr>
            <p:cNvPr id="68863" name="Line 4351"/>
            <p:cNvSpPr>
              <a:spLocks noChangeShapeType="1"/>
            </p:cNvSpPr>
            <p:nvPr/>
          </p:nvSpPr>
          <p:spPr bwMode="auto">
            <a:xfrm>
              <a:off x="4857" y="1782"/>
              <a:ext cx="1" cy="16"/>
            </a:xfrm>
            <a:prstGeom prst="line">
              <a:avLst/>
            </a:prstGeom>
            <a:noFill/>
            <a:ln w="12700">
              <a:solidFill>
                <a:schemeClr val="tx2"/>
              </a:solidFill>
              <a:round/>
              <a:headEnd/>
              <a:tailEnd/>
            </a:ln>
            <a:effectLst/>
          </p:spPr>
          <p:txBody>
            <a:bodyPr/>
            <a:lstStyle/>
            <a:p>
              <a:endParaRPr lang="en-US"/>
            </a:p>
          </p:txBody>
        </p:sp>
        <p:sp>
          <p:nvSpPr>
            <p:cNvPr id="68864" name="Line 4352"/>
            <p:cNvSpPr>
              <a:spLocks noChangeShapeType="1"/>
            </p:cNvSpPr>
            <p:nvPr/>
          </p:nvSpPr>
          <p:spPr bwMode="auto">
            <a:xfrm>
              <a:off x="4857" y="1830"/>
              <a:ext cx="1" cy="16"/>
            </a:xfrm>
            <a:prstGeom prst="line">
              <a:avLst/>
            </a:prstGeom>
            <a:noFill/>
            <a:ln w="12700">
              <a:solidFill>
                <a:schemeClr val="tx2"/>
              </a:solidFill>
              <a:round/>
              <a:headEnd/>
              <a:tailEnd/>
            </a:ln>
            <a:effectLst/>
          </p:spPr>
          <p:txBody>
            <a:bodyPr/>
            <a:lstStyle/>
            <a:p>
              <a:endParaRPr lang="en-US"/>
            </a:p>
          </p:txBody>
        </p:sp>
        <p:sp>
          <p:nvSpPr>
            <p:cNvPr id="68865" name="Line 4353"/>
            <p:cNvSpPr>
              <a:spLocks noChangeShapeType="1"/>
            </p:cNvSpPr>
            <p:nvPr/>
          </p:nvSpPr>
          <p:spPr bwMode="auto">
            <a:xfrm>
              <a:off x="4857" y="1878"/>
              <a:ext cx="1" cy="16"/>
            </a:xfrm>
            <a:prstGeom prst="line">
              <a:avLst/>
            </a:prstGeom>
            <a:noFill/>
            <a:ln w="12700">
              <a:solidFill>
                <a:schemeClr val="tx2"/>
              </a:solidFill>
              <a:round/>
              <a:headEnd/>
              <a:tailEnd/>
            </a:ln>
            <a:effectLst/>
          </p:spPr>
          <p:txBody>
            <a:bodyPr/>
            <a:lstStyle/>
            <a:p>
              <a:endParaRPr lang="en-US"/>
            </a:p>
          </p:txBody>
        </p:sp>
        <p:sp>
          <p:nvSpPr>
            <p:cNvPr id="68866" name="Line 4354"/>
            <p:cNvSpPr>
              <a:spLocks noChangeShapeType="1"/>
            </p:cNvSpPr>
            <p:nvPr/>
          </p:nvSpPr>
          <p:spPr bwMode="auto">
            <a:xfrm>
              <a:off x="4857" y="1926"/>
              <a:ext cx="1" cy="16"/>
            </a:xfrm>
            <a:prstGeom prst="line">
              <a:avLst/>
            </a:prstGeom>
            <a:noFill/>
            <a:ln w="12700">
              <a:solidFill>
                <a:schemeClr val="tx2"/>
              </a:solidFill>
              <a:round/>
              <a:headEnd/>
              <a:tailEnd/>
            </a:ln>
            <a:effectLst/>
          </p:spPr>
          <p:txBody>
            <a:bodyPr/>
            <a:lstStyle/>
            <a:p>
              <a:endParaRPr lang="en-US"/>
            </a:p>
          </p:txBody>
        </p:sp>
        <p:sp>
          <p:nvSpPr>
            <p:cNvPr id="68867" name="Line 4355"/>
            <p:cNvSpPr>
              <a:spLocks noChangeShapeType="1"/>
            </p:cNvSpPr>
            <p:nvPr/>
          </p:nvSpPr>
          <p:spPr bwMode="auto">
            <a:xfrm>
              <a:off x="4857" y="1974"/>
              <a:ext cx="1" cy="16"/>
            </a:xfrm>
            <a:prstGeom prst="line">
              <a:avLst/>
            </a:prstGeom>
            <a:noFill/>
            <a:ln w="12700">
              <a:solidFill>
                <a:schemeClr val="tx2"/>
              </a:solidFill>
              <a:round/>
              <a:headEnd/>
              <a:tailEnd/>
            </a:ln>
            <a:effectLst/>
          </p:spPr>
          <p:txBody>
            <a:bodyPr/>
            <a:lstStyle/>
            <a:p>
              <a:endParaRPr lang="en-US"/>
            </a:p>
          </p:txBody>
        </p:sp>
        <p:sp>
          <p:nvSpPr>
            <p:cNvPr id="68868" name="Line 4356"/>
            <p:cNvSpPr>
              <a:spLocks noChangeShapeType="1"/>
            </p:cNvSpPr>
            <p:nvPr/>
          </p:nvSpPr>
          <p:spPr bwMode="auto">
            <a:xfrm>
              <a:off x="4857" y="2022"/>
              <a:ext cx="1" cy="16"/>
            </a:xfrm>
            <a:prstGeom prst="line">
              <a:avLst/>
            </a:prstGeom>
            <a:noFill/>
            <a:ln w="12700">
              <a:solidFill>
                <a:schemeClr val="tx2"/>
              </a:solidFill>
              <a:round/>
              <a:headEnd/>
              <a:tailEnd/>
            </a:ln>
            <a:effectLst/>
          </p:spPr>
          <p:txBody>
            <a:bodyPr/>
            <a:lstStyle/>
            <a:p>
              <a:endParaRPr lang="en-US"/>
            </a:p>
          </p:txBody>
        </p:sp>
        <p:sp>
          <p:nvSpPr>
            <p:cNvPr id="68869" name="Line 4357"/>
            <p:cNvSpPr>
              <a:spLocks noChangeShapeType="1"/>
            </p:cNvSpPr>
            <p:nvPr/>
          </p:nvSpPr>
          <p:spPr bwMode="auto">
            <a:xfrm>
              <a:off x="4857" y="2070"/>
              <a:ext cx="1" cy="15"/>
            </a:xfrm>
            <a:prstGeom prst="line">
              <a:avLst/>
            </a:prstGeom>
            <a:noFill/>
            <a:ln w="12700">
              <a:solidFill>
                <a:schemeClr val="tx2"/>
              </a:solidFill>
              <a:round/>
              <a:headEnd/>
              <a:tailEnd/>
            </a:ln>
            <a:effectLst/>
          </p:spPr>
          <p:txBody>
            <a:bodyPr/>
            <a:lstStyle/>
            <a:p>
              <a:endParaRPr lang="en-US"/>
            </a:p>
          </p:txBody>
        </p:sp>
        <p:sp>
          <p:nvSpPr>
            <p:cNvPr id="68870" name="Line 4358"/>
            <p:cNvSpPr>
              <a:spLocks noChangeShapeType="1"/>
            </p:cNvSpPr>
            <p:nvPr/>
          </p:nvSpPr>
          <p:spPr bwMode="auto">
            <a:xfrm>
              <a:off x="4857" y="2117"/>
              <a:ext cx="1" cy="16"/>
            </a:xfrm>
            <a:prstGeom prst="line">
              <a:avLst/>
            </a:prstGeom>
            <a:noFill/>
            <a:ln w="12700">
              <a:solidFill>
                <a:schemeClr val="tx2"/>
              </a:solidFill>
              <a:round/>
              <a:headEnd/>
              <a:tailEnd/>
            </a:ln>
            <a:effectLst/>
          </p:spPr>
          <p:txBody>
            <a:bodyPr/>
            <a:lstStyle/>
            <a:p>
              <a:endParaRPr lang="en-US"/>
            </a:p>
          </p:txBody>
        </p:sp>
        <p:sp>
          <p:nvSpPr>
            <p:cNvPr id="68871" name="Line 4359"/>
            <p:cNvSpPr>
              <a:spLocks noChangeShapeType="1"/>
            </p:cNvSpPr>
            <p:nvPr/>
          </p:nvSpPr>
          <p:spPr bwMode="auto">
            <a:xfrm>
              <a:off x="4857" y="2165"/>
              <a:ext cx="1" cy="16"/>
            </a:xfrm>
            <a:prstGeom prst="line">
              <a:avLst/>
            </a:prstGeom>
            <a:noFill/>
            <a:ln w="12700">
              <a:solidFill>
                <a:schemeClr val="tx2"/>
              </a:solidFill>
              <a:round/>
              <a:headEnd/>
              <a:tailEnd/>
            </a:ln>
            <a:effectLst/>
          </p:spPr>
          <p:txBody>
            <a:bodyPr/>
            <a:lstStyle/>
            <a:p>
              <a:endParaRPr lang="en-US"/>
            </a:p>
          </p:txBody>
        </p:sp>
        <p:sp>
          <p:nvSpPr>
            <p:cNvPr id="68872" name="Line 4360"/>
            <p:cNvSpPr>
              <a:spLocks noChangeShapeType="1"/>
            </p:cNvSpPr>
            <p:nvPr/>
          </p:nvSpPr>
          <p:spPr bwMode="auto">
            <a:xfrm>
              <a:off x="4857" y="2213"/>
              <a:ext cx="1" cy="16"/>
            </a:xfrm>
            <a:prstGeom prst="line">
              <a:avLst/>
            </a:prstGeom>
            <a:noFill/>
            <a:ln w="12700">
              <a:solidFill>
                <a:schemeClr val="tx2"/>
              </a:solidFill>
              <a:round/>
              <a:headEnd/>
              <a:tailEnd/>
            </a:ln>
            <a:effectLst/>
          </p:spPr>
          <p:txBody>
            <a:bodyPr/>
            <a:lstStyle/>
            <a:p>
              <a:endParaRPr lang="en-US"/>
            </a:p>
          </p:txBody>
        </p:sp>
        <p:sp>
          <p:nvSpPr>
            <p:cNvPr id="68873" name="Line 4361"/>
            <p:cNvSpPr>
              <a:spLocks noChangeShapeType="1"/>
            </p:cNvSpPr>
            <p:nvPr/>
          </p:nvSpPr>
          <p:spPr bwMode="auto">
            <a:xfrm>
              <a:off x="4857" y="2261"/>
              <a:ext cx="1" cy="16"/>
            </a:xfrm>
            <a:prstGeom prst="line">
              <a:avLst/>
            </a:prstGeom>
            <a:noFill/>
            <a:ln w="12700">
              <a:solidFill>
                <a:schemeClr val="tx2"/>
              </a:solidFill>
              <a:round/>
              <a:headEnd/>
              <a:tailEnd/>
            </a:ln>
            <a:effectLst/>
          </p:spPr>
          <p:txBody>
            <a:bodyPr/>
            <a:lstStyle/>
            <a:p>
              <a:endParaRPr lang="en-US"/>
            </a:p>
          </p:txBody>
        </p:sp>
        <p:sp>
          <p:nvSpPr>
            <p:cNvPr id="68874" name="Line 4362"/>
            <p:cNvSpPr>
              <a:spLocks noChangeShapeType="1"/>
            </p:cNvSpPr>
            <p:nvPr/>
          </p:nvSpPr>
          <p:spPr bwMode="auto">
            <a:xfrm>
              <a:off x="4857" y="2309"/>
              <a:ext cx="1" cy="16"/>
            </a:xfrm>
            <a:prstGeom prst="line">
              <a:avLst/>
            </a:prstGeom>
            <a:noFill/>
            <a:ln w="12700">
              <a:solidFill>
                <a:schemeClr val="tx2"/>
              </a:solidFill>
              <a:round/>
              <a:headEnd/>
              <a:tailEnd/>
            </a:ln>
            <a:effectLst/>
          </p:spPr>
          <p:txBody>
            <a:bodyPr/>
            <a:lstStyle/>
            <a:p>
              <a:endParaRPr lang="en-US"/>
            </a:p>
          </p:txBody>
        </p:sp>
        <p:sp>
          <p:nvSpPr>
            <p:cNvPr id="68875" name="Line 4363"/>
            <p:cNvSpPr>
              <a:spLocks noChangeShapeType="1"/>
            </p:cNvSpPr>
            <p:nvPr/>
          </p:nvSpPr>
          <p:spPr bwMode="auto">
            <a:xfrm>
              <a:off x="4857" y="2357"/>
              <a:ext cx="1" cy="16"/>
            </a:xfrm>
            <a:prstGeom prst="line">
              <a:avLst/>
            </a:prstGeom>
            <a:noFill/>
            <a:ln w="12700">
              <a:solidFill>
                <a:schemeClr val="tx2"/>
              </a:solidFill>
              <a:round/>
              <a:headEnd/>
              <a:tailEnd/>
            </a:ln>
            <a:effectLst/>
          </p:spPr>
          <p:txBody>
            <a:bodyPr/>
            <a:lstStyle/>
            <a:p>
              <a:endParaRPr lang="en-US"/>
            </a:p>
          </p:txBody>
        </p:sp>
        <p:sp>
          <p:nvSpPr>
            <p:cNvPr id="68876" name="Line 4364"/>
            <p:cNvSpPr>
              <a:spLocks noChangeShapeType="1"/>
            </p:cNvSpPr>
            <p:nvPr/>
          </p:nvSpPr>
          <p:spPr bwMode="auto">
            <a:xfrm>
              <a:off x="4857" y="2405"/>
              <a:ext cx="1" cy="16"/>
            </a:xfrm>
            <a:prstGeom prst="line">
              <a:avLst/>
            </a:prstGeom>
            <a:noFill/>
            <a:ln w="12700">
              <a:solidFill>
                <a:schemeClr val="tx2"/>
              </a:solidFill>
              <a:round/>
              <a:headEnd/>
              <a:tailEnd/>
            </a:ln>
            <a:effectLst/>
          </p:spPr>
          <p:txBody>
            <a:bodyPr/>
            <a:lstStyle/>
            <a:p>
              <a:endParaRPr lang="en-US"/>
            </a:p>
          </p:txBody>
        </p:sp>
        <p:sp>
          <p:nvSpPr>
            <p:cNvPr id="68877" name="Line 4365"/>
            <p:cNvSpPr>
              <a:spLocks noChangeShapeType="1"/>
            </p:cNvSpPr>
            <p:nvPr/>
          </p:nvSpPr>
          <p:spPr bwMode="auto">
            <a:xfrm>
              <a:off x="4857" y="2452"/>
              <a:ext cx="1" cy="16"/>
            </a:xfrm>
            <a:prstGeom prst="line">
              <a:avLst/>
            </a:prstGeom>
            <a:noFill/>
            <a:ln w="12700">
              <a:solidFill>
                <a:schemeClr val="tx2"/>
              </a:solidFill>
              <a:round/>
              <a:headEnd/>
              <a:tailEnd/>
            </a:ln>
            <a:effectLst/>
          </p:spPr>
          <p:txBody>
            <a:bodyPr/>
            <a:lstStyle/>
            <a:p>
              <a:endParaRPr lang="en-US"/>
            </a:p>
          </p:txBody>
        </p:sp>
        <p:sp>
          <p:nvSpPr>
            <p:cNvPr id="68878" name="Line 4366"/>
            <p:cNvSpPr>
              <a:spLocks noChangeShapeType="1"/>
            </p:cNvSpPr>
            <p:nvPr/>
          </p:nvSpPr>
          <p:spPr bwMode="auto">
            <a:xfrm>
              <a:off x="4857" y="2500"/>
              <a:ext cx="1" cy="16"/>
            </a:xfrm>
            <a:prstGeom prst="line">
              <a:avLst/>
            </a:prstGeom>
            <a:noFill/>
            <a:ln w="12700">
              <a:solidFill>
                <a:schemeClr val="tx2"/>
              </a:solidFill>
              <a:round/>
              <a:headEnd/>
              <a:tailEnd/>
            </a:ln>
            <a:effectLst/>
          </p:spPr>
          <p:txBody>
            <a:bodyPr/>
            <a:lstStyle/>
            <a:p>
              <a:endParaRPr lang="en-US"/>
            </a:p>
          </p:txBody>
        </p:sp>
        <p:sp>
          <p:nvSpPr>
            <p:cNvPr id="68879" name="Line 4367"/>
            <p:cNvSpPr>
              <a:spLocks noChangeShapeType="1"/>
            </p:cNvSpPr>
            <p:nvPr/>
          </p:nvSpPr>
          <p:spPr bwMode="auto">
            <a:xfrm>
              <a:off x="4857" y="2548"/>
              <a:ext cx="1" cy="16"/>
            </a:xfrm>
            <a:prstGeom prst="line">
              <a:avLst/>
            </a:prstGeom>
            <a:noFill/>
            <a:ln w="12700">
              <a:solidFill>
                <a:schemeClr val="tx2"/>
              </a:solidFill>
              <a:round/>
              <a:headEnd/>
              <a:tailEnd/>
            </a:ln>
            <a:effectLst/>
          </p:spPr>
          <p:txBody>
            <a:bodyPr/>
            <a:lstStyle/>
            <a:p>
              <a:endParaRPr lang="en-US"/>
            </a:p>
          </p:txBody>
        </p:sp>
        <p:sp>
          <p:nvSpPr>
            <p:cNvPr id="68880" name="Line 4368"/>
            <p:cNvSpPr>
              <a:spLocks noChangeShapeType="1"/>
            </p:cNvSpPr>
            <p:nvPr/>
          </p:nvSpPr>
          <p:spPr bwMode="auto">
            <a:xfrm>
              <a:off x="4857" y="2596"/>
              <a:ext cx="1" cy="16"/>
            </a:xfrm>
            <a:prstGeom prst="line">
              <a:avLst/>
            </a:prstGeom>
            <a:noFill/>
            <a:ln w="12700">
              <a:solidFill>
                <a:schemeClr val="tx2"/>
              </a:solidFill>
              <a:round/>
              <a:headEnd/>
              <a:tailEnd/>
            </a:ln>
            <a:effectLst/>
          </p:spPr>
          <p:txBody>
            <a:bodyPr/>
            <a:lstStyle/>
            <a:p>
              <a:endParaRPr lang="en-US"/>
            </a:p>
          </p:txBody>
        </p:sp>
        <p:sp>
          <p:nvSpPr>
            <p:cNvPr id="68881" name="Line 4369"/>
            <p:cNvSpPr>
              <a:spLocks noChangeShapeType="1"/>
            </p:cNvSpPr>
            <p:nvPr/>
          </p:nvSpPr>
          <p:spPr bwMode="auto">
            <a:xfrm>
              <a:off x="4857" y="2644"/>
              <a:ext cx="1" cy="16"/>
            </a:xfrm>
            <a:prstGeom prst="line">
              <a:avLst/>
            </a:prstGeom>
            <a:noFill/>
            <a:ln w="12700">
              <a:solidFill>
                <a:schemeClr val="tx2"/>
              </a:solidFill>
              <a:round/>
              <a:headEnd/>
              <a:tailEnd/>
            </a:ln>
            <a:effectLst/>
          </p:spPr>
          <p:txBody>
            <a:bodyPr/>
            <a:lstStyle/>
            <a:p>
              <a:endParaRPr lang="en-US"/>
            </a:p>
          </p:txBody>
        </p:sp>
        <p:sp>
          <p:nvSpPr>
            <p:cNvPr id="68882" name="Line 4370"/>
            <p:cNvSpPr>
              <a:spLocks noChangeShapeType="1"/>
            </p:cNvSpPr>
            <p:nvPr/>
          </p:nvSpPr>
          <p:spPr bwMode="auto">
            <a:xfrm>
              <a:off x="4857" y="2692"/>
              <a:ext cx="1" cy="16"/>
            </a:xfrm>
            <a:prstGeom prst="line">
              <a:avLst/>
            </a:prstGeom>
            <a:noFill/>
            <a:ln w="12700">
              <a:solidFill>
                <a:schemeClr val="tx2"/>
              </a:solidFill>
              <a:round/>
              <a:headEnd/>
              <a:tailEnd/>
            </a:ln>
            <a:effectLst/>
          </p:spPr>
          <p:txBody>
            <a:bodyPr/>
            <a:lstStyle/>
            <a:p>
              <a:endParaRPr lang="en-US"/>
            </a:p>
          </p:txBody>
        </p:sp>
        <p:sp>
          <p:nvSpPr>
            <p:cNvPr id="68883" name="Line 4371"/>
            <p:cNvSpPr>
              <a:spLocks noChangeShapeType="1"/>
            </p:cNvSpPr>
            <p:nvPr/>
          </p:nvSpPr>
          <p:spPr bwMode="auto">
            <a:xfrm>
              <a:off x="4857" y="2740"/>
              <a:ext cx="1" cy="16"/>
            </a:xfrm>
            <a:prstGeom prst="line">
              <a:avLst/>
            </a:prstGeom>
            <a:noFill/>
            <a:ln w="12700">
              <a:solidFill>
                <a:schemeClr val="tx2"/>
              </a:solidFill>
              <a:round/>
              <a:headEnd/>
              <a:tailEnd/>
            </a:ln>
            <a:effectLst/>
          </p:spPr>
          <p:txBody>
            <a:bodyPr/>
            <a:lstStyle/>
            <a:p>
              <a:endParaRPr lang="en-US"/>
            </a:p>
          </p:txBody>
        </p:sp>
        <p:sp>
          <p:nvSpPr>
            <p:cNvPr id="68884" name="Line 4372"/>
            <p:cNvSpPr>
              <a:spLocks noChangeShapeType="1"/>
            </p:cNvSpPr>
            <p:nvPr/>
          </p:nvSpPr>
          <p:spPr bwMode="auto">
            <a:xfrm>
              <a:off x="4857" y="2788"/>
              <a:ext cx="1" cy="16"/>
            </a:xfrm>
            <a:prstGeom prst="line">
              <a:avLst/>
            </a:prstGeom>
            <a:noFill/>
            <a:ln w="12700">
              <a:solidFill>
                <a:schemeClr val="tx2"/>
              </a:solidFill>
              <a:round/>
              <a:headEnd/>
              <a:tailEnd/>
            </a:ln>
            <a:effectLst/>
          </p:spPr>
          <p:txBody>
            <a:bodyPr/>
            <a:lstStyle/>
            <a:p>
              <a:endParaRPr lang="en-US"/>
            </a:p>
          </p:txBody>
        </p:sp>
        <p:sp>
          <p:nvSpPr>
            <p:cNvPr id="68885" name="Line 4373"/>
            <p:cNvSpPr>
              <a:spLocks noChangeShapeType="1"/>
            </p:cNvSpPr>
            <p:nvPr/>
          </p:nvSpPr>
          <p:spPr bwMode="auto">
            <a:xfrm>
              <a:off x="4857" y="2835"/>
              <a:ext cx="1" cy="16"/>
            </a:xfrm>
            <a:prstGeom prst="line">
              <a:avLst/>
            </a:prstGeom>
            <a:noFill/>
            <a:ln w="12700">
              <a:solidFill>
                <a:schemeClr val="tx2"/>
              </a:solidFill>
              <a:round/>
              <a:headEnd/>
              <a:tailEnd/>
            </a:ln>
            <a:effectLst/>
          </p:spPr>
          <p:txBody>
            <a:bodyPr/>
            <a:lstStyle/>
            <a:p>
              <a:endParaRPr lang="en-US"/>
            </a:p>
          </p:txBody>
        </p:sp>
        <p:sp>
          <p:nvSpPr>
            <p:cNvPr id="68886" name="Line 4374"/>
            <p:cNvSpPr>
              <a:spLocks noChangeShapeType="1"/>
            </p:cNvSpPr>
            <p:nvPr/>
          </p:nvSpPr>
          <p:spPr bwMode="auto">
            <a:xfrm>
              <a:off x="4857" y="2883"/>
              <a:ext cx="1" cy="16"/>
            </a:xfrm>
            <a:prstGeom prst="line">
              <a:avLst/>
            </a:prstGeom>
            <a:noFill/>
            <a:ln w="12700">
              <a:solidFill>
                <a:schemeClr val="tx2"/>
              </a:solidFill>
              <a:round/>
              <a:headEnd/>
              <a:tailEnd/>
            </a:ln>
            <a:effectLst/>
          </p:spPr>
          <p:txBody>
            <a:bodyPr/>
            <a:lstStyle/>
            <a:p>
              <a:endParaRPr lang="en-US"/>
            </a:p>
          </p:txBody>
        </p:sp>
        <p:sp>
          <p:nvSpPr>
            <p:cNvPr id="68887" name="Line 4375"/>
            <p:cNvSpPr>
              <a:spLocks noChangeShapeType="1"/>
            </p:cNvSpPr>
            <p:nvPr/>
          </p:nvSpPr>
          <p:spPr bwMode="auto">
            <a:xfrm>
              <a:off x="4857" y="2931"/>
              <a:ext cx="1" cy="16"/>
            </a:xfrm>
            <a:prstGeom prst="line">
              <a:avLst/>
            </a:prstGeom>
            <a:noFill/>
            <a:ln w="12700">
              <a:solidFill>
                <a:schemeClr val="tx2"/>
              </a:solidFill>
              <a:round/>
              <a:headEnd/>
              <a:tailEnd/>
            </a:ln>
            <a:effectLst/>
          </p:spPr>
          <p:txBody>
            <a:bodyPr/>
            <a:lstStyle/>
            <a:p>
              <a:endParaRPr lang="en-US"/>
            </a:p>
          </p:txBody>
        </p:sp>
        <p:sp>
          <p:nvSpPr>
            <p:cNvPr id="68888" name="Line 4376"/>
            <p:cNvSpPr>
              <a:spLocks noChangeShapeType="1"/>
            </p:cNvSpPr>
            <p:nvPr/>
          </p:nvSpPr>
          <p:spPr bwMode="auto">
            <a:xfrm>
              <a:off x="4857" y="2979"/>
              <a:ext cx="1" cy="16"/>
            </a:xfrm>
            <a:prstGeom prst="line">
              <a:avLst/>
            </a:prstGeom>
            <a:noFill/>
            <a:ln w="12700">
              <a:solidFill>
                <a:schemeClr val="tx2"/>
              </a:solidFill>
              <a:round/>
              <a:headEnd/>
              <a:tailEnd/>
            </a:ln>
            <a:effectLst/>
          </p:spPr>
          <p:txBody>
            <a:bodyPr/>
            <a:lstStyle/>
            <a:p>
              <a:endParaRPr lang="en-US"/>
            </a:p>
          </p:txBody>
        </p:sp>
        <p:sp>
          <p:nvSpPr>
            <p:cNvPr id="68889" name="Line 4377"/>
            <p:cNvSpPr>
              <a:spLocks noChangeShapeType="1"/>
            </p:cNvSpPr>
            <p:nvPr/>
          </p:nvSpPr>
          <p:spPr bwMode="auto">
            <a:xfrm>
              <a:off x="4857" y="3027"/>
              <a:ext cx="1" cy="16"/>
            </a:xfrm>
            <a:prstGeom prst="line">
              <a:avLst/>
            </a:prstGeom>
            <a:noFill/>
            <a:ln w="12700">
              <a:solidFill>
                <a:schemeClr val="tx2"/>
              </a:solidFill>
              <a:round/>
              <a:headEnd/>
              <a:tailEnd/>
            </a:ln>
            <a:effectLst/>
          </p:spPr>
          <p:txBody>
            <a:bodyPr/>
            <a:lstStyle/>
            <a:p>
              <a:endParaRPr lang="en-US"/>
            </a:p>
          </p:txBody>
        </p:sp>
        <p:sp>
          <p:nvSpPr>
            <p:cNvPr id="68890" name="Line 4378"/>
            <p:cNvSpPr>
              <a:spLocks noChangeShapeType="1"/>
            </p:cNvSpPr>
            <p:nvPr/>
          </p:nvSpPr>
          <p:spPr bwMode="auto">
            <a:xfrm>
              <a:off x="4857" y="3075"/>
              <a:ext cx="1" cy="16"/>
            </a:xfrm>
            <a:prstGeom prst="line">
              <a:avLst/>
            </a:prstGeom>
            <a:noFill/>
            <a:ln w="12700">
              <a:solidFill>
                <a:schemeClr val="tx2"/>
              </a:solidFill>
              <a:round/>
              <a:headEnd/>
              <a:tailEnd/>
            </a:ln>
            <a:effectLst/>
          </p:spPr>
          <p:txBody>
            <a:bodyPr/>
            <a:lstStyle/>
            <a:p>
              <a:endParaRPr lang="en-US"/>
            </a:p>
          </p:txBody>
        </p:sp>
        <p:sp>
          <p:nvSpPr>
            <p:cNvPr id="68891" name="Line 4379"/>
            <p:cNvSpPr>
              <a:spLocks noChangeShapeType="1"/>
            </p:cNvSpPr>
            <p:nvPr/>
          </p:nvSpPr>
          <p:spPr bwMode="auto">
            <a:xfrm>
              <a:off x="4857" y="3123"/>
              <a:ext cx="1" cy="16"/>
            </a:xfrm>
            <a:prstGeom prst="line">
              <a:avLst/>
            </a:prstGeom>
            <a:noFill/>
            <a:ln w="12700">
              <a:solidFill>
                <a:schemeClr val="tx2"/>
              </a:solidFill>
              <a:round/>
              <a:headEnd/>
              <a:tailEnd/>
            </a:ln>
            <a:effectLst/>
          </p:spPr>
          <p:txBody>
            <a:bodyPr/>
            <a:lstStyle/>
            <a:p>
              <a:endParaRPr lang="en-US"/>
            </a:p>
          </p:txBody>
        </p:sp>
        <p:sp>
          <p:nvSpPr>
            <p:cNvPr id="68892" name="Line 4380"/>
            <p:cNvSpPr>
              <a:spLocks noChangeShapeType="1"/>
            </p:cNvSpPr>
            <p:nvPr/>
          </p:nvSpPr>
          <p:spPr bwMode="auto">
            <a:xfrm>
              <a:off x="4857" y="3171"/>
              <a:ext cx="1" cy="16"/>
            </a:xfrm>
            <a:prstGeom prst="line">
              <a:avLst/>
            </a:prstGeom>
            <a:noFill/>
            <a:ln w="12700">
              <a:solidFill>
                <a:schemeClr val="tx2"/>
              </a:solidFill>
              <a:round/>
              <a:headEnd/>
              <a:tailEnd/>
            </a:ln>
            <a:effectLst/>
          </p:spPr>
          <p:txBody>
            <a:bodyPr/>
            <a:lstStyle/>
            <a:p>
              <a:endParaRPr lang="en-US"/>
            </a:p>
          </p:txBody>
        </p:sp>
        <p:sp>
          <p:nvSpPr>
            <p:cNvPr id="68893" name="Line 4381"/>
            <p:cNvSpPr>
              <a:spLocks noChangeShapeType="1"/>
            </p:cNvSpPr>
            <p:nvPr/>
          </p:nvSpPr>
          <p:spPr bwMode="auto">
            <a:xfrm>
              <a:off x="4857" y="3218"/>
              <a:ext cx="1" cy="16"/>
            </a:xfrm>
            <a:prstGeom prst="line">
              <a:avLst/>
            </a:prstGeom>
            <a:noFill/>
            <a:ln w="12700">
              <a:solidFill>
                <a:schemeClr val="tx2"/>
              </a:solidFill>
              <a:round/>
              <a:headEnd/>
              <a:tailEnd/>
            </a:ln>
            <a:effectLst/>
          </p:spPr>
          <p:txBody>
            <a:bodyPr/>
            <a:lstStyle/>
            <a:p>
              <a:endParaRPr lang="en-US"/>
            </a:p>
          </p:txBody>
        </p:sp>
        <p:sp>
          <p:nvSpPr>
            <p:cNvPr id="68894" name="Line 4382"/>
            <p:cNvSpPr>
              <a:spLocks noChangeShapeType="1"/>
            </p:cNvSpPr>
            <p:nvPr/>
          </p:nvSpPr>
          <p:spPr bwMode="auto">
            <a:xfrm>
              <a:off x="4857" y="3266"/>
              <a:ext cx="1" cy="16"/>
            </a:xfrm>
            <a:prstGeom prst="line">
              <a:avLst/>
            </a:prstGeom>
            <a:noFill/>
            <a:ln w="12700">
              <a:solidFill>
                <a:schemeClr val="tx2"/>
              </a:solidFill>
              <a:round/>
              <a:headEnd/>
              <a:tailEnd/>
            </a:ln>
            <a:effectLst/>
          </p:spPr>
          <p:txBody>
            <a:bodyPr/>
            <a:lstStyle/>
            <a:p>
              <a:endParaRPr lang="en-US"/>
            </a:p>
          </p:txBody>
        </p:sp>
        <p:sp>
          <p:nvSpPr>
            <p:cNvPr id="68895" name="Line 4383"/>
            <p:cNvSpPr>
              <a:spLocks noChangeShapeType="1"/>
            </p:cNvSpPr>
            <p:nvPr/>
          </p:nvSpPr>
          <p:spPr bwMode="auto">
            <a:xfrm>
              <a:off x="4857" y="3314"/>
              <a:ext cx="1" cy="16"/>
            </a:xfrm>
            <a:prstGeom prst="line">
              <a:avLst/>
            </a:prstGeom>
            <a:noFill/>
            <a:ln w="12700">
              <a:solidFill>
                <a:schemeClr val="tx2"/>
              </a:solidFill>
              <a:round/>
              <a:headEnd/>
              <a:tailEnd/>
            </a:ln>
            <a:effectLst/>
          </p:spPr>
          <p:txBody>
            <a:bodyPr/>
            <a:lstStyle/>
            <a:p>
              <a:endParaRPr lang="en-US"/>
            </a:p>
          </p:txBody>
        </p:sp>
        <p:sp>
          <p:nvSpPr>
            <p:cNvPr id="68896" name="Line 4384"/>
            <p:cNvSpPr>
              <a:spLocks noChangeShapeType="1"/>
            </p:cNvSpPr>
            <p:nvPr/>
          </p:nvSpPr>
          <p:spPr bwMode="auto">
            <a:xfrm>
              <a:off x="4857" y="3362"/>
              <a:ext cx="1" cy="16"/>
            </a:xfrm>
            <a:prstGeom prst="line">
              <a:avLst/>
            </a:prstGeom>
            <a:noFill/>
            <a:ln w="12700">
              <a:solidFill>
                <a:schemeClr val="tx2"/>
              </a:solidFill>
              <a:round/>
              <a:headEnd/>
              <a:tailEnd/>
            </a:ln>
            <a:effectLst/>
          </p:spPr>
          <p:txBody>
            <a:bodyPr/>
            <a:lstStyle/>
            <a:p>
              <a:endParaRPr lang="en-US"/>
            </a:p>
          </p:txBody>
        </p:sp>
        <p:sp>
          <p:nvSpPr>
            <p:cNvPr id="68897" name="Line 4385"/>
            <p:cNvSpPr>
              <a:spLocks noChangeShapeType="1"/>
            </p:cNvSpPr>
            <p:nvPr/>
          </p:nvSpPr>
          <p:spPr bwMode="auto">
            <a:xfrm>
              <a:off x="4857" y="3410"/>
              <a:ext cx="1" cy="16"/>
            </a:xfrm>
            <a:prstGeom prst="line">
              <a:avLst/>
            </a:prstGeom>
            <a:noFill/>
            <a:ln w="12700">
              <a:solidFill>
                <a:schemeClr val="tx2"/>
              </a:solidFill>
              <a:round/>
              <a:headEnd/>
              <a:tailEnd/>
            </a:ln>
            <a:effectLst/>
          </p:spPr>
          <p:txBody>
            <a:bodyPr/>
            <a:lstStyle/>
            <a:p>
              <a:endParaRPr lang="en-US"/>
            </a:p>
          </p:txBody>
        </p:sp>
        <p:sp>
          <p:nvSpPr>
            <p:cNvPr id="68898" name="Line 4386"/>
            <p:cNvSpPr>
              <a:spLocks noChangeShapeType="1"/>
            </p:cNvSpPr>
            <p:nvPr/>
          </p:nvSpPr>
          <p:spPr bwMode="auto">
            <a:xfrm>
              <a:off x="4857" y="3458"/>
              <a:ext cx="1" cy="16"/>
            </a:xfrm>
            <a:prstGeom prst="line">
              <a:avLst/>
            </a:prstGeom>
            <a:noFill/>
            <a:ln w="12700">
              <a:solidFill>
                <a:schemeClr val="tx2"/>
              </a:solidFill>
              <a:round/>
              <a:headEnd/>
              <a:tailEnd/>
            </a:ln>
            <a:effectLst/>
          </p:spPr>
          <p:txBody>
            <a:bodyPr/>
            <a:lstStyle/>
            <a:p>
              <a:endParaRPr lang="en-US"/>
            </a:p>
          </p:txBody>
        </p:sp>
        <p:sp>
          <p:nvSpPr>
            <p:cNvPr id="68899" name="Line 4387"/>
            <p:cNvSpPr>
              <a:spLocks noChangeShapeType="1"/>
            </p:cNvSpPr>
            <p:nvPr/>
          </p:nvSpPr>
          <p:spPr bwMode="auto">
            <a:xfrm>
              <a:off x="4857" y="3506"/>
              <a:ext cx="1" cy="16"/>
            </a:xfrm>
            <a:prstGeom prst="line">
              <a:avLst/>
            </a:prstGeom>
            <a:noFill/>
            <a:ln w="12700">
              <a:solidFill>
                <a:schemeClr val="tx2"/>
              </a:solidFill>
              <a:round/>
              <a:headEnd/>
              <a:tailEnd/>
            </a:ln>
            <a:effectLst/>
          </p:spPr>
          <p:txBody>
            <a:bodyPr/>
            <a:lstStyle/>
            <a:p>
              <a:endParaRPr lang="en-US"/>
            </a:p>
          </p:txBody>
        </p:sp>
        <p:sp>
          <p:nvSpPr>
            <p:cNvPr id="68900" name="Line 4388"/>
            <p:cNvSpPr>
              <a:spLocks noChangeShapeType="1"/>
            </p:cNvSpPr>
            <p:nvPr/>
          </p:nvSpPr>
          <p:spPr bwMode="auto">
            <a:xfrm>
              <a:off x="4857" y="3554"/>
              <a:ext cx="1" cy="16"/>
            </a:xfrm>
            <a:prstGeom prst="line">
              <a:avLst/>
            </a:prstGeom>
            <a:noFill/>
            <a:ln w="12700">
              <a:solidFill>
                <a:schemeClr val="tx2"/>
              </a:solidFill>
              <a:round/>
              <a:headEnd/>
              <a:tailEnd/>
            </a:ln>
            <a:effectLst/>
          </p:spPr>
          <p:txBody>
            <a:bodyPr/>
            <a:lstStyle/>
            <a:p>
              <a:endParaRPr lang="en-US"/>
            </a:p>
          </p:txBody>
        </p:sp>
        <p:sp>
          <p:nvSpPr>
            <p:cNvPr id="68901" name="Line 4389"/>
            <p:cNvSpPr>
              <a:spLocks noChangeShapeType="1"/>
            </p:cNvSpPr>
            <p:nvPr/>
          </p:nvSpPr>
          <p:spPr bwMode="auto">
            <a:xfrm>
              <a:off x="4897" y="1351"/>
              <a:ext cx="1" cy="16"/>
            </a:xfrm>
            <a:prstGeom prst="line">
              <a:avLst/>
            </a:prstGeom>
            <a:noFill/>
            <a:ln w="12700">
              <a:solidFill>
                <a:schemeClr val="tx2"/>
              </a:solidFill>
              <a:round/>
              <a:headEnd/>
              <a:tailEnd/>
            </a:ln>
            <a:effectLst/>
          </p:spPr>
          <p:txBody>
            <a:bodyPr/>
            <a:lstStyle/>
            <a:p>
              <a:endParaRPr lang="en-US"/>
            </a:p>
          </p:txBody>
        </p:sp>
        <p:sp>
          <p:nvSpPr>
            <p:cNvPr id="68902" name="Line 4390"/>
            <p:cNvSpPr>
              <a:spLocks noChangeShapeType="1"/>
            </p:cNvSpPr>
            <p:nvPr/>
          </p:nvSpPr>
          <p:spPr bwMode="auto">
            <a:xfrm>
              <a:off x="4897" y="1399"/>
              <a:ext cx="1" cy="16"/>
            </a:xfrm>
            <a:prstGeom prst="line">
              <a:avLst/>
            </a:prstGeom>
            <a:noFill/>
            <a:ln w="12700">
              <a:solidFill>
                <a:schemeClr val="tx2"/>
              </a:solidFill>
              <a:round/>
              <a:headEnd/>
              <a:tailEnd/>
            </a:ln>
            <a:effectLst/>
          </p:spPr>
          <p:txBody>
            <a:bodyPr/>
            <a:lstStyle/>
            <a:p>
              <a:endParaRPr lang="en-US"/>
            </a:p>
          </p:txBody>
        </p:sp>
        <p:sp>
          <p:nvSpPr>
            <p:cNvPr id="68903" name="Line 4391"/>
            <p:cNvSpPr>
              <a:spLocks noChangeShapeType="1"/>
            </p:cNvSpPr>
            <p:nvPr/>
          </p:nvSpPr>
          <p:spPr bwMode="auto">
            <a:xfrm>
              <a:off x="4897" y="1447"/>
              <a:ext cx="1" cy="16"/>
            </a:xfrm>
            <a:prstGeom prst="line">
              <a:avLst/>
            </a:prstGeom>
            <a:noFill/>
            <a:ln w="12700">
              <a:solidFill>
                <a:schemeClr val="tx2"/>
              </a:solidFill>
              <a:round/>
              <a:headEnd/>
              <a:tailEnd/>
            </a:ln>
            <a:effectLst/>
          </p:spPr>
          <p:txBody>
            <a:bodyPr/>
            <a:lstStyle/>
            <a:p>
              <a:endParaRPr lang="en-US"/>
            </a:p>
          </p:txBody>
        </p:sp>
        <p:sp>
          <p:nvSpPr>
            <p:cNvPr id="68904" name="Line 4392"/>
            <p:cNvSpPr>
              <a:spLocks noChangeShapeType="1"/>
            </p:cNvSpPr>
            <p:nvPr/>
          </p:nvSpPr>
          <p:spPr bwMode="auto">
            <a:xfrm>
              <a:off x="4897" y="1495"/>
              <a:ext cx="1" cy="16"/>
            </a:xfrm>
            <a:prstGeom prst="line">
              <a:avLst/>
            </a:prstGeom>
            <a:noFill/>
            <a:ln w="12700">
              <a:solidFill>
                <a:schemeClr val="tx2"/>
              </a:solidFill>
              <a:round/>
              <a:headEnd/>
              <a:tailEnd/>
            </a:ln>
            <a:effectLst/>
          </p:spPr>
          <p:txBody>
            <a:bodyPr/>
            <a:lstStyle/>
            <a:p>
              <a:endParaRPr lang="en-US"/>
            </a:p>
          </p:txBody>
        </p:sp>
        <p:sp>
          <p:nvSpPr>
            <p:cNvPr id="68905" name="Line 4393"/>
            <p:cNvSpPr>
              <a:spLocks noChangeShapeType="1"/>
            </p:cNvSpPr>
            <p:nvPr/>
          </p:nvSpPr>
          <p:spPr bwMode="auto">
            <a:xfrm>
              <a:off x="4897" y="1543"/>
              <a:ext cx="1" cy="16"/>
            </a:xfrm>
            <a:prstGeom prst="line">
              <a:avLst/>
            </a:prstGeom>
            <a:noFill/>
            <a:ln w="12700">
              <a:solidFill>
                <a:schemeClr val="tx2"/>
              </a:solidFill>
              <a:round/>
              <a:headEnd/>
              <a:tailEnd/>
            </a:ln>
            <a:effectLst/>
          </p:spPr>
          <p:txBody>
            <a:bodyPr/>
            <a:lstStyle/>
            <a:p>
              <a:endParaRPr lang="en-US"/>
            </a:p>
          </p:txBody>
        </p:sp>
        <p:sp>
          <p:nvSpPr>
            <p:cNvPr id="68906" name="Line 4394"/>
            <p:cNvSpPr>
              <a:spLocks noChangeShapeType="1"/>
            </p:cNvSpPr>
            <p:nvPr/>
          </p:nvSpPr>
          <p:spPr bwMode="auto">
            <a:xfrm>
              <a:off x="4897" y="1591"/>
              <a:ext cx="1" cy="16"/>
            </a:xfrm>
            <a:prstGeom prst="line">
              <a:avLst/>
            </a:prstGeom>
            <a:noFill/>
            <a:ln w="12700">
              <a:solidFill>
                <a:schemeClr val="tx2"/>
              </a:solidFill>
              <a:round/>
              <a:headEnd/>
              <a:tailEnd/>
            </a:ln>
            <a:effectLst/>
          </p:spPr>
          <p:txBody>
            <a:bodyPr/>
            <a:lstStyle/>
            <a:p>
              <a:endParaRPr lang="en-US"/>
            </a:p>
          </p:txBody>
        </p:sp>
        <p:sp>
          <p:nvSpPr>
            <p:cNvPr id="68907" name="Line 4395"/>
            <p:cNvSpPr>
              <a:spLocks noChangeShapeType="1"/>
            </p:cNvSpPr>
            <p:nvPr/>
          </p:nvSpPr>
          <p:spPr bwMode="auto">
            <a:xfrm>
              <a:off x="4897" y="1639"/>
              <a:ext cx="1" cy="16"/>
            </a:xfrm>
            <a:prstGeom prst="line">
              <a:avLst/>
            </a:prstGeom>
            <a:noFill/>
            <a:ln w="12700">
              <a:solidFill>
                <a:schemeClr val="tx2"/>
              </a:solidFill>
              <a:round/>
              <a:headEnd/>
              <a:tailEnd/>
            </a:ln>
            <a:effectLst/>
          </p:spPr>
          <p:txBody>
            <a:bodyPr/>
            <a:lstStyle/>
            <a:p>
              <a:endParaRPr lang="en-US"/>
            </a:p>
          </p:txBody>
        </p:sp>
        <p:sp>
          <p:nvSpPr>
            <p:cNvPr id="68908" name="Line 4396"/>
            <p:cNvSpPr>
              <a:spLocks noChangeShapeType="1"/>
            </p:cNvSpPr>
            <p:nvPr/>
          </p:nvSpPr>
          <p:spPr bwMode="auto">
            <a:xfrm>
              <a:off x="4897" y="1687"/>
              <a:ext cx="1" cy="15"/>
            </a:xfrm>
            <a:prstGeom prst="line">
              <a:avLst/>
            </a:prstGeom>
            <a:noFill/>
            <a:ln w="12700">
              <a:solidFill>
                <a:schemeClr val="tx2"/>
              </a:solidFill>
              <a:round/>
              <a:headEnd/>
              <a:tailEnd/>
            </a:ln>
            <a:effectLst/>
          </p:spPr>
          <p:txBody>
            <a:bodyPr/>
            <a:lstStyle/>
            <a:p>
              <a:endParaRPr lang="en-US"/>
            </a:p>
          </p:txBody>
        </p:sp>
        <p:sp>
          <p:nvSpPr>
            <p:cNvPr id="68909" name="Line 4397"/>
            <p:cNvSpPr>
              <a:spLocks noChangeShapeType="1"/>
            </p:cNvSpPr>
            <p:nvPr/>
          </p:nvSpPr>
          <p:spPr bwMode="auto">
            <a:xfrm>
              <a:off x="4897" y="1734"/>
              <a:ext cx="1" cy="16"/>
            </a:xfrm>
            <a:prstGeom prst="line">
              <a:avLst/>
            </a:prstGeom>
            <a:noFill/>
            <a:ln w="12700">
              <a:solidFill>
                <a:schemeClr val="tx2"/>
              </a:solidFill>
              <a:round/>
              <a:headEnd/>
              <a:tailEnd/>
            </a:ln>
            <a:effectLst/>
          </p:spPr>
          <p:txBody>
            <a:bodyPr/>
            <a:lstStyle/>
            <a:p>
              <a:endParaRPr lang="en-US"/>
            </a:p>
          </p:txBody>
        </p:sp>
        <p:sp>
          <p:nvSpPr>
            <p:cNvPr id="68910" name="Line 4398"/>
            <p:cNvSpPr>
              <a:spLocks noChangeShapeType="1"/>
            </p:cNvSpPr>
            <p:nvPr/>
          </p:nvSpPr>
          <p:spPr bwMode="auto">
            <a:xfrm>
              <a:off x="4897" y="1782"/>
              <a:ext cx="1" cy="16"/>
            </a:xfrm>
            <a:prstGeom prst="line">
              <a:avLst/>
            </a:prstGeom>
            <a:noFill/>
            <a:ln w="12700">
              <a:solidFill>
                <a:schemeClr val="tx2"/>
              </a:solidFill>
              <a:round/>
              <a:headEnd/>
              <a:tailEnd/>
            </a:ln>
            <a:effectLst/>
          </p:spPr>
          <p:txBody>
            <a:bodyPr/>
            <a:lstStyle/>
            <a:p>
              <a:endParaRPr lang="en-US"/>
            </a:p>
          </p:txBody>
        </p:sp>
        <p:sp>
          <p:nvSpPr>
            <p:cNvPr id="68911" name="Line 4399"/>
            <p:cNvSpPr>
              <a:spLocks noChangeShapeType="1"/>
            </p:cNvSpPr>
            <p:nvPr/>
          </p:nvSpPr>
          <p:spPr bwMode="auto">
            <a:xfrm>
              <a:off x="4897" y="1830"/>
              <a:ext cx="1" cy="16"/>
            </a:xfrm>
            <a:prstGeom prst="line">
              <a:avLst/>
            </a:prstGeom>
            <a:noFill/>
            <a:ln w="12700">
              <a:solidFill>
                <a:schemeClr val="tx2"/>
              </a:solidFill>
              <a:round/>
              <a:headEnd/>
              <a:tailEnd/>
            </a:ln>
            <a:effectLst/>
          </p:spPr>
          <p:txBody>
            <a:bodyPr/>
            <a:lstStyle/>
            <a:p>
              <a:endParaRPr lang="en-US"/>
            </a:p>
          </p:txBody>
        </p:sp>
        <p:sp>
          <p:nvSpPr>
            <p:cNvPr id="68912" name="Line 4400"/>
            <p:cNvSpPr>
              <a:spLocks noChangeShapeType="1"/>
            </p:cNvSpPr>
            <p:nvPr/>
          </p:nvSpPr>
          <p:spPr bwMode="auto">
            <a:xfrm>
              <a:off x="4897" y="1878"/>
              <a:ext cx="1" cy="16"/>
            </a:xfrm>
            <a:prstGeom prst="line">
              <a:avLst/>
            </a:prstGeom>
            <a:noFill/>
            <a:ln w="12700">
              <a:solidFill>
                <a:schemeClr val="tx2"/>
              </a:solidFill>
              <a:round/>
              <a:headEnd/>
              <a:tailEnd/>
            </a:ln>
            <a:effectLst/>
          </p:spPr>
          <p:txBody>
            <a:bodyPr/>
            <a:lstStyle/>
            <a:p>
              <a:endParaRPr lang="en-US"/>
            </a:p>
          </p:txBody>
        </p:sp>
        <p:sp>
          <p:nvSpPr>
            <p:cNvPr id="68913" name="Line 4401"/>
            <p:cNvSpPr>
              <a:spLocks noChangeShapeType="1"/>
            </p:cNvSpPr>
            <p:nvPr/>
          </p:nvSpPr>
          <p:spPr bwMode="auto">
            <a:xfrm>
              <a:off x="4897" y="1926"/>
              <a:ext cx="1" cy="16"/>
            </a:xfrm>
            <a:prstGeom prst="line">
              <a:avLst/>
            </a:prstGeom>
            <a:noFill/>
            <a:ln w="12700">
              <a:solidFill>
                <a:schemeClr val="tx2"/>
              </a:solidFill>
              <a:round/>
              <a:headEnd/>
              <a:tailEnd/>
            </a:ln>
            <a:effectLst/>
          </p:spPr>
          <p:txBody>
            <a:bodyPr/>
            <a:lstStyle/>
            <a:p>
              <a:endParaRPr lang="en-US"/>
            </a:p>
          </p:txBody>
        </p:sp>
        <p:sp>
          <p:nvSpPr>
            <p:cNvPr id="68914" name="Line 4402"/>
            <p:cNvSpPr>
              <a:spLocks noChangeShapeType="1"/>
            </p:cNvSpPr>
            <p:nvPr/>
          </p:nvSpPr>
          <p:spPr bwMode="auto">
            <a:xfrm>
              <a:off x="4897" y="1974"/>
              <a:ext cx="1" cy="16"/>
            </a:xfrm>
            <a:prstGeom prst="line">
              <a:avLst/>
            </a:prstGeom>
            <a:noFill/>
            <a:ln w="12700">
              <a:solidFill>
                <a:schemeClr val="tx2"/>
              </a:solidFill>
              <a:round/>
              <a:headEnd/>
              <a:tailEnd/>
            </a:ln>
            <a:effectLst/>
          </p:spPr>
          <p:txBody>
            <a:bodyPr/>
            <a:lstStyle/>
            <a:p>
              <a:endParaRPr lang="en-US"/>
            </a:p>
          </p:txBody>
        </p:sp>
        <p:sp>
          <p:nvSpPr>
            <p:cNvPr id="68915" name="Line 4403"/>
            <p:cNvSpPr>
              <a:spLocks noChangeShapeType="1"/>
            </p:cNvSpPr>
            <p:nvPr/>
          </p:nvSpPr>
          <p:spPr bwMode="auto">
            <a:xfrm>
              <a:off x="4897" y="2022"/>
              <a:ext cx="1" cy="16"/>
            </a:xfrm>
            <a:prstGeom prst="line">
              <a:avLst/>
            </a:prstGeom>
            <a:noFill/>
            <a:ln w="12700">
              <a:solidFill>
                <a:schemeClr val="tx2"/>
              </a:solidFill>
              <a:round/>
              <a:headEnd/>
              <a:tailEnd/>
            </a:ln>
            <a:effectLst/>
          </p:spPr>
          <p:txBody>
            <a:bodyPr/>
            <a:lstStyle/>
            <a:p>
              <a:endParaRPr lang="en-US"/>
            </a:p>
          </p:txBody>
        </p:sp>
        <p:sp>
          <p:nvSpPr>
            <p:cNvPr id="68916" name="Line 4404"/>
            <p:cNvSpPr>
              <a:spLocks noChangeShapeType="1"/>
            </p:cNvSpPr>
            <p:nvPr/>
          </p:nvSpPr>
          <p:spPr bwMode="auto">
            <a:xfrm>
              <a:off x="4897" y="2070"/>
              <a:ext cx="1" cy="15"/>
            </a:xfrm>
            <a:prstGeom prst="line">
              <a:avLst/>
            </a:prstGeom>
            <a:noFill/>
            <a:ln w="12700">
              <a:solidFill>
                <a:schemeClr val="tx2"/>
              </a:solidFill>
              <a:round/>
              <a:headEnd/>
              <a:tailEnd/>
            </a:ln>
            <a:effectLst/>
          </p:spPr>
          <p:txBody>
            <a:bodyPr/>
            <a:lstStyle/>
            <a:p>
              <a:endParaRPr lang="en-US"/>
            </a:p>
          </p:txBody>
        </p:sp>
        <p:sp>
          <p:nvSpPr>
            <p:cNvPr id="68917" name="Line 4405"/>
            <p:cNvSpPr>
              <a:spLocks noChangeShapeType="1"/>
            </p:cNvSpPr>
            <p:nvPr/>
          </p:nvSpPr>
          <p:spPr bwMode="auto">
            <a:xfrm>
              <a:off x="4897" y="2117"/>
              <a:ext cx="1" cy="16"/>
            </a:xfrm>
            <a:prstGeom prst="line">
              <a:avLst/>
            </a:prstGeom>
            <a:noFill/>
            <a:ln w="12700">
              <a:solidFill>
                <a:schemeClr val="tx2"/>
              </a:solidFill>
              <a:round/>
              <a:headEnd/>
              <a:tailEnd/>
            </a:ln>
            <a:effectLst/>
          </p:spPr>
          <p:txBody>
            <a:bodyPr/>
            <a:lstStyle/>
            <a:p>
              <a:endParaRPr lang="en-US"/>
            </a:p>
          </p:txBody>
        </p:sp>
        <p:sp>
          <p:nvSpPr>
            <p:cNvPr id="68918" name="Line 4406"/>
            <p:cNvSpPr>
              <a:spLocks noChangeShapeType="1"/>
            </p:cNvSpPr>
            <p:nvPr/>
          </p:nvSpPr>
          <p:spPr bwMode="auto">
            <a:xfrm>
              <a:off x="4897" y="2165"/>
              <a:ext cx="1" cy="16"/>
            </a:xfrm>
            <a:prstGeom prst="line">
              <a:avLst/>
            </a:prstGeom>
            <a:noFill/>
            <a:ln w="12700">
              <a:solidFill>
                <a:schemeClr val="tx2"/>
              </a:solidFill>
              <a:round/>
              <a:headEnd/>
              <a:tailEnd/>
            </a:ln>
            <a:effectLst/>
          </p:spPr>
          <p:txBody>
            <a:bodyPr/>
            <a:lstStyle/>
            <a:p>
              <a:endParaRPr lang="en-US"/>
            </a:p>
          </p:txBody>
        </p:sp>
        <p:sp>
          <p:nvSpPr>
            <p:cNvPr id="68919" name="Line 4407"/>
            <p:cNvSpPr>
              <a:spLocks noChangeShapeType="1"/>
            </p:cNvSpPr>
            <p:nvPr/>
          </p:nvSpPr>
          <p:spPr bwMode="auto">
            <a:xfrm>
              <a:off x="4897" y="2213"/>
              <a:ext cx="1" cy="16"/>
            </a:xfrm>
            <a:prstGeom prst="line">
              <a:avLst/>
            </a:prstGeom>
            <a:noFill/>
            <a:ln w="12700">
              <a:solidFill>
                <a:schemeClr val="tx2"/>
              </a:solidFill>
              <a:round/>
              <a:headEnd/>
              <a:tailEnd/>
            </a:ln>
            <a:effectLst/>
          </p:spPr>
          <p:txBody>
            <a:bodyPr/>
            <a:lstStyle/>
            <a:p>
              <a:endParaRPr lang="en-US"/>
            </a:p>
          </p:txBody>
        </p:sp>
        <p:sp>
          <p:nvSpPr>
            <p:cNvPr id="68920" name="Line 4408"/>
            <p:cNvSpPr>
              <a:spLocks noChangeShapeType="1"/>
            </p:cNvSpPr>
            <p:nvPr/>
          </p:nvSpPr>
          <p:spPr bwMode="auto">
            <a:xfrm>
              <a:off x="4897" y="2261"/>
              <a:ext cx="1" cy="16"/>
            </a:xfrm>
            <a:prstGeom prst="line">
              <a:avLst/>
            </a:prstGeom>
            <a:noFill/>
            <a:ln w="12700">
              <a:solidFill>
                <a:schemeClr val="tx2"/>
              </a:solidFill>
              <a:round/>
              <a:headEnd/>
              <a:tailEnd/>
            </a:ln>
            <a:effectLst/>
          </p:spPr>
          <p:txBody>
            <a:bodyPr/>
            <a:lstStyle/>
            <a:p>
              <a:endParaRPr lang="en-US"/>
            </a:p>
          </p:txBody>
        </p:sp>
        <p:sp>
          <p:nvSpPr>
            <p:cNvPr id="68921" name="Line 4409"/>
            <p:cNvSpPr>
              <a:spLocks noChangeShapeType="1"/>
            </p:cNvSpPr>
            <p:nvPr/>
          </p:nvSpPr>
          <p:spPr bwMode="auto">
            <a:xfrm>
              <a:off x="4897" y="2309"/>
              <a:ext cx="1" cy="16"/>
            </a:xfrm>
            <a:prstGeom prst="line">
              <a:avLst/>
            </a:prstGeom>
            <a:noFill/>
            <a:ln w="12700">
              <a:solidFill>
                <a:schemeClr val="tx2"/>
              </a:solidFill>
              <a:round/>
              <a:headEnd/>
              <a:tailEnd/>
            </a:ln>
            <a:effectLst/>
          </p:spPr>
          <p:txBody>
            <a:bodyPr/>
            <a:lstStyle/>
            <a:p>
              <a:endParaRPr lang="en-US"/>
            </a:p>
          </p:txBody>
        </p:sp>
        <p:sp>
          <p:nvSpPr>
            <p:cNvPr id="68922" name="Line 4410"/>
            <p:cNvSpPr>
              <a:spLocks noChangeShapeType="1"/>
            </p:cNvSpPr>
            <p:nvPr/>
          </p:nvSpPr>
          <p:spPr bwMode="auto">
            <a:xfrm>
              <a:off x="4897" y="2357"/>
              <a:ext cx="1" cy="16"/>
            </a:xfrm>
            <a:prstGeom prst="line">
              <a:avLst/>
            </a:prstGeom>
            <a:noFill/>
            <a:ln w="12700">
              <a:solidFill>
                <a:schemeClr val="tx2"/>
              </a:solidFill>
              <a:round/>
              <a:headEnd/>
              <a:tailEnd/>
            </a:ln>
            <a:effectLst/>
          </p:spPr>
          <p:txBody>
            <a:bodyPr/>
            <a:lstStyle/>
            <a:p>
              <a:endParaRPr lang="en-US"/>
            </a:p>
          </p:txBody>
        </p:sp>
        <p:sp>
          <p:nvSpPr>
            <p:cNvPr id="68923" name="Line 4411"/>
            <p:cNvSpPr>
              <a:spLocks noChangeShapeType="1"/>
            </p:cNvSpPr>
            <p:nvPr/>
          </p:nvSpPr>
          <p:spPr bwMode="auto">
            <a:xfrm>
              <a:off x="4897" y="2405"/>
              <a:ext cx="1" cy="16"/>
            </a:xfrm>
            <a:prstGeom prst="line">
              <a:avLst/>
            </a:prstGeom>
            <a:noFill/>
            <a:ln w="12700">
              <a:solidFill>
                <a:schemeClr val="tx2"/>
              </a:solidFill>
              <a:round/>
              <a:headEnd/>
              <a:tailEnd/>
            </a:ln>
            <a:effectLst/>
          </p:spPr>
          <p:txBody>
            <a:bodyPr/>
            <a:lstStyle/>
            <a:p>
              <a:endParaRPr lang="en-US"/>
            </a:p>
          </p:txBody>
        </p:sp>
        <p:sp>
          <p:nvSpPr>
            <p:cNvPr id="68924" name="Line 4412"/>
            <p:cNvSpPr>
              <a:spLocks noChangeShapeType="1"/>
            </p:cNvSpPr>
            <p:nvPr/>
          </p:nvSpPr>
          <p:spPr bwMode="auto">
            <a:xfrm>
              <a:off x="4897" y="2452"/>
              <a:ext cx="1" cy="16"/>
            </a:xfrm>
            <a:prstGeom prst="line">
              <a:avLst/>
            </a:prstGeom>
            <a:noFill/>
            <a:ln w="12700">
              <a:solidFill>
                <a:schemeClr val="tx2"/>
              </a:solidFill>
              <a:round/>
              <a:headEnd/>
              <a:tailEnd/>
            </a:ln>
            <a:effectLst/>
          </p:spPr>
          <p:txBody>
            <a:bodyPr/>
            <a:lstStyle/>
            <a:p>
              <a:endParaRPr lang="en-US"/>
            </a:p>
          </p:txBody>
        </p:sp>
        <p:sp>
          <p:nvSpPr>
            <p:cNvPr id="68925" name="Line 4413"/>
            <p:cNvSpPr>
              <a:spLocks noChangeShapeType="1"/>
            </p:cNvSpPr>
            <p:nvPr/>
          </p:nvSpPr>
          <p:spPr bwMode="auto">
            <a:xfrm>
              <a:off x="4897" y="2500"/>
              <a:ext cx="1" cy="16"/>
            </a:xfrm>
            <a:prstGeom prst="line">
              <a:avLst/>
            </a:prstGeom>
            <a:noFill/>
            <a:ln w="12700">
              <a:solidFill>
                <a:schemeClr val="tx2"/>
              </a:solidFill>
              <a:round/>
              <a:headEnd/>
              <a:tailEnd/>
            </a:ln>
            <a:effectLst/>
          </p:spPr>
          <p:txBody>
            <a:bodyPr/>
            <a:lstStyle/>
            <a:p>
              <a:endParaRPr lang="en-US"/>
            </a:p>
          </p:txBody>
        </p:sp>
        <p:sp>
          <p:nvSpPr>
            <p:cNvPr id="68926" name="Line 4414"/>
            <p:cNvSpPr>
              <a:spLocks noChangeShapeType="1"/>
            </p:cNvSpPr>
            <p:nvPr/>
          </p:nvSpPr>
          <p:spPr bwMode="auto">
            <a:xfrm>
              <a:off x="4897" y="2548"/>
              <a:ext cx="1" cy="16"/>
            </a:xfrm>
            <a:prstGeom prst="line">
              <a:avLst/>
            </a:prstGeom>
            <a:noFill/>
            <a:ln w="12700">
              <a:solidFill>
                <a:schemeClr val="tx2"/>
              </a:solidFill>
              <a:round/>
              <a:headEnd/>
              <a:tailEnd/>
            </a:ln>
            <a:effectLst/>
          </p:spPr>
          <p:txBody>
            <a:bodyPr/>
            <a:lstStyle/>
            <a:p>
              <a:endParaRPr lang="en-US"/>
            </a:p>
          </p:txBody>
        </p:sp>
        <p:sp>
          <p:nvSpPr>
            <p:cNvPr id="68927" name="Line 4415"/>
            <p:cNvSpPr>
              <a:spLocks noChangeShapeType="1"/>
            </p:cNvSpPr>
            <p:nvPr/>
          </p:nvSpPr>
          <p:spPr bwMode="auto">
            <a:xfrm>
              <a:off x="4897" y="2596"/>
              <a:ext cx="1" cy="16"/>
            </a:xfrm>
            <a:prstGeom prst="line">
              <a:avLst/>
            </a:prstGeom>
            <a:noFill/>
            <a:ln w="12700">
              <a:solidFill>
                <a:schemeClr val="tx2"/>
              </a:solidFill>
              <a:round/>
              <a:headEnd/>
              <a:tailEnd/>
            </a:ln>
            <a:effectLst/>
          </p:spPr>
          <p:txBody>
            <a:bodyPr/>
            <a:lstStyle/>
            <a:p>
              <a:endParaRPr lang="en-US"/>
            </a:p>
          </p:txBody>
        </p:sp>
        <p:sp>
          <p:nvSpPr>
            <p:cNvPr id="68928" name="Line 4416"/>
            <p:cNvSpPr>
              <a:spLocks noChangeShapeType="1"/>
            </p:cNvSpPr>
            <p:nvPr/>
          </p:nvSpPr>
          <p:spPr bwMode="auto">
            <a:xfrm>
              <a:off x="4897" y="2644"/>
              <a:ext cx="1" cy="16"/>
            </a:xfrm>
            <a:prstGeom prst="line">
              <a:avLst/>
            </a:prstGeom>
            <a:noFill/>
            <a:ln w="12700">
              <a:solidFill>
                <a:schemeClr val="tx2"/>
              </a:solidFill>
              <a:round/>
              <a:headEnd/>
              <a:tailEnd/>
            </a:ln>
            <a:effectLst/>
          </p:spPr>
          <p:txBody>
            <a:bodyPr/>
            <a:lstStyle/>
            <a:p>
              <a:endParaRPr lang="en-US"/>
            </a:p>
          </p:txBody>
        </p:sp>
        <p:sp>
          <p:nvSpPr>
            <p:cNvPr id="68929" name="Line 4417"/>
            <p:cNvSpPr>
              <a:spLocks noChangeShapeType="1"/>
            </p:cNvSpPr>
            <p:nvPr/>
          </p:nvSpPr>
          <p:spPr bwMode="auto">
            <a:xfrm>
              <a:off x="4897" y="2692"/>
              <a:ext cx="1" cy="16"/>
            </a:xfrm>
            <a:prstGeom prst="line">
              <a:avLst/>
            </a:prstGeom>
            <a:noFill/>
            <a:ln w="12700">
              <a:solidFill>
                <a:schemeClr val="tx2"/>
              </a:solidFill>
              <a:round/>
              <a:headEnd/>
              <a:tailEnd/>
            </a:ln>
            <a:effectLst/>
          </p:spPr>
          <p:txBody>
            <a:bodyPr/>
            <a:lstStyle/>
            <a:p>
              <a:endParaRPr lang="en-US"/>
            </a:p>
          </p:txBody>
        </p:sp>
        <p:sp>
          <p:nvSpPr>
            <p:cNvPr id="68930" name="Line 4418"/>
            <p:cNvSpPr>
              <a:spLocks noChangeShapeType="1"/>
            </p:cNvSpPr>
            <p:nvPr/>
          </p:nvSpPr>
          <p:spPr bwMode="auto">
            <a:xfrm>
              <a:off x="4897" y="2740"/>
              <a:ext cx="1" cy="16"/>
            </a:xfrm>
            <a:prstGeom prst="line">
              <a:avLst/>
            </a:prstGeom>
            <a:noFill/>
            <a:ln w="12700">
              <a:solidFill>
                <a:schemeClr val="tx2"/>
              </a:solidFill>
              <a:round/>
              <a:headEnd/>
              <a:tailEnd/>
            </a:ln>
            <a:effectLst/>
          </p:spPr>
          <p:txBody>
            <a:bodyPr/>
            <a:lstStyle/>
            <a:p>
              <a:endParaRPr lang="en-US"/>
            </a:p>
          </p:txBody>
        </p:sp>
        <p:sp>
          <p:nvSpPr>
            <p:cNvPr id="68931" name="Line 4419"/>
            <p:cNvSpPr>
              <a:spLocks noChangeShapeType="1"/>
            </p:cNvSpPr>
            <p:nvPr/>
          </p:nvSpPr>
          <p:spPr bwMode="auto">
            <a:xfrm>
              <a:off x="4897" y="2788"/>
              <a:ext cx="1" cy="16"/>
            </a:xfrm>
            <a:prstGeom prst="line">
              <a:avLst/>
            </a:prstGeom>
            <a:noFill/>
            <a:ln w="12700">
              <a:solidFill>
                <a:schemeClr val="tx2"/>
              </a:solidFill>
              <a:round/>
              <a:headEnd/>
              <a:tailEnd/>
            </a:ln>
            <a:effectLst/>
          </p:spPr>
          <p:txBody>
            <a:bodyPr/>
            <a:lstStyle/>
            <a:p>
              <a:endParaRPr lang="en-US"/>
            </a:p>
          </p:txBody>
        </p:sp>
        <p:sp>
          <p:nvSpPr>
            <p:cNvPr id="68932" name="Line 4420"/>
            <p:cNvSpPr>
              <a:spLocks noChangeShapeType="1"/>
            </p:cNvSpPr>
            <p:nvPr/>
          </p:nvSpPr>
          <p:spPr bwMode="auto">
            <a:xfrm>
              <a:off x="4897" y="2835"/>
              <a:ext cx="1" cy="16"/>
            </a:xfrm>
            <a:prstGeom prst="line">
              <a:avLst/>
            </a:prstGeom>
            <a:noFill/>
            <a:ln w="12700">
              <a:solidFill>
                <a:schemeClr val="tx2"/>
              </a:solidFill>
              <a:round/>
              <a:headEnd/>
              <a:tailEnd/>
            </a:ln>
            <a:effectLst/>
          </p:spPr>
          <p:txBody>
            <a:bodyPr/>
            <a:lstStyle/>
            <a:p>
              <a:endParaRPr lang="en-US"/>
            </a:p>
          </p:txBody>
        </p:sp>
        <p:sp>
          <p:nvSpPr>
            <p:cNvPr id="68933" name="Line 4421"/>
            <p:cNvSpPr>
              <a:spLocks noChangeShapeType="1"/>
            </p:cNvSpPr>
            <p:nvPr/>
          </p:nvSpPr>
          <p:spPr bwMode="auto">
            <a:xfrm>
              <a:off x="4897" y="2883"/>
              <a:ext cx="1" cy="16"/>
            </a:xfrm>
            <a:prstGeom prst="line">
              <a:avLst/>
            </a:prstGeom>
            <a:noFill/>
            <a:ln w="12700">
              <a:solidFill>
                <a:schemeClr val="tx2"/>
              </a:solidFill>
              <a:round/>
              <a:headEnd/>
              <a:tailEnd/>
            </a:ln>
            <a:effectLst/>
          </p:spPr>
          <p:txBody>
            <a:bodyPr/>
            <a:lstStyle/>
            <a:p>
              <a:endParaRPr lang="en-US"/>
            </a:p>
          </p:txBody>
        </p:sp>
        <p:sp>
          <p:nvSpPr>
            <p:cNvPr id="68934" name="Line 4422"/>
            <p:cNvSpPr>
              <a:spLocks noChangeShapeType="1"/>
            </p:cNvSpPr>
            <p:nvPr/>
          </p:nvSpPr>
          <p:spPr bwMode="auto">
            <a:xfrm>
              <a:off x="4897" y="2931"/>
              <a:ext cx="1" cy="16"/>
            </a:xfrm>
            <a:prstGeom prst="line">
              <a:avLst/>
            </a:prstGeom>
            <a:noFill/>
            <a:ln w="12700">
              <a:solidFill>
                <a:schemeClr val="tx2"/>
              </a:solidFill>
              <a:round/>
              <a:headEnd/>
              <a:tailEnd/>
            </a:ln>
            <a:effectLst/>
          </p:spPr>
          <p:txBody>
            <a:bodyPr/>
            <a:lstStyle/>
            <a:p>
              <a:endParaRPr lang="en-US"/>
            </a:p>
          </p:txBody>
        </p:sp>
        <p:sp>
          <p:nvSpPr>
            <p:cNvPr id="68935" name="Line 4423"/>
            <p:cNvSpPr>
              <a:spLocks noChangeShapeType="1"/>
            </p:cNvSpPr>
            <p:nvPr/>
          </p:nvSpPr>
          <p:spPr bwMode="auto">
            <a:xfrm>
              <a:off x="4897" y="2979"/>
              <a:ext cx="1" cy="16"/>
            </a:xfrm>
            <a:prstGeom prst="line">
              <a:avLst/>
            </a:prstGeom>
            <a:noFill/>
            <a:ln w="12700">
              <a:solidFill>
                <a:schemeClr val="tx2"/>
              </a:solidFill>
              <a:round/>
              <a:headEnd/>
              <a:tailEnd/>
            </a:ln>
            <a:effectLst/>
          </p:spPr>
          <p:txBody>
            <a:bodyPr/>
            <a:lstStyle/>
            <a:p>
              <a:endParaRPr lang="en-US"/>
            </a:p>
          </p:txBody>
        </p:sp>
      </p:grpSp>
      <p:sp>
        <p:nvSpPr>
          <p:cNvPr id="68936" name="Line 4424"/>
          <p:cNvSpPr>
            <a:spLocks noChangeShapeType="1"/>
          </p:cNvSpPr>
          <p:nvPr/>
        </p:nvSpPr>
        <p:spPr bwMode="auto">
          <a:xfrm>
            <a:off x="7773988" y="4805363"/>
            <a:ext cx="1587" cy="25400"/>
          </a:xfrm>
          <a:prstGeom prst="line">
            <a:avLst/>
          </a:prstGeom>
          <a:noFill/>
          <a:ln w="12700">
            <a:solidFill>
              <a:schemeClr val="tx2"/>
            </a:solidFill>
            <a:round/>
            <a:headEnd/>
            <a:tailEnd/>
          </a:ln>
          <a:effectLst/>
        </p:spPr>
        <p:txBody>
          <a:bodyPr/>
          <a:lstStyle/>
          <a:p>
            <a:endParaRPr lang="en-US"/>
          </a:p>
        </p:txBody>
      </p:sp>
      <p:sp>
        <p:nvSpPr>
          <p:cNvPr id="68937" name="Line 4425"/>
          <p:cNvSpPr>
            <a:spLocks noChangeShapeType="1"/>
          </p:cNvSpPr>
          <p:nvPr/>
        </p:nvSpPr>
        <p:spPr bwMode="auto">
          <a:xfrm>
            <a:off x="7773988" y="4881563"/>
            <a:ext cx="1587" cy="25400"/>
          </a:xfrm>
          <a:prstGeom prst="line">
            <a:avLst/>
          </a:prstGeom>
          <a:noFill/>
          <a:ln w="12700">
            <a:solidFill>
              <a:schemeClr val="tx2"/>
            </a:solidFill>
            <a:round/>
            <a:headEnd/>
            <a:tailEnd/>
          </a:ln>
          <a:effectLst/>
        </p:spPr>
        <p:txBody>
          <a:bodyPr/>
          <a:lstStyle/>
          <a:p>
            <a:endParaRPr lang="en-US"/>
          </a:p>
        </p:txBody>
      </p:sp>
      <p:sp>
        <p:nvSpPr>
          <p:cNvPr id="68938" name="Line 4426"/>
          <p:cNvSpPr>
            <a:spLocks noChangeShapeType="1"/>
          </p:cNvSpPr>
          <p:nvPr/>
        </p:nvSpPr>
        <p:spPr bwMode="auto">
          <a:xfrm>
            <a:off x="7773988" y="4957763"/>
            <a:ext cx="1587" cy="25400"/>
          </a:xfrm>
          <a:prstGeom prst="line">
            <a:avLst/>
          </a:prstGeom>
          <a:noFill/>
          <a:ln w="12700">
            <a:solidFill>
              <a:schemeClr val="tx2"/>
            </a:solidFill>
            <a:round/>
            <a:headEnd/>
            <a:tailEnd/>
          </a:ln>
          <a:effectLst/>
        </p:spPr>
        <p:txBody>
          <a:bodyPr/>
          <a:lstStyle/>
          <a:p>
            <a:endParaRPr lang="en-US"/>
          </a:p>
        </p:txBody>
      </p:sp>
      <p:sp>
        <p:nvSpPr>
          <p:cNvPr id="68939" name="Line 4427"/>
          <p:cNvSpPr>
            <a:spLocks noChangeShapeType="1"/>
          </p:cNvSpPr>
          <p:nvPr/>
        </p:nvSpPr>
        <p:spPr bwMode="auto">
          <a:xfrm>
            <a:off x="7773988" y="5033963"/>
            <a:ext cx="1587" cy="25400"/>
          </a:xfrm>
          <a:prstGeom prst="line">
            <a:avLst/>
          </a:prstGeom>
          <a:noFill/>
          <a:ln w="12700">
            <a:solidFill>
              <a:schemeClr val="tx2"/>
            </a:solidFill>
            <a:round/>
            <a:headEnd/>
            <a:tailEnd/>
          </a:ln>
          <a:effectLst/>
        </p:spPr>
        <p:txBody>
          <a:bodyPr/>
          <a:lstStyle/>
          <a:p>
            <a:endParaRPr lang="en-US"/>
          </a:p>
        </p:txBody>
      </p:sp>
      <p:sp>
        <p:nvSpPr>
          <p:cNvPr id="68940" name="Line 4428"/>
          <p:cNvSpPr>
            <a:spLocks noChangeShapeType="1"/>
          </p:cNvSpPr>
          <p:nvPr/>
        </p:nvSpPr>
        <p:spPr bwMode="auto">
          <a:xfrm>
            <a:off x="7773988" y="5108575"/>
            <a:ext cx="1587" cy="25400"/>
          </a:xfrm>
          <a:prstGeom prst="line">
            <a:avLst/>
          </a:prstGeom>
          <a:noFill/>
          <a:ln w="12700">
            <a:solidFill>
              <a:schemeClr val="tx2"/>
            </a:solidFill>
            <a:round/>
            <a:headEnd/>
            <a:tailEnd/>
          </a:ln>
          <a:effectLst/>
        </p:spPr>
        <p:txBody>
          <a:bodyPr/>
          <a:lstStyle/>
          <a:p>
            <a:endParaRPr lang="en-US"/>
          </a:p>
        </p:txBody>
      </p:sp>
      <p:sp>
        <p:nvSpPr>
          <p:cNvPr id="68941" name="Line 4429"/>
          <p:cNvSpPr>
            <a:spLocks noChangeShapeType="1"/>
          </p:cNvSpPr>
          <p:nvPr/>
        </p:nvSpPr>
        <p:spPr bwMode="auto">
          <a:xfrm>
            <a:off x="7773988" y="5184775"/>
            <a:ext cx="1587" cy="25400"/>
          </a:xfrm>
          <a:prstGeom prst="line">
            <a:avLst/>
          </a:prstGeom>
          <a:noFill/>
          <a:ln w="12700">
            <a:solidFill>
              <a:schemeClr val="tx2"/>
            </a:solidFill>
            <a:round/>
            <a:headEnd/>
            <a:tailEnd/>
          </a:ln>
          <a:effectLst/>
        </p:spPr>
        <p:txBody>
          <a:bodyPr/>
          <a:lstStyle/>
          <a:p>
            <a:endParaRPr lang="en-US"/>
          </a:p>
        </p:txBody>
      </p:sp>
      <p:sp>
        <p:nvSpPr>
          <p:cNvPr id="68942" name="Line 4430"/>
          <p:cNvSpPr>
            <a:spLocks noChangeShapeType="1"/>
          </p:cNvSpPr>
          <p:nvPr/>
        </p:nvSpPr>
        <p:spPr bwMode="auto">
          <a:xfrm>
            <a:off x="7773988" y="5260975"/>
            <a:ext cx="1587" cy="25400"/>
          </a:xfrm>
          <a:prstGeom prst="line">
            <a:avLst/>
          </a:prstGeom>
          <a:noFill/>
          <a:ln w="12700">
            <a:solidFill>
              <a:schemeClr val="tx2"/>
            </a:solidFill>
            <a:round/>
            <a:headEnd/>
            <a:tailEnd/>
          </a:ln>
          <a:effectLst/>
        </p:spPr>
        <p:txBody>
          <a:bodyPr/>
          <a:lstStyle/>
          <a:p>
            <a:endParaRPr lang="en-US"/>
          </a:p>
        </p:txBody>
      </p:sp>
      <p:sp>
        <p:nvSpPr>
          <p:cNvPr id="68943" name="Line 4431"/>
          <p:cNvSpPr>
            <a:spLocks noChangeShapeType="1"/>
          </p:cNvSpPr>
          <p:nvPr/>
        </p:nvSpPr>
        <p:spPr bwMode="auto">
          <a:xfrm>
            <a:off x="7773988" y="5337175"/>
            <a:ext cx="1587" cy="25400"/>
          </a:xfrm>
          <a:prstGeom prst="line">
            <a:avLst/>
          </a:prstGeom>
          <a:noFill/>
          <a:ln w="12700">
            <a:solidFill>
              <a:schemeClr val="tx2"/>
            </a:solidFill>
            <a:round/>
            <a:headEnd/>
            <a:tailEnd/>
          </a:ln>
          <a:effectLst/>
        </p:spPr>
        <p:txBody>
          <a:bodyPr/>
          <a:lstStyle/>
          <a:p>
            <a:endParaRPr lang="en-US"/>
          </a:p>
        </p:txBody>
      </p:sp>
      <p:sp>
        <p:nvSpPr>
          <p:cNvPr id="68944" name="Line 4432"/>
          <p:cNvSpPr>
            <a:spLocks noChangeShapeType="1"/>
          </p:cNvSpPr>
          <p:nvPr/>
        </p:nvSpPr>
        <p:spPr bwMode="auto">
          <a:xfrm>
            <a:off x="7773988" y="5413375"/>
            <a:ext cx="1587" cy="25400"/>
          </a:xfrm>
          <a:prstGeom prst="line">
            <a:avLst/>
          </a:prstGeom>
          <a:noFill/>
          <a:ln w="12700">
            <a:solidFill>
              <a:schemeClr val="tx2"/>
            </a:solidFill>
            <a:round/>
            <a:headEnd/>
            <a:tailEnd/>
          </a:ln>
          <a:effectLst/>
        </p:spPr>
        <p:txBody>
          <a:bodyPr/>
          <a:lstStyle/>
          <a:p>
            <a:endParaRPr lang="en-US"/>
          </a:p>
        </p:txBody>
      </p:sp>
      <p:sp>
        <p:nvSpPr>
          <p:cNvPr id="68945" name="Line 4433"/>
          <p:cNvSpPr>
            <a:spLocks noChangeShapeType="1"/>
          </p:cNvSpPr>
          <p:nvPr/>
        </p:nvSpPr>
        <p:spPr bwMode="auto">
          <a:xfrm>
            <a:off x="7773988" y="5489575"/>
            <a:ext cx="1587" cy="25400"/>
          </a:xfrm>
          <a:prstGeom prst="line">
            <a:avLst/>
          </a:prstGeom>
          <a:noFill/>
          <a:ln w="12700">
            <a:solidFill>
              <a:schemeClr val="tx2"/>
            </a:solidFill>
            <a:round/>
            <a:headEnd/>
            <a:tailEnd/>
          </a:ln>
          <a:effectLst/>
        </p:spPr>
        <p:txBody>
          <a:bodyPr/>
          <a:lstStyle/>
          <a:p>
            <a:endParaRPr lang="en-US"/>
          </a:p>
        </p:txBody>
      </p:sp>
      <p:sp>
        <p:nvSpPr>
          <p:cNvPr id="68946" name="Line 4434"/>
          <p:cNvSpPr>
            <a:spLocks noChangeShapeType="1"/>
          </p:cNvSpPr>
          <p:nvPr/>
        </p:nvSpPr>
        <p:spPr bwMode="auto">
          <a:xfrm>
            <a:off x="7773988" y="5565775"/>
            <a:ext cx="1587" cy="25400"/>
          </a:xfrm>
          <a:prstGeom prst="line">
            <a:avLst/>
          </a:prstGeom>
          <a:noFill/>
          <a:ln w="12700">
            <a:solidFill>
              <a:schemeClr val="tx2"/>
            </a:solidFill>
            <a:round/>
            <a:headEnd/>
            <a:tailEnd/>
          </a:ln>
          <a:effectLst/>
        </p:spPr>
        <p:txBody>
          <a:bodyPr/>
          <a:lstStyle/>
          <a:p>
            <a:endParaRPr lang="en-US"/>
          </a:p>
        </p:txBody>
      </p:sp>
      <p:sp>
        <p:nvSpPr>
          <p:cNvPr id="68947" name="Line 4435"/>
          <p:cNvSpPr>
            <a:spLocks noChangeShapeType="1"/>
          </p:cNvSpPr>
          <p:nvPr/>
        </p:nvSpPr>
        <p:spPr bwMode="auto">
          <a:xfrm>
            <a:off x="7773988" y="5641975"/>
            <a:ext cx="1587" cy="25400"/>
          </a:xfrm>
          <a:prstGeom prst="line">
            <a:avLst/>
          </a:prstGeom>
          <a:noFill/>
          <a:ln w="12700">
            <a:solidFill>
              <a:schemeClr val="tx2"/>
            </a:solidFill>
            <a:round/>
            <a:headEnd/>
            <a:tailEnd/>
          </a:ln>
          <a:effectLst/>
        </p:spPr>
        <p:txBody>
          <a:bodyPr/>
          <a:lstStyle/>
          <a:p>
            <a:endParaRPr lang="en-US"/>
          </a:p>
        </p:txBody>
      </p:sp>
      <p:sp>
        <p:nvSpPr>
          <p:cNvPr id="68948" name="Line 4436"/>
          <p:cNvSpPr>
            <a:spLocks noChangeShapeType="1"/>
          </p:cNvSpPr>
          <p:nvPr/>
        </p:nvSpPr>
        <p:spPr bwMode="auto">
          <a:xfrm>
            <a:off x="3019425" y="2144713"/>
            <a:ext cx="1588" cy="3546475"/>
          </a:xfrm>
          <a:prstGeom prst="line">
            <a:avLst/>
          </a:prstGeom>
          <a:noFill/>
          <a:ln w="12700">
            <a:solidFill>
              <a:schemeClr val="tx2"/>
            </a:solidFill>
            <a:round/>
            <a:headEnd/>
            <a:tailEnd/>
          </a:ln>
          <a:effectLst/>
        </p:spPr>
        <p:txBody>
          <a:bodyPr/>
          <a:lstStyle/>
          <a:p>
            <a:endParaRPr lang="en-US"/>
          </a:p>
        </p:txBody>
      </p:sp>
      <p:sp>
        <p:nvSpPr>
          <p:cNvPr id="68949" name="Line 4437"/>
          <p:cNvSpPr>
            <a:spLocks noChangeShapeType="1"/>
          </p:cNvSpPr>
          <p:nvPr/>
        </p:nvSpPr>
        <p:spPr bwMode="auto">
          <a:xfrm>
            <a:off x="4222750" y="2144713"/>
            <a:ext cx="1588" cy="3546475"/>
          </a:xfrm>
          <a:prstGeom prst="line">
            <a:avLst/>
          </a:prstGeom>
          <a:noFill/>
          <a:ln w="12700">
            <a:solidFill>
              <a:schemeClr val="tx2"/>
            </a:solidFill>
            <a:round/>
            <a:headEnd/>
            <a:tailEnd/>
          </a:ln>
          <a:effectLst/>
        </p:spPr>
        <p:txBody>
          <a:bodyPr/>
          <a:lstStyle/>
          <a:p>
            <a:endParaRPr lang="en-US"/>
          </a:p>
        </p:txBody>
      </p:sp>
      <p:sp>
        <p:nvSpPr>
          <p:cNvPr id="68950" name="Line 4438"/>
          <p:cNvSpPr>
            <a:spLocks noChangeShapeType="1"/>
          </p:cNvSpPr>
          <p:nvPr/>
        </p:nvSpPr>
        <p:spPr bwMode="auto">
          <a:xfrm>
            <a:off x="5414963" y="2144713"/>
            <a:ext cx="1587" cy="3546475"/>
          </a:xfrm>
          <a:prstGeom prst="line">
            <a:avLst/>
          </a:prstGeom>
          <a:noFill/>
          <a:ln w="12700">
            <a:solidFill>
              <a:schemeClr val="tx2"/>
            </a:solidFill>
            <a:round/>
            <a:headEnd/>
            <a:tailEnd/>
          </a:ln>
          <a:effectLst/>
        </p:spPr>
        <p:txBody>
          <a:bodyPr/>
          <a:lstStyle/>
          <a:p>
            <a:endParaRPr lang="en-US"/>
          </a:p>
        </p:txBody>
      </p:sp>
      <p:sp>
        <p:nvSpPr>
          <p:cNvPr id="68951" name="Line 4439"/>
          <p:cNvSpPr>
            <a:spLocks noChangeShapeType="1"/>
          </p:cNvSpPr>
          <p:nvPr/>
        </p:nvSpPr>
        <p:spPr bwMode="auto">
          <a:xfrm>
            <a:off x="6619875" y="2144713"/>
            <a:ext cx="1588" cy="3546475"/>
          </a:xfrm>
          <a:prstGeom prst="line">
            <a:avLst/>
          </a:prstGeom>
          <a:noFill/>
          <a:ln w="12700">
            <a:solidFill>
              <a:schemeClr val="tx2"/>
            </a:solidFill>
            <a:round/>
            <a:headEnd/>
            <a:tailEnd/>
          </a:ln>
          <a:effectLst/>
        </p:spPr>
        <p:txBody>
          <a:bodyPr/>
          <a:lstStyle/>
          <a:p>
            <a:endParaRPr lang="en-US"/>
          </a:p>
        </p:txBody>
      </p:sp>
      <p:sp>
        <p:nvSpPr>
          <p:cNvPr id="68952" name="Line 4440"/>
          <p:cNvSpPr>
            <a:spLocks noChangeShapeType="1"/>
          </p:cNvSpPr>
          <p:nvPr/>
        </p:nvSpPr>
        <p:spPr bwMode="auto">
          <a:xfrm>
            <a:off x="7824788" y="2144713"/>
            <a:ext cx="1587" cy="3546475"/>
          </a:xfrm>
          <a:prstGeom prst="line">
            <a:avLst/>
          </a:prstGeom>
          <a:noFill/>
          <a:ln w="12700">
            <a:solidFill>
              <a:schemeClr val="tx2"/>
            </a:solidFill>
            <a:round/>
            <a:headEnd/>
            <a:tailEnd/>
          </a:ln>
          <a:effectLst/>
        </p:spPr>
        <p:txBody>
          <a:bodyPr/>
          <a:lstStyle/>
          <a:p>
            <a:endParaRPr lang="en-US"/>
          </a:p>
        </p:txBody>
      </p:sp>
      <p:sp>
        <p:nvSpPr>
          <p:cNvPr id="68953" name="Rectangle 4441"/>
          <p:cNvSpPr>
            <a:spLocks noChangeArrowheads="1"/>
          </p:cNvSpPr>
          <p:nvPr/>
        </p:nvSpPr>
        <p:spPr bwMode="auto">
          <a:xfrm>
            <a:off x="1814513" y="2144713"/>
            <a:ext cx="6022975" cy="12700"/>
          </a:xfrm>
          <a:prstGeom prst="rect">
            <a:avLst/>
          </a:prstGeom>
          <a:blipFill dpi="0" rotWithShape="0">
            <a:blip r:embed="rId3" cstate="print"/>
            <a:srcRect/>
            <a:tile tx="0" ty="0" sx="100000" sy="100000" flip="none" algn="tl"/>
          </a:blipFill>
          <a:ln w="9525">
            <a:solidFill>
              <a:schemeClr val="tx2"/>
            </a:solidFill>
            <a:miter lim="800000"/>
            <a:headEnd/>
            <a:tailEnd/>
          </a:ln>
          <a:effectLst/>
        </p:spPr>
        <p:txBody>
          <a:bodyPr/>
          <a:lstStyle/>
          <a:p>
            <a:endParaRPr lang="en-US"/>
          </a:p>
        </p:txBody>
      </p:sp>
      <p:sp>
        <p:nvSpPr>
          <p:cNvPr id="68954" name="Rectangle 4442"/>
          <p:cNvSpPr>
            <a:spLocks noChangeArrowheads="1"/>
          </p:cNvSpPr>
          <p:nvPr/>
        </p:nvSpPr>
        <p:spPr bwMode="auto">
          <a:xfrm>
            <a:off x="7824788" y="2144713"/>
            <a:ext cx="12700" cy="3559175"/>
          </a:xfrm>
          <a:prstGeom prst="rect">
            <a:avLst/>
          </a:prstGeom>
          <a:blipFill dpi="0" rotWithShape="0">
            <a:blip r:embed="rId3" cstate="print"/>
            <a:srcRect/>
            <a:tile tx="0" ty="0" sx="100000" sy="100000" flip="none" algn="tl"/>
          </a:blipFill>
          <a:ln w="9525">
            <a:solidFill>
              <a:schemeClr val="tx2"/>
            </a:solidFill>
            <a:miter lim="800000"/>
            <a:headEnd/>
            <a:tailEnd/>
          </a:ln>
          <a:effectLst/>
        </p:spPr>
        <p:txBody>
          <a:bodyPr/>
          <a:lstStyle/>
          <a:p>
            <a:endParaRPr lang="en-US"/>
          </a:p>
        </p:txBody>
      </p:sp>
      <p:sp>
        <p:nvSpPr>
          <p:cNvPr id="68955" name="Rectangle 4443"/>
          <p:cNvSpPr>
            <a:spLocks noChangeArrowheads="1"/>
          </p:cNvSpPr>
          <p:nvPr/>
        </p:nvSpPr>
        <p:spPr bwMode="auto">
          <a:xfrm>
            <a:off x="1814513" y="5691188"/>
            <a:ext cx="6022975" cy="12700"/>
          </a:xfrm>
          <a:prstGeom prst="rect">
            <a:avLst/>
          </a:prstGeom>
          <a:blipFill dpi="0" rotWithShape="0">
            <a:blip r:embed="rId3" cstate="print"/>
            <a:srcRect/>
            <a:tile tx="0" ty="0" sx="100000" sy="100000" flip="none" algn="tl"/>
          </a:blipFill>
          <a:ln w="9525">
            <a:solidFill>
              <a:schemeClr val="tx2"/>
            </a:solidFill>
            <a:miter lim="800000"/>
            <a:headEnd/>
            <a:tailEnd/>
          </a:ln>
          <a:effectLst/>
        </p:spPr>
        <p:txBody>
          <a:bodyPr/>
          <a:lstStyle/>
          <a:p>
            <a:endParaRPr lang="en-US"/>
          </a:p>
        </p:txBody>
      </p:sp>
      <p:sp>
        <p:nvSpPr>
          <p:cNvPr id="68956" name="Rectangle 4444"/>
          <p:cNvSpPr>
            <a:spLocks noChangeArrowheads="1"/>
          </p:cNvSpPr>
          <p:nvPr/>
        </p:nvSpPr>
        <p:spPr bwMode="auto">
          <a:xfrm>
            <a:off x="1814513" y="2144713"/>
            <a:ext cx="12700" cy="3559175"/>
          </a:xfrm>
          <a:prstGeom prst="rect">
            <a:avLst/>
          </a:prstGeom>
          <a:blipFill dpi="0" rotWithShape="0">
            <a:blip r:embed="rId3" cstate="print"/>
            <a:srcRect/>
            <a:tile tx="0" ty="0" sx="100000" sy="100000" flip="none" algn="tl"/>
          </a:blipFill>
          <a:ln w="9525">
            <a:solidFill>
              <a:schemeClr val="tx2"/>
            </a:solidFill>
            <a:miter lim="800000"/>
            <a:headEnd/>
            <a:tailEnd/>
          </a:ln>
          <a:effectLst/>
        </p:spPr>
        <p:txBody>
          <a:bodyPr/>
          <a:lstStyle/>
          <a:p>
            <a:endParaRPr lang="en-US"/>
          </a:p>
        </p:txBody>
      </p:sp>
      <p:sp>
        <p:nvSpPr>
          <p:cNvPr id="68957" name="Line 4445"/>
          <p:cNvSpPr>
            <a:spLocks noChangeShapeType="1"/>
          </p:cNvSpPr>
          <p:nvPr/>
        </p:nvSpPr>
        <p:spPr bwMode="auto">
          <a:xfrm>
            <a:off x="1814513" y="2144713"/>
            <a:ext cx="1587" cy="3546475"/>
          </a:xfrm>
          <a:prstGeom prst="line">
            <a:avLst/>
          </a:prstGeom>
          <a:noFill/>
          <a:ln w="12700">
            <a:solidFill>
              <a:schemeClr val="tx2"/>
            </a:solidFill>
            <a:round/>
            <a:headEnd/>
            <a:tailEnd/>
          </a:ln>
          <a:effectLst/>
        </p:spPr>
        <p:txBody>
          <a:bodyPr/>
          <a:lstStyle/>
          <a:p>
            <a:endParaRPr lang="en-US"/>
          </a:p>
        </p:txBody>
      </p:sp>
      <p:sp>
        <p:nvSpPr>
          <p:cNvPr id="68958" name="Line 4446"/>
          <p:cNvSpPr>
            <a:spLocks noChangeShapeType="1"/>
          </p:cNvSpPr>
          <p:nvPr/>
        </p:nvSpPr>
        <p:spPr bwMode="auto">
          <a:xfrm flipH="1">
            <a:off x="1751013" y="5691188"/>
            <a:ext cx="63500" cy="1587"/>
          </a:xfrm>
          <a:prstGeom prst="line">
            <a:avLst/>
          </a:prstGeom>
          <a:noFill/>
          <a:ln w="12700">
            <a:solidFill>
              <a:schemeClr val="tx2"/>
            </a:solidFill>
            <a:round/>
            <a:headEnd/>
            <a:tailEnd/>
          </a:ln>
          <a:effectLst/>
        </p:spPr>
        <p:txBody>
          <a:bodyPr/>
          <a:lstStyle/>
          <a:p>
            <a:endParaRPr lang="en-US"/>
          </a:p>
        </p:txBody>
      </p:sp>
      <p:sp>
        <p:nvSpPr>
          <p:cNvPr id="68959" name="Line 4447"/>
          <p:cNvSpPr>
            <a:spLocks noChangeShapeType="1"/>
          </p:cNvSpPr>
          <p:nvPr/>
        </p:nvSpPr>
        <p:spPr bwMode="auto">
          <a:xfrm>
            <a:off x="1751013" y="4805363"/>
            <a:ext cx="63500" cy="1587"/>
          </a:xfrm>
          <a:prstGeom prst="line">
            <a:avLst/>
          </a:prstGeom>
          <a:noFill/>
          <a:ln w="12700">
            <a:solidFill>
              <a:schemeClr val="tx2"/>
            </a:solidFill>
            <a:round/>
            <a:headEnd/>
            <a:tailEnd/>
          </a:ln>
          <a:effectLst/>
        </p:spPr>
        <p:txBody>
          <a:bodyPr/>
          <a:lstStyle/>
          <a:p>
            <a:endParaRPr lang="en-US"/>
          </a:p>
        </p:txBody>
      </p:sp>
      <p:sp>
        <p:nvSpPr>
          <p:cNvPr id="68960" name="Line 4448"/>
          <p:cNvSpPr>
            <a:spLocks noChangeShapeType="1"/>
          </p:cNvSpPr>
          <p:nvPr/>
        </p:nvSpPr>
        <p:spPr bwMode="auto">
          <a:xfrm>
            <a:off x="1751013" y="3917950"/>
            <a:ext cx="63500" cy="1588"/>
          </a:xfrm>
          <a:prstGeom prst="line">
            <a:avLst/>
          </a:prstGeom>
          <a:noFill/>
          <a:ln w="12700">
            <a:solidFill>
              <a:schemeClr val="tx2"/>
            </a:solidFill>
            <a:round/>
            <a:headEnd/>
            <a:tailEnd/>
          </a:ln>
          <a:effectLst/>
        </p:spPr>
        <p:txBody>
          <a:bodyPr/>
          <a:lstStyle/>
          <a:p>
            <a:endParaRPr lang="en-US"/>
          </a:p>
        </p:txBody>
      </p:sp>
      <p:sp>
        <p:nvSpPr>
          <p:cNvPr id="68961" name="Line 4449"/>
          <p:cNvSpPr>
            <a:spLocks noChangeShapeType="1"/>
          </p:cNvSpPr>
          <p:nvPr/>
        </p:nvSpPr>
        <p:spPr bwMode="auto">
          <a:xfrm>
            <a:off x="1751013" y="3032125"/>
            <a:ext cx="63500" cy="1588"/>
          </a:xfrm>
          <a:prstGeom prst="line">
            <a:avLst/>
          </a:prstGeom>
          <a:noFill/>
          <a:ln w="12700">
            <a:solidFill>
              <a:schemeClr val="tx2"/>
            </a:solidFill>
            <a:round/>
            <a:headEnd/>
            <a:tailEnd/>
          </a:ln>
          <a:effectLst/>
        </p:spPr>
        <p:txBody>
          <a:bodyPr/>
          <a:lstStyle/>
          <a:p>
            <a:endParaRPr lang="en-US"/>
          </a:p>
        </p:txBody>
      </p:sp>
      <p:sp>
        <p:nvSpPr>
          <p:cNvPr id="68962" name="Line 4450"/>
          <p:cNvSpPr>
            <a:spLocks noChangeShapeType="1"/>
          </p:cNvSpPr>
          <p:nvPr/>
        </p:nvSpPr>
        <p:spPr bwMode="auto">
          <a:xfrm>
            <a:off x="1751013" y="2144713"/>
            <a:ext cx="63500" cy="1587"/>
          </a:xfrm>
          <a:prstGeom prst="line">
            <a:avLst/>
          </a:prstGeom>
          <a:noFill/>
          <a:ln w="12700">
            <a:solidFill>
              <a:schemeClr val="tx2"/>
            </a:solidFill>
            <a:round/>
            <a:headEnd/>
            <a:tailEnd/>
          </a:ln>
          <a:effectLst/>
        </p:spPr>
        <p:txBody>
          <a:bodyPr/>
          <a:lstStyle/>
          <a:p>
            <a:endParaRPr lang="en-US"/>
          </a:p>
        </p:txBody>
      </p:sp>
      <p:sp>
        <p:nvSpPr>
          <p:cNvPr id="68963" name="Line 4451"/>
          <p:cNvSpPr>
            <a:spLocks noChangeShapeType="1"/>
          </p:cNvSpPr>
          <p:nvPr/>
        </p:nvSpPr>
        <p:spPr bwMode="auto">
          <a:xfrm>
            <a:off x="1814513" y="5691188"/>
            <a:ext cx="6010275" cy="1587"/>
          </a:xfrm>
          <a:prstGeom prst="line">
            <a:avLst/>
          </a:prstGeom>
          <a:noFill/>
          <a:ln w="12700">
            <a:solidFill>
              <a:schemeClr val="tx2"/>
            </a:solidFill>
            <a:round/>
            <a:headEnd/>
            <a:tailEnd/>
          </a:ln>
          <a:effectLst/>
        </p:spPr>
        <p:txBody>
          <a:bodyPr/>
          <a:lstStyle/>
          <a:p>
            <a:endParaRPr lang="en-US"/>
          </a:p>
        </p:txBody>
      </p:sp>
      <p:sp>
        <p:nvSpPr>
          <p:cNvPr id="68964" name="Line 4452"/>
          <p:cNvSpPr>
            <a:spLocks noChangeShapeType="1"/>
          </p:cNvSpPr>
          <p:nvPr/>
        </p:nvSpPr>
        <p:spPr bwMode="auto">
          <a:xfrm flipV="1">
            <a:off x="1814513" y="5691188"/>
            <a:ext cx="1587" cy="63500"/>
          </a:xfrm>
          <a:prstGeom prst="line">
            <a:avLst/>
          </a:prstGeom>
          <a:noFill/>
          <a:ln w="12700">
            <a:solidFill>
              <a:schemeClr val="tx2"/>
            </a:solidFill>
            <a:round/>
            <a:headEnd/>
            <a:tailEnd/>
          </a:ln>
          <a:effectLst/>
        </p:spPr>
        <p:txBody>
          <a:bodyPr/>
          <a:lstStyle/>
          <a:p>
            <a:endParaRPr lang="en-US"/>
          </a:p>
        </p:txBody>
      </p:sp>
      <p:sp>
        <p:nvSpPr>
          <p:cNvPr id="68965" name="Line 4453"/>
          <p:cNvSpPr>
            <a:spLocks noChangeShapeType="1"/>
          </p:cNvSpPr>
          <p:nvPr/>
        </p:nvSpPr>
        <p:spPr bwMode="auto">
          <a:xfrm flipV="1">
            <a:off x="3019425" y="5691188"/>
            <a:ext cx="1588" cy="63500"/>
          </a:xfrm>
          <a:prstGeom prst="line">
            <a:avLst/>
          </a:prstGeom>
          <a:noFill/>
          <a:ln w="12700">
            <a:solidFill>
              <a:schemeClr val="tx2"/>
            </a:solidFill>
            <a:round/>
            <a:headEnd/>
            <a:tailEnd/>
          </a:ln>
          <a:effectLst/>
        </p:spPr>
        <p:txBody>
          <a:bodyPr/>
          <a:lstStyle/>
          <a:p>
            <a:endParaRPr lang="en-US"/>
          </a:p>
        </p:txBody>
      </p:sp>
      <p:sp>
        <p:nvSpPr>
          <p:cNvPr id="68966" name="Line 4454"/>
          <p:cNvSpPr>
            <a:spLocks noChangeShapeType="1"/>
          </p:cNvSpPr>
          <p:nvPr/>
        </p:nvSpPr>
        <p:spPr bwMode="auto">
          <a:xfrm flipV="1">
            <a:off x="4222750" y="5691188"/>
            <a:ext cx="1588" cy="63500"/>
          </a:xfrm>
          <a:prstGeom prst="line">
            <a:avLst/>
          </a:prstGeom>
          <a:noFill/>
          <a:ln w="12700">
            <a:solidFill>
              <a:schemeClr val="tx2"/>
            </a:solidFill>
            <a:round/>
            <a:headEnd/>
            <a:tailEnd/>
          </a:ln>
          <a:effectLst/>
        </p:spPr>
        <p:txBody>
          <a:bodyPr/>
          <a:lstStyle/>
          <a:p>
            <a:endParaRPr lang="en-US"/>
          </a:p>
        </p:txBody>
      </p:sp>
      <p:sp>
        <p:nvSpPr>
          <p:cNvPr id="68967" name="Line 4455"/>
          <p:cNvSpPr>
            <a:spLocks noChangeShapeType="1"/>
          </p:cNvSpPr>
          <p:nvPr/>
        </p:nvSpPr>
        <p:spPr bwMode="auto">
          <a:xfrm flipV="1">
            <a:off x="5414963" y="5691188"/>
            <a:ext cx="1587" cy="63500"/>
          </a:xfrm>
          <a:prstGeom prst="line">
            <a:avLst/>
          </a:prstGeom>
          <a:noFill/>
          <a:ln w="12700">
            <a:solidFill>
              <a:schemeClr val="tx2"/>
            </a:solidFill>
            <a:round/>
            <a:headEnd/>
            <a:tailEnd/>
          </a:ln>
          <a:effectLst/>
        </p:spPr>
        <p:txBody>
          <a:bodyPr/>
          <a:lstStyle/>
          <a:p>
            <a:endParaRPr lang="en-US"/>
          </a:p>
        </p:txBody>
      </p:sp>
      <p:sp>
        <p:nvSpPr>
          <p:cNvPr id="68968" name="Line 4456"/>
          <p:cNvSpPr>
            <a:spLocks noChangeShapeType="1"/>
          </p:cNvSpPr>
          <p:nvPr/>
        </p:nvSpPr>
        <p:spPr bwMode="auto">
          <a:xfrm flipV="1">
            <a:off x="6619875" y="5691188"/>
            <a:ext cx="1588" cy="63500"/>
          </a:xfrm>
          <a:prstGeom prst="line">
            <a:avLst/>
          </a:prstGeom>
          <a:noFill/>
          <a:ln w="12700">
            <a:solidFill>
              <a:schemeClr val="tx2"/>
            </a:solidFill>
            <a:round/>
            <a:headEnd/>
            <a:tailEnd/>
          </a:ln>
          <a:effectLst/>
        </p:spPr>
        <p:txBody>
          <a:bodyPr/>
          <a:lstStyle/>
          <a:p>
            <a:endParaRPr lang="en-US"/>
          </a:p>
        </p:txBody>
      </p:sp>
      <p:sp>
        <p:nvSpPr>
          <p:cNvPr id="68969" name="Line 4457"/>
          <p:cNvSpPr>
            <a:spLocks noChangeShapeType="1"/>
          </p:cNvSpPr>
          <p:nvPr/>
        </p:nvSpPr>
        <p:spPr bwMode="auto">
          <a:xfrm flipV="1">
            <a:off x="7824788" y="5691188"/>
            <a:ext cx="1587" cy="63500"/>
          </a:xfrm>
          <a:prstGeom prst="line">
            <a:avLst/>
          </a:prstGeom>
          <a:noFill/>
          <a:ln w="12700">
            <a:solidFill>
              <a:schemeClr val="tx2"/>
            </a:solidFill>
            <a:round/>
            <a:headEnd/>
            <a:tailEnd/>
          </a:ln>
          <a:effectLst/>
        </p:spPr>
        <p:txBody>
          <a:bodyPr/>
          <a:lstStyle/>
          <a:p>
            <a:endParaRPr lang="en-US"/>
          </a:p>
        </p:txBody>
      </p:sp>
      <p:sp>
        <p:nvSpPr>
          <p:cNvPr id="68970" name="Rectangle 4458"/>
          <p:cNvSpPr>
            <a:spLocks noChangeArrowheads="1"/>
          </p:cNvSpPr>
          <p:nvPr/>
        </p:nvSpPr>
        <p:spPr bwMode="auto">
          <a:xfrm>
            <a:off x="1370013" y="5551488"/>
            <a:ext cx="28575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0.1</a:t>
            </a:r>
            <a:endParaRPr lang="en-US" sz="3200"/>
          </a:p>
        </p:txBody>
      </p:sp>
      <p:sp>
        <p:nvSpPr>
          <p:cNvPr id="68971" name="Rectangle 4459"/>
          <p:cNvSpPr>
            <a:spLocks noChangeArrowheads="1"/>
          </p:cNvSpPr>
          <p:nvPr/>
        </p:nvSpPr>
        <p:spPr bwMode="auto">
          <a:xfrm>
            <a:off x="1535113" y="4665663"/>
            <a:ext cx="11430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a:t>
            </a:r>
            <a:endParaRPr lang="en-US" sz="3200"/>
          </a:p>
        </p:txBody>
      </p:sp>
      <p:sp>
        <p:nvSpPr>
          <p:cNvPr id="68972" name="Rectangle 4460"/>
          <p:cNvSpPr>
            <a:spLocks noChangeArrowheads="1"/>
          </p:cNvSpPr>
          <p:nvPr/>
        </p:nvSpPr>
        <p:spPr bwMode="auto">
          <a:xfrm>
            <a:off x="1420813" y="3778250"/>
            <a:ext cx="228600" cy="274638"/>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10</a:t>
            </a:r>
            <a:endParaRPr lang="en-US" sz="3200"/>
          </a:p>
        </p:txBody>
      </p:sp>
      <p:sp>
        <p:nvSpPr>
          <p:cNvPr id="68973" name="Rectangle 4461"/>
          <p:cNvSpPr>
            <a:spLocks noChangeArrowheads="1"/>
          </p:cNvSpPr>
          <p:nvPr/>
        </p:nvSpPr>
        <p:spPr bwMode="auto">
          <a:xfrm>
            <a:off x="1306513" y="2892425"/>
            <a:ext cx="342900" cy="274638"/>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100</a:t>
            </a:r>
            <a:endParaRPr lang="en-US" sz="3200"/>
          </a:p>
        </p:txBody>
      </p:sp>
      <p:sp>
        <p:nvSpPr>
          <p:cNvPr id="68974" name="Rectangle 4462"/>
          <p:cNvSpPr>
            <a:spLocks noChangeArrowheads="1"/>
          </p:cNvSpPr>
          <p:nvPr/>
        </p:nvSpPr>
        <p:spPr bwMode="auto">
          <a:xfrm>
            <a:off x="1193800" y="2005013"/>
            <a:ext cx="45720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1000</a:t>
            </a:r>
            <a:endParaRPr lang="en-US" sz="3200"/>
          </a:p>
        </p:txBody>
      </p:sp>
      <p:sp>
        <p:nvSpPr>
          <p:cNvPr id="68975" name="Rectangle 4463"/>
          <p:cNvSpPr>
            <a:spLocks noChangeArrowheads="1"/>
          </p:cNvSpPr>
          <p:nvPr/>
        </p:nvSpPr>
        <p:spPr bwMode="auto">
          <a:xfrm>
            <a:off x="1509713" y="5868988"/>
            <a:ext cx="62865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0.0001</a:t>
            </a:r>
            <a:endParaRPr lang="en-US" sz="3200"/>
          </a:p>
        </p:txBody>
      </p:sp>
      <p:sp>
        <p:nvSpPr>
          <p:cNvPr id="68976" name="Rectangle 4464"/>
          <p:cNvSpPr>
            <a:spLocks noChangeArrowheads="1"/>
          </p:cNvSpPr>
          <p:nvPr/>
        </p:nvSpPr>
        <p:spPr bwMode="auto">
          <a:xfrm>
            <a:off x="2765425" y="5868988"/>
            <a:ext cx="51435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0.001</a:t>
            </a:r>
            <a:endParaRPr lang="en-US" sz="3200"/>
          </a:p>
        </p:txBody>
      </p:sp>
      <p:sp>
        <p:nvSpPr>
          <p:cNvPr id="68977" name="Rectangle 4465"/>
          <p:cNvSpPr>
            <a:spLocks noChangeArrowheads="1"/>
          </p:cNvSpPr>
          <p:nvPr/>
        </p:nvSpPr>
        <p:spPr bwMode="auto">
          <a:xfrm>
            <a:off x="4033838" y="5868988"/>
            <a:ext cx="40005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0.01</a:t>
            </a:r>
            <a:endParaRPr lang="en-US" sz="3200"/>
          </a:p>
        </p:txBody>
      </p:sp>
      <p:sp>
        <p:nvSpPr>
          <p:cNvPr id="68978" name="Rectangle 4466"/>
          <p:cNvSpPr>
            <a:spLocks noChangeArrowheads="1"/>
          </p:cNvSpPr>
          <p:nvPr/>
        </p:nvSpPr>
        <p:spPr bwMode="auto">
          <a:xfrm>
            <a:off x="5275263" y="5868988"/>
            <a:ext cx="28575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0.1</a:t>
            </a:r>
            <a:endParaRPr lang="en-US" sz="3200"/>
          </a:p>
        </p:txBody>
      </p:sp>
      <p:sp>
        <p:nvSpPr>
          <p:cNvPr id="68979" name="Rectangle 4467"/>
          <p:cNvSpPr>
            <a:spLocks noChangeArrowheads="1"/>
          </p:cNvSpPr>
          <p:nvPr/>
        </p:nvSpPr>
        <p:spPr bwMode="auto">
          <a:xfrm>
            <a:off x="6569075" y="5868988"/>
            <a:ext cx="11430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a:t>
            </a:r>
            <a:endParaRPr lang="en-US" sz="3200"/>
          </a:p>
        </p:txBody>
      </p:sp>
      <p:sp>
        <p:nvSpPr>
          <p:cNvPr id="68980" name="Rectangle 4468"/>
          <p:cNvSpPr>
            <a:spLocks noChangeArrowheads="1"/>
          </p:cNvSpPr>
          <p:nvPr/>
        </p:nvSpPr>
        <p:spPr bwMode="auto">
          <a:xfrm>
            <a:off x="7710488" y="5868988"/>
            <a:ext cx="22860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10</a:t>
            </a:r>
            <a:endParaRPr lang="en-US" sz="3200"/>
          </a:p>
        </p:txBody>
      </p:sp>
      <p:sp>
        <p:nvSpPr>
          <p:cNvPr id="68981" name="Rectangle 4469"/>
          <p:cNvSpPr>
            <a:spLocks noChangeArrowheads="1"/>
          </p:cNvSpPr>
          <p:nvPr/>
        </p:nvSpPr>
        <p:spPr bwMode="auto">
          <a:xfrm>
            <a:off x="4210050" y="6197600"/>
            <a:ext cx="1085850" cy="274638"/>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Flow (m</a:t>
            </a:r>
            <a:r>
              <a:rPr lang="en-US" baseline="30000"/>
              <a:t>3</a:t>
            </a:r>
            <a:r>
              <a:rPr lang="en-US"/>
              <a:t>/s)</a:t>
            </a:r>
            <a:endParaRPr lang="en-US" sz="3200"/>
          </a:p>
        </p:txBody>
      </p:sp>
      <p:sp>
        <p:nvSpPr>
          <p:cNvPr id="68982" name="Rectangle 4470"/>
          <p:cNvSpPr>
            <a:spLocks noChangeArrowheads="1"/>
          </p:cNvSpPr>
          <p:nvPr/>
        </p:nvSpPr>
        <p:spPr bwMode="auto">
          <a:xfrm rot="16200000">
            <a:off x="161132" y="3915569"/>
            <a:ext cx="1701800" cy="274637"/>
          </a:xfrm>
          <a:prstGeom prst="rect">
            <a:avLst/>
          </a:prstGeom>
          <a:noFill/>
          <a:ln w="9525">
            <a:noFill/>
            <a:miter lim="800000"/>
            <a:headEnd/>
            <a:tailEnd/>
          </a:ln>
          <a:effectLst/>
        </p:spPr>
        <p:txBody>
          <a:bodyPr wrap="none" lIns="0" tIns="0" rIns="0" bIns="0">
            <a:spAutoFit/>
          </a:bodyPr>
          <a:lstStyle/>
          <a:p>
            <a:pPr marL="342900" indent="-342900" eaLnBrk="0" hangingPunct="0">
              <a:spcBef>
                <a:spcPct val="20000"/>
              </a:spcBef>
              <a:buClr>
                <a:schemeClr val="hlink"/>
              </a:buClr>
              <a:buSzPct val="75000"/>
              <a:buFont typeface="Monotype Sorts" pitchFamily="2" charset="2"/>
              <a:buNone/>
            </a:pPr>
            <a:r>
              <a:rPr lang="en-US"/>
              <a:t>Pumping head (m)</a:t>
            </a:r>
            <a:endParaRPr lang="en-US" sz="3200"/>
          </a:p>
        </p:txBody>
      </p:sp>
      <p:grpSp>
        <p:nvGrpSpPr>
          <p:cNvPr id="68983" name="Group 4471"/>
          <p:cNvGrpSpPr>
            <a:grpSpLocks/>
          </p:cNvGrpSpPr>
          <p:nvPr/>
        </p:nvGrpSpPr>
        <p:grpSpPr bwMode="auto">
          <a:xfrm>
            <a:off x="1809750" y="2139950"/>
            <a:ext cx="6061075" cy="3556000"/>
            <a:chOff x="1140" y="1348"/>
            <a:chExt cx="3818" cy="2240"/>
          </a:xfrm>
        </p:grpSpPr>
        <p:sp>
          <p:nvSpPr>
            <p:cNvPr id="68984" name="Line 4472"/>
            <p:cNvSpPr>
              <a:spLocks noChangeShapeType="1"/>
            </p:cNvSpPr>
            <p:nvPr/>
          </p:nvSpPr>
          <p:spPr bwMode="auto">
            <a:xfrm flipH="1" flipV="1">
              <a:off x="1140" y="1348"/>
              <a:ext cx="3040" cy="2240"/>
            </a:xfrm>
            <a:prstGeom prst="line">
              <a:avLst/>
            </a:prstGeom>
            <a:noFill/>
            <a:ln w="12700">
              <a:solidFill>
                <a:schemeClr val="tx1"/>
              </a:solidFill>
              <a:round/>
              <a:headEnd/>
              <a:tailEnd/>
            </a:ln>
            <a:effectLst/>
          </p:spPr>
          <p:txBody>
            <a:bodyPr wrap="none" anchor="ctr"/>
            <a:lstStyle/>
            <a:p>
              <a:endParaRPr lang="en-US"/>
            </a:p>
          </p:txBody>
        </p:sp>
        <p:sp>
          <p:nvSpPr>
            <p:cNvPr id="68985" name="Line 4473"/>
            <p:cNvSpPr>
              <a:spLocks noChangeShapeType="1"/>
            </p:cNvSpPr>
            <p:nvPr/>
          </p:nvSpPr>
          <p:spPr bwMode="auto">
            <a:xfrm flipH="1" flipV="1">
              <a:off x="1372" y="1348"/>
              <a:ext cx="3040" cy="2240"/>
            </a:xfrm>
            <a:prstGeom prst="line">
              <a:avLst/>
            </a:prstGeom>
            <a:noFill/>
            <a:ln w="12700">
              <a:solidFill>
                <a:schemeClr val="tx1"/>
              </a:solidFill>
              <a:round/>
              <a:headEnd/>
              <a:tailEnd/>
            </a:ln>
            <a:effectLst/>
          </p:spPr>
          <p:txBody>
            <a:bodyPr wrap="none" anchor="ctr"/>
            <a:lstStyle/>
            <a:p>
              <a:endParaRPr lang="en-US"/>
            </a:p>
          </p:txBody>
        </p:sp>
        <p:sp>
          <p:nvSpPr>
            <p:cNvPr id="68986" name="Line 4474"/>
            <p:cNvSpPr>
              <a:spLocks noChangeShapeType="1"/>
            </p:cNvSpPr>
            <p:nvPr/>
          </p:nvSpPr>
          <p:spPr bwMode="auto">
            <a:xfrm flipH="1" flipV="1">
              <a:off x="1604" y="1348"/>
              <a:ext cx="3040" cy="2240"/>
            </a:xfrm>
            <a:prstGeom prst="line">
              <a:avLst/>
            </a:prstGeom>
            <a:noFill/>
            <a:ln w="12700">
              <a:solidFill>
                <a:schemeClr val="tx1"/>
              </a:solidFill>
              <a:round/>
              <a:headEnd/>
              <a:tailEnd/>
            </a:ln>
            <a:effectLst/>
          </p:spPr>
          <p:txBody>
            <a:bodyPr wrap="none" anchor="ctr"/>
            <a:lstStyle/>
            <a:p>
              <a:endParaRPr lang="en-US"/>
            </a:p>
          </p:txBody>
        </p:sp>
        <p:sp>
          <p:nvSpPr>
            <p:cNvPr id="68987" name="Line 4475"/>
            <p:cNvSpPr>
              <a:spLocks noChangeShapeType="1"/>
            </p:cNvSpPr>
            <p:nvPr/>
          </p:nvSpPr>
          <p:spPr bwMode="auto">
            <a:xfrm flipH="1" flipV="1">
              <a:off x="1732" y="1348"/>
              <a:ext cx="3040" cy="2240"/>
            </a:xfrm>
            <a:prstGeom prst="line">
              <a:avLst/>
            </a:prstGeom>
            <a:noFill/>
            <a:ln w="12700">
              <a:solidFill>
                <a:schemeClr val="tx1"/>
              </a:solidFill>
              <a:round/>
              <a:headEnd/>
              <a:tailEnd/>
            </a:ln>
            <a:effectLst/>
          </p:spPr>
          <p:txBody>
            <a:bodyPr wrap="none" anchor="ctr"/>
            <a:lstStyle/>
            <a:p>
              <a:endParaRPr lang="en-US"/>
            </a:p>
          </p:txBody>
        </p:sp>
        <p:sp>
          <p:nvSpPr>
            <p:cNvPr id="68988" name="Line 4476"/>
            <p:cNvSpPr>
              <a:spLocks noChangeShapeType="1"/>
            </p:cNvSpPr>
            <p:nvPr/>
          </p:nvSpPr>
          <p:spPr bwMode="auto">
            <a:xfrm flipH="1" flipV="1">
              <a:off x="1900" y="1348"/>
              <a:ext cx="3040" cy="2240"/>
            </a:xfrm>
            <a:prstGeom prst="line">
              <a:avLst/>
            </a:prstGeom>
            <a:noFill/>
            <a:ln w="12700">
              <a:solidFill>
                <a:schemeClr val="tx1"/>
              </a:solidFill>
              <a:round/>
              <a:headEnd/>
              <a:tailEnd/>
            </a:ln>
            <a:effectLst/>
          </p:spPr>
          <p:txBody>
            <a:bodyPr wrap="none" anchor="ctr"/>
            <a:lstStyle/>
            <a:p>
              <a:endParaRPr lang="en-US"/>
            </a:p>
          </p:txBody>
        </p:sp>
        <p:sp>
          <p:nvSpPr>
            <p:cNvPr id="68989" name="Line 4477"/>
            <p:cNvSpPr>
              <a:spLocks noChangeShapeType="1"/>
            </p:cNvSpPr>
            <p:nvPr/>
          </p:nvSpPr>
          <p:spPr bwMode="auto">
            <a:xfrm flipH="1" flipV="1">
              <a:off x="2132" y="1348"/>
              <a:ext cx="2811" cy="2072"/>
            </a:xfrm>
            <a:prstGeom prst="line">
              <a:avLst/>
            </a:prstGeom>
            <a:noFill/>
            <a:ln w="12700">
              <a:solidFill>
                <a:schemeClr val="tx1"/>
              </a:solidFill>
              <a:round/>
              <a:headEnd/>
              <a:tailEnd/>
            </a:ln>
            <a:effectLst/>
          </p:spPr>
          <p:txBody>
            <a:bodyPr wrap="none" anchor="ctr"/>
            <a:lstStyle/>
            <a:p>
              <a:endParaRPr lang="en-US"/>
            </a:p>
          </p:txBody>
        </p:sp>
        <p:sp>
          <p:nvSpPr>
            <p:cNvPr id="68990" name="Line 4478"/>
            <p:cNvSpPr>
              <a:spLocks noChangeShapeType="1"/>
            </p:cNvSpPr>
            <p:nvPr/>
          </p:nvSpPr>
          <p:spPr bwMode="auto">
            <a:xfrm flipH="1" flipV="1">
              <a:off x="2364" y="1348"/>
              <a:ext cx="2594" cy="1912"/>
            </a:xfrm>
            <a:prstGeom prst="line">
              <a:avLst/>
            </a:prstGeom>
            <a:noFill/>
            <a:ln w="12700">
              <a:solidFill>
                <a:schemeClr val="tx1"/>
              </a:solidFill>
              <a:round/>
              <a:headEnd/>
              <a:tailEnd/>
            </a:ln>
            <a:effectLst/>
          </p:spPr>
          <p:txBody>
            <a:bodyPr wrap="none" anchor="ctr"/>
            <a:lstStyle/>
            <a:p>
              <a:endParaRPr lang="en-US"/>
            </a:p>
          </p:txBody>
        </p:sp>
        <p:sp>
          <p:nvSpPr>
            <p:cNvPr id="68991" name="Line 4479"/>
            <p:cNvSpPr>
              <a:spLocks noChangeShapeType="1"/>
            </p:cNvSpPr>
            <p:nvPr/>
          </p:nvSpPr>
          <p:spPr bwMode="auto">
            <a:xfrm flipH="1" flipV="1">
              <a:off x="2492" y="1348"/>
              <a:ext cx="2456" cy="1810"/>
            </a:xfrm>
            <a:prstGeom prst="line">
              <a:avLst/>
            </a:prstGeom>
            <a:noFill/>
            <a:ln w="12700">
              <a:solidFill>
                <a:schemeClr val="tx1"/>
              </a:solidFill>
              <a:round/>
              <a:headEnd/>
              <a:tailEnd/>
            </a:ln>
            <a:effectLst/>
          </p:spPr>
          <p:txBody>
            <a:bodyPr wrap="none" anchor="ctr"/>
            <a:lstStyle/>
            <a:p>
              <a:endParaRPr lang="en-US"/>
            </a:p>
          </p:txBody>
        </p:sp>
        <p:sp>
          <p:nvSpPr>
            <p:cNvPr id="68992" name="Line 4480"/>
            <p:cNvSpPr>
              <a:spLocks noChangeShapeType="1"/>
            </p:cNvSpPr>
            <p:nvPr/>
          </p:nvSpPr>
          <p:spPr bwMode="auto">
            <a:xfrm flipH="1" flipV="1">
              <a:off x="2660" y="1348"/>
              <a:ext cx="2280" cy="1681"/>
            </a:xfrm>
            <a:prstGeom prst="line">
              <a:avLst/>
            </a:prstGeom>
            <a:noFill/>
            <a:ln w="12700">
              <a:solidFill>
                <a:schemeClr val="tx1"/>
              </a:solidFill>
              <a:round/>
              <a:headEnd/>
              <a:tailEnd/>
            </a:ln>
            <a:effectLst/>
          </p:spPr>
          <p:txBody>
            <a:bodyPr wrap="none" anchor="ctr"/>
            <a:lstStyle/>
            <a:p>
              <a:endParaRPr lang="en-US"/>
            </a:p>
          </p:txBody>
        </p:sp>
        <p:sp>
          <p:nvSpPr>
            <p:cNvPr id="68993" name="Line 4481"/>
            <p:cNvSpPr>
              <a:spLocks noChangeShapeType="1"/>
            </p:cNvSpPr>
            <p:nvPr/>
          </p:nvSpPr>
          <p:spPr bwMode="auto">
            <a:xfrm flipH="1" flipV="1">
              <a:off x="2892" y="1348"/>
              <a:ext cx="2056" cy="1515"/>
            </a:xfrm>
            <a:prstGeom prst="line">
              <a:avLst/>
            </a:prstGeom>
            <a:noFill/>
            <a:ln w="12700">
              <a:solidFill>
                <a:schemeClr val="tx1"/>
              </a:solidFill>
              <a:round/>
              <a:headEnd/>
              <a:tailEnd/>
            </a:ln>
            <a:effectLst/>
          </p:spPr>
          <p:txBody>
            <a:bodyPr wrap="none" anchor="ctr"/>
            <a:lstStyle/>
            <a:p>
              <a:endParaRPr lang="en-US"/>
            </a:p>
          </p:txBody>
        </p:sp>
        <p:sp>
          <p:nvSpPr>
            <p:cNvPr id="68994" name="Line 4482"/>
            <p:cNvSpPr>
              <a:spLocks noChangeShapeType="1"/>
            </p:cNvSpPr>
            <p:nvPr/>
          </p:nvSpPr>
          <p:spPr bwMode="auto">
            <a:xfrm flipH="1" flipV="1">
              <a:off x="3124" y="1348"/>
              <a:ext cx="1816" cy="1339"/>
            </a:xfrm>
            <a:prstGeom prst="line">
              <a:avLst/>
            </a:prstGeom>
            <a:noFill/>
            <a:ln w="12700">
              <a:solidFill>
                <a:schemeClr val="tx1"/>
              </a:solidFill>
              <a:round/>
              <a:headEnd/>
              <a:tailEnd/>
            </a:ln>
            <a:effectLst/>
          </p:spPr>
          <p:txBody>
            <a:bodyPr wrap="none" anchor="ctr"/>
            <a:lstStyle/>
            <a:p>
              <a:endParaRPr lang="en-US"/>
            </a:p>
          </p:txBody>
        </p:sp>
        <p:sp>
          <p:nvSpPr>
            <p:cNvPr id="68995" name="Line 4483"/>
            <p:cNvSpPr>
              <a:spLocks noChangeShapeType="1"/>
            </p:cNvSpPr>
            <p:nvPr/>
          </p:nvSpPr>
          <p:spPr bwMode="auto">
            <a:xfrm flipH="1" flipV="1">
              <a:off x="3252" y="1348"/>
              <a:ext cx="1682" cy="1240"/>
            </a:xfrm>
            <a:prstGeom prst="line">
              <a:avLst/>
            </a:prstGeom>
            <a:noFill/>
            <a:ln w="12700">
              <a:solidFill>
                <a:schemeClr val="tx1"/>
              </a:solidFill>
              <a:round/>
              <a:headEnd/>
              <a:tailEnd/>
            </a:ln>
            <a:effectLst/>
          </p:spPr>
          <p:txBody>
            <a:bodyPr wrap="none" anchor="ctr"/>
            <a:lstStyle/>
            <a:p>
              <a:endParaRPr lang="en-US"/>
            </a:p>
          </p:txBody>
        </p:sp>
        <p:sp>
          <p:nvSpPr>
            <p:cNvPr id="68996" name="Line 4484"/>
            <p:cNvSpPr>
              <a:spLocks noChangeShapeType="1"/>
            </p:cNvSpPr>
            <p:nvPr/>
          </p:nvSpPr>
          <p:spPr bwMode="auto">
            <a:xfrm flipH="1" flipV="1">
              <a:off x="3420" y="1348"/>
              <a:ext cx="1520" cy="1121"/>
            </a:xfrm>
            <a:prstGeom prst="line">
              <a:avLst/>
            </a:prstGeom>
            <a:noFill/>
            <a:ln w="12700">
              <a:solidFill>
                <a:schemeClr val="tx1"/>
              </a:solidFill>
              <a:round/>
              <a:headEnd/>
              <a:tailEnd/>
            </a:ln>
            <a:effectLst/>
          </p:spPr>
          <p:txBody>
            <a:bodyPr wrap="none" anchor="ctr"/>
            <a:lstStyle/>
            <a:p>
              <a:endParaRPr lang="en-US"/>
            </a:p>
          </p:txBody>
        </p:sp>
        <p:sp>
          <p:nvSpPr>
            <p:cNvPr id="68997" name="Line 4485"/>
            <p:cNvSpPr>
              <a:spLocks noChangeShapeType="1"/>
            </p:cNvSpPr>
            <p:nvPr/>
          </p:nvSpPr>
          <p:spPr bwMode="auto">
            <a:xfrm flipH="1" flipV="1">
              <a:off x="3652" y="1348"/>
              <a:ext cx="1290" cy="952"/>
            </a:xfrm>
            <a:prstGeom prst="line">
              <a:avLst/>
            </a:prstGeom>
            <a:noFill/>
            <a:ln w="12700">
              <a:solidFill>
                <a:schemeClr val="tx1"/>
              </a:solidFill>
              <a:round/>
              <a:headEnd/>
              <a:tailEnd/>
            </a:ln>
            <a:effectLst/>
          </p:spPr>
          <p:txBody>
            <a:bodyPr wrap="none" anchor="ctr"/>
            <a:lstStyle/>
            <a:p>
              <a:endParaRPr lang="en-US"/>
            </a:p>
          </p:txBody>
        </p:sp>
        <p:sp>
          <p:nvSpPr>
            <p:cNvPr id="68998" name="Line 4486"/>
            <p:cNvSpPr>
              <a:spLocks noChangeShapeType="1"/>
            </p:cNvSpPr>
            <p:nvPr/>
          </p:nvSpPr>
          <p:spPr bwMode="auto">
            <a:xfrm flipH="1" flipV="1">
              <a:off x="3884" y="1348"/>
              <a:ext cx="1062" cy="784"/>
            </a:xfrm>
            <a:prstGeom prst="line">
              <a:avLst/>
            </a:prstGeom>
            <a:noFill/>
            <a:ln w="12700">
              <a:solidFill>
                <a:schemeClr val="tx1"/>
              </a:solidFill>
              <a:round/>
              <a:headEnd/>
              <a:tailEnd/>
            </a:ln>
            <a:effectLst/>
          </p:spPr>
          <p:txBody>
            <a:bodyPr wrap="none" anchor="ctr"/>
            <a:lstStyle/>
            <a:p>
              <a:endParaRPr lang="en-US"/>
            </a:p>
          </p:txBody>
        </p:sp>
        <p:sp>
          <p:nvSpPr>
            <p:cNvPr id="68999" name="Line 4487"/>
            <p:cNvSpPr>
              <a:spLocks noChangeShapeType="1"/>
            </p:cNvSpPr>
            <p:nvPr/>
          </p:nvSpPr>
          <p:spPr bwMode="auto">
            <a:xfrm flipH="1" flipV="1">
              <a:off x="4012" y="1348"/>
              <a:ext cx="928" cy="686"/>
            </a:xfrm>
            <a:prstGeom prst="line">
              <a:avLst/>
            </a:prstGeom>
            <a:noFill/>
            <a:ln w="12700">
              <a:solidFill>
                <a:schemeClr val="tx1"/>
              </a:solidFill>
              <a:round/>
              <a:headEnd/>
              <a:tailEnd/>
            </a:ln>
            <a:effectLst/>
          </p:spPr>
          <p:txBody>
            <a:bodyPr wrap="none" anchor="ctr"/>
            <a:lstStyle/>
            <a:p>
              <a:endParaRPr lang="en-US"/>
            </a:p>
          </p:txBody>
        </p:sp>
        <p:sp>
          <p:nvSpPr>
            <p:cNvPr id="69000" name="Line 4488"/>
            <p:cNvSpPr>
              <a:spLocks noChangeShapeType="1"/>
            </p:cNvSpPr>
            <p:nvPr/>
          </p:nvSpPr>
          <p:spPr bwMode="auto">
            <a:xfrm flipH="1" flipV="1">
              <a:off x="4180" y="1348"/>
              <a:ext cx="760" cy="561"/>
            </a:xfrm>
            <a:prstGeom prst="line">
              <a:avLst/>
            </a:prstGeom>
            <a:noFill/>
            <a:ln w="12700">
              <a:solidFill>
                <a:schemeClr val="tx1"/>
              </a:solidFill>
              <a:round/>
              <a:headEnd/>
              <a:tailEnd/>
            </a:ln>
            <a:effectLst/>
          </p:spPr>
          <p:txBody>
            <a:bodyPr wrap="none" anchor="ctr"/>
            <a:lstStyle/>
            <a:p>
              <a:endParaRPr lang="en-US"/>
            </a:p>
          </p:txBody>
        </p:sp>
        <p:sp>
          <p:nvSpPr>
            <p:cNvPr id="69001" name="Line 4489"/>
            <p:cNvSpPr>
              <a:spLocks noChangeShapeType="1"/>
            </p:cNvSpPr>
            <p:nvPr/>
          </p:nvSpPr>
          <p:spPr bwMode="auto">
            <a:xfrm flipH="1" flipV="1">
              <a:off x="4412" y="1348"/>
              <a:ext cx="531" cy="392"/>
            </a:xfrm>
            <a:prstGeom prst="line">
              <a:avLst/>
            </a:prstGeom>
            <a:noFill/>
            <a:ln w="12700">
              <a:solidFill>
                <a:schemeClr val="tx1"/>
              </a:solidFill>
              <a:round/>
              <a:headEnd/>
              <a:tailEnd/>
            </a:ln>
            <a:effectLst/>
          </p:spPr>
          <p:txBody>
            <a:bodyPr wrap="none" anchor="ctr"/>
            <a:lstStyle/>
            <a:p>
              <a:endParaRPr lang="en-US"/>
            </a:p>
          </p:txBody>
        </p:sp>
        <p:sp>
          <p:nvSpPr>
            <p:cNvPr id="69002" name="Line 4490"/>
            <p:cNvSpPr>
              <a:spLocks noChangeShapeType="1"/>
            </p:cNvSpPr>
            <p:nvPr/>
          </p:nvSpPr>
          <p:spPr bwMode="auto">
            <a:xfrm flipH="1" flipV="1">
              <a:off x="4644" y="1348"/>
              <a:ext cx="300" cy="224"/>
            </a:xfrm>
            <a:prstGeom prst="line">
              <a:avLst/>
            </a:prstGeom>
            <a:noFill/>
            <a:ln w="12700">
              <a:solidFill>
                <a:schemeClr val="tx1"/>
              </a:solidFill>
              <a:round/>
              <a:headEnd/>
              <a:tailEnd/>
            </a:ln>
            <a:effectLst/>
          </p:spPr>
          <p:txBody>
            <a:bodyPr wrap="none" anchor="ctr"/>
            <a:lstStyle/>
            <a:p>
              <a:endParaRPr lang="en-US"/>
            </a:p>
          </p:txBody>
        </p:sp>
        <p:sp>
          <p:nvSpPr>
            <p:cNvPr id="69003" name="Line 4491"/>
            <p:cNvSpPr>
              <a:spLocks noChangeShapeType="1"/>
            </p:cNvSpPr>
            <p:nvPr/>
          </p:nvSpPr>
          <p:spPr bwMode="auto">
            <a:xfrm flipH="1" flipV="1">
              <a:off x="4772" y="1348"/>
              <a:ext cx="168" cy="126"/>
            </a:xfrm>
            <a:prstGeom prst="line">
              <a:avLst/>
            </a:prstGeom>
            <a:noFill/>
            <a:ln w="12700">
              <a:solidFill>
                <a:schemeClr val="tx1"/>
              </a:solidFill>
              <a:round/>
              <a:headEnd/>
              <a:tailEnd/>
            </a:ln>
            <a:effectLst/>
          </p:spPr>
          <p:txBody>
            <a:bodyPr wrap="none" anchor="ctr"/>
            <a:lstStyle/>
            <a:p>
              <a:endParaRPr lang="en-US"/>
            </a:p>
          </p:txBody>
        </p:sp>
      </p:grpSp>
      <p:sp>
        <p:nvSpPr>
          <p:cNvPr id="69004" name="Rectangle 4492"/>
          <p:cNvSpPr>
            <a:spLocks noChangeArrowheads="1"/>
          </p:cNvSpPr>
          <p:nvPr/>
        </p:nvSpPr>
        <p:spPr bwMode="auto">
          <a:xfrm>
            <a:off x="5770563" y="4665663"/>
            <a:ext cx="857250"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Axial</a:t>
            </a:r>
          </a:p>
        </p:txBody>
      </p:sp>
      <p:sp>
        <p:nvSpPr>
          <p:cNvPr id="69005" name="Rectangle 4493"/>
          <p:cNvSpPr>
            <a:spLocks noChangeArrowheads="1"/>
          </p:cNvSpPr>
          <p:nvPr/>
        </p:nvSpPr>
        <p:spPr bwMode="auto">
          <a:xfrm>
            <a:off x="6724650" y="3629025"/>
            <a:ext cx="976313"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Mixed</a:t>
            </a:r>
          </a:p>
        </p:txBody>
      </p:sp>
      <p:sp>
        <p:nvSpPr>
          <p:cNvPr id="69006" name="Rectangle 4494"/>
          <p:cNvSpPr>
            <a:spLocks noChangeArrowheads="1"/>
          </p:cNvSpPr>
          <p:nvPr/>
        </p:nvSpPr>
        <p:spPr bwMode="auto">
          <a:xfrm>
            <a:off x="4335463" y="2697163"/>
            <a:ext cx="974725" cy="4540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2400"/>
              <a:t>Radial</a:t>
            </a:r>
          </a:p>
        </p:txBody>
      </p:sp>
      <p:sp>
        <p:nvSpPr>
          <p:cNvPr id="69007" name="Rectangle 4495"/>
          <p:cNvSpPr>
            <a:spLocks noChangeArrowheads="1"/>
          </p:cNvSpPr>
          <p:nvPr/>
        </p:nvSpPr>
        <p:spPr bwMode="auto">
          <a:xfrm>
            <a:off x="2133600" y="2246313"/>
            <a:ext cx="1558925" cy="638175"/>
          </a:xfrm>
          <a:prstGeom prst="rect">
            <a:avLst/>
          </a:prstGeom>
          <a:solidFill>
            <a:schemeClr val="bg1"/>
          </a:solidFill>
          <a:ln w="12700">
            <a:noFill/>
            <a:miter lim="800000"/>
            <a:headEnd/>
            <a:tailEnd/>
          </a:ln>
          <a:effectLst/>
        </p:spPr>
        <p:txBody>
          <a:bodyPr lIns="90488" tIns="44450" rIns="90488" bIns="44450">
            <a:spAutoFit/>
          </a:bodyPr>
          <a:lstStyle/>
          <a:p>
            <a:pPr algn="ctr" eaLnBrk="0" hangingPunct="0"/>
            <a:r>
              <a:rPr lang="en-US"/>
              <a:t>Positive displacement</a:t>
            </a:r>
          </a:p>
        </p:txBody>
      </p:sp>
      <p:grpSp>
        <p:nvGrpSpPr>
          <p:cNvPr id="69008" name="Group 4496"/>
          <p:cNvGrpSpPr>
            <a:grpSpLocks/>
          </p:cNvGrpSpPr>
          <p:nvPr/>
        </p:nvGrpSpPr>
        <p:grpSpPr bwMode="auto">
          <a:xfrm>
            <a:off x="7827963" y="4832350"/>
            <a:ext cx="384175" cy="1044575"/>
            <a:chOff x="4931" y="3044"/>
            <a:chExt cx="242" cy="658"/>
          </a:xfrm>
        </p:grpSpPr>
        <p:sp>
          <p:nvSpPr>
            <p:cNvPr id="69009" name="Rectangle 4497"/>
            <p:cNvSpPr>
              <a:spLocks noChangeArrowheads="1"/>
            </p:cNvSpPr>
            <p:nvPr/>
          </p:nvSpPr>
          <p:spPr bwMode="auto">
            <a:xfrm>
              <a:off x="4931" y="3332"/>
              <a:ext cx="242"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20</a:t>
              </a:r>
            </a:p>
          </p:txBody>
        </p:sp>
        <p:sp>
          <p:nvSpPr>
            <p:cNvPr id="69010" name="Rectangle 4498"/>
            <p:cNvSpPr>
              <a:spLocks noChangeArrowheads="1"/>
            </p:cNvSpPr>
            <p:nvPr/>
          </p:nvSpPr>
          <p:spPr bwMode="auto">
            <a:xfrm>
              <a:off x="4931" y="3156"/>
              <a:ext cx="242"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40</a:t>
              </a:r>
            </a:p>
          </p:txBody>
        </p:sp>
        <p:sp>
          <p:nvSpPr>
            <p:cNvPr id="69011" name="Rectangle 4499"/>
            <p:cNvSpPr>
              <a:spLocks noChangeArrowheads="1"/>
            </p:cNvSpPr>
            <p:nvPr/>
          </p:nvSpPr>
          <p:spPr bwMode="auto">
            <a:xfrm>
              <a:off x="4931" y="3044"/>
              <a:ext cx="242"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60</a:t>
              </a:r>
            </a:p>
          </p:txBody>
        </p:sp>
        <p:sp>
          <p:nvSpPr>
            <p:cNvPr id="69012" name="Rectangle 4500"/>
            <p:cNvSpPr>
              <a:spLocks noChangeArrowheads="1"/>
            </p:cNvSpPr>
            <p:nvPr/>
          </p:nvSpPr>
          <p:spPr bwMode="auto">
            <a:xfrm>
              <a:off x="4931" y="3492"/>
              <a:ext cx="242"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10</a:t>
              </a:r>
            </a:p>
          </p:txBody>
        </p:sp>
      </p:grpSp>
      <p:grpSp>
        <p:nvGrpSpPr>
          <p:cNvPr id="69013" name="Group 4501"/>
          <p:cNvGrpSpPr>
            <a:grpSpLocks/>
          </p:cNvGrpSpPr>
          <p:nvPr/>
        </p:nvGrpSpPr>
        <p:grpSpPr bwMode="auto">
          <a:xfrm>
            <a:off x="7802563" y="3917950"/>
            <a:ext cx="485775" cy="1044575"/>
            <a:chOff x="4915" y="2468"/>
            <a:chExt cx="306" cy="658"/>
          </a:xfrm>
        </p:grpSpPr>
        <p:sp>
          <p:nvSpPr>
            <p:cNvPr id="69014" name="Rectangle 4502"/>
            <p:cNvSpPr>
              <a:spLocks noChangeArrowheads="1"/>
            </p:cNvSpPr>
            <p:nvPr/>
          </p:nvSpPr>
          <p:spPr bwMode="auto">
            <a:xfrm>
              <a:off x="4915" y="2756"/>
              <a:ext cx="306"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200</a:t>
              </a:r>
            </a:p>
          </p:txBody>
        </p:sp>
        <p:sp>
          <p:nvSpPr>
            <p:cNvPr id="69015" name="Rectangle 4503"/>
            <p:cNvSpPr>
              <a:spLocks noChangeArrowheads="1"/>
            </p:cNvSpPr>
            <p:nvPr/>
          </p:nvSpPr>
          <p:spPr bwMode="auto">
            <a:xfrm>
              <a:off x="4915" y="2580"/>
              <a:ext cx="306"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400</a:t>
              </a:r>
            </a:p>
          </p:txBody>
        </p:sp>
        <p:sp>
          <p:nvSpPr>
            <p:cNvPr id="69016" name="Rectangle 4504"/>
            <p:cNvSpPr>
              <a:spLocks noChangeArrowheads="1"/>
            </p:cNvSpPr>
            <p:nvPr/>
          </p:nvSpPr>
          <p:spPr bwMode="auto">
            <a:xfrm>
              <a:off x="4915" y="2468"/>
              <a:ext cx="306"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600</a:t>
              </a:r>
            </a:p>
          </p:txBody>
        </p:sp>
        <p:sp>
          <p:nvSpPr>
            <p:cNvPr id="69017" name="Rectangle 4505"/>
            <p:cNvSpPr>
              <a:spLocks noChangeArrowheads="1"/>
            </p:cNvSpPr>
            <p:nvPr/>
          </p:nvSpPr>
          <p:spPr bwMode="auto">
            <a:xfrm>
              <a:off x="4915" y="2916"/>
              <a:ext cx="306"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100</a:t>
              </a:r>
            </a:p>
          </p:txBody>
        </p:sp>
      </p:grpSp>
      <p:grpSp>
        <p:nvGrpSpPr>
          <p:cNvPr id="69018" name="Group 4506"/>
          <p:cNvGrpSpPr>
            <a:grpSpLocks/>
          </p:cNvGrpSpPr>
          <p:nvPr/>
        </p:nvGrpSpPr>
        <p:grpSpPr bwMode="auto">
          <a:xfrm>
            <a:off x="7777163" y="3028950"/>
            <a:ext cx="587375" cy="1044575"/>
            <a:chOff x="4899" y="1908"/>
            <a:chExt cx="370" cy="658"/>
          </a:xfrm>
        </p:grpSpPr>
        <p:sp>
          <p:nvSpPr>
            <p:cNvPr id="69019" name="Rectangle 4507"/>
            <p:cNvSpPr>
              <a:spLocks noChangeArrowheads="1"/>
            </p:cNvSpPr>
            <p:nvPr/>
          </p:nvSpPr>
          <p:spPr bwMode="auto">
            <a:xfrm>
              <a:off x="4899" y="2196"/>
              <a:ext cx="370"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2000</a:t>
              </a:r>
            </a:p>
          </p:txBody>
        </p:sp>
        <p:sp>
          <p:nvSpPr>
            <p:cNvPr id="69020" name="Rectangle 4508"/>
            <p:cNvSpPr>
              <a:spLocks noChangeArrowheads="1"/>
            </p:cNvSpPr>
            <p:nvPr/>
          </p:nvSpPr>
          <p:spPr bwMode="auto">
            <a:xfrm>
              <a:off x="4899" y="2020"/>
              <a:ext cx="370"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4000</a:t>
              </a:r>
            </a:p>
          </p:txBody>
        </p:sp>
        <p:sp>
          <p:nvSpPr>
            <p:cNvPr id="69021" name="Rectangle 4509"/>
            <p:cNvSpPr>
              <a:spLocks noChangeArrowheads="1"/>
            </p:cNvSpPr>
            <p:nvPr/>
          </p:nvSpPr>
          <p:spPr bwMode="auto">
            <a:xfrm>
              <a:off x="4899" y="1908"/>
              <a:ext cx="370"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6000</a:t>
              </a:r>
            </a:p>
          </p:txBody>
        </p:sp>
        <p:sp>
          <p:nvSpPr>
            <p:cNvPr id="69022" name="Rectangle 4510"/>
            <p:cNvSpPr>
              <a:spLocks noChangeArrowheads="1"/>
            </p:cNvSpPr>
            <p:nvPr/>
          </p:nvSpPr>
          <p:spPr bwMode="auto">
            <a:xfrm>
              <a:off x="4899" y="2356"/>
              <a:ext cx="370"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a:t>1000</a:t>
              </a:r>
            </a:p>
          </p:txBody>
        </p:sp>
      </p:grpSp>
      <p:grpSp>
        <p:nvGrpSpPr>
          <p:cNvPr id="69023" name="Group 4511"/>
          <p:cNvGrpSpPr>
            <a:grpSpLocks/>
          </p:cNvGrpSpPr>
          <p:nvPr/>
        </p:nvGrpSpPr>
        <p:grpSpPr bwMode="auto">
          <a:xfrm>
            <a:off x="6164263" y="5278438"/>
            <a:ext cx="1133475" cy="333375"/>
            <a:chOff x="3883" y="3325"/>
            <a:chExt cx="714" cy="210"/>
          </a:xfrm>
        </p:grpSpPr>
        <p:sp>
          <p:nvSpPr>
            <p:cNvPr id="69024" name="Rectangle 4512"/>
            <p:cNvSpPr>
              <a:spLocks noChangeArrowheads="1"/>
            </p:cNvSpPr>
            <p:nvPr/>
          </p:nvSpPr>
          <p:spPr bwMode="auto">
            <a:xfrm>
              <a:off x="3883" y="3325"/>
              <a:ext cx="186" cy="21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a:t>1</a:t>
              </a:r>
            </a:p>
          </p:txBody>
        </p:sp>
        <p:sp>
          <p:nvSpPr>
            <p:cNvPr id="69025" name="Rectangle 4513"/>
            <p:cNvSpPr>
              <a:spLocks noChangeArrowheads="1"/>
            </p:cNvSpPr>
            <p:nvPr/>
          </p:nvSpPr>
          <p:spPr bwMode="auto">
            <a:xfrm>
              <a:off x="4123" y="3325"/>
              <a:ext cx="186" cy="21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a:t>2</a:t>
              </a:r>
            </a:p>
          </p:txBody>
        </p:sp>
        <p:sp>
          <p:nvSpPr>
            <p:cNvPr id="69026" name="Rectangle 4514"/>
            <p:cNvSpPr>
              <a:spLocks noChangeArrowheads="1"/>
            </p:cNvSpPr>
            <p:nvPr/>
          </p:nvSpPr>
          <p:spPr bwMode="auto">
            <a:xfrm>
              <a:off x="4267" y="3325"/>
              <a:ext cx="186" cy="21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a:t>4</a:t>
              </a:r>
            </a:p>
          </p:txBody>
        </p:sp>
        <p:sp>
          <p:nvSpPr>
            <p:cNvPr id="69027" name="Rectangle 4515"/>
            <p:cNvSpPr>
              <a:spLocks noChangeArrowheads="1"/>
            </p:cNvSpPr>
            <p:nvPr/>
          </p:nvSpPr>
          <p:spPr bwMode="auto">
            <a:xfrm>
              <a:off x="4411" y="3325"/>
              <a:ext cx="186" cy="21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a:t>6</a:t>
              </a:r>
            </a:p>
          </p:txBody>
        </p:sp>
      </p:grpSp>
      <p:sp>
        <p:nvSpPr>
          <p:cNvPr id="69028" name="Rectangle 4516"/>
          <p:cNvSpPr>
            <a:spLocks noGrp="1" noChangeArrowheads="1"/>
          </p:cNvSpPr>
          <p:nvPr>
            <p:ph type="title"/>
          </p:nvPr>
        </p:nvSpPr>
        <p:spPr>
          <a:noFill/>
          <a:ln/>
          <a:effectLst/>
        </p:spPr>
        <p:txBody>
          <a:bodyPr lIns="90488" tIns="44450" rIns="90488" bIns="44450" anchor="b"/>
          <a:lstStyle/>
          <a:p>
            <a:r>
              <a:rPr lang="en-US"/>
              <a:t>Selection of Pump Type</a:t>
            </a:r>
          </a:p>
        </p:txBody>
      </p:sp>
      <p:sp>
        <p:nvSpPr>
          <p:cNvPr id="69029" name="Freeform 4517"/>
          <p:cNvSpPr>
            <a:spLocks/>
          </p:cNvSpPr>
          <p:nvPr/>
        </p:nvSpPr>
        <p:spPr bwMode="auto">
          <a:xfrm>
            <a:off x="1816100" y="2146300"/>
            <a:ext cx="2859088" cy="1208088"/>
          </a:xfrm>
          <a:custGeom>
            <a:avLst/>
            <a:gdLst/>
            <a:ahLst/>
            <a:cxnLst>
              <a:cxn ang="0">
                <a:pos x="0" y="760"/>
              </a:cxn>
              <a:cxn ang="0">
                <a:pos x="432" y="688"/>
              </a:cxn>
              <a:cxn ang="0">
                <a:pos x="968" y="536"/>
              </a:cxn>
              <a:cxn ang="0">
                <a:pos x="1400" y="320"/>
              </a:cxn>
              <a:cxn ang="0">
                <a:pos x="1800" y="0"/>
              </a:cxn>
            </a:cxnLst>
            <a:rect l="0" t="0" r="r" b="b"/>
            <a:pathLst>
              <a:path w="1801" h="761">
                <a:moveTo>
                  <a:pt x="0" y="760"/>
                </a:moveTo>
                <a:lnTo>
                  <a:pt x="432" y="688"/>
                </a:lnTo>
                <a:lnTo>
                  <a:pt x="968" y="536"/>
                </a:lnTo>
                <a:lnTo>
                  <a:pt x="1400" y="320"/>
                </a:lnTo>
                <a:lnTo>
                  <a:pt x="1800" y="0"/>
                </a:lnTo>
              </a:path>
            </a:pathLst>
          </a:custGeom>
          <a:noFill/>
          <a:ln w="127000" cap="rnd" cmpd="sng">
            <a:solidFill>
              <a:schemeClr val="hlink"/>
            </a:solidFill>
            <a:prstDash val="solid"/>
            <a:round/>
            <a:headEnd type="none" w="med" len="med"/>
            <a:tailEnd type="none" w="med" len="med"/>
          </a:ln>
          <a:effectLst/>
        </p:spPr>
        <p:txBody>
          <a:bodyPr/>
          <a:lstStyle/>
          <a:p>
            <a:endParaRPr lang="en-US"/>
          </a:p>
        </p:txBody>
      </p:sp>
      <p:sp>
        <p:nvSpPr>
          <p:cNvPr id="69030" name="Freeform 4518"/>
          <p:cNvSpPr>
            <a:spLocks/>
          </p:cNvSpPr>
          <p:nvPr/>
        </p:nvSpPr>
        <p:spPr bwMode="auto">
          <a:xfrm>
            <a:off x="3441700" y="3378200"/>
            <a:ext cx="4395788" cy="2312988"/>
          </a:xfrm>
          <a:custGeom>
            <a:avLst/>
            <a:gdLst/>
            <a:ahLst/>
            <a:cxnLst>
              <a:cxn ang="0">
                <a:pos x="0" y="1456"/>
              </a:cxn>
              <a:cxn ang="0">
                <a:pos x="904" y="832"/>
              </a:cxn>
              <a:cxn ang="0">
                <a:pos x="1456" y="472"/>
              </a:cxn>
              <a:cxn ang="0">
                <a:pos x="2112" y="176"/>
              </a:cxn>
              <a:cxn ang="0">
                <a:pos x="2768" y="0"/>
              </a:cxn>
            </a:cxnLst>
            <a:rect l="0" t="0" r="r" b="b"/>
            <a:pathLst>
              <a:path w="2769" h="1457">
                <a:moveTo>
                  <a:pt x="0" y="1456"/>
                </a:moveTo>
                <a:lnTo>
                  <a:pt x="904" y="832"/>
                </a:lnTo>
                <a:lnTo>
                  <a:pt x="1456" y="472"/>
                </a:lnTo>
                <a:lnTo>
                  <a:pt x="2112" y="176"/>
                </a:lnTo>
                <a:lnTo>
                  <a:pt x="2768" y="0"/>
                </a:lnTo>
              </a:path>
            </a:pathLst>
          </a:custGeom>
          <a:noFill/>
          <a:ln w="127000" cap="rnd" cmpd="sng">
            <a:solidFill>
              <a:schemeClr val="hlink"/>
            </a:solidFill>
            <a:prstDash val="solid"/>
            <a:round/>
            <a:headEnd type="none" w="med" len="med"/>
            <a:tailEnd type="none" w="med" len="med"/>
          </a:ln>
          <a:effectLst/>
        </p:spPr>
        <p:txBody>
          <a:bodyPr/>
          <a:lstStyle/>
          <a:p>
            <a:endParaRPr lang="en-US"/>
          </a:p>
        </p:txBody>
      </p:sp>
      <p:sp>
        <p:nvSpPr>
          <p:cNvPr id="69031" name="Freeform 4519"/>
          <p:cNvSpPr>
            <a:spLocks/>
          </p:cNvSpPr>
          <p:nvPr/>
        </p:nvSpPr>
        <p:spPr bwMode="auto">
          <a:xfrm>
            <a:off x="3429000" y="4076700"/>
            <a:ext cx="4408488" cy="1627188"/>
          </a:xfrm>
          <a:custGeom>
            <a:avLst/>
            <a:gdLst/>
            <a:ahLst/>
            <a:cxnLst>
              <a:cxn ang="0">
                <a:pos x="0" y="1024"/>
              </a:cxn>
              <a:cxn ang="0">
                <a:pos x="864" y="464"/>
              </a:cxn>
              <a:cxn ang="0">
                <a:pos x="1568" y="160"/>
              </a:cxn>
              <a:cxn ang="0">
                <a:pos x="1920" y="56"/>
              </a:cxn>
              <a:cxn ang="0">
                <a:pos x="2776" y="0"/>
              </a:cxn>
              <a:cxn ang="0">
                <a:pos x="2776" y="0"/>
              </a:cxn>
            </a:cxnLst>
            <a:rect l="0" t="0" r="r" b="b"/>
            <a:pathLst>
              <a:path w="2777" h="1025">
                <a:moveTo>
                  <a:pt x="0" y="1024"/>
                </a:moveTo>
                <a:lnTo>
                  <a:pt x="864" y="464"/>
                </a:lnTo>
                <a:lnTo>
                  <a:pt x="1568" y="160"/>
                </a:lnTo>
                <a:lnTo>
                  <a:pt x="1920" y="56"/>
                </a:lnTo>
                <a:lnTo>
                  <a:pt x="2776" y="0"/>
                </a:lnTo>
                <a:lnTo>
                  <a:pt x="2776" y="0"/>
                </a:lnTo>
              </a:path>
            </a:pathLst>
          </a:custGeom>
          <a:noFill/>
          <a:ln w="127000" cap="rnd" cmpd="sng">
            <a:solidFill>
              <a:schemeClr val="hlink"/>
            </a:solidFill>
            <a:prstDash val="solid"/>
            <a:round/>
            <a:headEnd type="none" w="med" len="med"/>
            <a:tailEnd type="none" w="med" len="med"/>
          </a:ln>
          <a:effectLst/>
        </p:spPr>
        <p:txBody>
          <a:bodyPr/>
          <a:lstStyle/>
          <a:p>
            <a:endParaRPr lang="en-US"/>
          </a:p>
        </p:txBody>
      </p:sp>
      <p:sp>
        <p:nvSpPr>
          <p:cNvPr id="69032" name="Text Box 4520"/>
          <p:cNvSpPr txBox="1">
            <a:spLocks noChangeArrowheads="1"/>
          </p:cNvSpPr>
          <p:nvPr/>
        </p:nvSpPr>
        <p:spPr bwMode="auto">
          <a:xfrm rot="-5400000">
            <a:off x="7740650" y="4016375"/>
            <a:ext cx="1682750" cy="457200"/>
          </a:xfrm>
          <a:prstGeom prst="rect">
            <a:avLst/>
          </a:prstGeom>
          <a:noFill/>
          <a:ln w="12700">
            <a:noFill/>
            <a:miter lim="800000"/>
            <a:headEnd type="none" w="lg" len="med"/>
            <a:tailEnd type="none" w="lg" len="med"/>
          </a:ln>
          <a:effectLst/>
        </p:spPr>
        <p:txBody>
          <a:bodyPr wrap="none" anchor="ctr">
            <a:spAutoFit/>
          </a:bodyPr>
          <a:lstStyle/>
          <a:p>
            <a:pPr marL="342900" indent="-342900" eaLnBrk="0" hangingPunct="0">
              <a:spcBef>
                <a:spcPct val="20000"/>
              </a:spcBef>
              <a:buClr>
                <a:schemeClr val="hlink"/>
              </a:buClr>
              <a:buSzPct val="75000"/>
              <a:buFont typeface="Monotype Sorts" pitchFamily="2" charset="2"/>
              <a:buNone/>
            </a:pPr>
            <a:r>
              <a:rPr lang="en-US" sz="2400"/>
              <a:t>Power (kW)</a:t>
            </a:r>
          </a:p>
        </p:txBody>
      </p:sp>
      <p:graphicFrame>
        <p:nvGraphicFramePr>
          <p:cNvPr id="69033" name="Object 4521"/>
          <p:cNvGraphicFramePr>
            <a:graphicFrameLocks noChangeAspect="1"/>
          </p:cNvGraphicFramePr>
          <p:nvPr/>
        </p:nvGraphicFramePr>
        <p:xfrm>
          <a:off x="438150" y="3651250"/>
          <a:ext cx="292100" cy="419100"/>
        </p:xfrm>
        <a:graphic>
          <a:graphicData uri="http://schemas.openxmlformats.org/presentationml/2006/ole">
            <p:oleObj spid="_x0000_s69033" name="Equation" r:id="rId4" imgW="291960" imgH="419040" progId="Equation.DSMT4">
              <p:embed/>
            </p:oleObj>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a:t>Reflections</a:t>
            </a:r>
          </a:p>
        </p:txBody>
      </p:sp>
      <p:sp>
        <p:nvSpPr>
          <p:cNvPr id="2053" name="Rectangle 5"/>
          <p:cNvSpPr>
            <a:spLocks noGrp="1" noChangeArrowheads="1"/>
          </p:cNvSpPr>
          <p:nvPr>
            <p:ph type="body" idx="1"/>
          </p:nvPr>
        </p:nvSpPr>
        <p:spPr/>
        <p:txBody>
          <a:bodyPr/>
          <a:lstStyle/>
          <a:p>
            <a:r>
              <a:rPr lang="en-US"/>
              <a:t>Can EGL rise in direction of flow?</a:t>
            </a:r>
          </a:p>
          <a:p>
            <a:r>
              <a:rPr lang="en-US"/>
              <a:t>Can HGL rise in direction of flow?</a:t>
            </a:r>
          </a:p>
          <a:p>
            <a:r>
              <a:rPr lang="en-US"/>
              <a:t>In the rough pipe region, if the pipe diameter is doubled what does the head loss do?</a:t>
            </a:r>
          </a:p>
          <a:p>
            <a:r>
              <a:rPr lang="en-US"/>
              <a:t>How is air removed from a pipeline?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p:spPr>
        <p:txBody>
          <a:bodyPr lIns="90488" tIns="44450" rIns="90488" bIns="44450" anchor="b"/>
          <a:lstStyle/>
          <a:p>
            <a:r>
              <a:rPr lang="en-US"/>
              <a:t>Rotary Pumps</a:t>
            </a:r>
          </a:p>
        </p:txBody>
      </p:sp>
      <p:sp>
        <p:nvSpPr>
          <p:cNvPr id="9219" name="Rectangle 3"/>
          <p:cNvSpPr>
            <a:spLocks noGrp="1" noChangeArrowheads="1"/>
          </p:cNvSpPr>
          <p:nvPr>
            <p:ph type="body" idx="1"/>
          </p:nvPr>
        </p:nvSpPr>
        <p:spPr>
          <a:noFill/>
          <a:ln/>
        </p:spPr>
        <p:txBody>
          <a:bodyPr lIns="90488" tIns="44450" rIns="90488" bIns="44450"/>
          <a:lstStyle/>
          <a:p>
            <a:r>
              <a:rPr lang="en-US" sz="2800"/>
              <a:t>Disadvantages</a:t>
            </a:r>
          </a:p>
          <a:p>
            <a:pPr lvl="1"/>
            <a:r>
              <a:rPr lang="en-US" sz="2400"/>
              <a:t>precise machining</a:t>
            </a:r>
          </a:p>
          <a:p>
            <a:pPr lvl="1"/>
            <a:r>
              <a:rPr lang="en-US" sz="2400"/>
              <a:t>abrasives wear surfaces rapidly</a:t>
            </a:r>
          </a:p>
          <a:p>
            <a:pPr lvl="1"/>
            <a:r>
              <a:rPr lang="en-US" sz="2400"/>
              <a:t>pulsating output</a:t>
            </a:r>
          </a:p>
          <a:p>
            <a:r>
              <a:rPr lang="en-US" sz="2800"/>
              <a:t>Uses</a:t>
            </a:r>
          </a:p>
          <a:p>
            <a:pPr lvl="1"/>
            <a:r>
              <a:rPr lang="en-US" sz="2400"/>
              <a:t>vacuum pumps</a:t>
            </a:r>
          </a:p>
          <a:p>
            <a:pPr lvl="1"/>
            <a:r>
              <a:rPr lang="en-US" sz="2400"/>
              <a:t>air compressors</a:t>
            </a:r>
          </a:p>
          <a:p>
            <a:pPr lvl="1"/>
            <a:r>
              <a:rPr lang="en-US" sz="2400"/>
              <a:t>hydraulic fluid pumps</a:t>
            </a:r>
          </a:p>
          <a:p>
            <a:pPr lvl="1"/>
            <a:r>
              <a:rPr lang="en-US" sz="2400"/>
              <a:t>food handling</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ffectLst/>
        </p:spPr>
        <p:txBody>
          <a:bodyPr lIns="90488" tIns="44450" rIns="90488" bIns="44450" anchor="b"/>
          <a:lstStyle/>
          <a:p>
            <a:r>
              <a:rPr lang="en-US"/>
              <a:t>Screw Pump</a:t>
            </a:r>
          </a:p>
        </p:txBody>
      </p:sp>
      <p:sp>
        <p:nvSpPr>
          <p:cNvPr id="10243" name="Rectangle 3"/>
          <p:cNvSpPr>
            <a:spLocks noGrp="1" noChangeArrowheads="1"/>
          </p:cNvSpPr>
          <p:nvPr>
            <p:ph type="body" idx="1"/>
          </p:nvPr>
        </p:nvSpPr>
        <p:spPr>
          <a:xfrm>
            <a:off x="304800" y="1892300"/>
            <a:ext cx="3378200" cy="4114800"/>
          </a:xfrm>
          <a:noFill/>
          <a:ln/>
        </p:spPr>
        <p:txBody>
          <a:bodyPr lIns="90488" tIns="44450" rIns="90488" bIns="44450"/>
          <a:lstStyle/>
          <a:p>
            <a:pPr>
              <a:lnSpc>
                <a:spcPct val="90000"/>
              </a:lnSpc>
            </a:pPr>
            <a:r>
              <a:rPr lang="en-US" sz="2800"/>
              <a:t>Can handle debris</a:t>
            </a:r>
          </a:p>
          <a:p>
            <a:pPr>
              <a:lnSpc>
                <a:spcPct val="90000"/>
              </a:lnSpc>
            </a:pPr>
            <a:r>
              <a:rPr lang="en-US" sz="2800"/>
              <a:t>Used to raise the level of wastewater</a:t>
            </a:r>
          </a:p>
          <a:p>
            <a:pPr>
              <a:lnSpc>
                <a:spcPct val="90000"/>
              </a:lnSpc>
            </a:pPr>
            <a:r>
              <a:rPr lang="en-US" sz="2800"/>
              <a:t>Abrasive material will damage the seal between screw and the housing</a:t>
            </a:r>
          </a:p>
          <a:p>
            <a:pPr>
              <a:lnSpc>
                <a:spcPct val="90000"/>
              </a:lnSpc>
            </a:pPr>
            <a:r>
              <a:rPr lang="en-US" sz="2800"/>
              <a:t>Grain augers use the same principle</a:t>
            </a:r>
          </a:p>
        </p:txBody>
      </p:sp>
      <p:pic>
        <p:nvPicPr>
          <p:cNvPr id="10244" name="Picture 4"/>
          <p:cNvPicPr>
            <a:picLocks noChangeArrowheads="1"/>
          </p:cNvPicPr>
          <p:nvPr/>
        </p:nvPicPr>
        <p:blipFill>
          <a:blip r:embed="rId2" cstate="print"/>
          <a:srcRect/>
          <a:stretch>
            <a:fillRect/>
          </a:stretch>
        </p:blipFill>
        <p:spPr bwMode="auto">
          <a:xfrm>
            <a:off x="4430713" y="2244725"/>
            <a:ext cx="3924300" cy="1562100"/>
          </a:xfrm>
          <a:prstGeom prst="rect">
            <a:avLst/>
          </a:prstGeom>
          <a:noFill/>
          <a:ln w="12700">
            <a:noFill/>
            <a:miter lim="800000"/>
            <a:headEnd/>
            <a:tailEnd/>
          </a:ln>
          <a:effectLst/>
        </p:spPr>
      </p:pic>
      <p:pic>
        <p:nvPicPr>
          <p:cNvPr id="10245" name="Picture 5" descr="hugequim"/>
          <p:cNvPicPr>
            <a:picLocks noChangeAspect="1" noChangeArrowheads="1"/>
          </p:cNvPicPr>
          <p:nvPr/>
        </p:nvPicPr>
        <p:blipFill>
          <a:blip r:embed="rId3" cstate="print">
            <a:clrChange>
              <a:clrFrom>
                <a:srgbClr val="001C70"/>
              </a:clrFrom>
              <a:clrTo>
                <a:srgbClr val="001C70">
                  <a:alpha val="0"/>
                </a:srgbClr>
              </a:clrTo>
            </a:clrChange>
          </a:blip>
          <a:srcRect/>
          <a:stretch>
            <a:fillRect/>
          </a:stretch>
        </p:blipFill>
        <p:spPr bwMode="auto">
          <a:xfrm>
            <a:off x="4002088" y="4044950"/>
            <a:ext cx="5141912" cy="1789113"/>
          </a:xfrm>
          <a:prstGeom prst="rect">
            <a:avLst/>
          </a:prstGeom>
          <a:noFill/>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ffectLst/>
        </p:spPr>
        <p:txBody>
          <a:bodyPr/>
          <a:lstStyle/>
          <a:p>
            <a:r>
              <a:rPr lang="en-US"/>
              <a:t>Positive Displacement Pumps</a:t>
            </a:r>
          </a:p>
        </p:txBody>
      </p:sp>
      <p:sp>
        <p:nvSpPr>
          <p:cNvPr id="11267" name="Rectangle 3"/>
          <p:cNvSpPr>
            <a:spLocks noGrp="1" noChangeArrowheads="1"/>
          </p:cNvSpPr>
          <p:nvPr>
            <p:ph type="body" idx="1"/>
          </p:nvPr>
        </p:nvSpPr>
        <p:spPr>
          <a:xfrm>
            <a:off x="392113" y="1917700"/>
            <a:ext cx="8359775" cy="4114800"/>
          </a:xfrm>
        </p:spPr>
        <p:txBody>
          <a:bodyPr/>
          <a:lstStyle/>
          <a:p>
            <a:r>
              <a:rPr lang="en-US"/>
              <a:t>What happens if you close a valve on the effluent side of a positive displacement pump?</a:t>
            </a:r>
          </a:p>
          <a:p>
            <a:r>
              <a:rPr lang="en-US"/>
              <a:t>What does flow rate vs. time look like for a piston pump?</a:t>
            </a:r>
          </a:p>
        </p:txBody>
      </p:sp>
      <p:pic>
        <p:nvPicPr>
          <p:cNvPr id="11268" name="Picture 4"/>
          <p:cNvPicPr>
            <a:picLocks noChangeAspect="1" noChangeArrowheads="1"/>
          </p:cNvPicPr>
          <p:nvPr/>
        </p:nvPicPr>
        <p:blipFill>
          <a:blip r:embed="rId2" cstate="print"/>
          <a:srcRect/>
          <a:stretch>
            <a:fillRect/>
          </a:stretch>
        </p:blipFill>
        <p:spPr bwMode="auto">
          <a:xfrm>
            <a:off x="0" y="4173538"/>
            <a:ext cx="4767263" cy="2684462"/>
          </a:xfrm>
          <a:prstGeom prst="rect">
            <a:avLst/>
          </a:prstGeom>
          <a:noFill/>
          <a:ln w="12700">
            <a:noFill/>
            <a:miter lim="800000"/>
            <a:headEnd type="none" w="lg" len="med"/>
            <a:tailEnd type="none" w="lg" len="med"/>
          </a:ln>
          <a:effectLst/>
        </p:spPr>
      </p:pic>
      <p:graphicFrame>
        <p:nvGraphicFramePr>
          <p:cNvPr id="10" name="Object 5"/>
          <p:cNvGraphicFramePr>
            <a:graphicFrameLocks noChangeAspect="1"/>
          </p:cNvGraphicFramePr>
          <p:nvPr/>
        </p:nvGraphicFramePr>
        <p:xfrm>
          <a:off x="5040313" y="4265613"/>
          <a:ext cx="4102100" cy="2273300"/>
        </p:xfrm>
        <a:graphic>
          <a:graphicData uri="http://schemas.openxmlformats.org/drawingml/2006/chart">
            <c:chart xmlns:c="http://schemas.openxmlformats.org/drawingml/2006/chart" xmlns:r="http://schemas.openxmlformats.org/officeDocument/2006/relationships" r:id="rId3"/>
          </a:graphicData>
        </a:graphic>
      </p:graphicFrame>
      <p:sp>
        <p:nvSpPr>
          <p:cNvPr id="11270" name="Rectangle 6"/>
          <p:cNvSpPr>
            <a:spLocks noChangeArrowheads="1"/>
          </p:cNvSpPr>
          <p:nvPr/>
        </p:nvSpPr>
        <p:spPr bwMode="auto">
          <a:xfrm>
            <a:off x="5624513" y="4600575"/>
            <a:ext cx="2392362" cy="1362075"/>
          </a:xfrm>
          <a:prstGeom prst="rect">
            <a:avLst/>
          </a:prstGeom>
          <a:solidFill>
            <a:schemeClr val="bg1"/>
          </a:solidFill>
          <a:ln w="12700">
            <a:noFill/>
            <a:miter lim="800000"/>
            <a:headEnd type="none" w="lg" len="med"/>
            <a:tailEnd type="none" w="lg" len="med"/>
          </a:ln>
          <a:effectLst/>
        </p:spPr>
        <p:txBody>
          <a:bodyPr anchor="ctr">
            <a:spAutoFit/>
          </a:bodyPr>
          <a:lstStyle/>
          <a:p>
            <a:endParaRPr lang="en-US"/>
          </a:p>
        </p:txBody>
      </p:sp>
      <p:sp>
        <p:nvSpPr>
          <p:cNvPr id="11271" name="Text Box 7"/>
          <p:cNvSpPr txBox="1">
            <a:spLocks noChangeArrowheads="1"/>
          </p:cNvSpPr>
          <p:nvPr/>
        </p:nvSpPr>
        <p:spPr bwMode="auto">
          <a:xfrm>
            <a:off x="6383338" y="6338888"/>
            <a:ext cx="2760662" cy="519112"/>
          </a:xfrm>
          <a:prstGeom prst="rect">
            <a:avLst/>
          </a:prstGeom>
          <a:noFill/>
          <a:ln w="12700">
            <a:noFill/>
            <a:miter lim="800000"/>
            <a:headEnd type="none" w="lg" len="med"/>
            <a:tailEnd type="none" w="lg" len="med"/>
          </a:ln>
          <a:effectLst/>
        </p:spPr>
        <p:txBody>
          <a:bodyPr wrap="none">
            <a:spAutoFit/>
          </a:bodyPr>
          <a:lstStyle/>
          <a:p>
            <a:pPr marL="342900" indent="-342900" eaLnBrk="0" hangingPunct="0"/>
            <a:r>
              <a:rPr lang="en-US" sz="2800" b="1">
                <a:hlinkClick r:id="rId4" action="ppaction://hlinksldjump"/>
              </a:rPr>
              <a:t>Thirsty Refugees</a:t>
            </a:r>
            <a:endParaRPr 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par>
                                <p:cTn id="7" presetID="22" presetClass="exit" presetSubtype="8" fill="hold" grpId="0" nodeType="withEffect">
                                  <p:stCondLst>
                                    <p:cond delay="0"/>
                                  </p:stCondLst>
                                  <p:childTnLst>
                                    <p:animEffect transition="out" filter="wipe(left)">
                                      <p:cBhvr>
                                        <p:cTn id="8" dur="5000"/>
                                        <p:tgtEl>
                                          <p:spTgt spid="11270"/>
                                        </p:tgtEl>
                                      </p:cBhvr>
                                    </p:animEffect>
                                    <p:set>
                                      <p:cBhvr>
                                        <p:cTn id="9" dur="1" fill="hold">
                                          <p:stCondLst>
                                            <p:cond delay="4999"/>
                                          </p:stCondLst>
                                        </p:cTn>
                                        <p:tgtEl>
                                          <p:spTgt spid="11270"/>
                                        </p:tgtEl>
                                        <p:attrNameLst>
                                          <p:attrName>style.visibility</p:attrName>
                                        </p:attrNameLst>
                                      </p:cBhvr>
                                      <p:to>
                                        <p:strVal val="hidden"/>
                                      </p:to>
                                    </p:set>
                                  </p:childTnLst>
                                  <p:subTnLst>
                                    <p:set>
                                      <p:cBhvr override="childStyle">
                                        <p:cTn dur="1" fill="hold" display="0" masterRel="nextClick" afterEffect="1"/>
                                        <p:tgtEl>
                                          <p:spTgt spid="1127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2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270" grpId="0" animBg="1"/>
      <p:bldP spid="11271" grpId="0" build="p" autoUpdateAnimBg="0"/>
    </p:bldLst>
  </p:timing>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2438</Words>
  <Application>Microsoft Office PowerPoint</Application>
  <PresentationFormat>On-screen Show (4:3)</PresentationFormat>
  <Paragraphs>576</Paragraphs>
  <Slides>64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64</vt:i4>
      </vt:variant>
    </vt:vector>
  </HeadingPairs>
  <TitlesOfParts>
    <vt:vector size="76" baseType="lpstr">
      <vt:lpstr>Arial</vt:lpstr>
      <vt:lpstr>Times New Roman</vt:lpstr>
      <vt:lpstr>Wingdings</vt:lpstr>
      <vt:lpstr>MT Extra</vt:lpstr>
      <vt:lpstr>Monotype Sorts</vt:lpstr>
      <vt:lpstr>Symbol</vt:lpstr>
      <vt:lpstr>teaching</vt:lpstr>
      <vt:lpstr>MathType 4.0 Equation</vt:lpstr>
      <vt:lpstr>Microsoft Equation 3.0</vt:lpstr>
      <vt:lpstr>MathType 5.0 Equation</vt:lpstr>
      <vt:lpstr>Equation</vt:lpstr>
      <vt:lpstr>Microsoft Office Excel 97-2003 Worksheet</vt:lpstr>
      <vt:lpstr>Hydraulic Machinery</vt:lpstr>
      <vt:lpstr>Hydraulic Machinery Overview</vt:lpstr>
      <vt:lpstr>Types of Pumps</vt:lpstr>
      <vt:lpstr>Reciprocating action pumps</vt:lpstr>
      <vt:lpstr>Peristaltic Pump</vt:lpstr>
      <vt:lpstr>Rotary Pumps</vt:lpstr>
      <vt:lpstr>Rotary Pumps</vt:lpstr>
      <vt:lpstr>Screw Pump</vt:lpstr>
      <vt:lpstr>Positive Displacement Pumps</vt:lpstr>
      <vt:lpstr>Jet Pump “eductor”</vt:lpstr>
      <vt:lpstr>Turbomachines</vt:lpstr>
      <vt:lpstr>Pressure Developed by Centrifugal Pumps</vt:lpstr>
      <vt:lpstr>Radial Pumps</vt:lpstr>
      <vt:lpstr>Axial Flow</vt:lpstr>
      <vt:lpstr>Dimensionless Parameters for Turbomachines</vt:lpstr>
      <vt:lpstr>Kinematic Similitude:  Constant Force Ratio</vt:lpstr>
      <vt:lpstr>Turbomachinery Parameters</vt:lpstr>
      <vt:lpstr>Shape Factor</vt:lpstr>
      <vt:lpstr>Impeller Geometry: Shape Factor</vt:lpstr>
      <vt:lpstr>Use of Shape Factor: Specific Speed</vt:lpstr>
      <vt:lpstr>Additional Dimensionless Parameters</vt:lpstr>
      <vt:lpstr>Head-Discharge Curve</vt:lpstr>
      <vt:lpstr>Pump Power Requirements</vt:lpstr>
      <vt:lpstr>Impeller Shape vs. Power Curves</vt:lpstr>
      <vt:lpstr>Affinity Laws</vt:lpstr>
      <vt:lpstr>Dimensionless Performance Curves</vt:lpstr>
      <vt:lpstr>Pump Example</vt:lpstr>
      <vt:lpstr>Pumps in Parallel or in Series</vt:lpstr>
      <vt:lpstr>Cavitation in Water Pumps</vt:lpstr>
      <vt:lpstr>Net Positive Suction Head</vt:lpstr>
      <vt:lpstr>Net Positive Suction Head</vt:lpstr>
      <vt:lpstr>NPSHA</vt:lpstr>
      <vt:lpstr>NPSHr Illustrated</vt:lpstr>
      <vt:lpstr>NPSH problem</vt:lpstr>
      <vt:lpstr>Pumps in Pipe Systems</vt:lpstr>
      <vt:lpstr>Pumps in Pipe Systems</vt:lpstr>
      <vt:lpstr>Multistage Pump Curves 1</vt:lpstr>
      <vt:lpstr>Multistage Pump Curves 2</vt:lpstr>
      <vt:lpstr>Priming</vt:lpstr>
      <vt:lpstr>Priming Solutions</vt:lpstr>
      <vt:lpstr>Self-Priming Centrifugal Pumps</vt:lpstr>
      <vt:lpstr>Variable Flows?</vt:lpstr>
      <vt:lpstr>RPM for Pumps</vt:lpstr>
      <vt:lpstr>Estimate of Pump rpm</vt:lpstr>
      <vt:lpstr>Pump Selection</vt:lpstr>
      <vt:lpstr>Pump Selection Chart</vt:lpstr>
      <vt:lpstr>End of Curve Operation</vt:lpstr>
      <vt:lpstr>Gould’s Pump Curves</vt:lpstr>
      <vt:lpstr>Pump Installation Design</vt:lpstr>
      <vt:lpstr>Pump Summary</vt:lpstr>
      <vt:lpstr>Water problem?</vt:lpstr>
      <vt:lpstr>Water in Colomoncagua</vt:lpstr>
      <vt:lpstr>Waiting for water</vt:lpstr>
      <vt:lpstr>Water problem:  proposed solutions?</vt:lpstr>
      <vt:lpstr>Shape Factor Solution</vt:lpstr>
      <vt:lpstr>Pump Curve Solution</vt:lpstr>
      <vt:lpstr>Pump Curve Solution</vt:lpstr>
      <vt:lpstr>NPSH solution</vt:lpstr>
      <vt:lpstr>Implications of Power Curves</vt:lpstr>
      <vt:lpstr>Find Q</vt:lpstr>
      <vt:lpstr>How could we lift water more efficiently?</vt:lpstr>
      <vt:lpstr>Lost energy</vt:lpstr>
      <vt:lpstr>Selection of Pump Type</vt:lpstr>
      <vt:lpstr>Reflections</vt:lpstr>
    </vt:vector>
  </TitlesOfParts>
  <Company>Cornell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Hydraulic Machinery</dc:title>
  <dc:creator>Monroe Weber-Shirk 2</dc:creator>
  <cp:lastModifiedBy>mw24</cp:lastModifiedBy>
  <cp:revision>15</cp:revision>
  <dcterms:created xsi:type="dcterms:W3CDTF">2005-02-23T20:09:13Z</dcterms:created>
  <dcterms:modified xsi:type="dcterms:W3CDTF">2012-12-18T18:34:08Z</dcterms:modified>
</cp:coreProperties>
</file>