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7" r:id="rId4"/>
    <p:sldId id="270" r:id="rId5"/>
    <p:sldId id="268" r:id="rId6"/>
    <p:sldId id="265" r:id="rId7"/>
    <p:sldId id="264" r:id="rId8"/>
    <p:sldId id="263" r:id="rId9"/>
  </p:sldIdLst>
  <p:sldSz cx="9144000" cy="6858000" type="letter"/>
  <p:notesSz cx="6858000" cy="9144000"/>
  <p:embeddedFontLst>
    <p:embeddedFont>
      <p:font typeface="MT Extra" pitchFamily="18" charset="2"/>
      <p:regular r:id="rId12"/>
    </p:embeddedFont>
    <p:embeddedFont>
      <p:font typeface="Book Antiqua" pitchFamily="18" charset="0"/>
      <p:regular r:id="rId13"/>
      <p:bold r:id="rId14"/>
      <p:italic r:id="rId15"/>
      <p:boldItalic r:id="rId16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4" d="100"/>
          <a:sy n="84" d="100"/>
        </p:scale>
        <p:origin x="-11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4925" y="8743950"/>
            <a:ext cx="409575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73F25623-2F0C-401E-B70C-D40F7F9562B5}" type="slidenum">
              <a:rPr lang="en-US" sz="1400">
                <a:latin typeface="Book Antiqua" pitchFamily="18" charset="0"/>
              </a:rPr>
              <a:pPr algn="r" eaLnBrk="0" hangingPunct="0"/>
              <a:t>‹#›</a:t>
            </a:fld>
            <a:endParaRPr lang="en-US" sz="1400">
              <a:latin typeface="Book Antiqua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33400" y="8697913"/>
            <a:ext cx="24161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000">
                <a:latin typeface="Book Antiqua" pitchFamily="18" charset="0"/>
              </a:rPr>
              <a:t>CEE 332: Hydraulic Engineering</a:t>
            </a:r>
          </a:p>
          <a:p>
            <a:pPr eaLnBrk="0" hangingPunct="0"/>
            <a:r>
              <a:rPr lang="en-US" sz="1000">
                <a:latin typeface="Book Antiqua" pitchFamily="18" charset="0"/>
              </a:rPr>
              <a:t>Monroe Weber-Shirk    </a:t>
            </a:r>
            <a:fld id="{60A25979-74F4-4591-AEE5-7CA3A28558B1}" type="datetime4">
              <a:rPr lang="en-US" sz="1000">
                <a:latin typeface="Book Antiqua" pitchFamily="18" charset="0"/>
              </a:rPr>
              <a:pPr eaLnBrk="0" hangingPunct="0"/>
              <a:t>December 18, 2012</a:t>
            </a:fld>
            <a:endParaRPr lang="en-US" sz="10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4925" y="8743950"/>
            <a:ext cx="409575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C3EE0C8C-FEB7-4671-B0C6-224CA06FC420}" type="slidenum">
              <a:rPr lang="en-US" sz="1400">
                <a:latin typeface="Book Antiqua" pitchFamily="18" charset="0"/>
              </a:rPr>
              <a:pPr algn="r" eaLnBrk="0" hangingPunct="0"/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reeform 2"/>
          <p:cNvSpPr>
            <a:spLocks/>
          </p:cNvSpPr>
          <p:nvPr/>
        </p:nvSpPr>
        <p:spPr bwMode="auto">
          <a:xfrm>
            <a:off x="3024188" y="46038"/>
            <a:ext cx="3144837" cy="1046162"/>
          </a:xfrm>
          <a:custGeom>
            <a:avLst/>
            <a:gdLst/>
            <a:ahLst/>
            <a:cxnLst>
              <a:cxn ang="0">
                <a:pos x="26" y="107"/>
              </a:cxn>
              <a:cxn ang="0">
                <a:pos x="42" y="100"/>
              </a:cxn>
              <a:cxn ang="0">
                <a:pos x="717" y="100"/>
              </a:cxn>
              <a:cxn ang="0">
                <a:pos x="767" y="64"/>
              </a:cxn>
              <a:cxn ang="0">
                <a:pos x="801" y="44"/>
              </a:cxn>
              <a:cxn ang="0">
                <a:pos x="835" y="28"/>
              </a:cxn>
              <a:cxn ang="0">
                <a:pos x="877" y="18"/>
              </a:cxn>
              <a:cxn ang="0">
                <a:pos x="917" y="9"/>
              </a:cxn>
              <a:cxn ang="0">
                <a:pos x="960" y="4"/>
              </a:cxn>
              <a:cxn ang="0">
                <a:pos x="1014" y="0"/>
              </a:cxn>
              <a:cxn ang="0">
                <a:pos x="1076" y="9"/>
              </a:cxn>
              <a:cxn ang="0">
                <a:pos x="1133" y="24"/>
              </a:cxn>
              <a:cxn ang="0">
                <a:pos x="1174" y="44"/>
              </a:cxn>
              <a:cxn ang="0">
                <a:pos x="1219" y="64"/>
              </a:cxn>
              <a:cxn ang="0">
                <a:pos x="1247" y="82"/>
              </a:cxn>
              <a:cxn ang="0">
                <a:pos x="1273" y="103"/>
              </a:cxn>
              <a:cxn ang="0">
                <a:pos x="1919" y="100"/>
              </a:cxn>
              <a:cxn ang="0">
                <a:pos x="1941" y="105"/>
              </a:cxn>
              <a:cxn ang="0">
                <a:pos x="1956" y="116"/>
              </a:cxn>
              <a:cxn ang="0">
                <a:pos x="1970" y="146"/>
              </a:cxn>
              <a:cxn ang="0">
                <a:pos x="1978" y="180"/>
              </a:cxn>
              <a:cxn ang="0">
                <a:pos x="1980" y="220"/>
              </a:cxn>
              <a:cxn ang="0">
                <a:pos x="1980" y="559"/>
              </a:cxn>
              <a:cxn ang="0">
                <a:pos x="1284" y="560"/>
              </a:cxn>
              <a:cxn ang="0">
                <a:pos x="1112" y="656"/>
              </a:cxn>
              <a:cxn ang="0">
                <a:pos x="829" y="658"/>
              </a:cxn>
              <a:cxn ang="0">
                <a:pos x="694" y="554"/>
              </a:cxn>
              <a:cxn ang="0">
                <a:pos x="74" y="559"/>
              </a:cxn>
              <a:cxn ang="0">
                <a:pos x="0" y="559"/>
              </a:cxn>
              <a:cxn ang="0">
                <a:pos x="0" y="243"/>
              </a:cxn>
              <a:cxn ang="0">
                <a:pos x="0" y="196"/>
              </a:cxn>
              <a:cxn ang="0">
                <a:pos x="8" y="151"/>
              </a:cxn>
              <a:cxn ang="0">
                <a:pos x="15" y="128"/>
              </a:cxn>
              <a:cxn ang="0">
                <a:pos x="26" y="107"/>
              </a:cxn>
            </a:cxnLst>
            <a:rect l="0" t="0" r="r" b="b"/>
            <a:pathLst>
              <a:path w="1981" h="659">
                <a:moveTo>
                  <a:pt x="26" y="107"/>
                </a:moveTo>
                <a:lnTo>
                  <a:pt x="42" y="100"/>
                </a:lnTo>
                <a:lnTo>
                  <a:pt x="717" y="100"/>
                </a:lnTo>
                <a:lnTo>
                  <a:pt x="767" y="64"/>
                </a:lnTo>
                <a:lnTo>
                  <a:pt x="801" y="44"/>
                </a:lnTo>
                <a:lnTo>
                  <a:pt x="835" y="28"/>
                </a:lnTo>
                <a:lnTo>
                  <a:pt x="877" y="18"/>
                </a:lnTo>
                <a:lnTo>
                  <a:pt x="917" y="9"/>
                </a:lnTo>
                <a:lnTo>
                  <a:pt x="960" y="4"/>
                </a:lnTo>
                <a:lnTo>
                  <a:pt x="1014" y="0"/>
                </a:lnTo>
                <a:lnTo>
                  <a:pt x="1076" y="9"/>
                </a:lnTo>
                <a:lnTo>
                  <a:pt x="1133" y="24"/>
                </a:lnTo>
                <a:lnTo>
                  <a:pt x="1174" y="44"/>
                </a:lnTo>
                <a:lnTo>
                  <a:pt x="1219" y="64"/>
                </a:lnTo>
                <a:lnTo>
                  <a:pt x="1247" y="82"/>
                </a:lnTo>
                <a:lnTo>
                  <a:pt x="1273" y="103"/>
                </a:lnTo>
                <a:lnTo>
                  <a:pt x="1919" y="100"/>
                </a:lnTo>
                <a:lnTo>
                  <a:pt x="1941" y="105"/>
                </a:lnTo>
                <a:lnTo>
                  <a:pt x="1956" y="116"/>
                </a:lnTo>
                <a:lnTo>
                  <a:pt x="1970" y="146"/>
                </a:lnTo>
                <a:lnTo>
                  <a:pt x="1978" y="180"/>
                </a:lnTo>
                <a:lnTo>
                  <a:pt x="1980" y="220"/>
                </a:lnTo>
                <a:lnTo>
                  <a:pt x="1980" y="559"/>
                </a:lnTo>
                <a:lnTo>
                  <a:pt x="1284" y="560"/>
                </a:lnTo>
                <a:lnTo>
                  <a:pt x="1112" y="656"/>
                </a:lnTo>
                <a:lnTo>
                  <a:pt x="829" y="658"/>
                </a:lnTo>
                <a:lnTo>
                  <a:pt x="694" y="554"/>
                </a:lnTo>
                <a:lnTo>
                  <a:pt x="74" y="559"/>
                </a:lnTo>
                <a:lnTo>
                  <a:pt x="0" y="559"/>
                </a:lnTo>
                <a:lnTo>
                  <a:pt x="0" y="243"/>
                </a:lnTo>
                <a:lnTo>
                  <a:pt x="0" y="196"/>
                </a:lnTo>
                <a:lnTo>
                  <a:pt x="8" y="151"/>
                </a:lnTo>
                <a:lnTo>
                  <a:pt x="15" y="128"/>
                </a:lnTo>
                <a:lnTo>
                  <a:pt x="26" y="107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4003675" y="57150"/>
            <a:ext cx="1217613" cy="10795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endParaRPr kumimoji="1" lang="en-US"/>
          </a:p>
        </p:txBody>
      </p:sp>
      <p:sp>
        <p:nvSpPr>
          <p:cNvPr id="31748" name="Freeform 4"/>
          <p:cNvSpPr>
            <a:spLocks/>
          </p:cNvSpPr>
          <p:nvPr/>
        </p:nvSpPr>
        <p:spPr bwMode="auto">
          <a:xfrm>
            <a:off x="3022600" y="684213"/>
            <a:ext cx="3146425" cy="485775"/>
          </a:xfrm>
          <a:custGeom>
            <a:avLst/>
            <a:gdLst/>
            <a:ahLst/>
            <a:cxnLst>
              <a:cxn ang="0">
                <a:pos x="96" y="68"/>
              </a:cxn>
              <a:cxn ang="0">
                <a:pos x="156" y="68"/>
              </a:cxn>
              <a:cxn ang="0">
                <a:pos x="203" y="101"/>
              </a:cxn>
              <a:cxn ang="0">
                <a:pos x="279" y="82"/>
              </a:cxn>
              <a:cxn ang="0">
                <a:pos x="366" y="71"/>
              </a:cxn>
              <a:cxn ang="0">
                <a:pos x="427" y="92"/>
              </a:cxn>
              <a:cxn ang="0">
                <a:pos x="493" y="82"/>
              </a:cxn>
              <a:cxn ang="0">
                <a:pos x="599" y="87"/>
              </a:cxn>
              <a:cxn ang="0">
                <a:pos x="667" y="101"/>
              </a:cxn>
              <a:cxn ang="0">
                <a:pos x="766" y="128"/>
              </a:cxn>
              <a:cxn ang="0">
                <a:pos x="814" y="158"/>
              </a:cxn>
              <a:cxn ang="0">
                <a:pos x="850" y="208"/>
              </a:cxn>
              <a:cxn ang="0">
                <a:pos x="917" y="206"/>
              </a:cxn>
              <a:cxn ang="0">
                <a:pos x="979" y="222"/>
              </a:cxn>
              <a:cxn ang="0">
                <a:pos x="1033" y="210"/>
              </a:cxn>
              <a:cxn ang="0">
                <a:pos x="1091" y="194"/>
              </a:cxn>
              <a:cxn ang="0">
                <a:pos x="1156" y="162"/>
              </a:cxn>
              <a:cxn ang="0">
                <a:pos x="1220" y="109"/>
              </a:cxn>
              <a:cxn ang="0">
                <a:pos x="1291" y="83"/>
              </a:cxn>
              <a:cxn ang="0">
                <a:pos x="1339" y="90"/>
              </a:cxn>
              <a:cxn ang="0">
                <a:pos x="1398" y="91"/>
              </a:cxn>
              <a:cxn ang="0">
                <a:pos x="1480" y="111"/>
              </a:cxn>
              <a:cxn ang="0">
                <a:pos x="1527" y="82"/>
              </a:cxn>
              <a:cxn ang="0">
                <a:pos x="1569" y="88"/>
              </a:cxn>
              <a:cxn ang="0">
                <a:pos x="1642" y="53"/>
              </a:cxn>
              <a:cxn ang="0">
                <a:pos x="1687" y="57"/>
              </a:cxn>
              <a:cxn ang="0">
                <a:pos x="1739" y="11"/>
              </a:cxn>
              <a:cxn ang="0">
                <a:pos x="1792" y="51"/>
              </a:cxn>
              <a:cxn ang="0">
                <a:pos x="1847" y="0"/>
              </a:cxn>
              <a:cxn ang="0">
                <a:pos x="1896" y="61"/>
              </a:cxn>
              <a:cxn ang="0">
                <a:pos x="1946" y="26"/>
              </a:cxn>
              <a:cxn ang="0">
                <a:pos x="1981" y="46"/>
              </a:cxn>
              <a:cxn ang="0">
                <a:pos x="1304" y="230"/>
              </a:cxn>
              <a:cxn ang="0">
                <a:pos x="893" y="305"/>
              </a:cxn>
              <a:cxn ang="0">
                <a:pos x="699" y="157"/>
              </a:cxn>
              <a:cxn ang="0">
                <a:pos x="0" y="31"/>
              </a:cxn>
              <a:cxn ang="0">
                <a:pos x="29" y="53"/>
              </a:cxn>
              <a:cxn ang="0">
                <a:pos x="68" y="61"/>
              </a:cxn>
            </a:cxnLst>
            <a:rect l="0" t="0" r="r" b="b"/>
            <a:pathLst>
              <a:path w="1982" h="306">
                <a:moveTo>
                  <a:pt x="68" y="61"/>
                </a:moveTo>
                <a:lnTo>
                  <a:pt x="96" y="68"/>
                </a:lnTo>
                <a:lnTo>
                  <a:pt x="126" y="61"/>
                </a:lnTo>
                <a:lnTo>
                  <a:pt x="156" y="68"/>
                </a:lnTo>
                <a:lnTo>
                  <a:pt x="178" y="86"/>
                </a:lnTo>
                <a:lnTo>
                  <a:pt x="203" y="101"/>
                </a:lnTo>
                <a:lnTo>
                  <a:pt x="244" y="88"/>
                </a:lnTo>
                <a:lnTo>
                  <a:pt x="279" y="82"/>
                </a:lnTo>
                <a:lnTo>
                  <a:pt x="330" y="82"/>
                </a:lnTo>
                <a:lnTo>
                  <a:pt x="366" y="71"/>
                </a:lnTo>
                <a:lnTo>
                  <a:pt x="398" y="81"/>
                </a:lnTo>
                <a:lnTo>
                  <a:pt x="427" y="92"/>
                </a:lnTo>
                <a:lnTo>
                  <a:pt x="452" y="95"/>
                </a:lnTo>
                <a:lnTo>
                  <a:pt x="493" y="82"/>
                </a:lnTo>
                <a:lnTo>
                  <a:pt x="536" y="82"/>
                </a:lnTo>
                <a:lnTo>
                  <a:pt x="599" y="87"/>
                </a:lnTo>
                <a:lnTo>
                  <a:pt x="625" y="105"/>
                </a:lnTo>
                <a:lnTo>
                  <a:pt x="667" y="101"/>
                </a:lnTo>
                <a:lnTo>
                  <a:pt x="725" y="95"/>
                </a:lnTo>
                <a:lnTo>
                  <a:pt x="766" y="128"/>
                </a:lnTo>
                <a:lnTo>
                  <a:pt x="790" y="135"/>
                </a:lnTo>
                <a:lnTo>
                  <a:pt x="814" y="158"/>
                </a:lnTo>
                <a:lnTo>
                  <a:pt x="826" y="194"/>
                </a:lnTo>
                <a:lnTo>
                  <a:pt x="850" y="208"/>
                </a:lnTo>
                <a:lnTo>
                  <a:pt x="880" y="208"/>
                </a:lnTo>
                <a:lnTo>
                  <a:pt x="917" y="206"/>
                </a:lnTo>
                <a:lnTo>
                  <a:pt x="953" y="208"/>
                </a:lnTo>
                <a:lnTo>
                  <a:pt x="979" y="222"/>
                </a:lnTo>
                <a:lnTo>
                  <a:pt x="999" y="211"/>
                </a:lnTo>
                <a:lnTo>
                  <a:pt x="1033" y="210"/>
                </a:lnTo>
                <a:lnTo>
                  <a:pt x="1065" y="189"/>
                </a:lnTo>
                <a:lnTo>
                  <a:pt x="1091" y="194"/>
                </a:lnTo>
                <a:lnTo>
                  <a:pt x="1136" y="187"/>
                </a:lnTo>
                <a:lnTo>
                  <a:pt x="1156" y="162"/>
                </a:lnTo>
                <a:lnTo>
                  <a:pt x="1208" y="141"/>
                </a:lnTo>
                <a:lnTo>
                  <a:pt x="1220" y="109"/>
                </a:lnTo>
                <a:lnTo>
                  <a:pt x="1246" y="93"/>
                </a:lnTo>
                <a:lnTo>
                  <a:pt x="1291" y="83"/>
                </a:lnTo>
                <a:lnTo>
                  <a:pt x="1315" y="95"/>
                </a:lnTo>
                <a:lnTo>
                  <a:pt x="1339" y="90"/>
                </a:lnTo>
                <a:lnTo>
                  <a:pt x="1368" y="101"/>
                </a:lnTo>
                <a:lnTo>
                  <a:pt x="1398" y="91"/>
                </a:lnTo>
                <a:lnTo>
                  <a:pt x="1455" y="101"/>
                </a:lnTo>
                <a:lnTo>
                  <a:pt x="1480" y="111"/>
                </a:lnTo>
                <a:lnTo>
                  <a:pt x="1508" y="84"/>
                </a:lnTo>
                <a:lnTo>
                  <a:pt x="1527" y="82"/>
                </a:lnTo>
                <a:lnTo>
                  <a:pt x="1549" y="92"/>
                </a:lnTo>
                <a:lnTo>
                  <a:pt x="1569" y="88"/>
                </a:lnTo>
                <a:lnTo>
                  <a:pt x="1596" y="61"/>
                </a:lnTo>
                <a:lnTo>
                  <a:pt x="1642" y="53"/>
                </a:lnTo>
                <a:lnTo>
                  <a:pt x="1664" y="57"/>
                </a:lnTo>
                <a:lnTo>
                  <a:pt x="1687" y="57"/>
                </a:lnTo>
                <a:lnTo>
                  <a:pt x="1720" y="23"/>
                </a:lnTo>
                <a:lnTo>
                  <a:pt x="1739" y="11"/>
                </a:lnTo>
                <a:lnTo>
                  <a:pt x="1764" y="16"/>
                </a:lnTo>
                <a:lnTo>
                  <a:pt x="1792" y="51"/>
                </a:lnTo>
                <a:lnTo>
                  <a:pt x="1820" y="29"/>
                </a:lnTo>
                <a:lnTo>
                  <a:pt x="1847" y="0"/>
                </a:lnTo>
                <a:lnTo>
                  <a:pt x="1870" y="1"/>
                </a:lnTo>
                <a:lnTo>
                  <a:pt x="1896" y="61"/>
                </a:lnTo>
                <a:lnTo>
                  <a:pt x="1917" y="51"/>
                </a:lnTo>
                <a:lnTo>
                  <a:pt x="1946" y="26"/>
                </a:lnTo>
                <a:lnTo>
                  <a:pt x="1969" y="25"/>
                </a:lnTo>
                <a:lnTo>
                  <a:pt x="1981" y="46"/>
                </a:lnTo>
                <a:lnTo>
                  <a:pt x="1981" y="196"/>
                </a:lnTo>
                <a:lnTo>
                  <a:pt x="1304" y="230"/>
                </a:lnTo>
                <a:lnTo>
                  <a:pt x="1098" y="293"/>
                </a:lnTo>
                <a:lnTo>
                  <a:pt x="893" y="305"/>
                </a:lnTo>
                <a:lnTo>
                  <a:pt x="792" y="250"/>
                </a:lnTo>
                <a:lnTo>
                  <a:pt x="699" y="157"/>
                </a:lnTo>
                <a:lnTo>
                  <a:pt x="0" y="141"/>
                </a:lnTo>
                <a:lnTo>
                  <a:pt x="0" y="31"/>
                </a:lnTo>
                <a:lnTo>
                  <a:pt x="12" y="47"/>
                </a:lnTo>
                <a:lnTo>
                  <a:pt x="29" y="53"/>
                </a:lnTo>
                <a:lnTo>
                  <a:pt x="51" y="55"/>
                </a:lnTo>
                <a:lnTo>
                  <a:pt x="68" y="61"/>
                </a:lnTo>
              </a:path>
            </a:pathLst>
          </a:custGeom>
          <a:solidFill>
            <a:srgbClr val="00330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9" name="Freeform 5"/>
          <p:cNvSpPr>
            <a:spLocks/>
          </p:cNvSpPr>
          <p:nvPr/>
        </p:nvSpPr>
        <p:spPr bwMode="auto">
          <a:xfrm>
            <a:off x="3022600" y="771525"/>
            <a:ext cx="3146425" cy="490538"/>
          </a:xfrm>
          <a:custGeom>
            <a:avLst/>
            <a:gdLst/>
            <a:ahLst/>
            <a:cxnLst>
              <a:cxn ang="0">
                <a:pos x="42" y="200"/>
              </a:cxn>
              <a:cxn ang="0">
                <a:pos x="714" y="201"/>
              </a:cxn>
              <a:cxn ang="0">
                <a:pos x="772" y="249"/>
              </a:cxn>
              <a:cxn ang="0">
                <a:pos x="844" y="281"/>
              </a:cxn>
              <a:cxn ang="0">
                <a:pos x="932" y="301"/>
              </a:cxn>
              <a:cxn ang="0">
                <a:pos x="1065" y="301"/>
              </a:cxn>
              <a:cxn ang="0">
                <a:pos x="1221" y="253"/>
              </a:cxn>
              <a:cxn ang="0">
                <a:pos x="1287" y="200"/>
              </a:cxn>
              <a:cxn ang="0">
                <a:pos x="1942" y="199"/>
              </a:cxn>
              <a:cxn ang="0">
                <a:pos x="1971" y="184"/>
              </a:cxn>
              <a:cxn ang="0">
                <a:pos x="1981" y="155"/>
              </a:cxn>
              <a:cxn ang="0">
                <a:pos x="1964" y="0"/>
              </a:cxn>
              <a:cxn ang="0">
                <a:pos x="1946" y="29"/>
              </a:cxn>
              <a:cxn ang="0">
                <a:pos x="1931" y="53"/>
              </a:cxn>
              <a:cxn ang="0">
                <a:pos x="1897" y="38"/>
              </a:cxn>
              <a:cxn ang="0">
                <a:pos x="1856" y="23"/>
              </a:cxn>
              <a:cxn ang="0">
                <a:pos x="1805" y="53"/>
              </a:cxn>
              <a:cxn ang="0">
                <a:pos x="1771" y="38"/>
              </a:cxn>
              <a:cxn ang="0">
                <a:pos x="1727" y="31"/>
              </a:cxn>
              <a:cxn ang="0">
                <a:pos x="1705" y="61"/>
              </a:cxn>
              <a:cxn ang="0">
                <a:pos x="1660" y="53"/>
              </a:cxn>
              <a:cxn ang="0">
                <a:pos x="1597" y="61"/>
              </a:cxn>
              <a:cxn ang="0">
                <a:pos x="1538" y="53"/>
              </a:cxn>
              <a:cxn ang="0">
                <a:pos x="1479" y="76"/>
              </a:cxn>
              <a:cxn ang="0">
                <a:pos x="1429" y="55"/>
              </a:cxn>
              <a:cxn ang="0">
                <a:pos x="1344" y="72"/>
              </a:cxn>
              <a:cxn ang="0">
                <a:pos x="1281" y="69"/>
              </a:cxn>
              <a:cxn ang="0">
                <a:pos x="1242" y="130"/>
              </a:cxn>
              <a:cxn ang="0">
                <a:pos x="1214" y="178"/>
              </a:cxn>
              <a:cxn ang="0">
                <a:pos x="1156" y="196"/>
              </a:cxn>
              <a:cxn ang="0">
                <a:pos x="1106" y="213"/>
              </a:cxn>
              <a:cxn ang="0">
                <a:pos x="1005" y="221"/>
              </a:cxn>
              <a:cxn ang="0">
                <a:pos x="883" y="233"/>
              </a:cxn>
              <a:cxn ang="0">
                <a:pos x="792" y="186"/>
              </a:cxn>
              <a:cxn ang="0">
                <a:pos x="721" y="91"/>
              </a:cxn>
              <a:cxn ang="0">
                <a:pos x="634" y="76"/>
              </a:cxn>
              <a:cxn ang="0">
                <a:pos x="526" y="53"/>
              </a:cxn>
              <a:cxn ang="0">
                <a:pos x="415" y="38"/>
              </a:cxn>
              <a:cxn ang="0">
                <a:pos x="339" y="57"/>
              </a:cxn>
              <a:cxn ang="0">
                <a:pos x="295" y="51"/>
              </a:cxn>
              <a:cxn ang="0">
                <a:pos x="231" y="59"/>
              </a:cxn>
              <a:cxn ang="0">
                <a:pos x="162" y="57"/>
              </a:cxn>
              <a:cxn ang="0">
                <a:pos x="90" y="70"/>
              </a:cxn>
              <a:cxn ang="0">
                <a:pos x="18" y="61"/>
              </a:cxn>
              <a:cxn ang="0">
                <a:pos x="2" y="120"/>
              </a:cxn>
              <a:cxn ang="0">
                <a:pos x="14" y="190"/>
              </a:cxn>
            </a:cxnLst>
            <a:rect l="0" t="0" r="r" b="b"/>
            <a:pathLst>
              <a:path w="1982" h="309">
                <a:moveTo>
                  <a:pt x="26" y="196"/>
                </a:moveTo>
                <a:lnTo>
                  <a:pt x="42" y="200"/>
                </a:lnTo>
                <a:lnTo>
                  <a:pt x="61" y="201"/>
                </a:lnTo>
                <a:lnTo>
                  <a:pt x="714" y="201"/>
                </a:lnTo>
                <a:lnTo>
                  <a:pt x="727" y="217"/>
                </a:lnTo>
                <a:lnTo>
                  <a:pt x="772" y="249"/>
                </a:lnTo>
                <a:lnTo>
                  <a:pt x="811" y="267"/>
                </a:lnTo>
                <a:lnTo>
                  <a:pt x="844" y="281"/>
                </a:lnTo>
                <a:lnTo>
                  <a:pt x="887" y="296"/>
                </a:lnTo>
                <a:lnTo>
                  <a:pt x="932" y="301"/>
                </a:lnTo>
                <a:lnTo>
                  <a:pt x="1001" y="308"/>
                </a:lnTo>
                <a:lnTo>
                  <a:pt x="1065" y="301"/>
                </a:lnTo>
                <a:lnTo>
                  <a:pt x="1147" y="285"/>
                </a:lnTo>
                <a:lnTo>
                  <a:pt x="1221" y="253"/>
                </a:lnTo>
                <a:lnTo>
                  <a:pt x="1264" y="221"/>
                </a:lnTo>
                <a:lnTo>
                  <a:pt x="1287" y="200"/>
                </a:lnTo>
                <a:lnTo>
                  <a:pt x="1920" y="201"/>
                </a:lnTo>
                <a:lnTo>
                  <a:pt x="1942" y="199"/>
                </a:lnTo>
                <a:lnTo>
                  <a:pt x="1957" y="195"/>
                </a:lnTo>
                <a:lnTo>
                  <a:pt x="1971" y="184"/>
                </a:lnTo>
                <a:lnTo>
                  <a:pt x="1979" y="170"/>
                </a:lnTo>
                <a:lnTo>
                  <a:pt x="1981" y="155"/>
                </a:lnTo>
                <a:lnTo>
                  <a:pt x="1981" y="23"/>
                </a:lnTo>
                <a:lnTo>
                  <a:pt x="1964" y="0"/>
                </a:lnTo>
                <a:lnTo>
                  <a:pt x="1955" y="7"/>
                </a:lnTo>
                <a:lnTo>
                  <a:pt x="1946" y="29"/>
                </a:lnTo>
                <a:lnTo>
                  <a:pt x="1940" y="55"/>
                </a:lnTo>
                <a:lnTo>
                  <a:pt x="1931" y="53"/>
                </a:lnTo>
                <a:lnTo>
                  <a:pt x="1920" y="51"/>
                </a:lnTo>
                <a:lnTo>
                  <a:pt x="1897" y="38"/>
                </a:lnTo>
                <a:lnTo>
                  <a:pt x="1881" y="27"/>
                </a:lnTo>
                <a:lnTo>
                  <a:pt x="1856" y="23"/>
                </a:lnTo>
                <a:lnTo>
                  <a:pt x="1830" y="35"/>
                </a:lnTo>
                <a:lnTo>
                  <a:pt x="1805" y="53"/>
                </a:lnTo>
                <a:lnTo>
                  <a:pt x="1787" y="40"/>
                </a:lnTo>
                <a:lnTo>
                  <a:pt x="1771" y="38"/>
                </a:lnTo>
                <a:lnTo>
                  <a:pt x="1749" y="27"/>
                </a:lnTo>
                <a:lnTo>
                  <a:pt x="1727" y="31"/>
                </a:lnTo>
                <a:lnTo>
                  <a:pt x="1711" y="44"/>
                </a:lnTo>
                <a:lnTo>
                  <a:pt x="1705" y="61"/>
                </a:lnTo>
                <a:lnTo>
                  <a:pt x="1686" y="53"/>
                </a:lnTo>
                <a:lnTo>
                  <a:pt x="1660" y="53"/>
                </a:lnTo>
                <a:lnTo>
                  <a:pt x="1627" y="46"/>
                </a:lnTo>
                <a:lnTo>
                  <a:pt x="1597" y="61"/>
                </a:lnTo>
                <a:lnTo>
                  <a:pt x="1571" y="39"/>
                </a:lnTo>
                <a:lnTo>
                  <a:pt x="1538" y="53"/>
                </a:lnTo>
                <a:lnTo>
                  <a:pt x="1505" y="89"/>
                </a:lnTo>
                <a:lnTo>
                  <a:pt x="1479" y="76"/>
                </a:lnTo>
                <a:lnTo>
                  <a:pt x="1455" y="62"/>
                </a:lnTo>
                <a:lnTo>
                  <a:pt x="1429" y="55"/>
                </a:lnTo>
                <a:lnTo>
                  <a:pt x="1396" y="61"/>
                </a:lnTo>
                <a:lnTo>
                  <a:pt x="1344" y="72"/>
                </a:lnTo>
                <a:lnTo>
                  <a:pt x="1297" y="60"/>
                </a:lnTo>
                <a:lnTo>
                  <a:pt x="1281" y="69"/>
                </a:lnTo>
                <a:lnTo>
                  <a:pt x="1259" y="91"/>
                </a:lnTo>
                <a:lnTo>
                  <a:pt x="1242" y="130"/>
                </a:lnTo>
                <a:lnTo>
                  <a:pt x="1222" y="150"/>
                </a:lnTo>
                <a:lnTo>
                  <a:pt x="1214" y="178"/>
                </a:lnTo>
                <a:lnTo>
                  <a:pt x="1192" y="190"/>
                </a:lnTo>
                <a:lnTo>
                  <a:pt x="1156" y="196"/>
                </a:lnTo>
                <a:lnTo>
                  <a:pt x="1115" y="199"/>
                </a:lnTo>
                <a:lnTo>
                  <a:pt x="1106" y="213"/>
                </a:lnTo>
                <a:lnTo>
                  <a:pt x="1053" y="209"/>
                </a:lnTo>
                <a:lnTo>
                  <a:pt x="1005" y="221"/>
                </a:lnTo>
                <a:lnTo>
                  <a:pt x="960" y="218"/>
                </a:lnTo>
                <a:lnTo>
                  <a:pt x="883" y="233"/>
                </a:lnTo>
                <a:lnTo>
                  <a:pt x="840" y="196"/>
                </a:lnTo>
                <a:lnTo>
                  <a:pt x="792" y="186"/>
                </a:lnTo>
                <a:lnTo>
                  <a:pt x="742" y="121"/>
                </a:lnTo>
                <a:lnTo>
                  <a:pt x="721" y="91"/>
                </a:lnTo>
                <a:lnTo>
                  <a:pt x="696" y="84"/>
                </a:lnTo>
                <a:lnTo>
                  <a:pt x="634" y="76"/>
                </a:lnTo>
                <a:lnTo>
                  <a:pt x="582" y="68"/>
                </a:lnTo>
                <a:lnTo>
                  <a:pt x="526" y="53"/>
                </a:lnTo>
                <a:lnTo>
                  <a:pt x="475" y="68"/>
                </a:lnTo>
                <a:lnTo>
                  <a:pt x="415" y="38"/>
                </a:lnTo>
                <a:lnTo>
                  <a:pt x="370" y="39"/>
                </a:lnTo>
                <a:lnTo>
                  <a:pt x="339" y="57"/>
                </a:lnTo>
                <a:lnTo>
                  <a:pt x="320" y="42"/>
                </a:lnTo>
                <a:lnTo>
                  <a:pt x="295" y="51"/>
                </a:lnTo>
                <a:lnTo>
                  <a:pt x="263" y="53"/>
                </a:lnTo>
                <a:lnTo>
                  <a:pt x="231" y="59"/>
                </a:lnTo>
                <a:lnTo>
                  <a:pt x="193" y="72"/>
                </a:lnTo>
                <a:lnTo>
                  <a:pt x="162" y="57"/>
                </a:lnTo>
                <a:lnTo>
                  <a:pt x="131" y="64"/>
                </a:lnTo>
                <a:lnTo>
                  <a:pt x="90" y="70"/>
                </a:lnTo>
                <a:lnTo>
                  <a:pt x="65" y="64"/>
                </a:lnTo>
                <a:lnTo>
                  <a:pt x="18" y="61"/>
                </a:lnTo>
                <a:lnTo>
                  <a:pt x="0" y="76"/>
                </a:lnTo>
                <a:lnTo>
                  <a:pt x="2" y="120"/>
                </a:lnTo>
                <a:lnTo>
                  <a:pt x="5" y="157"/>
                </a:lnTo>
                <a:lnTo>
                  <a:pt x="14" y="190"/>
                </a:lnTo>
                <a:lnTo>
                  <a:pt x="26" y="196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0" name="Freeform 6"/>
          <p:cNvSpPr>
            <a:spLocks/>
          </p:cNvSpPr>
          <p:nvPr/>
        </p:nvSpPr>
        <p:spPr bwMode="auto">
          <a:xfrm>
            <a:off x="3044825" y="850900"/>
            <a:ext cx="3086100" cy="365125"/>
          </a:xfrm>
          <a:custGeom>
            <a:avLst/>
            <a:gdLst/>
            <a:ahLst/>
            <a:cxnLst>
              <a:cxn ang="0">
                <a:pos x="477" y="72"/>
              </a:cxn>
              <a:cxn ang="0">
                <a:pos x="348" y="81"/>
              </a:cxn>
              <a:cxn ang="0">
                <a:pos x="154" y="81"/>
              </a:cxn>
              <a:cxn ang="0">
                <a:pos x="64" y="79"/>
              </a:cxn>
              <a:cxn ang="0">
                <a:pos x="12" y="58"/>
              </a:cxn>
              <a:cxn ang="0">
                <a:pos x="0" y="74"/>
              </a:cxn>
              <a:cxn ang="0">
                <a:pos x="73" y="103"/>
              </a:cxn>
              <a:cxn ang="0">
                <a:pos x="163" y="101"/>
              </a:cxn>
              <a:cxn ang="0">
                <a:pos x="212" y="105"/>
              </a:cxn>
              <a:cxn ang="0">
                <a:pos x="324" y="109"/>
              </a:cxn>
              <a:cxn ang="0">
                <a:pos x="541" y="101"/>
              </a:cxn>
              <a:cxn ang="0">
                <a:pos x="698" y="103"/>
              </a:cxn>
              <a:cxn ang="0">
                <a:pos x="769" y="168"/>
              </a:cxn>
              <a:cxn ang="0">
                <a:pos x="885" y="218"/>
              </a:cxn>
              <a:cxn ang="0">
                <a:pos x="1018" y="229"/>
              </a:cxn>
              <a:cxn ang="0">
                <a:pos x="1154" y="194"/>
              </a:cxn>
              <a:cxn ang="0">
                <a:pos x="1246" y="131"/>
              </a:cxn>
              <a:cxn ang="0">
                <a:pos x="1311" y="107"/>
              </a:cxn>
              <a:cxn ang="0">
                <a:pos x="1485" y="109"/>
              </a:cxn>
              <a:cxn ang="0">
                <a:pos x="1618" y="107"/>
              </a:cxn>
              <a:cxn ang="0">
                <a:pos x="1773" y="107"/>
              </a:cxn>
              <a:cxn ang="0">
                <a:pos x="1919" y="111"/>
              </a:cxn>
              <a:cxn ang="0">
                <a:pos x="1943" y="54"/>
              </a:cxn>
              <a:cxn ang="0">
                <a:pos x="1919" y="60"/>
              </a:cxn>
              <a:cxn ang="0">
                <a:pos x="1857" y="95"/>
              </a:cxn>
              <a:cxn ang="0">
                <a:pos x="1687" y="91"/>
              </a:cxn>
              <a:cxn ang="0">
                <a:pos x="1491" y="93"/>
              </a:cxn>
              <a:cxn ang="0">
                <a:pos x="1349" y="99"/>
              </a:cxn>
              <a:cxn ang="0">
                <a:pos x="1291" y="85"/>
              </a:cxn>
              <a:cxn ang="0">
                <a:pos x="1283" y="52"/>
              </a:cxn>
              <a:cxn ang="0">
                <a:pos x="1265" y="36"/>
              </a:cxn>
              <a:cxn ang="0">
                <a:pos x="1205" y="115"/>
              </a:cxn>
              <a:cxn ang="0">
                <a:pos x="1139" y="162"/>
              </a:cxn>
              <a:cxn ang="0">
                <a:pos x="1063" y="180"/>
              </a:cxn>
              <a:cxn ang="0">
                <a:pos x="980" y="198"/>
              </a:cxn>
              <a:cxn ang="0">
                <a:pos x="883" y="176"/>
              </a:cxn>
              <a:cxn ang="0">
                <a:pos x="825" y="149"/>
              </a:cxn>
              <a:cxn ang="0">
                <a:pos x="771" y="137"/>
              </a:cxn>
              <a:cxn ang="0">
                <a:pos x="730" y="99"/>
              </a:cxn>
              <a:cxn ang="0">
                <a:pos x="685" y="38"/>
              </a:cxn>
              <a:cxn ang="0">
                <a:pos x="655" y="68"/>
              </a:cxn>
              <a:cxn ang="0">
                <a:pos x="537" y="77"/>
              </a:cxn>
            </a:cxnLst>
            <a:rect l="0" t="0" r="r" b="b"/>
            <a:pathLst>
              <a:path w="1944" h="230">
                <a:moveTo>
                  <a:pt x="537" y="77"/>
                </a:moveTo>
                <a:lnTo>
                  <a:pt x="477" y="72"/>
                </a:lnTo>
                <a:lnTo>
                  <a:pt x="416" y="81"/>
                </a:lnTo>
                <a:lnTo>
                  <a:pt x="348" y="81"/>
                </a:lnTo>
                <a:lnTo>
                  <a:pt x="255" y="77"/>
                </a:lnTo>
                <a:lnTo>
                  <a:pt x="154" y="81"/>
                </a:lnTo>
                <a:lnTo>
                  <a:pt x="103" y="83"/>
                </a:lnTo>
                <a:lnTo>
                  <a:pt x="64" y="79"/>
                </a:lnTo>
                <a:lnTo>
                  <a:pt x="25" y="83"/>
                </a:lnTo>
                <a:lnTo>
                  <a:pt x="12" y="58"/>
                </a:lnTo>
                <a:lnTo>
                  <a:pt x="2" y="38"/>
                </a:lnTo>
                <a:lnTo>
                  <a:pt x="0" y="74"/>
                </a:lnTo>
                <a:lnTo>
                  <a:pt x="12" y="107"/>
                </a:lnTo>
                <a:lnTo>
                  <a:pt x="73" y="103"/>
                </a:lnTo>
                <a:lnTo>
                  <a:pt x="128" y="99"/>
                </a:lnTo>
                <a:lnTo>
                  <a:pt x="163" y="101"/>
                </a:lnTo>
                <a:lnTo>
                  <a:pt x="193" y="103"/>
                </a:lnTo>
                <a:lnTo>
                  <a:pt x="212" y="105"/>
                </a:lnTo>
                <a:lnTo>
                  <a:pt x="270" y="103"/>
                </a:lnTo>
                <a:lnTo>
                  <a:pt x="324" y="109"/>
                </a:lnTo>
                <a:lnTo>
                  <a:pt x="451" y="103"/>
                </a:lnTo>
                <a:lnTo>
                  <a:pt x="541" y="101"/>
                </a:lnTo>
                <a:lnTo>
                  <a:pt x="616" y="103"/>
                </a:lnTo>
                <a:lnTo>
                  <a:pt x="698" y="103"/>
                </a:lnTo>
                <a:lnTo>
                  <a:pt x="737" y="147"/>
                </a:lnTo>
                <a:lnTo>
                  <a:pt x="769" y="168"/>
                </a:lnTo>
                <a:lnTo>
                  <a:pt x="836" y="210"/>
                </a:lnTo>
                <a:lnTo>
                  <a:pt x="885" y="218"/>
                </a:lnTo>
                <a:lnTo>
                  <a:pt x="945" y="229"/>
                </a:lnTo>
                <a:lnTo>
                  <a:pt x="1018" y="229"/>
                </a:lnTo>
                <a:lnTo>
                  <a:pt x="1085" y="220"/>
                </a:lnTo>
                <a:lnTo>
                  <a:pt x="1154" y="194"/>
                </a:lnTo>
                <a:lnTo>
                  <a:pt x="1205" y="170"/>
                </a:lnTo>
                <a:lnTo>
                  <a:pt x="1246" y="131"/>
                </a:lnTo>
                <a:lnTo>
                  <a:pt x="1278" y="115"/>
                </a:lnTo>
                <a:lnTo>
                  <a:pt x="1311" y="107"/>
                </a:lnTo>
                <a:lnTo>
                  <a:pt x="1390" y="119"/>
                </a:lnTo>
                <a:lnTo>
                  <a:pt x="1485" y="109"/>
                </a:lnTo>
                <a:lnTo>
                  <a:pt x="1577" y="111"/>
                </a:lnTo>
                <a:lnTo>
                  <a:pt x="1618" y="107"/>
                </a:lnTo>
                <a:lnTo>
                  <a:pt x="1697" y="113"/>
                </a:lnTo>
                <a:lnTo>
                  <a:pt x="1773" y="107"/>
                </a:lnTo>
                <a:lnTo>
                  <a:pt x="1839" y="115"/>
                </a:lnTo>
                <a:lnTo>
                  <a:pt x="1919" y="111"/>
                </a:lnTo>
                <a:lnTo>
                  <a:pt x="1938" y="91"/>
                </a:lnTo>
                <a:lnTo>
                  <a:pt x="1943" y="54"/>
                </a:lnTo>
                <a:lnTo>
                  <a:pt x="1940" y="0"/>
                </a:lnTo>
                <a:lnTo>
                  <a:pt x="1919" y="60"/>
                </a:lnTo>
                <a:lnTo>
                  <a:pt x="1908" y="89"/>
                </a:lnTo>
                <a:lnTo>
                  <a:pt x="1857" y="95"/>
                </a:lnTo>
                <a:lnTo>
                  <a:pt x="1762" y="93"/>
                </a:lnTo>
                <a:lnTo>
                  <a:pt x="1687" y="91"/>
                </a:lnTo>
                <a:lnTo>
                  <a:pt x="1558" y="87"/>
                </a:lnTo>
                <a:lnTo>
                  <a:pt x="1491" y="93"/>
                </a:lnTo>
                <a:lnTo>
                  <a:pt x="1403" y="91"/>
                </a:lnTo>
                <a:lnTo>
                  <a:pt x="1349" y="99"/>
                </a:lnTo>
                <a:lnTo>
                  <a:pt x="1313" y="89"/>
                </a:lnTo>
                <a:lnTo>
                  <a:pt x="1291" y="85"/>
                </a:lnTo>
                <a:lnTo>
                  <a:pt x="1274" y="74"/>
                </a:lnTo>
                <a:lnTo>
                  <a:pt x="1283" y="52"/>
                </a:lnTo>
                <a:lnTo>
                  <a:pt x="1283" y="28"/>
                </a:lnTo>
                <a:lnTo>
                  <a:pt x="1265" y="36"/>
                </a:lnTo>
                <a:lnTo>
                  <a:pt x="1246" y="79"/>
                </a:lnTo>
                <a:lnTo>
                  <a:pt x="1205" y="115"/>
                </a:lnTo>
                <a:lnTo>
                  <a:pt x="1182" y="139"/>
                </a:lnTo>
                <a:lnTo>
                  <a:pt x="1139" y="162"/>
                </a:lnTo>
                <a:lnTo>
                  <a:pt x="1111" y="158"/>
                </a:lnTo>
                <a:lnTo>
                  <a:pt x="1063" y="180"/>
                </a:lnTo>
                <a:lnTo>
                  <a:pt x="1020" y="190"/>
                </a:lnTo>
                <a:lnTo>
                  <a:pt x="980" y="198"/>
                </a:lnTo>
                <a:lnTo>
                  <a:pt x="928" y="174"/>
                </a:lnTo>
                <a:lnTo>
                  <a:pt x="883" y="176"/>
                </a:lnTo>
                <a:lnTo>
                  <a:pt x="866" y="147"/>
                </a:lnTo>
                <a:lnTo>
                  <a:pt x="825" y="149"/>
                </a:lnTo>
                <a:lnTo>
                  <a:pt x="803" y="158"/>
                </a:lnTo>
                <a:lnTo>
                  <a:pt x="771" y="137"/>
                </a:lnTo>
                <a:lnTo>
                  <a:pt x="743" y="123"/>
                </a:lnTo>
                <a:lnTo>
                  <a:pt x="730" y="99"/>
                </a:lnTo>
                <a:lnTo>
                  <a:pt x="707" y="46"/>
                </a:lnTo>
                <a:lnTo>
                  <a:pt x="685" y="38"/>
                </a:lnTo>
                <a:lnTo>
                  <a:pt x="674" y="70"/>
                </a:lnTo>
                <a:lnTo>
                  <a:pt x="655" y="68"/>
                </a:lnTo>
                <a:lnTo>
                  <a:pt x="591" y="89"/>
                </a:lnTo>
                <a:lnTo>
                  <a:pt x="537" y="77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Freeform 7"/>
          <p:cNvSpPr>
            <a:spLocks/>
          </p:cNvSpPr>
          <p:nvPr/>
        </p:nvSpPr>
        <p:spPr bwMode="auto">
          <a:xfrm>
            <a:off x="5057775" y="358775"/>
            <a:ext cx="193675" cy="649288"/>
          </a:xfrm>
          <a:custGeom>
            <a:avLst/>
            <a:gdLst/>
            <a:ahLst/>
            <a:cxnLst>
              <a:cxn ang="0">
                <a:pos x="82" y="10"/>
              </a:cxn>
              <a:cxn ang="0">
                <a:pos x="75" y="40"/>
              </a:cxn>
              <a:cxn ang="0">
                <a:pos x="121" y="44"/>
              </a:cxn>
              <a:cxn ang="0">
                <a:pos x="103" y="98"/>
              </a:cxn>
              <a:cxn ang="0">
                <a:pos x="105" y="140"/>
              </a:cxn>
              <a:cxn ang="0">
                <a:pos x="116" y="176"/>
              </a:cxn>
              <a:cxn ang="0">
                <a:pos x="97" y="214"/>
              </a:cxn>
              <a:cxn ang="0">
                <a:pos x="90" y="252"/>
              </a:cxn>
              <a:cxn ang="0">
                <a:pos x="82" y="290"/>
              </a:cxn>
              <a:cxn ang="0">
                <a:pos x="66" y="316"/>
              </a:cxn>
              <a:cxn ang="0">
                <a:pos x="51" y="342"/>
              </a:cxn>
              <a:cxn ang="0">
                <a:pos x="32" y="368"/>
              </a:cxn>
              <a:cxn ang="0">
                <a:pos x="21" y="386"/>
              </a:cxn>
              <a:cxn ang="0">
                <a:pos x="0" y="408"/>
              </a:cxn>
              <a:cxn ang="0">
                <a:pos x="12" y="368"/>
              </a:cxn>
              <a:cxn ang="0">
                <a:pos x="38" y="340"/>
              </a:cxn>
              <a:cxn ang="0">
                <a:pos x="34" y="308"/>
              </a:cxn>
              <a:cxn ang="0">
                <a:pos x="58" y="268"/>
              </a:cxn>
              <a:cxn ang="0">
                <a:pos x="71" y="220"/>
              </a:cxn>
              <a:cxn ang="0">
                <a:pos x="64" y="174"/>
              </a:cxn>
              <a:cxn ang="0">
                <a:pos x="69" y="136"/>
              </a:cxn>
              <a:cxn ang="0">
                <a:pos x="64" y="110"/>
              </a:cxn>
              <a:cxn ang="0">
                <a:pos x="30" y="58"/>
              </a:cxn>
              <a:cxn ang="0">
                <a:pos x="10" y="6"/>
              </a:cxn>
              <a:cxn ang="0">
                <a:pos x="79" y="0"/>
              </a:cxn>
              <a:cxn ang="0">
                <a:pos x="82" y="10"/>
              </a:cxn>
            </a:cxnLst>
            <a:rect l="0" t="0" r="r" b="b"/>
            <a:pathLst>
              <a:path w="122" h="409">
                <a:moveTo>
                  <a:pt x="82" y="10"/>
                </a:moveTo>
                <a:lnTo>
                  <a:pt x="75" y="40"/>
                </a:lnTo>
                <a:lnTo>
                  <a:pt x="121" y="44"/>
                </a:lnTo>
                <a:lnTo>
                  <a:pt x="103" y="98"/>
                </a:lnTo>
                <a:lnTo>
                  <a:pt x="105" y="140"/>
                </a:lnTo>
                <a:lnTo>
                  <a:pt x="116" y="176"/>
                </a:lnTo>
                <a:lnTo>
                  <a:pt x="97" y="214"/>
                </a:lnTo>
                <a:lnTo>
                  <a:pt x="90" y="252"/>
                </a:lnTo>
                <a:lnTo>
                  <a:pt x="82" y="290"/>
                </a:lnTo>
                <a:lnTo>
                  <a:pt x="66" y="316"/>
                </a:lnTo>
                <a:lnTo>
                  <a:pt x="51" y="342"/>
                </a:lnTo>
                <a:lnTo>
                  <a:pt x="32" y="368"/>
                </a:lnTo>
                <a:lnTo>
                  <a:pt x="21" y="386"/>
                </a:lnTo>
                <a:lnTo>
                  <a:pt x="0" y="408"/>
                </a:lnTo>
                <a:lnTo>
                  <a:pt x="12" y="368"/>
                </a:lnTo>
                <a:lnTo>
                  <a:pt x="38" y="340"/>
                </a:lnTo>
                <a:lnTo>
                  <a:pt x="34" y="308"/>
                </a:lnTo>
                <a:lnTo>
                  <a:pt x="58" y="268"/>
                </a:lnTo>
                <a:lnTo>
                  <a:pt x="71" y="220"/>
                </a:lnTo>
                <a:lnTo>
                  <a:pt x="64" y="174"/>
                </a:lnTo>
                <a:lnTo>
                  <a:pt x="69" y="136"/>
                </a:lnTo>
                <a:lnTo>
                  <a:pt x="64" y="110"/>
                </a:lnTo>
                <a:lnTo>
                  <a:pt x="30" y="58"/>
                </a:lnTo>
                <a:lnTo>
                  <a:pt x="10" y="6"/>
                </a:lnTo>
                <a:lnTo>
                  <a:pt x="79" y="0"/>
                </a:lnTo>
                <a:lnTo>
                  <a:pt x="82" y="1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Freeform 8"/>
          <p:cNvSpPr>
            <a:spLocks/>
          </p:cNvSpPr>
          <p:nvPr/>
        </p:nvSpPr>
        <p:spPr bwMode="auto">
          <a:xfrm>
            <a:off x="3052763" y="4763"/>
            <a:ext cx="3092450" cy="642937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8" y="238"/>
              </a:cxn>
              <a:cxn ang="0">
                <a:pos x="37" y="199"/>
              </a:cxn>
              <a:cxn ang="0">
                <a:pos x="88" y="224"/>
              </a:cxn>
              <a:cxn ang="0">
                <a:pos x="135" y="195"/>
              </a:cxn>
              <a:cxn ang="0">
                <a:pos x="185" y="222"/>
              </a:cxn>
              <a:cxn ang="0">
                <a:pos x="242" y="222"/>
              </a:cxn>
              <a:cxn ang="0">
                <a:pos x="330" y="211"/>
              </a:cxn>
              <a:cxn ang="0">
                <a:pos x="395" y="186"/>
              </a:cxn>
              <a:cxn ang="0">
                <a:pos x="458" y="211"/>
              </a:cxn>
              <a:cxn ang="0">
                <a:pos x="495" y="219"/>
              </a:cxn>
              <a:cxn ang="0">
                <a:pos x="573" y="210"/>
              </a:cxn>
              <a:cxn ang="0">
                <a:pos x="712" y="184"/>
              </a:cxn>
              <a:cxn ang="0">
                <a:pos x="791" y="124"/>
              </a:cxn>
              <a:cxn ang="0">
                <a:pos x="776" y="181"/>
              </a:cxn>
              <a:cxn ang="0">
                <a:pos x="842" y="203"/>
              </a:cxn>
              <a:cxn ang="0">
                <a:pos x="887" y="243"/>
              </a:cxn>
              <a:cxn ang="0">
                <a:pos x="929" y="275"/>
              </a:cxn>
              <a:cxn ang="0">
                <a:pos x="955" y="275"/>
              </a:cxn>
              <a:cxn ang="0">
                <a:pos x="921" y="223"/>
              </a:cxn>
              <a:cxn ang="0">
                <a:pos x="889" y="156"/>
              </a:cxn>
              <a:cxn ang="0">
                <a:pos x="867" y="122"/>
              </a:cxn>
              <a:cxn ang="0">
                <a:pos x="910" y="90"/>
              </a:cxn>
              <a:cxn ang="0">
                <a:pos x="849" y="80"/>
              </a:cxn>
              <a:cxn ang="0">
                <a:pos x="951" y="58"/>
              </a:cxn>
              <a:cxn ang="0">
                <a:pos x="1072" y="78"/>
              </a:cxn>
              <a:cxn ang="0">
                <a:pos x="1142" y="86"/>
              </a:cxn>
              <a:cxn ang="0">
                <a:pos x="1225" y="164"/>
              </a:cxn>
              <a:cxn ang="0">
                <a:pos x="1313" y="214"/>
              </a:cxn>
              <a:cxn ang="0">
                <a:pos x="1394" y="217"/>
              </a:cxn>
              <a:cxn ang="0">
                <a:pos x="1471" y="195"/>
              </a:cxn>
              <a:cxn ang="0">
                <a:pos x="1517" y="214"/>
              </a:cxn>
              <a:cxn ang="0">
                <a:pos x="1555" y="198"/>
              </a:cxn>
              <a:cxn ang="0">
                <a:pos x="1608" y="224"/>
              </a:cxn>
              <a:cxn ang="0">
                <a:pos x="1651" y="222"/>
              </a:cxn>
              <a:cxn ang="0">
                <a:pos x="1686" y="199"/>
              </a:cxn>
              <a:cxn ang="0">
                <a:pos x="1742" y="225"/>
              </a:cxn>
              <a:cxn ang="0">
                <a:pos x="1789" y="214"/>
              </a:cxn>
              <a:cxn ang="0">
                <a:pos x="1830" y="229"/>
              </a:cxn>
              <a:cxn ang="0">
                <a:pos x="1898" y="211"/>
              </a:cxn>
              <a:cxn ang="0">
                <a:pos x="1936" y="254"/>
              </a:cxn>
              <a:cxn ang="0">
                <a:pos x="1948" y="238"/>
              </a:cxn>
              <a:cxn ang="0">
                <a:pos x="1940" y="170"/>
              </a:cxn>
              <a:cxn ang="0">
                <a:pos x="1881" y="140"/>
              </a:cxn>
              <a:cxn ang="0">
                <a:pos x="1807" y="152"/>
              </a:cxn>
              <a:cxn ang="0">
                <a:pos x="1742" y="140"/>
              </a:cxn>
              <a:cxn ang="0">
                <a:pos x="1648" y="142"/>
              </a:cxn>
              <a:cxn ang="0">
                <a:pos x="1580" y="140"/>
              </a:cxn>
              <a:cxn ang="0">
                <a:pos x="1514" y="145"/>
              </a:cxn>
              <a:cxn ang="0">
                <a:pos x="1442" y="145"/>
              </a:cxn>
              <a:cxn ang="0">
                <a:pos x="1365" y="146"/>
              </a:cxn>
              <a:cxn ang="0">
                <a:pos x="1310" y="145"/>
              </a:cxn>
              <a:cxn ang="0">
                <a:pos x="1244" y="102"/>
              </a:cxn>
              <a:cxn ang="0">
                <a:pos x="1153" y="39"/>
              </a:cxn>
              <a:cxn ang="0">
                <a:pos x="1008" y="0"/>
              </a:cxn>
              <a:cxn ang="0">
                <a:pos x="821" y="31"/>
              </a:cxn>
              <a:cxn ang="0">
                <a:pos x="676" y="130"/>
              </a:cxn>
              <a:cxn ang="0">
                <a:pos x="558" y="152"/>
              </a:cxn>
              <a:cxn ang="0">
                <a:pos x="395" y="147"/>
              </a:cxn>
              <a:cxn ang="0">
                <a:pos x="234" y="147"/>
              </a:cxn>
              <a:cxn ang="0">
                <a:pos x="51" y="142"/>
              </a:cxn>
              <a:cxn ang="0">
                <a:pos x="4" y="172"/>
              </a:cxn>
              <a:cxn ang="0">
                <a:pos x="0" y="271"/>
              </a:cxn>
            </a:cxnLst>
            <a:rect l="0" t="0" r="r" b="b"/>
            <a:pathLst>
              <a:path w="1948" h="405">
                <a:moveTo>
                  <a:pt x="0" y="271"/>
                </a:moveTo>
                <a:lnTo>
                  <a:pt x="0" y="341"/>
                </a:lnTo>
                <a:lnTo>
                  <a:pt x="0" y="405"/>
                </a:lnTo>
                <a:lnTo>
                  <a:pt x="5" y="353"/>
                </a:lnTo>
                <a:lnTo>
                  <a:pt x="6" y="312"/>
                </a:lnTo>
                <a:lnTo>
                  <a:pt x="8" y="238"/>
                </a:lnTo>
                <a:lnTo>
                  <a:pt x="14" y="202"/>
                </a:lnTo>
                <a:lnTo>
                  <a:pt x="25" y="190"/>
                </a:lnTo>
                <a:lnTo>
                  <a:pt x="37" y="199"/>
                </a:lnTo>
                <a:lnTo>
                  <a:pt x="53" y="201"/>
                </a:lnTo>
                <a:lnTo>
                  <a:pt x="75" y="211"/>
                </a:lnTo>
                <a:lnTo>
                  <a:pt x="88" y="224"/>
                </a:lnTo>
                <a:lnTo>
                  <a:pt x="106" y="224"/>
                </a:lnTo>
                <a:lnTo>
                  <a:pt x="120" y="217"/>
                </a:lnTo>
                <a:lnTo>
                  <a:pt x="135" y="195"/>
                </a:lnTo>
                <a:lnTo>
                  <a:pt x="148" y="197"/>
                </a:lnTo>
                <a:lnTo>
                  <a:pt x="172" y="214"/>
                </a:lnTo>
                <a:lnTo>
                  <a:pt x="185" y="222"/>
                </a:lnTo>
                <a:lnTo>
                  <a:pt x="200" y="229"/>
                </a:lnTo>
                <a:lnTo>
                  <a:pt x="216" y="232"/>
                </a:lnTo>
                <a:lnTo>
                  <a:pt x="242" y="222"/>
                </a:lnTo>
                <a:lnTo>
                  <a:pt x="271" y="243"/>
                </a:lnTo>
                <a:lnTo>
                  <a:pt x="293" y="232"/>
                </a:lnTo>
                <a:lnTo>
                  <a:pt x="330" y="211"/>
                </a:lnTo>
                <a:lnTo>
                  <a:pt x="353" y="211"/>
                </a:lnTo>
                <a:lnTo>
                  <a:pt x="378" y="194"/>
                </a:lnTo>
                <a:lnTo>
                  <a:pt x="395" y="186"/>
                </a:lnTo>
                <a:lnTo>
                  <a:pt x="421" y="208"/>
                </a:lnTo>
                <a:lnTo>
                  <a:pt x="441" y="203"/>
                </a:lnTo>
                <a:lnTo>
                  <a:pt x="458" y="211"/>
                </a:lnTo>
                <a:lnTo>
                  <a:pt x="470" y="211"/>
                </a:lnTo>
                <a:lnTo>
                  <a:pt x="484" y="211"/>
                </a:lnTo>
                <a:lnTo>
                  <a:pt x="495" y="219"/>
                </a:lnTo>
                <a:lnTo>
                  <a:pt x="512" y="211"/>
                </a:lnTo>
                <a:lnTo>
                  <a:pt x="525" y="190"/>
                </a:lnTo>
                <a:lnTo>
                  <a:pt x="573" y="210"/>
                </a:lnTo>
                <a:lnTo>
                  <a:pt x="597" y="234"/>
                </a:lnTo>
                <a:lnTo>
                  <a:pt x="606" y="272"/>
                </a:lnTo>
                <a:lnTo>
                  <a:pt x="712" y="184"/>
                </a:lnTo>
                <a:lnTo>
                  <a:pt x="738" y="152"/>
                </a:lnTo>
                <a:lnTo>
                  <a:pt x="763" y="136"/>
                </a:lnTo>
                <a:lnTo>
                  <a:pt x="791" y="124"/>
                </a:lnTo>
                <a:lnTo>
                  <a:pt x="787" y="148"/>
                </a:lnTo>
                <a:lnTo>
                  <a:pt x="755" y="188"/>
                </a:lnTo>
                <a:lnTo>
                  <a:pt x="776" y="181"/>
                </a:lnTo>
                <a:lnTo>
                  <a:pt x="806" y="166"/>
                </a:lnTo>
                <a:lnTo>
                  <a:pt x="827" y="176"/>
                </a:lnTo>
                <a:lnTo>
                  <a:pt x="842" y="203"/>
                </a:lnTo>
                <a:lnTo>
                  <a:pt x="833" y="225"/>
                </a:lnTo>
                <a:lnTo>
                  <a:pt x="863" y="228"/>
                </a:lnTo>
                <a:lnTo>
                  <a:pt x="887" y="243"/>
                </a:lnTo>
                <a:lnTo>
                  <a:pt x="895" y="262"/>
                </a:lnTo>
                <a:lnTo>
                  <a:pt x="917" y="259"/>
                </a:lnTo>
                <a:lnTo>
                  <a:pt x="929" y="275"/>
                </a:lnTo>
                <a:lnTo>
                  <a:pt x="948" y="305"/>
                </a:lnTo>
                <a:lnTo>
                  <a:pt x="963" y="299"/>
                </a:lnTo>
                <a:lnTo>
                  <a:pt x="955" y="275"/>
                </a:lnTo>
                <a:lnTo>
                  <a:pt x="948" y="250"/>
                </a:lnTo>
                <a:lnTo>
                  <a:pt x="936" y="240"/>
                </a:lnTo>
                <a:lnTo>
                  <a:pt x="921" y="223"/>
                </a:lnTo>
                <a:lnTo>
                  <a:pt x="929" y="186"/>
                </a:lnTo>
                <a:lnTo>
                  <a:pt x="919" y="161"/>
                </a:lnTo>
                <a:lnTo>
                  <a:pt x="889" y="156"/>
                </a:lnTo>
                <a:lnTo>
                  <a:pt x="898" y="136"/>
                </a:lnTo>
                <a:lnTo>
                  <a:pt x="917" y="120"/>
                </a:lnTo>
                <a:lnTo>
                  <a:pt x="867" y="122"/>
                </a:lnTo>
                <a:lnTo>
                  <a:pt x="889" y="110"/>
                </a:lnTo>
                <a:lnTo>
                  <a:pt x="931" y="94"/>
                </a:lnTo>
                <a:lnTo>
                  <a:pt x="910" y="90"/>
                </a:lnTo>
                <a:lnTo>
                  <a:pt x="857" y="104"/>
                </a:lnTo>
                <a:lnTo>
                  <a:pt x="831" y="96"/>
                </a:lnTo>
                <a:lnTo>
                  <a:pt x="849" y="80"/>
                </a:lnTo>
                <a:lnTo>
                  <a:pt x="887" y="76"/>
                </a:lnTo>
                <a:lnTo>
                  <a:pt x="919" y="72"/>
                </a:lnTo>
                <a:lnTo>
                  <a:pt x="951" y="58"/>
                </a:lnTo>
                <a:lnTo>
                  <a:pt x="1006" y="50"/>
                </a:lnTo>
                <a:lnTo>
                  <a:pt x="1046" y="56"/>
                </a:lnTo>
                <a:lnTo>
                  <a:pt x="1072" y="78"/>
                </a:lnTo>
                <a:lnTo>
                  <a:pt x="1098" y="92"/>
                </a:lnTo>
                <a:lnTo>
                  <a:pt x="1117" y="82"/>
                </a:lnTo>
                <a:lnTo>
                  <a:pt x="1142" y="86"/>
                </a:lnTo>
                <a:lnTo>
                  <a:pt x="1174" y="106"/>
                </a:lnTo>
                <a:lnTo>
                  <a:pt x="1202" y="132"/>
                </a:lnTo>
                <a:lnTo>
                  <a:pt x="1225" y="164"/>
                </a:lnTo>
                <a:lnTo>
                  <a:pt x="1264" y="174"/>
                </a:lnTo>
                <a:lnTo>
                  <a:pt x="1294" y="195"/>
                </a:lnTo>
                <a:lnTo>
                  <a:pt x="1313" y="214"/>
                </a:lnTo>
                <a:lnTo>
                  <a:pt x="1341" y="232"/>
                </a:lnTo>
                <a:lnTo>
                  <a:pt x="1373" y="227"/>
                </a:lnTo>
                <a:lnTo>
                  <a:pt x="1394" y="217"/>
                </a:lnTo>
                <a:lnTo>
                  <a:pt x="1433" y="217"/>
                </a:lnTo>
                <a:lnTo>
                  <a:pt x="1454" y="193"/>
                </a:lnTo>
                <a:lnTo>
                  <a:pt x="1471" y="195"/>
                </a:lnTo>
                <a:lnTo>
                  <a:pt x="1483" y="195"/>
                </a:lnTo>
                <a:lnTo>
                  <a:pt x="1499" y="206"/>
                </a:lnTo>
                <a:lnTo>
                  <a:pt x="1517" y="214"/>
                </a:lnTo>
                <a:lnTo>
                  <a:pt x="1530" y="197"/>
                </a:lnTo>
                <a:lnTo>
                  <a:pt x="1544" y="193"/>
                </a:lnTo>
                <a:lnTo>
                  <a:pt x="1555" y="198"/>
                </a:lnTo>
                <a:lnTo>
                  <a:pt x="1569" y="190"/>
                </a:lnTo>
                <a:lnTo>
                  <a:pt x="1593" y="202"/>
                </a:lnTo>
                <a:lnTo>
                  <a:pt x="1608" y="224"/>
                </a:lnTo>
                <a:lnTo>
                  <a:pt x="1626" y="227"/>
                </a:lnTo>
                <a:lnTo>
                  <a:pt x="1637" y="229"/>
                </a:lnTo>
                <a:lnTo>
                  <a:pt x="1651" y="222"/>
                </a:lnTo>
                <a:lnTo>
                  <a:pt x="1662" y="212"/>
                </a:lnTo>
                <a:lnTo>
                  <a:pt x="1671" y="208"/>
                </a:lnTo>
                <a:lnTo>
                  <a:pt x="1686" y="199"/>
                </a:lnTo>
                <a:lnTo>
                  <a:pt x="1703" y="198"/>
                </a:lnTo>
                <a:lnTo>
                  <a:pt x="1718" y="214"/>
                </a:lnTo>
                <a:lnTo>
                  <a:pt x="1742" y="225"/>
                </a:lnTo>
                <a:lnTo>
                  <a:pt x="1764" y="214"/>
                </a:lnTo>
                <a:lnTo>
                  <a:pt x="1774" y="208"/>
                </a:lnTo>
                <a:lnTo>
                  <a:pt x="1789" y="214"/>
                </a:lnTo>
                <a:lnTo>
                  <a:pt x="1799" y="217"/>
                </a:lnTo>
                <a:lnTo>
                  <a:pt x="1814" y="229"/>
                </a:lnTo>
                <a:lnTo>
                  <a:pt x="1830" y="229"/>
                </a:lnTo>
                <a:lnTo>
                  <a:pt x="1848" y="225"/>
                </a:lnTo>
                <a:lnTo>
                  <a:pt x="1871" y="219"/>
                </a:lnTo>
                <a:lnTo>
                  <a:pt x="1898" y="211"/>
                </a:lnTo>
                <a:lnTo>
                  <a:pt x="1916" y="219"/>
                </a:lnTo>
                <a:lnTo>
                  <a:pt x="1927" y="231"/>
                </a:lnTo>
                <a:lnTo>
                  <a:pt x="1936" y="254"/>
                </a:lnTo>
                <a:lnTo>
                  <a:pt x="1942" y="294"/>
                </a:lnTo>
                <a:lnTo>
                  <a:pt x="1948" y="346"/>
                </a:lnTo>
                <a:lnTo>
                  <a:pt x="1948" y="238"/>
                </a:lnTo>
                <a:lnTo>
                  <a:pt x="1948" y="210"/>
                </a:lnTo>
                <a:lnTo>
                  <a:pt x="1945" y="192"/>
                </a:lnTo>
                <a:lnTo>
                  <a:pt x="1940" y="170"/>
                </a:lnTo>
                <a:lnTo>
                  <a:pt x="1930" y="151"/>
                </a:lnTo>
                <a:lnTo>
                  <a:pt x="1910" y="142"/>
                </a:lnTo>
                <a:lnTo>
                  <a:pt x="1881" y="140"/>
                </a:lnTo>
                <a:lnTo>
                  <a:pt x="1858" y="142"/>
                </a:lnTo>
                <a:lnTo>
                  <a:pt x="1832" y="137"/>
                </a:lnTo>
                <a:lnTo>
                  <a:pt x="1807" y="152"/>
                </a:lnTo>
                <a:lnTo>
                  <a:pt x="1781" y="145"/>
                </a:lnTo>
                <a:lnTo>
                  <a:pt x="1759" y="140"/>
                </a:lnTo>
                <a:lnTo>
                  <a:pt x="1742" y="140"/>
                </a:lnTo>
                <a:lnTo>
                  <a:pt x="1698" y="145"/>
                </a:lnTo>
                <a:lnTo>
                  <a:pt x="1674" y="148"/>
                </a:lnTo>
                <a:lnTo>
                  <a:pt x="1648" y="142"/>
                </a:lnTo>
                <a:lnTo>
                  <a:pt x="1623" y="149"/>
                </a:lnTo>
                <a:lnTo>
                  <a:pt x="1592" y="142"/>
                </a:lnTo>
                <a:lnTo>
                  <a:pt x="1580" y="140"/>
                </a:lnTo>
                <a:lnTo>
                  <a:pt x="1555" y="140"/>
                </a:lnTo>
                <a:lnTo>
                  <a:pt x="1531" y="137"/>
                </a:lnTo>
                <a:lnTo>
                  <a:pt x="1514" y="145"/>
                </a:lnTo>
                <a:lnTo>
                  <a:pt x="1500" y="142"/>
                </a:lnTo>
                <a:lnTo>
                  <a:pt x="1469" y="140"/>
                </a:lnTo>
                <a:lnTo>
                  <a:pt x="1442" y="145"/>
                </a:lnTo>
                <a:lnTo>
                  <a:pt x="1417" y="145"/>
                </a:lnTo>
                <a:lnTo>
                  <a:pt x="1389" y="137"/>
                </a:lnTo>
                <a:lnTo>
                  <a:pt x="1365" y="146"/>
                </a:lnTo>
                <a:lnTo>
                  <a:pt x="1346" y="140"/>
                </a:lnTo>
                <a:lnTo>
                  <a:pt x="1328" y="149"/>
                </a:lnTo>
                <a:lnTo>
                  <a:pt x="1310" y="145"/>
                </a:lnTo>
                <a:lnTo>
                  <a:pt x="1287" y="140"/>
                </a:lnTo>
                <a:lnTo>
                  <a:pt x="1274" y="132"/>
                </a:lnTo>
                <a:lnTo>
                  <a:pt x="1244" y="102"/>
                </a:lnTo>
                <a:lnTo>
                  <a:pt x="1211" y="74"/>
                </a:lnTo>
                <a:lnTo>
                  <a:pt x="1181" y="55"/>
                </a:lnTo>
                <a:lnTo>
                  <a:pt x="1153" y="39"/>
                </a:lnTo>
                <a:lnTo>
                  <a:pt x="1110" y="19"/>
                </a:lnTo>
                <a:lnTo>
                  <a:pt x="1057" y="7"/>
                </a:lnTo>
                <a:lnTo>
                  <a:pt x="1008" y="0"/>
                </a:lnTo>
                <a:lnTo>
                  <a:pt x="927" y="3"/>
                </a:lnTo>
                <a:lnTo>
                  <a:pt x="858" y="18"/>
                </a:lnTo>
                <a:lnTo>
                  <a:pt x="821" y="31"/>
                </a:lnTo>
                <a:lnTo>
                  <a:pt x="765" y="60"/>
                </a:lnTo>
                <a:lnTo>
                  <a:pt x="720" y="94"/>
                </a:lnTo>
                <a:lnTo>
                  <a:pt x="676" y="130"/>
                </a:lnTo>
                <a:lnTo>
                  <a:pt x="633" y="142"/>
                </a:lnTo>
                <a:lnTo>
                  <a:pt x="597" y="150"/>
                </a:lnTo>
                <a:lnTo>
                  <a:pt x="558" y="152"/>
                </a:lnTo>
                <a:lnTo>
                  <a:pt x="521" y="147"/>
                </a:lnTo>
                <a:lnTo>
                  <a:pt x="490" y="147"/>
                </a:lnTo>
                <a:lnTo>
                  <a:pt x="395" y="147"/>
                </a:lnTo>
                <a:lnTo>
                  <a:pt x="367" y="145"/>
                </a:lnTo>
                <a:lnTo>
                  <a:pt x="285" y="150"/>
                </a:lnTo>
                <a:lnTo>
                  <a:pt x="234" y="147"/>
                </a:lnTo>
                <a:lnTo>
                  <a:pt x="173" y="140"/>
                </a:lnTo>
                <a:lnTo>
                  <a:pt x="97" y="142"/>
                </a:lnTo>
                <a:lnTo>
                  <a:pt x="51" y="142"/>
                </a:lnTo>
                <a:lnTo>
                  <a:pt x="31" y="145"/>
                </a:lnTo>
                <a:lnTo>
                  <a:pt x="17" y="152"/>
                </a:lnTo>
                <a:lnTo>
                  <a:pt x="4" y="172"/>
                </a:lnTo>
                <a:lnTo>
                  <a:pt x="0" y="203"/>
                </a:lnTo>
                <a:lnTo>
                  <a:pt x="0" y="235"/>
                </a:lnTo>
                <a:lnTo>
                  <a:pt x="0" y="27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3" name="Freeform 9"/>
          <p:cNvSpPr>
            <a:spLocks/>
          </p:cNvSpPr>
          <p:nvPr/>
        </p:nvSpPr>
        <p:spPr bwMode="auto">
          <a:xfrm>
            <a:off x="3981450" y="334963"/>
            <a:ext cx="142875" cy="638175"/>
          </a:xfrm>
          <a:custGeom>
            <a:avLst/>
            <a:gdLst/>
            <a:ahLst/>
            <a:cxnLst>
              <a:cxn ang="0">
                <a:pos x="21" y="10"/>
              </a:cxn>
              <a:cxn ang="0">
                <a:pos x="28" y="40"/>
              </a:cxn>
              <a:cxn ang="0">
                <a:pos x="21" y="54"/>
              </a:cxn>
              <a:cxn ang="0">
                <a:pos x="10" y="99"/>
              </a:cxn>
              <a:cxn ang="0">
                <a:pos x="2" y="138"/>
              </a:cxn>
              <a:cxn ang="0">
                <a:pos x="0" y="173"/>
              </a:cxn>
              <a:cxn ang="0">
                <a:pos x="8" y="215"/>
              </a:cxn>
              <a:cxn ang="0">
                <a:pos x="13" y="256"/>
              </a:cxn>
              <a:cxn ang="0">
                <a:pos x="21" y="295"/>
              </a:cxn>
              <a:cxn ang="0">
                <a:pos x="43" y="319"/>
              </a:cxn>
              <a:cxn ang="0">
                <a:pos x="52" y="348"/>
              </a:cxn>
              <a:cxn ang="0">
                <a:pos x="71" y="374"/>
              </a:cxn>
              <a:cxn ang="0">
                <a:pos x="89" y="401"/>
              </a:cxn>
              <a:cxn ang="0">
                <a:pos x="82" y="376"/>
              </a:cxn>
              <a:cxn ang="0">
                <a:pos x="65" y="346"/>
              </a:cxn>
              <a:cxn ang="0">
                <a:pos x="69" y="313"/>
              </a:cxn>
              <a:cxn ang="0">
                <a:pos x="45" y="272"/>
              </a:cxn>
              <a:cxn ang="0">
                <a:pos x="23" y="223"/>
              </a:cxn>
              <a:cxn ang="0">
                <a:pos x="19" y="150"/>
              </a:cxn>
              <a:cxn ang="0">
                <a:pos x="28" y="103"/>
              </a:cxn>
              <a:cxn ang="0">
                <a:pos x="41" y="54"/>
              </a:cxn>
              <a:cxn ang="0">
                <a:pos x="43" y="20"/>
              </a:cxn>
              <a:cxn ang="0">
                <a:pos x="23" y="0"/>
              </a:cxn>
              <a:cxn ang="0">
                <a:pos x="21" y="10"/>
              </a:cxn>
            </a:cxnLst>
            <a:rect l="0" t="0" r="r" b="b"/>
            <a:pathLst>
              <a:path w="90" h="402">
                <a:moveTo>
                  <a:pt x="21" y="10"/>
                </a:moveTo>
                <a:lnTo>
                  <a:pt x="28" y="40"/>
                </a:lnTo>
                <a:lnTo>
                  <a:pt x="21" y="54"/>
                </a:lnTo>
                <a:lnTo>
                  <a:pt x="10" y="99"/>
                </a:lnTo>
                <a:lnTo>
                  <a:pt x="2" y="138"/>
                </a:lnTo>
                <a:lnTo>
                  <a:pt x="0" y="173"/>
                </a:lnTo>
                <a:lnTo>
                  <a:pt x="8" y="215"/>
                </a:lnTo>
                <a:lnTo>
                  <a:pt x="13" y="256"/>
                </a:lnTo>
                <a:lnTo>
                  <a:pt x="21" y="295"/>
                </a:lnTo>
                <a:lnTo>
                  <a:pt x="43" y="319"/>
                </a:lnTo>
                <a:lnTo>
                  <a:pt x="52" y="348"/>
                </a:lnTo>
                <a:lnTo>
                  <a:pt x="71" y="374"/>
                </a:lnTo>
                <a:lnTo>
                  <a:pt x="89" y="401"/>
                </a:lnTo>
                <a:lnTo>
                  <a:pt x="82" y="376"/>
                </a:lnTo>
                <a:lnTo>
                  <a:pt x="65" y="346"/>
                </a:lnTo>
                <a:lnTo>
                  <a:pt x="69" y="313"/>
                </a:lnTo>
                <a:lnTo>
                  <a:pt x="45" y="272"/>
                </a:lnTo>
                <a:lnTo>
                  <a:pt x="23" y="223"/>
                </a:lnTo>
                <a:lnTo>
                  <a:pt x="19" y="150"/>
                </a:lnTo>
                <a:lnTo>
                  <a:pt x="28" y="103"/>
                </a:lnTo>
                <a:lnTo>
                  <a:pt x="41" y="54"/>
                </a:lnTo>
                <a:lnTo>
                  <a:pt x="43" y="20"/>
                </a:lnTo>
                <a:lnTo>
                  <a:pt x="23" y="0"/>
                </a:lnTo>
                <a:lnTo>
                  <a:pt x="21" y="10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134938" y="209550"/>
            <a:ext cx="2808287" cy="844550"/>
            <a:chOff x="85" y="132"/>
            <a:chExt cx="1769" cy="532"/>
          </a:xfrm>
        </p:grpSpPr>
        <p:sp>
          <p:nvSpPr>
            <p:cNvPr id="31755" name="Freeform 11"/>
            <p:cNvSpPr>
              <a:spLocks/>
            </p:cNvSpPr>
            <p:nvPr/>
          </p:nvSpPr>
          <p:spPr bwMode="auto">
            <a:xfrm>
              <a:off x="93" y="132"/>
              <a:ext cx="1761" cy="427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7" y="0"/>
                </a:cxn>
                <a:cxn ang="0">
                  <a:pos x="1706" y="0"/>
                </a:cxn>
                <a:cxn ang="0">
                  <a:pos x="1725" y="4"/>
                </a:cxn>
                <a:cxn ang="0">
                  <a:pos x="1739" y="15"/>
                </a:cxn>
                <a:cxn ang="0">
                  <a:pos x="1751" y="42"/>
                </a:cxn>
                <a:cxn ang="0">
                  <a:pos x="1758" y="74"/>
                </a:cxn>
                <a:cxn ang="0">
                  <a:pos x="1760" y="110"/>
                </a:cxn>
                <a:cxn ang="0">
                  <a:pos x="1760" y="426"/>
                </a:cxn>
                <a:cxn ang="0">
                  <a:pos x="66" y="426"/>
                </a:cxn>
                <a:cxn ang="0">
                  <a:pos x="0" y="426"/>
                </a:cxn>
                <a:cxn ang="0">
                  <a:pos x="0" y="132"/>
                </a:cxn>
                <a:cxn ang="0">
                  <a:pos x="0" y="89"/>
                </a:cxn>
                <a:cxn ang="0">
                  <a:pos x="7" y="47"/>
                </a:cxn>
                <a:cxn ang="0">
                  <a:pos x="13" y="25"/>
                </a:cxn>
                <a:cxn ang="0">
                  <a:pos x="23" y="6"/>
                </a:cxn>
              </a:cxnLst>
              <a:rect l="0" t="0" r="r" b="b"/>
              <a:pathLst>
                <a:path w="1761" h="427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2"/>
                  </a:lnTo>
                  <a:lnTo>
                    <a:pt x="1758" y="74"/>
                  </a:lnTo>
                  <a:lnTo>
                    <a:pt x="1760" y="110"/>
                  </a:lnTo>
                  <a:lnTo>
                    <a:pt x="1760" y="426"/>
                  </a:lnTo>
                  <a:lnTo>
                    <a:pt x="66" y="426"/>
                  </a:lnTo>
                  <a:lnTo>
                    <a:pt x="0" y="426"/>
                  </a:lnTo>
                  <a:lnTo>
                    <a:pt x="0" y="132"/>
                  </a:lnTo>
                  <a:lnTo>
                    <a:pt x="0" y="89"/>
                  </a:lnTo>
                  <a:lnTo>
                    <a:pt x="7" y="47"/>
                  </a:lnTo>
                  <a:lnTo>
                    <a:pt x="13" y="25"/>
                  </a:lnTo>
                  <a:lnTo>
                    <a:pt x="23" y="6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Freeform 12"/>
            <p:cNvSpPr>
              <a:spLocks/>
            </p:cNvSpPr>
            <p:nvPr/>
          </p:nvSpPr>
          <p:spPr bwMode="auto">
            <a:xfrm>
              <a:off x="85" y="412"/>
              <a:ext cx="1761" cy="185"/>
            </a:xfrm>
            <a:custGeom>
              <a:avLst/>
              <a:gdLst/>
              <a:ahLst/>
              <a:cxnLst>
                <a:cxn ang="0">
                  <a:pos x="85" y="63"/>
                </a:cxn>
                <a:cxn ang="0">
                  <a:pos x="138" y="63"/>
                </a:cxn>
                <a:cxn ang="0">
                  <a:pos x="180" y="95"/>
                </a:cxn>
                <a:cxn ang="0">
                  <a:pos x="248" y="76"/>
                </a:cxn>
                <a:cxn ang="0">
                  <a:pos x="325" y="67"/>
                </a:cxn>
                <a:cxn ang="0">
                  <a:pos x="379" y="86"/>
                </a:cxn>
                <a:cxn ang="0">
                  <a:pos x="438" y="76"/>
                </a:cxn>
                <a:cxn ang="0">
                  <a:pos x="532" y="82"/>
                </a:cxn>
                <a:cxn ang="0">
                  <a:pos x="592" y="95"/>
                </a:cxn>
                <a:cxn ang="0">
                  <a:pos x="663" y="57"/>
                </a:cxn>
                <a:cxn ang="0">
                  <a:pos x="716" y="90"/>
                </a:cxn>
                <a:cxn ang="0">
                  <a:pos x="787" y="85"/>
                </a:cxn>
                <a:cxn ang="0">
                  <a:pos x="824" y="90"/>
                </a:cxn>
                <a:cxn ang="0">
                  <a:pos x="857" y="57"/>
                </a:cxn>
                <a:cxn ang="0">
                  <a:pos x="899" y="34"/>
                </a:cxn>
                <a:cxn ang="0">
                  <a:pos x="949" y="31"/>
                </a:cxn>
                <a:cxn ang="0">
                  <a:pos x="991" y="22"/>
                </a:cxn>
                <a:cxn ang="0">
                  <a:pos x="1030" y="48"/>
                </a:cxn>
                <a:cxn ang="0">
                  <a:pos x="1071" y="67"/>
                </a:cxn>
                <a:cxn ang="0">
                  <a:pos x="1138" y="53"/>
                </a:cxn>
                <a:cxn ang="0">
                  <a:pos x="1168" y="89"/>
                </a:cxn>
                <a:cxn ang="0">
                  <a:pos x="1215" y="95"/>
                </a:cxn>
                <a:cxn ang="0">
                  <a:pos x="1293" y="95"/>
                </a:cxn>
                <a:cxn ang="0">
                  <a:pos x="1340" y="79"/>
                </a:cxn>
                <a:cxn ang="0">
                  <a:pos x="1376" y="86"/>
                </a:cxn>
                <a:cxn ang="0">
                  <a:pos x="1418" y="57"/>
                </a:cxn>
                <a:cxn ang="0">
                  <a:pos x="1478" y="53"/>
                </a:cxn>
                <a:cxn ang="0">
                  <a:pos x="1528" y="22"/>
                </a:cxn>
                <a:cxn ang="0">
                  <a:pos x="1567" y="15"/>
                </a:cxn>
                <a:cxn ang="0">
                  <a:pos x="1617" y="27"/>
                </a:cxn>
                <a:cxn ang="0">
                  <a:pos x="1661" y="1"/>
                </a:cxn>
                <a:cxn ang="0">
                  <a:pos x="1703" y="48"/>
                </a:cxn>
                <a:cxn ang="0">
                  <a:pos x="1750" y="24"/>
                </a:cxn>
                <a:cxn ang="0">
                  <a:pos x="1760" y="184"/>
                </a:cxn>
                <a:cxn ang="0">
                  <a:pos x="727" y="149"/>
                </a:cxn>
                <a:cxn ang="0">
                  <a:pos x="0" y="29"/>
                </a:cxn>
                <a:cxn ang="0">
                  <a:pos x="26" y="50"/>
                </a:cxn>
                <a:cxn ang="0">
                  <a:pos x="61" y="57"/>
                </a:cxn>
              </a:cxnLst>
              <a:rect l="0" t="0" r="r" b="b"/>
              <a:pathLst>
                <a:path w="1761" h="185">
                  <a:moveTo>
                    <a:pt x="61" y="57"/>
                  </a:moveTo>
                  <a:lnTo>
                    <a:pt x="85" y="63"/>
                  </a:lnTo>
                  <a:lnTo>
                    <a:pt x="112" y="57"/>
                  </a:lnTo>
                  <a:lnTo>
                    <a:pt x="138" y="63"/>
                  </a:lnTo>
                  <a:lnTo>
                    <a:pt x="158" y="81"/>
                  </a:lnTo>
                  <a:lnTo>
                    <a:pt x="180" y="95"/>
                  </a:lnTo>
                  <a:lnTo>
                    <a:pt x="217" y="82"/>
                  </a:lnTo>
                  <a:lnTo>
                    <a:pt x="248" y="76"/>
                  </a:lnTo>
                  <a:lnTo>
                    <a:pt x="293" y="76"/>
                  </a:lnTo>
                  <a:lnTo>
                    <a:pt x="325" y="67"/>
                  </a:lnTo>
                  <a:lnTo>
                    <a:pt x="354" y="76"/>
                  </a:lnTo>
                  <a:lnTo>
                    <a:pt x="379" y="86"/>
                  </a:lnTo>
                  <a:lnTo>
                    <a:pt x="402" y="89"/>
                  </a:lnTo>
                  <a:lnTo>
                    <a:pt x="438" y="76"/>
                  </a:lnTo>
                  <a:lnTo>
                    <a:pt x="477" y="76"/>
                  </a:lnTo>
                  <a:lnTo>
                    <a:pt x="532" y="82"/>
                  </a:lnTo>
                  <a:lnTo>
                    <a:pt x="555" y="99"/>
                  </a:lnTo>
                  <a:lnTo>
                    <a:pt x="592" y="95"/>
                  </a:lnTo>
                  <a:lnTo>
                    <a:pt x="629" y="67"/>
                  </a:lnTo>
                  <a:lnTo>
                    <a:pt x="663" y="57"/>
                  </a:lnTo>
                  <a:lnTo>
                    <a:pt x="687" y="67"/>
                  </a:lnTo>
                  <a:lnTo>
                    <a:pt x="716" y="90"/>
                  </a:lnTo>
                  <a:lnTo>
                    <a:pt x="750" y="100"/>
                  </a:lnTo>
                  <a:lnTo>
                    <a:pt x="787" y="85"/>
                  </a:lnTo>
                  <a:lnTo>
                    <a:pt x="805" y="79"/>
                  </a:lnTo>
                  <a:lnTo>
                    <a:pt x="824" y="90"/>
                  </a:lnTo>
                  <a:lnTo>
                    <a:pt x="840" y="76"/>
                  </a:lnTo>
                  <a:lnTo>
                    <a:pt x="857" y="57"/>
                  </a:lnTo>
                  <a:lnTo>
                    <a:pt x="877" y="39"/>
                  </a:lnTo>
                  <a:lnTo>
                    <a:pt x="899" y="34"/>
                  </a:lnTo>
                  <a:lnTo>
                    <a:pt x="924" y="39"/>
                  </a:lnTo>
                  <a:lnTo>
                    <a:pt x="949" y="31"/>
                  </a:lnTo>
                  <a:lnTo>
                    <a:pt x="975" y="22"/>
                  </a:lnTo>
                  <a:lnTo>
                    <a:pt x="991" y="22"/>
                  </a:lnTo>
                  <a:lnTo>
                    <a:pt x="1006" y="25"/>
                  </a:lnTo>
                  <a:lnTo>
                    <a:pt x="1030" y="48"/>
                  </a:lnTo>
                  <a:lnTo>
                    <a:pt x="1052" y="44"/>
                  </a:lnTo>
                  <a:lnTo>
                    <a:pt x="1071" y="67"/>
                  </a:lnTo>
                  <a:lnTo>
                    <a:pt x="1107" y="67"/>
                  </a:lnTo>
                  <a:lnTo>
                    <a:pt x="1138" y="53"/>
                  </a:lnTo>
                  <a:lnTo>
                    <a:pt x="1153" y="71"/>
                  </a:lnTo>
                  <a:lnTo>
                    <a:pt x="1168" y="89"/>
                  </a:lnTo>
                  <a:lnTo>
                    <a:pt x="1190" y="84"/>
                  </a:lnTo>
                  <a:lnTo>
                    <a:pt x="1215" y="95"/>
                  </a:lnTo>
                  <a:lnTo>
                    <a:pt x="1242" y="85"/>
                  </a:lnTo>
                  <a:lnTo>
                    <a:pt x="1293" y="95"/>
                  </a:lnTo>
                  <a:lnTo>
                    <a:pt x="1315" y="104"/>
                  </a:lnTo>
                  <a:lnTo>
                    <a:pt x="1340" y="79"/>
                  </a:lnTo>
                  <a:lnTo>
                    <a:pt x="1357" y="77"/>
                  </a:lnTo>
                  <a:lnTo>
                    <a:pt x="1376" y="86"/>
                  </a:lnTo>
                  <a:lnTo>
                    <a:pt x="1394" y="82"/>
                  </a:lnTo>
                  <a:lnTo>
                    <a:pt x="1418" y="57"/>
                  </a:lnTo>
                  <a:lnTo>
                    <a:pt x="1458" y="50"/>
                  </a:lnTo>
                  <a:lnTo>
                    <a:pt x="1478" y="53"/>
                  </a:lnTo>
                  <a:lnTo>
                    <a:pt x="1498" y="53"/>
                  </a:lnTo>
                  <a:lnTo>
                    <a:pt x="1528" y="22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8"/>
                  </a:lnTo>
                  <a:lnTo>
                    <a:pt x="1617" y="27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7"/>
                  </a:lnTo>
                  <a:lnTo>
                    <a:pt x="1703" y="48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3"/>
                  </a:lnTo>
                  <a:lnTo>
                    <a:pt x="1760" y="184"/>
                  </a:lnTo>
                  <a:lnTo>
                    <a:pt x="740" y="144"/>
                  </a:lnTo>
                  <a:lnTo>
                    <a:pt x="727" y="149"/>
                  </a:lnTo>
                  <a:lnTo>
                    <a:pt x="0" y="133"/>
                  </a:lnTo>
                  <a:lnTo>
                    <a:pt x="0" y="29"/>
                  </a:lnTo>
                  <a:lnTo>
                    <a:pt x="10" y="44"/>
                  </a:lnTo>
                  <a:lnTo>
                    <a:pt x="26" y="50"/>
                  </a:lnTo>
                  <a:lnTo>
                    <a:pt x="46" y="51"/>
                  </a:lnTo>
                  <a:lnTo>
                    <a:pt x="61" y="57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Freeform 13"/>
            <p:cNvSpPr>
              <a:spLocks/>
            </p:cNvSpPr>
            <p:nvPr/>
          </p:nvSpPr>
          <p:spPr bwMode="auto">
            <a:xfrm>
              <a:off x="85" y="476"/>
              <a:ext cx="1761" cy="188"/>
            </a:xfrm>
            <a:custGeom>
              <a:avLst/>
              <a:gdLst/>
              <a:ahLst/>
              <a:cxnLst>
                <a:cxn ang="0">
                  <a:pos x="37" y="185"/>
                </a:cxn>
                <a:cxn ang="0">
                  <a:pos x="1706" y="187"/>
                </a:cxn>
                <a:cxn ang="0">
                  <a:pos x="1739" y="181"/>
                </a:cxn>
                <a:cxn ang="0">
                  <a:pos x="1758" y="158"/>
                </a:cxn>
                <a:cxn ang="0">
                  <a:pos x="1760" y="22"/>
                </a:cxn>
                <a:cxn ang="0">
                  <a:pos x="1736" y="6"/>
                </a:cxn>
                <a:cxn ang="0">
                  <a:pos x="1723" y="51"/>
                </a:cxn>
                <a:cxn ang="0">
                  <a:pos x="1706" y="47"/>
                </a:cxn>
                <a:cxn ang="0">
                  <a:pos x="1671" y="25"/>
                </a:cxn>
                <a:cxn ang="0">
                  <a:pos x="1625" y="32"/>
                </a:cxn>
                <a:cxn ang="0">
                  <a:pos x="1588" y="37"/>
                </a:cxn>
                <a:cxn ang="0">
                  <a:pos x="1554" y="25"/>
                </a:cxn>
                <a:cxn ang="0">
                  <a:pos x="1520" y="40"/>
                </a:cxn>
                <a:cxn ang="0">
                  <a:pos x="1498" y="49"/>
                </a:cxn>
                <a:cxn ang="0">
                  <a:pos x="1445" y="43"/>
                </a:cxn>
                <a:cxn ang="0">
                  <a:pos x="1396" y="36"/>
                </a:cxn>
                <a:cxn ang="0">
                  <a:pos x="1337" y="82"/>
                </a:cxn>
                <a:cxn ang="0">
                  <a:pos x="1293" y="58"/>
                </a:cxn>
                <a:cxn ang="0">
                  <a:pos x="1240" y="56"/>
                </a:cxn>
                <a:cxn ang="0">
                  <a:pos x="1153" y="55"/>
                </a:cxn>
                <a:cxn ang="0">
                  <a:pos x="1112" y="49"/>
                </a:cxn>
                <a:cxn ang="0">
                  <a:pos x="1079" y="36"/>
                </a:cxn>
                <a:cxn ang="0">
                  <a:pos x="1006" y="65"/>
                </a:cxn>
                <a:cxn ang="0">
                  <a:pos x="943" y="50"/>
                </a:cxn>
                <a:cxn ang="0">
                  <a:pos x="866" y="58"/>
                </a:cxn>
                <a:cxn ang="0">
                  <a:pos x="804" y="58"/>
                </a:cxn>
                <a:cxn ang="0">
                  <a:pos x="730" y="78"/>
                </a:cxn>
                <a:cxn ang="0">
                  <a:pos x="652" y="68"/>
                </a:cxn>
                <a:cxn ang="0">
                  <a:pos x="563" y="70"/>
                </a:cxn>
                <a:cxn ang="0">
                  <a:pos x="468" y="49"/>
                </a:cxn>
                <a:cxn ang="0">
                  <a:pos x="369" y="35"/>
                </a:cxn>
                <a:cxn ang="0">
                  <a:pos x="301" y="53"/>
                </a:cxn>
                <a:cxn ang="0">
                  <a:pos x="262" y="47"/>
                </a:cxn>
                <a:cxn ang="0">
                  <a:pos x="205" y="55"/>
                </a:cxn>
                <a:cxn ang="0">
                  <a:pos x="143" y="53"/>
                </a:cxn>
                <a:cxn ang="0">
                  <a:pos x="80" y="65"/>
                </a:cxn>
                <a:cxn ang="0">
                  <a:pos x="16" y="56"/>
                </a:cxn>
                <a:cxn ang="0">
                  <a:pos x="2" y="111"/>
                </a:cxn>
                <a:cxn ang="0">
                  <a:pos x="13" y="175"/>
                </a:cxn>
              </a:cxnLst>
              <a:rect l="0" t="0" r="r" b="b"/>
              <a:pathLst>
                <a:path w="1761" h="188">
                  <a:moveTo>
                    <a:pt x="23" y="182"/>
                  </a:moveTo>
                  <a:lnTo>
                    <a:pt x="37" y="185"/>
                  </a:lnTo>
                  <a:lnTo>
                    <a:pt x="54" y="187"/>
                  </a:lnTo>
                  <a:lnTo>
                    <a:pt x="1706" y="187"/>
                  </a:lnTo>
                  <a:lnTo>
                    <a:pt x="1725" y="184"/>
                  </a:lnTo>
                  <a:lnTo>
                    <a:pt x="1739" y="181"/>
                  </a:lnTo>
                  <a:lnTo>
                    <a:pt x="1751" y="170"/>
                  </a:lnTo>
                  <a:lnTo>
                    <a:pt x="1758" y="158"/>
                  </a:lnTo>
                  <a:lnTo>
                    <a:pt x="1760" y="143"/>
                  </a:lnTo>
                  <a:lnTo>
                    <a:pt x="1760" y="22"/>
                  </a:lnTo>
                  <a:lnTo>
                    <a:pt x="1745" y="0"/>
                  </a:lnTo>
                  <a:lnTo>
                    <a:pt x="1736" y="6"/>
                  </a:lnTo>
                  <a:lnTo>
                    <a:pt x="1729" y="27"/>
                  </a:lnTo>
                  <a:lnTo>
                    <a:pt x="1723" y="51"/>
                  </a:lnTo>
                  <a:lnTo>
                    <a:pt x="1716" y="49"/>
                  </a:lnTo>
                  <a:lnTo>
                    <a:pt x="1706" y="47"/>
                  </a:lnTo>
                  <a:lnTo>
                    <a:pt x="1685" y="35"/>
                  </a:lnTo>
                  <a:lnTo>
                    <a:pt x="1671" y="25"/>
                  </a:lnTo>
                  <a:lnTo>
                    <a:pt x="1649" y="22"/>
                  </a:lnTo>
                  <a:lnTo>
                    <a:pt x="1625" y="32"/>
                  </a:lnTo>
                  <a:lnTo>
                    <a:pt x="1603" y="49"/>
                  </a:lnTo>
                  <a:lnTo>
                    <a:pt x="1588" y="37"/>
                  </a:lnTo>
                  <a:lnTo>
                    <a:pt x="1574" y="35"/>
                  </a:lnTo>
                  <a:lnTo>
                    <a:pt x="1554" y="25"/>
                  </a:lnTo>
                  <a:lnTo>
                    <a:pt x="1534" y="28"/>
                  </a:lnTo>
                  <a:lnTo>
                    <a:pt x="1520" y="40"/>
                  </a:lnTo>
                  <a:lnTo>
                    <a:pt x="1514" y="56"/>
                  </a:lnTo>
                  <a:lnTo>
                    <a:pt x="1498" y="49"/>
                  </a:lnTo>
                  <a:lnTo>
                    <a:pt x="1475" y="49"/>
                  </a:lnTo>
                  <a:lnTo>
                    <a:pt x="1445" y="43"/>
                  </a:lnTo>
                  <a:lnTo>
                    <a:pt x="1419" y="56"/>
                  </a:lnTo>
                  <a:lnTo>
                    <a:pt x="1396" y="36"/>
                  </a:lnTo>
                  <a:lnTo>
                    <a:pt x="1366" y="49"/>
                  </a:lnTo>
                  <a:lnTo>
                    <a:pt x="1337" y="82"/>
                  </a:lnTo>
                  <a:lnTo>
                    <a:pt x="1314" y="70"/>
                  </a:lnTo>
                  <a:lnTo>
                    <a:pt x="1293" y="58"/>
                  </a:lnTo>
                  <a:lnTo>
                    <a:pt x="1270" y="51"/>
                  </a:lnTo>
                  <a:lnTo>
                    <a:pt x="1240" y="56"/>
                  </a:lnTo>
                  <a:lnTo>
                    <a:pt x="1194" y="66"/>
                  </a:lnTo>
                  <a:lnTo>
                    <a:pt x="1153" y="55"/>
                  </a:lnTo>
                  <a:lnTo>
                    <a:pt x="1135" y="60"/>
                  </a:lnTo>
                  <a:lnTo>
                    <a:pt x="1112" y="49"/>
                  </a:lnTo>
                  <a:lnTo>
                    <a:pt x="1097" y="38"/>
                  </a:lnTo>
                  <a:lnTo>
                    <a:pt x="1079" y="36"/>
                  </a:lnTo>
                  <a:lnTo>
                    <a:pt x="1047" y="43"/>
                  </a:lnTo>
                  <a:lnTo>
                    <a:pt x="1006" y="65"/>
                  </a:lnTo>
                  <a:lnTo>
                    <a:pt x="972" y="45"/>
                  </a:lnTo>
                  <a:lnTo>
                    <a:pt x="943" y="50"/>
                  </a:lnTo>
                  <a:lnTo>
                    <a:pt x="916" y="78"/>
                  </a:lnTo>
                  <a:lnTo>
                    <a:pt x="866" y="58"/>
                  </a:lnTo>
                  <a:lnTo>
                    <a:pt x="829" y="68"/>
                  </a:lnTo>
                  <a:lnTo>
                    <a:pt x="804" y="58"/>
                  </a:lnTo>
                  <a:lnTo>
                    <a:pt x="767" y="63"/>
                  </a:lnTo>
                  <a:lnTo>
                    <a:pt x="730" y="78"/>
                  </a:lnTo>
                  <a:lnTo>
                    <a:pt x="704" y="73"/>
                  </a:lnTo>
                  <a:lnTo>
                    <a:pt x="652" y="68"/>
                  </a:lnTo>
                  <a:lnTo>
                    <a:pt x="619" y="78"/>
                  </a:lnTo>
                  <a:lnTo>
                    <a:pt x="563" y="70"/>
                  </a:lnTo>
                  <a:lnTo>
                    <a:pt x="517" y="63"/>
                  </a:lnTo>
                  <a:lnTo>
                    <a:pt x="468" y="49"/>
                  </a:lnTo>
                  <a:lnTo>
                    <a:pt x="422" y="63"/>
                  </a:lnTo>
                  <a:lnTo>
                    <a:pt x="369" y="35"/>
                  </a:lnTo>
                  <a:lnTo>
                    <a:pt x="329" y="36"/>
                  </a:lnTo>
                  <a:lnTo>
                    <a:pt x="301" y="53"/>
                  </a:lnTo>
                  <a:lnTo>
                    <a:pt x="284" y="39"/>
                  </a:lnTo>
                  <a:lnTo>
                    <a:pt x="262" y="47"/>
                  </a:lnTo>
                  <a:lnTo>
                    <a:pt x="233" y="49"/>
                  </a:lnTo>
                  <a:lnTo>
                    <a:pt x="205" y="55"/>
                  </a:lnTo>
                  <a:lnTo>
                    <a:pt x="171" y="66"/>
                  </a:lnTo>
                  <a:lnTo>
                    <a:pt x="143" y="53"/>
                  </a:lnTo>
                  <a:lnTo>
                    <a:pt x="116" y="59"/>
                  </a:lnTo>
                  <a:lnTo>
                    <a:pt x="80" y="65"/>
                  </a:lnTo>
                  <a:lnTo>
                    <a:pt x="58" y="59"/>
                  </a:lnTo>
                  <a:lnTo>
                    <a:pt x="16" y="56"/>
                  </a:lnTo>
                  <a:lnTo>
                    <a:pt x="0" y="70"/>
                  </a:lnTo>
                  <a:lnTo>
                    <a:pt x="2" y="111"/>
                  </a:lnTo>
                  <a:lnTo>
                    <a:pt x="4" y="146"/>
                  </a:lnTo>
                  <a:lnTo>
                    <a:pt x="13" y="175"/>
                  </a:lnTo>
                  <a:lnTo>
                    <a:pt x="23" y="182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Freeform 14"/>
            <p:cNvSpPr>
              <a:spLocks/>
            </p:cNvSpPr>
            <p:nvPr/>
          </p:nvSpPr>
          <p:spPr bwMode="auto">
            <a:xfrm>
              <a:off x="95" y="151"/>
              <a:ext cx="1733" cy="245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4" y="196"/>
                </a:cxn>
                <a:cxn ang="0">
                  <a:pos x="7" y="88"/>
                </a:cxn>
                <a:cxn ang="0">
                  <a:pos x="22" y="44"/>
                </a:cxn>
                <a:cxn ang="0">
                  <a:pos x="82" y="39"/>
                </a:cxn>
                <a:cxn ang="0">
                  <a:pos x="198" y="45"/>
                </a:cxn>
                <a:cxn ang="0">
                  <a:pos x="308" y="42"/>
                </a:cxn>
                <a:cxn ang="0">
                  <a:pos x="437" y="45"/>
                </a:cxn>
                <a:cxn ang="0">
                  <a:pos x="525" y="39"/>
                </a:cxn>
                <a:cxn ang="0">
                  <a:pos x="598" y="39"/>
                </a:cxn>
                <a:cxn ang="0">
                  <a:pos x="708" y="51"/>
                </a:cxn>
                <a:cxn ang="0">
                  <a:pos x="788" y="53"/>
                </a:cxn>
                <a:cxn ang="0">
                  <a:pos x="878" y="45"/>
                </a:cxn>
                <a:cxn ang="0">
                  <a:pos x="986" y="61"/>
                </a:cxn>
                <a:cxn ang="0">
                  <a:pos x="1071" y="57"/>
                </a:cxn>
                <a:cxn ang="0">
                  <a:pos x="1150" y="49"/>
                </a:cxn>
                <a:cxn ang="0">
                  <a:pos x="1241" y="54"/>
                </a:cxn>
                <a:cxn ang="0">
                  <a:pos x="1319" y="49"/>
                </a:cxn>
                <a:cxn ang="0">
                  <a:pos x="1395" y="44"/>
                </a:cxn>
                <a:cxn ang="0">
                  <a:pos x="1449" y="48"/>
                </a:cxn>
                <a:cxn ang="0">
                  <a:pos x="1557" y="39"/>
                </a:cxn>
                <a:cxn ang="0">
                  <a:pos x="1665" y="51"/>
                </a:cxn>
                <a:cxn ang="0">
                  <a:pos x="1703" y="71"/>
                </a:cxn>
                <a:cxn ang="0">
                  <a:pos x="1721" y="104"/>
                </a:cxn>
                <a:cxn ang="0">
                  <a:pos x="1732" y="189"/>
                </a:cxn>
                <a:cxn ang="0">
                  <a:pos x="1732" y="63"/>
                </a:cxn>
                <a:cxn ang="0">
                  <a:pos x="1725" y="25"/>
                </a:cxn>
                <a:cxn ang="0">
                  <a:pos x="1606" y="9"/>
                </a:cxn>
                <a:cxn ang="0">
                  <a:pos x="1510" y="2"/>
                </a:cxn>
                <a:cxn ang="0">
                  <a:pos x="1443" y="5"/>
                </a:cxn>
                <a:cxn ang="0">
                  <a:pos x="1349" y="12"/>
                </a:cxn>
                <a:cxn ang="0">
                  <a:pos x="1182" y="9"/>
                </a:cxn>
                <a:cxn ang="0">
                  <a:pos x="1067" y="10"/>
                </a:cxn>
                <a:cxn ang="0">
                  <a:pos x="986" y="9"/>
                </a:cxn>
                <a:cxn ang="0">
                  <a:pos x="923" y="6"/>
                </a:cxn>
                <a:cxn ang="0">
                  <a:pos x="813" y="9"/>
                </a:cxn>
                <a:cxn ang="0">
                  <a:pos x="681" y="10"/>
                </a:cxn>
                <a:cxn ang="0">
                  <a:pos x="531" y="6"/>
                </a:cxn>
                <a:cxn ang="0">
                  <a:pos x="463" y="4"/>
                </a:cxn>
                <a:cxn ang="0">
                  <a:pos x="351" y="4"/>
                </a:cxn>
                <a:cxn ang="0">
                  <a:pos x="208" y="4"/>
                </a:cxn>
                <a:cxn ang="0">
                  <a:pos x="87" y="0"/>
                </a:cxn>
                <a:cxn ang="0">
                  <a:pos x="28" y="2"/>
                </a:cxn>
                <a:cxn ang="0">
                  <a:pos x="4" y="27"/>
                </a:cxn>
                <a:cxn ang="0">
                  <a:pos x="0" y="86"/>
                </a:cxn>
              </a:cxnLst>
              <a:rect l="0" t="0" r="r" b="b"/>
              <a:pathLst>
                <a:path w="1733" h="245">
                  <a:moveTo>
                    <a:pt x="0" y="119"/>
                  </a:moveTo>
                  <a:lnTo>
                    <a:pt x="0" y="185"/>
                  </a:lnTo>
                  <a:lnTo>
                    <a:pt x="0" y="244"/>
                  </a:lnTo>
                  <a:lnTo>
                    <a:pt x="4" y="196"/>
                  </a:lnTo>
                  <a:lnTo>
                    <a:pt x="5" y="157"/>
                  </a:lnTo>
                  <a:lnTo>
                    <a:pt x="7" y="88"/>
                  </a:lnTo>
                  <a:lnTo>
                    <a:pt x="12" y="55"/>
                  </a:lnTo>
                  <a:lnTo>
                    <a:pt x="22" y="44"/>
                  </a:lnTo>
                  <a:lnTo>
                    <a:pt x="48" y="36"/>
                  </a:lnTo>
                  <a:lnTo>
                    <a:pt x="82" y="39"/>
                  </a:lnTo>
                  <a:lnTo>
                    <a:pt x="162" y="39"/>
                  </a:lnTo>
                  <a:lnTo>
                    <a:pt x="198" y="45"/>
                  </a:lnTo>
                  <a:lnTo>
                    <a:pt x="249" y="39"/>
                  </a:lnTo>
                  <a:lnTo>
                    <a:pt x="308" y="42"/>
                  </a:lnTo>
                  <a:lnTo>
                    <a:pt x="351" y="40"/>
                  </a:lnTo>
                  <a:lnTo>
                    <a:pt x="437" y="45"/>
                  </a:lnTo>
                  <a:lnTo>
                    <a:pt x="467" y="44"/>
                  </a:lnTo>
                  <a:lnTo>
                    <a:pt x="525" y="39"/>
                  </a:lnTo>
                  <a:lnTo>
                    <a:pt x="544" y="46"/>
                  </a:lnTo>
                  <a:lnTo>
                    <a:pt x="598" y="39"/>
                  </a:lnTo>
                  <a:lnTo>
                    <a:pt x="680" y="44"/>
                  </a:lnTo>
                  <a:lnTo>
                    <a:pt x="708" y="51"/>
                  </a:lnTo>
                  <a:lnTo>
                    <a:pt x="751" y="45"/>
                  </a:lnTo>
                  <a:lnTo>
                    <a:pt x="788" y="53"/>
                  </a:lnTo>
                  <a:lnTo>
                    <a:pt x="818" y="53"/>
                  </a:lnTo>
                  <a:lnTo>
                    <a:pt x="878" y="45"/>
                  </a:lnTo>
                  <a:lnTo>
                    <a:pt x="935" y="51"/>
                  </a:lnTo>
                  <a:lnTo>
                    <a:pt x="986" y="61"/>
                  </a:lnTo>
                  <a:lnTo>
                    <a:pt x="1002" y="63"/>
                  </a:lnTo>
                  <a:lnTo>
                    <a:pt x="1071" y="57"/>
                  </a:lnTo>
                  <a:lnTo>
                    <a:pt x="1135" y="52"/>
                  </a:lnTo>
                  <a:lnTo>
                    <a:pt x="1150" y="49"/>
                  </a:lnTo>
                  <a:lnTo>
                    <a:pt x="1174" y="51"/>
                  </a:lnTo>
                  <a:lnTo>
                    <a:pt x="1241" y="54"/>
                  </a:lnTo>
                  <a:lnTo>
                    <a:pt x="1292" y="46"/>
                  </a:lnTo>
                  <a:lnTo>
                    <a:pt x="1319" y="49"/>
                  </a:lnTo>
                  <a:lnTo>
                    <a:pt x="1360" y="51"/>
                  </a:lnTo>
                  <a:lnTo>
                    <a:pt x="1395" y="44"/>
                  </a:lnTo>
                  <a:lnTo>
                    <a:pt x="1418" y="39"/>
                  </a:lnTo>
                  <a:lnTo>
                    <a:pt x="1449" y="48"/>
                  </a:lnTo>
                  <a:lnTo>
                    <a:pt x="1514" y="52"/>
                  </a:lnTo>
                  <a:lnTo>
                    <a:pt x="1557" y="39"/>
                  </a:lnTo>
                  <a:lnTo>
                    <a:pt x="1620" y="51"/>
                  </a:lnTo>
                  <a:lnTo>
                    <a:pt x="1665" y="51"/>
                  </a:lnTo>
                  <a:lnTo>
                    <a:pt x="1688" y="51"/>
                  </a:lnTo>
                  <a:lnTo>
                    <a:pt x="1703" y="71"/>
                  </a:lnTo>
                  <a:lnTo>
                    <a:pt x="1713" y="82"/>
                  </a:lnTo>
                  <a:lnTo>
                    <a:pt x="1721" y="104"/>
                  </a:lnTo>
                  <a:lnTo>
                    <a:pt x="1727" y="140"/>
                  </a:lnTo>
                  <a:lnTo>
                    <a:pt x="1732" y="189"/>
                  </a:lnTo>
                  <a:lnTo>
                    <a:pt x="1732" y="88"/>
                  </a:lnTo>
                  <a:lnTo>
                    <a:pt x="1732" y="63"/>
                  </a:lnTo>
                  <a:lnTo>
                    <a:pt x="1729" y="46"/>
                  </a:lnTo>
                  <a:lnTo>
                    <a:pt x="1725" y="25"/>
                  </a:lnTo>
                  <a:lnTo>
                    <a:pt x="1700" y="11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5"/>
                  </a:lnTo>
                  <a:lnTo>
                    <a:pt x="1410" y="3"/>
                  </a:lnTo>
                  <a:lnTo>
                    <a:pt x="1349" y="12"/>
                  </a:lnTo>
                  <a:lnTo>
                    <a:pt x="1222" y="5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3"/>
                  </a:lnTo>
                  <a:lnTo>
                    <a:pt x="923" y="6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6"/>
                  </a:lnTo>
                  <a:lnTo>
                    <a:pt x="681" y="10"/>
                  </a:lnTo>
                  <a:lnTo>
                    <a:pt x="603" y="6"/>
                  </a:lnTo>
                  <a:lnTo>
                    <a:pt x="531" y="6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6"/>
                  </a:lnTo>
                  <a:lnTo>
                    <a:pt x="208" y="4"/>
                  </a:lnTo>
                  <a:lnTo>
                    <a:pt x="155" y="6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7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0" y="119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Freeform 15"/>
            <p:cNvSpPr>
              <a:spLocks/>
            </p:cNvSpPr>
            <p:nvPr/>
          </p:nvSpPr>
          <p:spPr bwMode="auto">
            <a:xfrm>
              <a:off x="98" y="539"/>
              <a:ext cx="1733" cy="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19"/>
                </a:cxn>
                <a:cxn ang="0">
                  <a:pos x="6" y="63"/>
                </a:cxn>
                <a:cxn ang="0">
                  <a:pos x="22" y="80"/>
                </a:cxn>
                <a:cxn ang="0">
                  <a:pos x="48" y="76"/>
                </a:cxn>
                <a:cxn ang="0">
                  <a:pos x="90" y="76"/>
                </a:cxn>
                <a:cxn ang="0">
                  <a:pos x="132" y="78"/>
                </a:cxn>
                <a:cxn ang="0">
                  <a:pos x="156" y="80"/>
                </a:cxn>
                <a:cxn ang="0">
                  <a:pos x="202" y="75"/>
                </a:cxn>
                <a:cxn ang="0">
                  <a:pos x="266" y="80"/>
                </a:cxn>
                <a:cxn ang="0">
                  <a:pos x="336" y="79"/>
                </a:cxn>
                <a:cxn ang="0">
                  <a:pos x="390" y="82"/>
                </a:cxn>
                <a:cxn ang="0">
                  <a:pos x="421" y="81"/>
                </a:cxn>
                <a:cxn ang="0">
                  <a:pos x="525" y="83"/>
                </a:cxn>
                <a:cxn ang="0">
                  <a:pos x="590" y="76"/>
                </a:cxn>
                <a:cxn ang="0">
                  <a:pos x="656" y="78"/>
                </a:cxn>
                <a:cxn ang="0">
                  <a:pos x="708" y="78"/>
                </a:cxn>
                <a:cxn ang="0">
                  <a:pos x="788" y="77"/>
                </a:cxn>
                <a:cxn ang="0">
                  <a:pos x="850" y="71"/>
                </a:cxn>
                <a:cxn ang="0">
                  <a:pos x="942" y="73"/>
                </a:cxn>
                <a:cxn ang="0">
                  <a:pos x="1055" y="76"/>
                </a:cxn>
                <a:cxn ang="0">
                  <a:pos x="1121" y="71"/>
                </a:cxn>
                <a:cxn ang="0">
                  <a:pos x="1150" y="79"/>
                </a:cxn>
                <a:cxn ang="0">
                  <a:pos x="1237" y="79"/>
                </a:cxn>
                <a:cxn ang="0">
                  <a:pos x="1308" y="79"/>
                </a:cxn>
                <a:cxn ang="0">
                  <a:pos x="1332" y="75"/>
                </a:cxn>
                <a:cxn ang="0">
                  <a:pos x="1373" y="80"/>
                </a:cxn>
                <a:cxn ang="0">
                  <a:pos x="1394" y="80"/>
                </a:cxn>
                <a:cxn ang="0">
                  <a:pos x="1451" y="80"/>
                </a:cxn>
                <a:cxn ang="0">
                  <a:pos x="1499" y="77"/>
                </a:cxn>
                <a:cxn ang="0">
                  <a:pos x="1578" y="74"/>
                </a:cxn>
                <a:cxn ang="0">
                  <a:pos x="1687" y="73"/>
                </a:cxn>
                <a:cxn ang="0">
                  <a:pos x="1713" y="65"/>
                </a:cxn>
                <a:cxn ang="0">
                  <a:pos x="1727" y="42"/>
                </a:cxn>
                <a:cxn ang="0">
                  <a:pos x="1732" y="63"/>
                </a:cxn>
                <a:cxn ang="0">
                  <a:pos x="1730" y="80"/>
                </a:cxn>
                <a:cxn ang="0">
                  <a:pos x="1716" y="95"/>
                </a:cxn>
                <a:cxn ang="0">
                  <a:pos x="1606" y="95"/>
                </a:cxn>
                <a:cxn ang="0">
                  <a:pos x="1510" y="97"/>
                </a:cxn>
                <a:cxn ang="0">
                  <a:pos x="1466" y="99"/>
                </a:cxn>
                <a:cxn ang="0">
                  <a:pos x="1416" y="99"/>
                </a:cxn>
                <a:cxn ang="0">
                  <a:pos x="1325" y="93"/>
                </a:cxn>
                <a:cxn ang="0">
                  <a:pos x="1216" y="92"/>
                </a:cxn>
                <a:cxn ang="0">
                  <a:pos x="1125" y="94"/>
                </a:cxn>
                <a:cxn ang="0">
                  <a:pos x="1067" y="94"/>
                </a:cxn>
                <a:cxn ang="0">
                  <a:pos x="1022" y="95"/>
                </a:cxn>
                <a:cxn ang="0">
                  <a:pos x="987" y="97"/>
                </a:cxn>
                <a:cxn ang="0">
                  <a:pos x="947" y="93"/>
                </a:cxn>
                <a:cxn ang="0">
                  <a:pos x="901" y="97"/>
                </a:cxn>
                <a:cxn ang="0">
                  <a:pos x="839" y="97"/>
                </a:cxn>
                <a:cxn ang="0">
                  <a:pos x="791" y="95"/>
                </a:cxn>
                <a:cxn ang="0">
                  <a:pos x="720" y="99"/>
                </a:cxn>
                <a:cxn ang="0">
                  <a:pos x="638" y="99"/>
                </a:cxn>
                <a:cxn ang="0">
                  <a:pos x="563" y="99"/>
                </a:cxn>
                <a:cxn ang="0">
                  <a:pos x="496" y="95"/>
                </a:cxn>
                <a:cxn ang="0">
                  <a:pos x="435" y="97"/>
                </a:cxn>
                <a:cxn ang="0">
                  <a:pos x="326" y="97"/>
                </a:cxn>
                <a:cxn ang="0">
                  <a:pos x="208" y="97"/>
                </a:cxn>
                <a:cxn ang="0">
                  <a:pos x="15" y="95"/>
                </a:cxn>
                <a:cxn ang="0">
                  <a:pos x="0" y="76"/>
                </a:cxn>
                <a:cxn ang="0">
                  <a:pos x="0" y="50"/>
                </a:cxn>
              </a:cxnLst>
              <a:rect l="0" t="0" r="r" b="b"/>
              <a:pathLst>
                <a:path w="1733" h="100">
                  <a:moveTo>
                    <a:pt x="0" y="50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19"/>
                  </a:lnTo>
                  <a:lnTo>
                    <a:pt x="5" y="35"/>
                  </a:lnTo>
                  <a:lnTo>
                    <a:pt x="6" y="63"/>
                  </a:lnTo>
                  <a:lnTo>
                    <a:pt x="12" y="76"/>
                  </a:lnTo>
                  <a:lnTo>
                    <a:pt x="22" y="80"/>
                  </a:lnTo>
                  <a:lnTo>
                    <a:pt x="33" y="77"/>
                  </a:lnTo>
                  <a:lnTo>
                    <a:pt x="48" y="76"/>
                  </a:lnTo>
                  <a:lnTo>
                    <a:pt x="74" y="75"/>
                  </a:lnTo>
                  <a:lnTo>
                    <a:pt x="90" y="76"/>
                  </a:lnTo>
                  <a:lnTo>
                    <a:pt x="103" y="76"/>
                  </a:lnTo>
                  <a:lnTo>
                    <a:pt x="132" y="78"/>
                  </a:lnTo>
                  <a:lnTo>
                    <a:pt x="143" y="79"/>
                  </a:lnTo>
                  <a:lnTo>
                    <a:pt x="156" y="80"/>
                  </a:lnTo>
                  <a:lnTo>
                    <a:pt x="178" y="76"/>
                  </a:lnTo>
                  <a:lnTo>
                    <a:pt x="202" y="75"/>
                  </a:lnTo>
                  <a:lnTo>
                    <a:pt x="231" y="74"/>
                  </a:lnTo>
                  <a:lnTo>
                    <a:pt x="266" y="80"/>
                  </a:lnTo>
                  <a:lnTo>
                    <a:pt x="311" y="82"/>
                  </a:lnTo>
                  <a:lnTo>
                    <a:pt x="336" y="79"/>
                  </a:lnTo>
                  <a:lnTo>
                    <a:pt x="351" y="82"/>
                  </a:lnTo>
                  <a:lnTo>
                    <a:pt x="390" y="82"/>
                  </a:lnTo>
                  <a:lnTo>
                    <a:pt x="404" y="77"/>
                  </a:lnTo>
                  <a:lnTo>
                    <a:pt x="421" y="81"/>
                  </a:lnTo>
                  <a:lnTo>
                    <a:pt x="467" y="80"/>
                  </a:lnTo>
                  <a:lnTo>
                    <a:pt x="525" y="83"/>
                  </a:lnTo>
                  <a:lnTo>
                    <a:pt x="545" y="80"/>
                  </a:lnTo>
                  <a:lnTo>
                    <a:pt x="590" y="76"/>
                  </a:lnTo>
                  <a:lnTo>
                    <a:pt x="620" y="75"/>
                  </a:lnTo>
                  <a:lnTo>
                    <a:pt x="656" y="78"/>
                  </a:lnTo>
                  <a:lnTo>
                    <a:pt x="680" y="80"/>
                  </a:lnTo>
                  <a:lnTo>
                    <a:pt x="708" y="78"/>
                  </a:lnTo>
                  <a:lnTo>
                    <a:pt x="757" y="81"/>
                  </a:lnTo>
                  <a:lnTo>
                    <a:pt x="788" y="77"/>
                  </a:lnTo>
                  <a:lnTo>
                    <a:pt x="818" y="77"/>
                  </a:lnTo>
                  <a:lnTo>
                    <a:pt x="850" y="71"/>
                  </a:lnTo>
                  <a:lnTo>
                    <a:pt x="890" y="77"/>
                  </a:lnTo>
                  <a:lnTo>
                    <a:pt x="942" y="73"/>
                  </a:lnTo>
                  <a:lnTo>
                    <a:pt x="1002" y="73"/>
                  </a:lnTo>
                  <a:lnTo>
                    <a:pt x="1055" y="76"/>
                  </a:lnTo>
                  <a:lnTo>
                    <a:pt x="1086" y="71"/>
                  </a:lnTo>
                  <a:lnTo>
                    <a:pt x="1121" y="71"/>
                  </a:lnTo>
                  <a:lnTo>
                    <a:pt x="1135" y="77"/>
                  </a:lnTo>
                  <a:lnTo>
                    <a:pt x="1150" y="79"/>
                  </a:lnTo>
                  <a:lnTo>
                    <a:pt x="1196" y="76"/>
                  </a:lnTo>
                  <a:lnTo>
                    <a:pt x="1237" y="79"/>
                  </a:lnTo>
                  <a:lnTo>
                    <a:pt x="1292" y="80"/>
                  </a:lnTo>
                  <a:lnTo>
                    <a:pt x="1308" y="79"/>
                  </a:lnTo>
                  <a:lnTo>
                    <a:pt x="1319" y="79"/>
                  </a:lnTo>
                  <a:lnTo>
                    <a:pt x="1332" y="75"/>
                  </a:lnTo>
                  <a:lnTo>
                    <a:pt x="1360" y="78"/>
                  </a:lnTo>
                  <a:lnTo>
                    <a:pt x="1373" y="80"/>
                  </a:lnTo>
                  <a:lnTo>
                    <a:pt x="1382" y="77"/>
                  </a:lnTo>
                  <a:lnTo>
                    <a:pt x="1394" y="80"/>
                  </a:lnTo>
                  <a:lnTo>
                    <a:pt x="1416" y="76"/>
                  </a:lnTo>
                  <a:lnTo>
                    <a:pt x="1451" y="80"/>
                  </a:lnTo>
                  <a:lnTo>
                    <a:pt x="1485" y="74"/>
                  </a:lnTo>
                  <a:lnTo>
                    <a:pt x="1499" y="77"/>
                  </a:lnTo>
                  <a:lnTo>
                    <a:pt x="1514" y="77"/>
                  </a:lnTo>
                  <a:lnTo>
                    <a:pt x="1578" y="74"/>
                  </a:lnTo>
                  <a:lnTo>
                    <a:pt x="1639" y="77"/>
                  </a:lnTo>
                  <a:lnTo>
                    <a:pt x="1687" y="73"/>
                  </a:lnTo>
                  <a:lnTo>
                    <a:pt x="1703" y="70"/>
                  </a:lnTo>
                  <a:lnTo>
                    <a:pt x="1713" y="65"/>
                  </a:lnTo>
                  <a:lnTo>
                    <a:pt x="1721" y="56"/>
                  </a:lnTo>
                  <a:lnTo>
                    <a:pt x="1727" y="42"/>
                  </a:lnTo>
                  <a:lnTo>
                    <a:pt x="1732" y="22"/>
                  </a:lnTo>
                  <a:lnTo>
                    <a:pt x="1732" y="63"/>
                  </a:lnTo>
                  <a:lnTo>
                    <a:pt x="1732" y="73"/>
                  </a:lnTo>
                  <a:lnTo>
                    <a:pt x="1730" y="80"/>
                  </a:lnTo>
                  <a:lnTo>
                    <a:pt x="1725" y="88"/>
                  </a:lnTo>
                  <a:lnTo>
                    <a:pt x="1716" y="95"/>
                  </a:lnTo>
                  <a:lnTo>
                    <a:pt x="1652" y="99"/>
                  </a:lnTo>
                  <a:lnTo>
                    <a:pt x="1606" y="95"/>
                  </a:lnTo>
                  <a:lnTo>
                    <a:pt x="1583" y="97"/>
                  </a:lnTo>
                  <a:lnTo>
                    <a:pt x="1510" y="97"/>
                  </a:lnTo>
                  <a:lnTo>
                    <a:pt x="1488" y="97"/>
                  </a:lnTo>
                  <a:lnTo>
                    <a:pt x="1466" y="99"/>
                  </a:lnTo>
                  <a:lnTo>
                    <a:pt x="1443" y="96"/>
                  </a:lnTo>
                  <a:lnTo>
                    <a:pt x="1416" y="99"/>
                  </a:lnTo>
                  <a:lnTo>
                    <a:pt x="1346" y="97"/>
                  </a:lnTo>
                  <a:lnTo>
                    <a:pt x="1325" y="93"/>
                  </a:lnTo>
                  <a:lnTo>
                    <a:pt x="1260" y="97"/>
                  </a:lnTo>
                  <a:lnTo>
                    <a:pt x="1216" y="92"/>
                  </a:lnTo>
                  <a:lnTo>
                    <a:pt x="1165" y="97"/>
                  </a:lnTo>
                  <a:lnTo>
                    <a:pt x="1125" y="94"/>
                  </a:lnTo>
                  <a:lnTo>
                    <a:pt x="1088" y="97"/>
                  </a:lnTo>
                  <a:lnTo>
                    <a:pt x="1067" y="94"/>
                  </a:lnTo>
                  <a:lnTo>
                    <a:pt x="1048" y="95"/>
                  </a:lnTo>
                  <a:lnTo>
                    <a:pt x="1022" y="95"/>
                  </a:lnTo>
                  <a:lnTo>
                    <a:pt x="1006" y="92"/>
                  </a:lnTo>
                  <a:lnTo>
                    <a:pt x="987" y="97"/>
                  </a:lnTo>
                  <a:lnTo>
                    <a:pt x="967" y="92"/>
                  </a:lnTo>
                  <a:lnTo>
                    <a:pt x="947" y="93"/>
                  </a:lnTo>
                  <a:lnTo>
                    <a:pt x="923" y="95"/>
                  </a:lnTo>
                  <a:lnTo>
                    <a:pt x="901" y="97"/>
                  </a:lnTo>
                  <a:lnTo>
                    <a:pt x="875" y="97"/>
                  </a:lnTo>
                  <a:lnTo>
                    <a:pt x="839" y="97"/>
                  </a:lnTo>
                  <a:lnTo>
                    <a:pt x="813" y="97"/>
                  </a:lnTo>
                  <a:lnTo>
                    <a:pt x="791" y="95"/>
                  </a:lnTo>
                  <a:lnTo>
                    <a:pt x="769" y="95"/>
                  </a:lnTo>
                  <a:lnTo>
                    <a:pt x="720" y="99"/>
                  </a:lnTo>
                  <a:lnTo>
                    <a:pt x="681" y="94"/>
                  </a:lnTo>
                  <a:lnTo>
                    <a:pt x="638" y="99"/>
                  </a:lnTo>
                  <a:lnTo>
                    <a:pt x="603" y="95"/>
                  </a:lnTo>
                  <a:lnTo>
                    <a:pt x="563" y="99"/>
                  </a:lnTo>
                  <a:lnTo>
                    <a:pt x="531" y="95"/>
                  </a:lnTo>
                  <a:lnTo>
                    <a:pt x="496" y="95"/>
                  </a:lnTo>
                  <a:lnTo>
                    <a:pt x="463" y="97"/>
                  </a:lnTo>
                  <a:lnTo>
                    <a:pt x="435" y="97"/>
                  </a:lnTo>
                  <a:lnTo>
                    <a:pt x="351" y="97"/>
                  </a:lnTo>
                  <a:lnTo>
                    <a:pt x="326" y="97"/>
                  </a:lnTo>
                  <a:lnTo>
                    <a:pt x="254" y="95"/>
                  </a:lnTo>
                  <a:lnTo>
                    <a:pt x="208" y="97"/>
                  </a:lnTo>
                  <a:lnTo>
                    <a:pt x="84" y="94"/>
                  </a:lnTo>
                  <a:lnTo>
                    <a:pt x="15" y="95"/>
                  </a:lnTo>
                  <a:lnTo>
                    <a:pt x="3" y="88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5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0" name="Group 16"/>
          <p:cNvGrpSpPr>
            <a:grpSpLocks/>
          </p:cNvGrpSpPr>
          <p:nvPr/>
        </p:nvGrpSpPr>
        <p:grpSpPr bwMode="auto">
          <a:xfrm>
            <a:off x="6243638" y="222250"/>
            <a:ext cx="2795587" cy="866775"/>
            <a:chOff x="3933" y="140"/>
            <a:chExt cx="1761" cy="546"/>
          </a:xfrm>
        </p:grpSpPr>
        <p:sp>
          <p:nvSpPr>
            <p:cNvPr id="31761" name="Freeform 17"/>
            <p:cNvSpPr>
              <a:spLocks/>
            </p:cNvSpPr>
            <p:nvPr/>
          </p:nvSpPr>
          <p:spPr bwMode="auto">
            <a:xfrm>
              <a:off x="3933" y="140"/>
              <a:ext cx="1761" cy="44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7" y="0"/>
                </a:cxn>
                <a:cxn ang="0">
                  <a:pos x="1706" y="0"/>
                </a:cxn>
                <a:cxn ang="0">
                  <a:pos x="1725" y="4"/>
                </a:cxn>
                <a:cxn ang="0">
                  <a:pos x="1739" y="15"/>
                </a:cxn>
                <a:cxn ang="0">
                  <a:pos x="1751" y="44"/>
                </a:cxn>
                <a:cxn ang="0">
                  <a:pos x="1758" y="77"/>
                </a:cxn>
                <a:cxn ang="0">
                  <a:pos x="1760" y="115"/>
                </a:cxn>
                <a:cxn ang="0">
                  <a:pos x="1760" y="444"/>
                </a:cxn>
                <a:cxn ang="0">
                  <a:pos x="66" y="444"/>
                </a:cxn>
                <a:cxn ang="0">
                  <a:pos x="0" y="444"/>
                </a:cxn>
                <a:cxn ang="0">
                  <a:pos x="0" y="138"/>
                </a:cxn>
                <a:cxn ang="0">
                  <a:pos x="0" y="93"/>
                </a:cxn>
                <a:cxn ang="0">
                  <a:pos x="7" y="49"/>
                </a:cxn>
                <a:cxn ang="0">
                  <a:pos x="13" y="26"/>
                </a:cxn>
                <a:cxn ang="0">
                  <a:pos x="23" y="6"/>
                </a:cxn>
              </a:cxnLst>
              <a:rect l="0" t="0" r="r" b="b"/>
              <a:pathLst>
                <a:path w="1761" h="445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4"/>
                  </a:lnTo>
                  <a:lnTo>
                    <a:pt x="1758" y="77"/>
                  </a:lnTo>
                  <a:lnTo>
                    <a:pt x="1760" y="115"/>
                  </a:lnTo>
                  <a:lnTo>
                    <a:pt x="1760" y="444"/>
                  </a:lnTo>
                  <a:lnTo>
                    <a:pt x="66" y="444"/>
                  </a:lnTo>
                  <a:lnTo>
                    <a:pt x="0" y="444"/>
                  </a:lnTo>
                  <a:lnTo>
                    <a:pt x="0" y="138"/>
                  </a:lnTo>
                  <a:lnTo>
                    <a:pt x="0" y="93"/>
                  </a:lnTo>
                  <a:lnTo>
                    <a:pt x="7" y="49"/>
                  </a:lnTo>
                  <a:lnTo>
                    <a:pt x="13" y="26"/>
                  </a:lnTo>
                  <a:lnTo>
                    <a:pt x="23" y="6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Freeform 18"/>
            <p:cNvSpPr>
              <a:spLocks/>
            </p:cNvSpPr>
            <p:nvPr/>
          </p:nvSpPr>
          <p:spPr bwMode="auto">
            <a:xfrm>
              <a:off x="3933" y="425"/>
              <a:ext cx="1761" cy="190"/>
            </a:xfrm>
            <a:custGeom>
              <a:avLst/>
              <a:gdLst/>
              <a:ahLst/>
              <a:cxnLst>
                <a:cxn ang="0">
                  <a:pos x="85" y="65"/>
                </a:cxn>
                <a:cxn ang="0">
                  <a:pos x="138" y="65"/>
                </a:cxn>
                <a:cxn ang="0">
                  <a:pos x="180" y="97"/>
                </a:cxn>
                <a:cxn ang="0">
                  <a:pos x="248" y="78"/>
                </a:cxn>
                <a:cxn ang="0">
                  <a:pos x="325" y="69"/>
                </a:cxn>
                <a:cxn ang="0">
                  <a:pos x="379" y="88"/>
                </a:cxn>
                <a:cxn ang="0">
                  <a:pos x="438" y="78"/>
                </a:cxn>
                <a:cxn ang="0">
                  <a:pos x="532" y="84"/>
                </a:cxn>
                <a:cxn ang="0">
                  <a:pos x="592" y="97"/>
                </a:cxn>
                <a:cxn ang="0">
                  <a:pos x="663" y="59"/>
                </a:cxn>
                <a:cxn ang="0">
                  <a:pos x="716" y="93"/>
                </a:cxn>
                <a:cxn ang="0">
                  <a:pos x="787" y="87"/>
                </a:cxn>
                <a:cxn ang="0">
                  <a:pos x="824" y="93"/>
                </a:cxn>
                <a:cxn ang="0">
                  <a:pos x="857" y="59"/>
                </a:cxn>
                <a:cxn ang="0">
                  <a:pos x="899" y="35"/>
                </a:cxn>
                <a:cxn ang="0">
                  <a:pos x="949" y="32"/>
                </a:cxn>
                <a:cxn ang="0">
                  <a:pos x="991" y="23"/>
                </a:cxn>
                <a:cxn ang="0">
                  <a:pos x="1030" y="49"/>
                </a:cxn>
                <a:cxn ang="0">
                  <a:pos x="1071" y="69"/>
                </a:cxn>
                <a:cxn ang="0">
                  <a:pos x="1138" y="55"/>
                </a:cxn>
                <a:cxn ang="0">
                  <a:pos x="1168" y="92"/>
                </a:cxn>
                <a:cxn ang="0">
                  <a:pos x="1215" y="97"/>
                </a:cxn>
                <a:cxn ang="0">
                  <a:pos x="1293" y="97"/>
                </a:cxn>
                <a:cxn ang="0">
                  <a:pos x="1340" y="81"/>
                </a:cxn>
                <a:cxn ang="0">
                  <a:pos x="1376" y="88"/>
                </a:cxn>
                <a:cxn ang="0">
                  <a:pos x="1418" y="59"/>
                </a:cxn>
                <a:cxn ang="0">
                  <a:pos x="1478" y="55"/>
                </a:cxn>
                <a:cxn ang="0">
                  <a:pos x="1528" y="23"/>
                </a:cxn>
                <a:cxn ang="0">
                  <a:pos x="1567" y="15"/>
                </a:cxn>
                <a:cxn ang="0">
                  <a:pos x="1617" y="28"/>
                </a:cxn>
                <a:cxn ang="0">
                  <a:pos x="1661" y="1"/>
                </a:cxn>
                <a:cxn ang="0">
                  <a:pos x="1703" y="49"/>
                </a:cxn>
                <a:cxn ang="0">
                  <a:pos x="1750" y="24"/>
                </a:cxn>
                <a:cxn ang="0">
                  <a:pos x="1760" y="189"/>
                </a:cxn>
                <a:cxn ang="0">
                  <a:pos x="727" y="153"/>
                </a:cxn>
                <a:cxn ang="0">
                  <a:pos x="0" y="30"/>
                </a:cxn>
                <a:cxn ang="0">
                  <a:pos x="26" y="51"/>
                </a:cxn>
                <a:cxn ang="0">
                  <a:pos x="61" y="59"/>
                </a:cxn>
              </a:cxnLst>
              <a:rect l="0" t="0" r="r" b="b"/>
              <a:pathLst>
                <a:path w="1761" h="190">
                  <a:moveTo>
                    <a:pt x="61" y="59"/>
                  </a:moveTo>
                  <a:lnTo>
                    <a:pt x="85" y="65"/>
                  </a:lnTo>
                  <a:lnTo>
                    <a:pt x="112" y="59"/>
                  </a:lnTo>
                  <a:lnTo>
                    <a:pt x="138" y="65"/>
                  </a:lnTo>
                  <a:lnTo>
                    <a:pt x="158" y="83"/>
                  </a:lnTo>
                  <a:lnTo>
                    <a:pt x="180" y="97"/>
                  </a:lnTo>
                  <a:lnTo>
                    <a:pt x="217" y="85"/>
                  </a:lnTo>
                  <a:lnTo>
                    <a:pt x="248" y="78"/>
                  </a:lnTo>
                  <a:lnTo>
                    <a:pt x="293" y="78"/>
                  </a:lnTo>
                  <a:lnTo>
                    <a:pt x="325" y="69"/>
                  </a:lnTo>
                  <a:lnTo>
                    <a:pt x="354" y="78"/>
                  </a:lnTo>
                  <a:lnTo>
                    <a:pt x="379" y="88"/>
                  </a:lnTo>
                  <a:lnTo>
                    <a:pt x="402" y="92"/>
                  </a:lnTo>
                  <a:lnTo>
                    <a:pt x="438" y="78"/>
                  </a:lnTo>
                  <a:lnTo>
                    <a:pt x="477" y="78"/>
                  </a:lnTo>
                  <a:lnTo>
                    <a:pt x="532" y="84"/>
                  </a:lnTo>
                  <a:lnTo>
                    <a:pt x="555" y="102"/>
                  </a:lnTo>
                  <a:lnTo>
                    <a:pt x="592" y="97"/>
                  </a:lnTo>
                  <a:lnTo>
                    <a:pt x="629" y="69"/>
                  </a:lnTo>
                  <a:lnTo>
                    <a:pt x="663" y="59"/>
                  </a:lnTo>
                  <a:lnTo>
                    <a:pt x="687" y="69"/>
                  </a:lnTo>
                  <a:lnTo>
                    <a:pt x="716" y="93"/>
                  </a:lnTo>
                  <a:lnTo>
                    <a:pt x="750" y="102"/>
                  </a:lnTo>
                  <a:lnTo>
                    <a:pt x="787" y="87"/>
                  </a:lnTo>
                  <a:lnTo>
                    <a:pt x="805" y="81"/>
                  </a:lnTo>
                  <a:lnTo>
                    <a:pt x="824" y="93"/>
                  </a:lnTo>
                  <a:lnTo>
                    <a:pt x="840" y="78"/>
                  </a:lnTo>
                  <a:lnTo>
                    <a:pt x="857" y="59"/>
                  </a:lnTo>
                  <a:lnTo>
                    <a:pt x="877" y="40"/>
                  </a:lnTo>
                  <a:lnTo>
                    <a:pt x="899" y="35"/>
                  </a:lnTo>
                  <a:lnTo>
                    <a:pt x="924" y="40"/>
                  </a:lnTo>
                  <a:lnTo>
                    <a:pt x="949" y="32"/>
                  </a:lnTo>
                  <a:lnTo>
                    <a:pt x="975" y="23"/>
                  </a:lnTo>
                  <a:lnTo>
                    <a:pt x="991" y="23"/>
                  </a:lnTo>
                  <a:lnTo>
                    <a:pt x="1006" y="25"/>
                  </a:lnTo>
                  <a:lnTo>
                    <a:pt x="1030" y="49"/>
                  </a:lnTo>
                  <a:lnTo>
                    <a:pt x="1052" y="45"/>
                  </a:lnTo>
                  <a:lnTo>
                    <a:pt x="1071" y="69"/>
                  </a:lnTo>
                  <a:lnTo>
                    <a:pt x="1107" y="69"/>
                  </a:lnTo>
                  <a:lnTo>
                    <a:pt x="1138" y="55"/>
                  </a:lnTo>
                  <a:lnTo>
                    <a:pt x="1153" y="73"/>
                  </a:lnTo>
                  <a:lnTo>
                    <a:pt x="1168" y="92"/>
                  </a:lnTo>
                  <a:lnTo>
                    <a:pt x="1190" y="86"/>
                  </a:lnTo>
                  <a:lnTo>
                    <a:pt x="1215" y="97"/>
                  </a:lnTo>
                  <a:lnTo>
                    <a:pt x="1242" y="87"/>
                  </a:lnTo>
                  <a:lnTo>
                    <a:pt x="1293" y="97"/>
                  </a:lnTo>
                  <a:lnTo>
                    <a:pt x="1315" y="107"/>
                  </a:lnTo>
                  <a:lnTo>
                    <a:pt x="1340" y="81"/>
                  </a:lnTo>
                  <a:lnTo>
                    <a:pt x="1357" y="79"/>
                  </a:lnTo>
                  <a:lnTo>
                    <a:pt x="1376" y="88"/>
                  </a:lnTo>
                  <a:lnTo>
                    <a:pt x="1394" y="85"/>
                  </a:lnTo>
                  <a:lnTo>
                    <a:pt x="1418" y="59"/>
                  </a:lnTo>
                  <a:lnTo>
                    <a:pt x="1458" y="51"/>
                  </a:lnTo>
                  <a:lnTo>
                    <a:pt x="1478" y="55"/>
                  </a:lnTo>
                  <a:lnTo>
                    <a:pt x="1498" y="55"/>
                  </a:lnTo>
                  <a:lnTo>
                    <a:pt x="1528" y="23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9"/>
                  </a:lnTo>
                  <a:lnTo>
                    <a:pt x="1617" y="28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9"/>
                  </a:lnTo>
                  <a:lnTo>
                    <a:pt x="1703" y="49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4"/>
                  </a:lnTo>
                  <a:lnTo>
                    <a:pt x="1760" y="189"/>
                  </a:lnTo>
                  <a:lnTo>
                    <a:pt x="740" y="148"/>
                  </a:lnTo>
                  <a:lnTo>
                    <a:pt x="727" y="153"/>
                  </a:lnTo>
                  <a:lnTo>
                    <a:pt x="0" y="136"/>
                  </a:lnTo>
                  <a:lnTo>
                    <a:pt x="0" y="30"/>
                  </a:lnTo>
                  <a:lnTo>
                    <a:pt x="10" y="46"/>
                  </a:lnTo>
                  <a:lnTo>
                    <a:pt x="26" y="51"/>
                  </a:lnTo>
                  <a:lnTo>
                    <a:pt x="46" y="53"/>
                  </a:lnTo>
                  <a:lnTo>
                    <a:pt x="61" y="59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3933" y="489"/>
              <a:ext cx="1761" cy="197"/>
            </a:xfrm>
            <a:custGeom>
              <a:avLst/>
              <a:gdLst/>
              <a:ahLst/>
              <a:cxnLst>
                <a:cxn ang="0">
                  <a:pos x="37" y="194"/>
                </a:cxn>
                <a:cxn ang="0">
                  <a:pos x="1706" y="196"/>
                </a:cxn>
                <a:cxn ang="0">
                  <a:pos x="1739" y="189"/>
                </a:cxn>
                <a:cxn ang="0">
                  <a:pos x="1758" y="165"/>
                </a:cxn>
                <a:cxn ang="0">
                  <a:pos x="1760" y="23"/>
                </a:cxn>
                <a:cxn ang="0">
                  <a:pos x="1736" y="7"/>
                </a:cxn>
                <a:cxn ang="0">
                  <a:pos x="1723" y="53"/>
                </a:cxn>
                <a:cxn ang="0">
                  <a:pos x="1706" y="50"/>
                </a:cxn>
                <a:cxn ang="0">
                  <a:pos x="1671" y="26"/>
                </a:cxn>
                <a:cxn ang="0">
                  <a:pos x="1625" y="34"/>
                </a:cxn>
                <a:cxn ang="0">
                  <a:pos x="1588" y="39"/>
                </a:cxn>
                <a:cxn ang="0">
                  <a:pos x="1554" y="26"/>
                </a:cxn>
                <a:cxn ang="0">
                  <a:pos x="1520" y="42"/>
                </a:cxn>
                <a:cxn ang="0">
                  <a:pos x="1498" y="52"/>
                </a:cxn>
                <a:cxn ang="0">
                  <a:pos x="1445" y="45"/>
                </a:cxn>
                <a:cxn ang="0">
                  <a:pos x="1396" y="37"/>
                </a:cxn>
                <a:cxn ang="0">
                  <a:pos x="1337" y="86"/>
                </a:cxn>
                <a:cxn ang="0">
                  <a:pos x="1293" y="61"/>
                </a:cxn>
                <a:cxn ang="0">
                  <a:pos x="1240" y="59"/>
                </a:cxn>
                <a:cxn ang="0">
                  <a:pos x="1153" y="58"/>
                </a:cxn>
                <a:cxn ang="0">
                  <a:pos x="1112" y="52"/>
                </a:cxn>
                <a:cxn ang="0">
                  <a:pos x="1079" y="37"/>
                </a:cxn>
                <a:cxn ang="0">
                  <a:pos x="1006" y="68"/>
                </a:cxn>
                <a:cxn ang="0">
                  <a:pos x="943" y="53"/>
                </a:cxn>
                <a:cxn ang="0">
                  <a:pos x="866" y="61"/>
                </a:cxn>
                <a:cxn ang="0">
                  <a:pos x="804" y="61"/>
                </a:cxn>
                <a:cxn ang="0">
                  <a:pos x="730" y="82"/>
                </a:cxn>
                <a:cxn ang="0">
                  <a:pos x="652" y="71"/>
                </a:cxn>
                <a:cxn ang="0">
                  <a:pos x="563" y="73"/>
                </a:cxn>
                <a:cxn ang="0">
                  <a:pos x="468" y="52"/>
                </a:cxn>
                <a:cxn ang="0">
                  <a:pos x="369" y="37"/>
                </a:cxn>
                <a:cxn ang="0">
                  <a:pos x="301" y="55"/>
                </a:cxn>
                <a:cxn ang="0">
                  <a:pos x="262" y="50"/>
                </a:cxn>
                <a:cxn ang="0">
                  <a:pos x="205" y="57"/>
                </a:cxn>
                <a:cxn ang="0">
                  <a:pos x="143" y="55"/>
                </a:cxn>
                <a:cxn ang="0">
                  <a:pos x="80" y="68"/>
                </a:cxn>
                <a:cxn ang="0">
                  <a:pos x="16" y="59"/>
                </a:cxn>
                <a:cxn ang="0">
                  <a:pos x="2" y="116"/>
                </a:cxn>
                <a:cxn ang="0">
                  <a:pos x="13" y="184"/>
                </a:cxn>
              </a:cxnLst>
              <a:rect l="0" t="0" r="r" b="b"/>
              <a:pathLst>
                <a:path w="1761" h="197">
                  <a:moveTo>
                    <a:pt x="23" y="191"/>
                  </a:moveTo>
                  <a:lnTo>
                    <a:pt x="37" y="194"/>
                  </a:lnTo>
                  <a:lnTo>
                    <a:pt x="54" y="196"/>
                  </a:lnTo>
                  <a:lnTo>
                    <a:pt x="1706" y="196"/>
                  </a:lnTo>
                  <a:lnTo>
                    <a:pt x="1725" y="193"/>
                  </a:lnTo>
                  <a:lnTo>
                    <a:pt x="1739" y="189"/>
                  </a:lnTo>
                  <a:lnTo>
                    <a:pt x="1751" y="178"/>
                  </a:lnTo>
                  <a:lnTo>
                    <a:pt x="1758" y="165"/>
                  </a:lnTo>
                  <a:lnTo>
                    <a:pt x="1760" y="150"/>
                  </a:lnTo>
                  <a:lnTo>
                    <a:pt x="1760" y="23"/>
                  </a:lnTo>
                  <a:lnTo>
                    <a:pt x="1745" y="0"/>
                  </a:lnTo>
                  <a:lnTo>
                    <a:pt x="1736" y="7"/>
                  </a:lnTo>
                  <a:lnTo>
                    <a:pt x="1729" y="28"/>
                  </a:lnTo>
                  <a:lnTo>
                    <a:pt x="1723" y="53"/>
                  </a:lnTo>
                  <a:lnTo>
                    <a:pt x="1716" y="52"/>
                  </a:lnTo>
                  <a:lnTo>
                    <a:pt x="1706" y="50"/>
                  </a:lnTo>
                  <a:lnTo>
                    <a:pt x="1685" y="37"/>
                  </a:lnTo>
                  <a:lnTo>
                    <a:pt x="1671" y="26"/>
                  </a:lnTo>
                  <a:lnTo>
                    <a:pt x="1649" y="23"/>
                  </a:lnTo>
                  <a:lnTo>
                    <a:pt x="1625" y="34"/>
                  </a:lnTo>
                  <a:lnTo>
                    <a:pt x="1603" y="52"/>
                  </a:lnTo>
                  <a:lnTo>
                    <a:pt x="1588" y="39"/>
                  </a:lnTo>
                  <a:lnTo>
                    <a:pt x="1574" y="37"/>
                  </a:lnTo>
                  <a:lnTo>
                    <a:pt x="1554" y="26"/>
                  </a:lnTo>
                  <a:lnTo>
                    <a:pt x="1534" y="30"/>
                  </a:lnTo>
                  <a:lnTo>
                    <a:pt x="1520" y="42"/>
                  </a:lnTo>
                  <a:lnTo>
                    <a:pt x="1514" y="59"/>
                  </a:lnTo>
                  <a:lnTo>
                    <a:pt x="1498" y="52"/>
                  </a:lnTo>
                  <a:lnTo>
                    <a:pt x="1475" y="52"/>
                  </a:lnTo>
                  <a:lnTo>
                    <a:pt x="1445" y="45"/>
                  </a:lnTo>
                  <a:lnTo>
                    <a:pt x="1419" y="59"/>
                  </a:lnTo>
                  <a:lnTo>
                    <a:pt x="1396" y="37"/>
                  </a:lnTo>
                  <a:lnTo>
                    <a:pt x="1366" y="52"/>
                  </a:lnTo>
                  <a:lnTo>
                    <a:pt x="1337" y="86"/>
                  </a:lnTo>
                  <a:lnTo>
                    <a:pt x="1314" y="73"/>
                  </a:lnTo>
                  <a:lnTo>
                    <a:pt x="1293" y="61"/>
                  </a:lnTo>
                  <a:lnTo>
                    <a:pt x="1270" y="53"/>
                  </a:lnTo>
                  <a:lnTo>
                    <a:pt x="1240" y="59"/>
                  </a:lnTo>
                  <a:lnTo>
                    <a:pt x="1194" y="69"/>
                  </a:lnTo>
                  <a:lnTo>
                    <a:pt x="1153" y="58"/>
                  </a:lnTo>
                  <a:lnTo>
                    <a:pt x="1135" y="63"/>
                  </a:lnTo>
                  <a:lnTo>
                    <a:pt x="1112" y="52"/>
                  </a:lnTo>
                  <a:lnTo>
                    <a:pt x="1097" y="40"/>
                  </a:lnTo>
                  <a:lnTo>
                    <a:pt x="1079" y="37"/>
                  </a:lnTo>
                  <a:lnTo>
                    <a:pt x="1047" y="45"/>
                  </a:lnTo>
                  <a:lnTo>
                    <a:pt x="1006" y="68"/>
                  </a:lnTo>
                  <a:lnTo>
                    <a:pt x="972" y="47"/>
                  </a:lnTo>
                  <a:lnTo>
                    <a:pt x="943" y="53"/>
                  </a:lnTo>
                  <a:lnTo>
                    <a:pt x="916" y="82"/>
                  </a:lnTo>
                  <a:lnTo>
                    <a:pt x="866" y="61"/>
                  </a:lnTo>
                  <a:lnTo>
                    <a:pt x="829" y="71"/>
                  </a:lnTo>
                  <a:lnTo>
                    <a:pt x="804" y="61"/>
                  </a:lnTo>
                  <a:lnTo>
                    <a:pt x="767" y="66"/>
                  </a:lnTo>
                  <a:lnTo>
                    <a:pt x="730" y="82"/>
                  </a:lnTo>
                  <a:lnTo>
                    <a:pt x="704" y="76"/>
                  </a:lnTo>
                  <a:lnTo>
                    <a:pt x="652" y="71"/>
                  </a:lnTo>
                  <a:lnTo>
                    <a:pt x="619" y="82"/>
                  </a:lnTo>
                  <a:lnTo>
                    <a:pt x="563" y="73"/>
                  </a:lnTo>
                  <a:lnTo>
                    <a:pt x="517" y="66"/>
                  </a:lnTo>
                  <a:lnTo>
                    <a:pt x="468" y="52"/>
                  </a:lnTo>
                  <a:lnTo>
                    <a:pt x="422" y="66"/>
                  </a:lnTo>
                  <a:lnTo>
                    <a:pt x="369" y="37"/>
                  </a:lnTo>
                  <a:lnTo>
                    <a:pt x="329" y="37"/>
                  </a:lnTo>
                  <a:lnTo>
                    <a:pt x="301" y="55"/>
                  </a:lnTo>
                  <a:lnTo>
                    <a:pt x="284" y="41"/>
                  </a:lnTo>
                  <a:lnTo>
                    <a:pt x="262" y="50"/>
                  </a:lnTo>
                  <a:lnTo>
                    <a:pt x="233" y="52"/>
                  </a:lnTo>
                  <a:lnTo>
                    <a:pt x="205" y="57"/>
                  </a:lnTo>
                  <a:lnTo>
                    <a:pt x="171" y="69"/>
                  </a:lnTo>
                  <a:lnTo>
                    <a:pt x="143" y="55"/>
                  </a:lnTo>
                  <a:lnTo>
                    <a:pt x="116" y="62"/>
                  </a:lnTo>
                  <a:lnTo>
                    <a:pt x="80" y="68"/>
                  </a:lnTo>
                  <a:lnTo>
                    <a:pt x="58" y="62"/>
                  </a:lnTo>
                  <a:lnTo>
                    <a:pt x="16" y="59"/>
                  </a:lnTo>
                  <a:lnTo>
                    <a:pt x="0" y="73"/>
                  </a:lnTo>
                  <a:lnTo>
                    <a:pt x="2" y="116"/>
                  </a:lnTo>
                  <a:lnTo>
                    <a:pt x="4" y="153"/>
                  </a:lnTo>
                  <a:lnTo>
                    <a:pt x="13" y="184"/>
                  </a:lnTo>
                  <a:lnTo>
                    <a:pt x="23" y="191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3943" y="152"/>
              <a:ext cx="1733" cy="254"/>
            </a:xfrm>
            <a:custGeom>
              <a:avLst/>
              <a:gdLst/>
              <a:ahLst/>
              <a:cxnLst>
                <a:cxn ang="0">
                  <a:pos x="0" y="191"/>
                </a:cxn>
                <a:cxn ang="0">
                  <a:pos x="4" y="203"/>
                </a:cxn>
                <a:cxn ang="0">
                  <a:pos x="7" y="92"/>
                </a:cxn>
                <a:cxn ang="0">
                  <a:pos x="22" y="46"/>
                </a:cxn>
                <a:cxn ang="0">
                  <a:pos x="82" y="40"/>
                </a:cxn>
                <a:cxn ang="0">
                  <a:pos x="198" y="46"/>
                </a:cxn>
                <a:cxn ang="0">
                  <a:pos x="308" y="44"/>
                </a:cxn>
                <a:cxn ang="0">
                  <a:pos x="437" y="46"/>
                </a:cxn>
                <a:cxn ang="0">
                  <a:pos x="525" y="40"/>
                </a:cxn>
                <a:cxn ang="0">
                  <a:pos x="598" y="40"/>
                </a:cxn>
                <a:cxn ang="0">
                  <a:pos x="708" y="53"/>
                </a:cxn>
                <a:cxn ang="0">
                  <a:pos x="788" y="55"/>
                </a:cxn>
                <a:cxn ang="0">
                  <a:pos x="878" y="46"/>
                </a:cxn>
                <a:cxn ang="0">
                  <a:pos x="986" y="63"/>
                </a:cxn>
                <a:cxn ang="0">
                  <a:pos x="1071" y="59"/>
                </a:cxn>
                <a:cxn ang="0">
                  <a:pos x="1150" y="51"/>
                </a:cxn>
                <a:cxn ang="0">
                  <a:pos x="1241" y="56"/>
                </a:cxn>
                <a:cxn ang="0">
                  <a:pos x="1319" y="51"/>
                </a:cxn>
                <a:cxn ang="0">
                  <a:pos x="1395" y="46"/>
                </a:cxn>
                <a:cxn ang="0">
                  <a:pos x="1449" y="50"/>
                </a:cxn>
                <a:cxn ang="0">
                  <a:pos x="1557" y="40"/>
                </a:cxn>
                <a:cxn ang="0">
                  <a:pos x="1665" y="53"/>
                </a:cxn>
                <a:cxn ang="0">
                  <a:pos x="1703" y="74"/>
                </a:cxn>
                <a:cxn ang="0">
                  <a:pos x="1721" y="107"/>
                </a:cxn>
                <a:cxn ang="0">
                  <a:pos x="1732" y="196"/>
                </a:cxn>
                <a:cxn ang="0">
                  <a:pos x="1732" y="65"/>
                </a:cxn>
                <a:cxn ang="0">
                  <a:pos x="1725" y="26"/>
                </a:cxn>
                <a:cxn ang="0">
                  <a:pos x="1606" y="9"/>
                </a:cxn>
                <a:cxn ang="0">
                  <a:pos x="1510" y="2"/>
                </a:cxn>
                <a:cxn ang="0">
                  <a:pos x="1443" y="6"/>
                </a:cxn>
                <a:cxn ang="0">
                  <a:pos x="1349" y="13"/>
                </a:cxn>
                <a:cxn ang="0">
                  <a:pos x="1182" y="9"/>
                </a:cxn>
                <a:cxn ang="0">
                  <a:pos x="1067" y="10"/>
                </a:cxn>
                <a:cxn ang="0">
                  <a:pos x="986" y="9"/>
                </a:cxn>
                <a:cxn ang="0">
                  <a:pos x="923" y="7"/>
                </a:cxn>
                <a:cxn ang="0">
                  <a:pos x="813" y="9"/>
                </a:cxn>
                <a:cxn ang="0">
                  <a:pos x="681" y="10"/>
                </a:cxn>
                <a:cxn ang="0">
                  <a:pos x="531" y="7"/>
                </a:cxn>
                <a:cxn ang="0">
                  <a:pos x="463" y="4"/>
                </a:cxn>
                <a:cxn ang="0">
                  <a:pos x="351" y="4"/>
                </a:cxn>
                <a:cxn ang="0">
                  <a:pos x="208" y="4"/>
                </a:cxn>
                <a:cxn ang="0">
                  <a:pos x="87" y="0"/>
                </a:cxn>
                <a:cxn ang="0">
                  <a:pos x="28" y="2"/>
                </a:cxn>
                <a:cxn ang="0">
                  <a:pos x="4" y="28"/>
                </a:cxn>
                <a:cxn ang="0">
                  <a:pos x="0" y="89"/>
                </a:cxn>
              </a:cxnLst>
              <a:rect l="0" t="0" r="r" b="b"/>
              <a:pathLst>
                <a:path w="1733" h="254">
                  <a:moveTo>
                    <a:pt x="0" y="123"/>
                  </a:moveTo>
                  <a:lnTo>
                    <a:pt x="0" y="191"/>
                  </a:lnTo>
                  <a:lnTo>
                    <a:pt x="0" y="253"/>
                  </a:lnTo>
                  <a:lnTo>
                    <a:pt x="4" y="203"/>
                  </a:lnTo>
                  <a:lnTo>
                    <a:pt x="5" y="163"/>
                  </a:lnTo>
                  <a:lnTo>
                    <a:pt x="7" y="92"/>
                  </a:lnTo>
                  <a:lnTo>
                    <a:pt x="12" y="57"/>
                  </a:lnTo>
                  <a:lnTo>
                    <a:pt x="22" y="46"/>
                  </a:lnTo>
                  <a:lnTo>
                    <a:pt x="48" y="38"/>
                  </a:lnTo>
                  <a:lnTo>
                    <a:pt x="82" y="40"/>
                  </a:lnTo>
                  <a:lnTo>
                    <a:pt x="162" y="40"/>
                  </a:lnTo>
                  <a:lnTo>
                    <a:pt x="198" y="46"/>
                  </a:lnTo>
                  <a:lnTo>
                    <a:pt x="249" y="40"/>
                  </a:lnTo>
                  <a:lnTo>
                    <a:pt x="308" y="44"/>
                  </a:lnTo>
                  <a:lnTo>
                    <a:pt x="351" y="42"/>
                  </a:lnTo>
                  <a:lnTo>
                    <a:pt x="437" y="46"/>
                  </a:lnTo>
                  <a:lnTo>
                    <a:pt x="467" y="46"/>
                  </a:lnTo>
                  <a:lnTo>
                    <a:pt x="525" y="40"/>
                  </a:lnTo>
                  <a:lnTo>
                    <a:pt x="544" y="48"/>
                  </a:lnTo>
                  <a:lnTo>
                    <a:pt x="598" y="40"/>
                  </a:lnTo>
                  <a:lnTo>
                    <a:pt x="680" y="46"/>
                  </a:lnTo>
                  <a:lnTo>
                    <a:pt x="708" y="53"/>
                  </a:lnTo>
                  <a:lnTo>
                    <a:pt x="751" y="46"/>
                  </a:lnTo>
                  <a:lnTo>
                    <a:pt x="788" y="55"/>
                  </a:lnTo>
                  <a:lnTo>
                    <a:pt x="818" y="55"/>
                  </a:lnTo>
                  <a:lnTo>
                    <a:pt x="878" y="46"/>
                  </a:lnTo>
                  <a:lnTo>
                    <a:pt x="935" y="53"/>
                  </a:lnTo>
                  <a:lnTo>
                    <a:pt x="986" y="63"/>
                  </a:lnTo>
                  <a:lnTo>
                    <a:pt x="1002" y="65"/>
                  </a:lnTo>
                  <a:lnTo>
                    <a:pt x="1071" y="59"/>
                  </a:lnTo>
                  <a:lnTo>
                    <a:pt x="1135" y="54"/>
                  </a:lnTo>
                  <a:lnTo>
                    <a:pt x="1150" y="51"/>
                  </a:lnTo>
                  <a:lnTo>
                    <a:pt x="1174" y="53"/>
                  </a:lnTo>
                  <a:lnTo>
                    <a:pt x="1241" y="56"/>
                  </a:lnTo>
                  <a:lnTo>
                    <a:pt x="1292" y="48"/>
                  </a:lnTo>
                  <a:lnTo>
                    <a:pt x="1319" y="51"/>
                  </a:lnTo>
                  <a:lnTo>
                    <a:pt x="1360" y="53"/>
                  </a:lnTo>
                  <a:lnTo>
                    <a:pt x="1395" y="46"/>
                  </a:lnTo>
                  <a:lnTo>
                    <a:pt x="1418" y="40"/>
                  </a:lnTo>
                  <a:lnTo>
                    <a:pt x="1449" y="50"/>
                  </a:lnTo>
                  <a:lnTo>
                    <a:pt x="1514" y="53"/>
                  </a:lnTo>
                  <a:lnTo>
                    <a:pt x="1557" y="40"/>
                  </a:lnTo>
                  <a:lnTo>
                    <a:pt x="1620" y="53"/>
                  </a:lnTo>
                  <a:lnTo>
                    <a:pt x="1665" y="53"/>
                  </a:lnTo>
                  <a:lnTo>
                    <a:pt x="1688" y="53"/>
                  </a:lnTo>
                  <a:lnTo>
                    <a:pt x="1703" y="74"/>
                  </a:lnTo>
                  <a:lnTo>
                    <a:pt x="1713" y="85"/>
                  </a:lnTo>
                  <a:lnTo>
                    <a:pt x="1721" y="107"/>
                  </a:lnTo>
                  <a:lnTo>
                    <a:pt x="1727" y="145"/>
                  </a:lnTo>
                  <a:lnTo>
                    <a:pt x="1732" y="196"/>
                  </a:lnTo>
                  <a:lnTo>
                    <a:pt x="1732" y="92"/>
                  </a:lnTo>
                  <a:lnTo>
                    <a:pt x="1732" y="65"/>
                  </a:lnTo>
                  <a:lnTo>
                    <a:pt x="1729" y="47"/>
                  </a:lnTo>
                  <a:lnTo>
                    <a:pt x="1725" y="26"/>
                  </a:lnTo>
                  <a:lnTo>
                    <a:pt x="1700" y="12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6"/>
                  </a:lnTo>
                  <a:lnTo>
                    <a:pt x="1410" y="3"/>
                  </a:lnTo>
                  <a:lnTo>
                    <a:pt x="1349" y="13"/>
                  </a:lnTo>
                  <a:lnTo>
                    <a:pt x="1222" y="6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4"/>
                  </a:lnTo>
                  <a:lnTo>
                    <a:pt x="923" y="7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7"/>
                  </a:lnTo>
                  <a:lnTo>
                    <a:pt x="681" y="10"/>
                  </a:lnTo>
                  <a:lnTo>
                    <a:pt x="603" y="7"/>
                  </a:lnTo>
                  <a:lnTo>
                    <a:pt x="531" y="7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7"/>
                  </a:lnTo>
                  <a:lnTo>
                    <a:pt x="208" y="4"/>
                  </a:lnTo>
                  <a:lnTo>
                    <a:pt x="155" y="7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8"/>
                  </a:lnTo>
                  <a:lnTo>
                    <a:pt x="0" y="58"/>
                  </a:lnTo>
                  <a:lnTo>
                    <a:pt x="0" y="89"/>
                  </a:lnTo>
                  <a:lnTo>
                    <a:pt x="0" y="123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Freeform 21"/>
            <p:cNvSpPr>
              <a:spLocks/>
            </p:cNvSpPr>
            <p:nvPr/>
          </p:nvSpPr>
          <p:spPr bwMode="auto">
            <a:xfrm>
              <a:off x="3946" y="556"/>
              <a:ext cx="1733" cy="103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20"/>
                </a:cxn>
                <a:cxn ang="0">
                  <a:pos x="6" y="65"/>
                </a:cxn>
                <a:cxn ang="0">
                  <a:pos x="22" y="83"/>
                </a:cxn>
                <a:cxn ang="0">
                  <a:pos x="48" y="78"/>
                </a:cxn>
                <a:cxn ang="0">
                  <a:pos x="90" y="78"/>
                </a:cxn>
                <a:cxn ang="0">
                  <a:pos x="132" y="80"/>
                </a:cxn>
                <a:cxn ang="0">
                  <a:pos x="156" y="82"/>
                </a:cxn>
                <a:cxn ang="0">
                  <a:pos x="202" y="77"/>
                </a:cxn>
                <a:cxn ang="0">
                  <a:pos x="266" y="82"/>
                </a:cxn>
                <a:cxn ang="0">
                  <a:pos x="336" y="82"/>
                </a:cxn>
                <a:cxn ang="0">
                  <a:pos x="390" y="85"/>
                </a:cxn>
                <a:cxn ang="0">
                  <a:pos x="421" y="83"/>
                </a:cxn>
                <a:cxn ang="0">
                  <a:pos x="525" y="85"/>
                </a:cxn>
                <a:cxn ang="0">
                  <a:pos x="590" y="78"/>
                </a:cxn>
                <a:cxn ang="0">
                  <a:pos x="656" y="80"/>
                </a:cxn>
                <a:cxn ang="0">
                  <a:pos x="708" y="80"/>
                </a:cxn>
                <a:cxn ang="0">
                  <a:pos x="788" y="79"/>
                </a:cxn>
                <a:cxn ang="0">
                  <a:pos x="850" y="74"/>
                </a:cxn>
                <a:cxn ang="0">
                  <a:pos x="942" y="75"/>
                </a:cxn>
                <a:cxn ang="0">
                  <a:pos x="1055" y="78"/>
                </a:cxn>
                <a:cxn ang="0">
                  <a:pos x="1121" y="74"/>
                </a:cxn>
                <a:cxn ang="0">
                  <a:pos x="1150" y="81"/>
                </a:cxn>
                <a:cxn ang="0">
                  <a:pos x="1237" y="81"/>
                </a:cxn>
                <a:cxn ang="0">
                  <a:pos x="1308" y="81"/>
                </a:cxn>
                <a:cxn ang="0">
                  <a:pos x="1332" y="77"/>
                </a:cxn>
                <a:cxn ang="0">
                  <a:pos x="1373" y="82"/>
                </a:cxn>
                <a:cxn ang="0">
                  <a:pos x="1394" y="83"/>
                </a:cxn>
                <a:cxn ang="0">
                  <a:pos x="1451" y="82"/>
                </a:cxn>
                <a:cxn ang="0">
                  <a:pos x="1499" y="80"/>
                </a:cxn>
                <a:cxn ang="0">
                  <a:pos x="1578" y="76"/>
                </a:cxn>
                <a:cxn ang="0">
                  <a:pos x="1687" y="75"/>
                </a:cxn>
                <a:cxn ang="0">
                  <a:pos x="1713" y="67"/>
                </a:cxn>
                <a:cxn ang="0">
                  <a:pos x="1727" y="43"/>
                </a:cxn>
                <a:cxn ang="0">
                  <a:pos x="1732" y="65"/>
                </a:cxn>
                <a:cxn ang="0">
                  <a:pos x="1730" y="82"/>
                </a:cxn>
                <a:cxn ang="0">
                  <a:pos x="1716" y="98"/>
                </a:cxn>
                <a:cxn ang="0">
                  <a:pos x="1606" y="98"/>
                </a:cxn>
                <a:cxn ang="0">
                  <a:pos x="1510" y="100"/>
                </a:cxn>
                <a:cxn ang="0">
                  <a:pos x="1466" y="102"/>
                </a:cxn>
                <a:cxn ang="0">
                  <a:pos x="1416" y="102"/>
                </a:cxn>
                <a:cxn ang="0">
                  <a:pos x="1325" y="96"/>
                </a:cxn>
                <a:cxn ang="0">
                  <a:pos x="1216" y="95"/>
                </a:cxn>
                <a:cxn ang="0">
                  <a:pos x="1125" y="97"/>
                </a:cxn>
                <a:cxn ang="0">
                  <a:pos x="1067" y="97"/>
                </a:cxn>
                <a:cxn ang="0">
                  <a:pos x="1022" y="98"/>
                </a:cxn>
                <a:cxn ang="0">
                  <a:pos x="987" y="100"/>
                </a:cxn>
                <a:cxn ang="0">
                  <a:pos x="947" y="96"/>
                </a:cxn>
                <a:cxn ang="0">
                  <a:pos x="901" y="100"/>
                </a:cxn>
                <a:cxn ang="0">
                  <a:pos x="839" y="100"/>
                </a:cxn>
                <a:cxn ang="0">
                  <a:pos x="791" y="98"/>
                </a:cxn>
                <a:cxn ang="0">
                  <a:pos x="720" y="102"/>
                </a:cxn>
                <a:cxn ang="0">
                  <a:pos x="638" y="102"/>
                </a:cxn>
                <a:cxn ang="0">
                  <a:pos x="563" y="102"/>
                </a:cxn>
                <a:cxn ang="0">
                  <a:pos x="496" y="98"/>
                </a:cxn>
                <a:cxn ang="0">
                  <a:pos x="435" y="100"/>
                </a:cxn>
                <a:cxn ang="0">
                  <a:pos x="326" y="100"/>
                </a:cxn>
                <a:cxn ang="0">
                  <a:pos x="208" y="100"/>
                </a:cxn>
                <a:cxn ang="0">
                  <a:pos x="15" y="98"/>
                </a:cxn>
                <a:cxn ang="0">
                  <a:pos x="0" y="78"/>
                </a:cxn>
                <a:cxn ang="0">
                  <a:pos x="0" y="52"/>
                </a:cxn>
              </a:cxnLst>
              <a:rect l="0" t="0" r="r" b="b"/>
              <a:pathLst>
                <a:path w="1733" h="103">
                  <a:moveTo>
                    <a:pt x="0" y="52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20"/>
                  </a:lnTo>
                  <a:lnTo>
                    <a:pt x="5" y="36"/>
                  </a:lnTo>
                  <a:lnTo>
                    <a:pt x="6" y="65"/>
                  </a:lnTo>
                  <a:lnTo>
                    <a:pt x="12" y="78"/>
                  </a:lnTo>
                  <a:lnTo>
                    <a:pt x="22" y="83"/>
                  </a:lnTo>
                  <a:lnTo>
                    <a:pt x="33" y="80"/>
                  </a:lnTo>
                  <a:lnTo>
                    <a:pt x="48" y="78"/>
                  </a:lnTo>
                  <a:lnTo>
                    <a:pt x="74" y="77"/>
                  </a:lnTo>
                  <a:lnTo>
                    <a:pt x="90" y="78"/>
                  </a:lnTo>
                  <a:lnTo>
                    <a:pt x="103" y="78"/>
                  </a:lnTo>
                  <a:lnTo>
                    <a:pt x="132" y="80"/>
                  </a:lnTo>
                  <a:lnTo>
                    <a:pt x="143" y="81"/>
                  </a:lnTo>
                  <a:lnTo>
                    <a:pt x="156" y="82"/>
                  </a:lnTo>
                  <a:lnTo>
                    <a:pt x="178" y="78"/>
                  </a:lnTo>
                  <a:lnTo>
                    <a:pt x="202" y="77"/>
                  </a:lnTo>
                  <a:lnTo>
                    <a:pt x="231" y="76"/>
                  </a:lnTo>
                  <a:lnTo>
                    <a:pt x="266" y="82"/>
                  </a:lnTo>
                  <a:lnTo>
                    <a:pt x="311" y="85"/>
                  </a:lnTo>
                  <a:lnTo>
                    <a:pt x="336" y="82"/>
                  </a:lnTo>
                  <a:lnTo>
                    <a:pt x="351" y="85"/>
                  </a:lnTo>
                  <a:lnTo>
                    <a:pt x="390" y="85"/>
                  </a:lnTo>
                  <a:lnTo>
                    <a:pt x="404" y="80"/>
                  </a:lnTo>
                  <a:lnTo>
                    <a:pt x="421" y="83"/>
                  </a:lnTo>
                  <a:lnTo>
                    <a:pt x="467" y="83"/>
                  </a:lnTo>
                  <a:lnTo>
                    <a:pt x="525" y="85"/>
                  </a:lnTo>
                  <a:lnTo>
                    <a:pt x="545" y="82"/>
                  </a:lnTo>
                  <a:lnTo>
                    <a:pt x="590" y="78"/>
                  </a:lnTo>
                  <a:lnTo>
                    <a:pt x="620" y="77"/>
                  </a:lnTo>
                  <a:lnTo>
                    <a:pt x="656" y="80"/>
                  </a:lnTo>
                  <a:lnTo>
                    <a:pt x="680" y="83"/>
                  </a:lnTo>
                  <a:lnTo>
                    <a:pt x="708" y="80"/>
                  </a:lnTo>
                  <a:lnTo>
                    <a:pt x="757" y="83"/>
                  </a:lnTo>
                  <a:lnTo>
                    <a:pt x="788" y="79"/>
                  </a:lnTo>
                  <a:lnTo>
                    <a:pt x="818" y="79"/>
                  </a:lnTo>
                  <a:lnTo>
                    <a:pt x="850" y="74"/>
                  </a:lnTo>
                  <a:lnTo>
                    <a:pt x="890" y="80"/>
                  </a:lnTo>
                  <a:lnTo>
                    <a:pt x="942" y="75"/>
                  </a:lnTo>
                  <a:lnTo>
                    <a:pt x="1002" y="75"/>
                  </a:lnTo>
                  <a:lnTo>
                    <a:pt x="1055" y="78"/>
                  </a:lnTo>
                  <a:lnTo>
                    <a:pt x="1086" y="73"/>
                  </a:lnTo>
                  <a:lnTo>
                    <a:pt x="1121" y="74"/>
                  </a:lnTo>
                  <a:lnTo>
                    <a:pt x="1135" y="80"/>
                  </a:lnTo>
                  <a:lnTo>
                    <a:pt x="1150" y="81"/>
                  </a:lnTo>
                  <a:lnTo>
                    <a:pt x="1196" y="78"/>
                  </a:lnTo>
                  <a:lnTo>
                    <a:pt x="1237" y="81"/>
                  </a:lnTo>
                  <a:lnTo>
                    <a:pt x="1292" y="82"/>
                  </a:lnTo>
                  <a:lnTo>
                    <a:pt x="1308" y="81"/>
                  </a:lnTo>
                  <a:lnTo>
                    <a:pt x="1319" y="81"/>
                  </a:lnTo>
                  <a:lnTo>
                    <a:pt x="1332" y="77"/>
                  </a:lnTo>
                  <a:lnTo>
                    <a:pt x="1360" y="80"/>
                  </a:lnTo>
                  <a:lnTo>
                    <a:pt x="1373" y="82"/>
                  </a:lnTo>
                  <a:lnTo>
                    <a:pt x="1382" y="80"/>
                  </a:lnTo>
                  <a:lnTo>
                    <a:pt x="1394" y="83"/>
                  </a:lnTo>
                  <a:lnTo>
                    <a:pt x="1416" y="78"/>
                  </a:lnTo>
                  <a:lnTo>
                    <a:pt x="1451" y="82"/>
                  </a:lnTo>
                  <a:lnTo>
                    <a:pt x="1485" y="76"/>
                  </a:lnTo>
                  <a:lnTo>
                    <a:pt x="1499" y="80"/>
                  </a:lnTo>
                  <a:lnTo>
                    <a:pt x="1514" y="80"/>
                  </a:lnTo>
                  <a:lnTo>
                    <a:pt x="1578" y="76"/>
                  </a:lnTo>
                  <a:lnTo>
                    <a:pt x="1639" y="80"/>
                  </a:lnTo>
                  <a:lnTo>
                    <a:pt x="1687" y="75"/>
                  </a:lnTo>
                  <a:lnTo>
                    <a:pt x="1703" y="72"/>
                  </a:lnTo>
                  <a:lnTo>
                    <a:pt x="1713" y="67"/>
                  </a:lnTo>
                  <a:lnTo>
                    <a:pt x="1721" y="58"/>
                  </a:lnTo>
                  <a:lnTo>
                    <a:pt x="1727" y="43"/>
                  </a:lnTo>
                  <a:lnTo>
                    <a:pt x="1732" y="23"/>
                  </a:lnTo>
                  <a:lnTo>
                    <a:pt x="1732" y="65"/>
                  </a:lnTo>
                  <a:lnTo>
                    <a:pt x="1732" y="75"/>
                  </a:lnTo>
                  <a:lnTo>
                    <a:pt x="1730" y="82"/>
                  </a:lnTo>
                  <a:lnTo>
                    <a:pt x="1725" y="91"/>
                  </a:lnTo>
                  <a:lnTo>
                    <a:pt x="1716" y="98"/>
                  </a:lnTo>
                  <a:lnTo>
                    <a:pt x="1652" y="102"/>
                  </a:lnTo>
                  <a:lnTo>
                    <a:pt x="1606" y="98"/>
                  </a:lnTo>
                  <a:lnTo>
                    <a:pt x="1583" y="100"/>
                  </a:lnTo>
                  <a:lnTo>
                    <a:pt x="1510" y="100"/>
                  </a:lnTo>
                  <a:lnTo>
                    <a:pt x="1488" y="100"/>
                  </a:lnTo>
                  <a:lnTo>
                    <a:pt x="1466" y="102"/>
                  </a:lnTo>
                  <a:lnTo>
                    <a:pt x="1443" y="99"/>
                  </a:lnTo>
                  <a:lnTo>
                    <a:pt x="1416" y="102"/>
                  </a:lnTo>
                  <a:lnTo>
                    <a:pt x="1346" y="100"/>
                  </a:lnTo>
                  <a:lnTo>
                    <a:pt x="1325" y="96"/>
                  </a:lnTo>
                  <a:lnTo>
                    <a:pt x="1260" y="100"/>
                  </a:lnTo>
                  <a:lnTo>
                    <a:pt x="1216" y="95"/>
                  </a:lnTo>
                  <a:lnTo>
                    <a:pt x="1165" y="100"/>
                  </a:lnTo>
                  <a:lnTo>
                    <a:pt x="1125" y="97"/>
                  </a:lnTo>
                  <a:lnTo>
                    <a:pt x="1088" y="100"/>
                  </a:lnTo>
                  <a:lnTo>
                    <a:pt x="1067" y="97"/>
                  </a:lnTo>
                  <a:lnTo>
                    <a:pt x="1048" y="98"/>
                  </a:lnTo>
                  <a:lnTo>
                    <a:pt x="1022" y="98"/>
                  </a:lnTo>
                  <a:lnTo>
                    <a:pt x="1006" y="95"/>
                  </a:lnTo>
                  <a:lnTo>
                    <a:pt x="987" y="100"/>
                  </a:lnTo>
                  <a:lnTo>
                    <a:pt x="967" y="95"/>
                  </a:lnTo>
                  <a:lnTo>
                    <a:pt x="947" y="96"/>
                  </a:lnTo>
                  <a:lnTo>
                    <a:pt x="923" y="98"/>
                  </a:lnTo>
                  <a:lnTo>
                    <a:pt x="901" y="100"/>
                  </a:lnTo>
                  <a:lnTo>
                    <a:pt x="875" y="100"/>
                  </a:lnTo>
                  <a:lnTo>
                    <a:pt x="839" y="100"/>
                  </a:lnTo>
                  <a:lnTo>
                    <a:pt x="813" y="100"/>
                  </a:lnTo>
                  <a:lnTo>
                    <a:pt x="791" y="98"/>
                  </a:lnTo>
                  <a:lnTo>
                    <a:pt x="769" y="98"/>
                  </a:lnTo>
                  <a:lnTo>
                    <a:pt x="720" y="102"/>
                  </a:lnTo>
                  <a:lnTo>
                    <a:pt x="681" y="97"/>
                  </a:lnTo>
                  <a:lnTo>
                    <a:pt x="638" y="102"/>
                  </a:lnTo>
                  <a:lnTo>
                    <a:pt x="603" y="98"/>
                  </a:lnTo>
                  <a:lnTo>
                    <a:pt x="563" y="102"/>
                  </a:lnTo>
                  <a:lnTo>
                    <a:pt x="531" y="98"/>
                  </a:lnTo>
                  <a:lnTo>
                    <a:pt x="496" y="98"/>
                  </a:lnTo>
                  <a:lnTo>
                    <a:pt x="463" y="100"/>
                  </a:lnTo>
                  <a:lnTo>
                    <a:pt x="435" y="100"/>
                  </a:lnTo>
                  <a:lnTo>
                    <a:pt x="351" y="100"/>
                  </a:lnTo>
                  <a:lnTo>
                    <a:pt x="326" y="100"/>
                  </a:lnTo>
                  <a:lnTo>
                    <a:pt x="254" y="98"/>
                  </a:lnTo>
                  <a:lnTo>
                    <a:pt x="208" y="100"/>
                  </a:lnTo>
                  <a:lnTo>
                    <a:pt x="84" y="97"/>
                  </a:lnTo>
                  <a:lnTo>
                    <a:pt x="15" y="98"/>
                  </a:lnTo>
                  <a:lnTo>
                    <a:pt x="3" y="90"/>
                  </a:lnTo>
                  <a:lnTo>
                    <a:pt x="0" y="78"/>
                  </a:lnTo>
                  <a:lnTo>
                    <a:pt x="0" y="65"/>
                  </a:lnTo>
                  <a:lnTo>
                    <a:pt x="0" y="52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7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768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769" name="Rectangle 2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770" name="Rectangle 2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850CE7A-CFE0-4BC6-89A8-275243391B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BB4A3-23BB-4577-9AF1-1164481F7A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7200" y="889000"/>
            <a:ext cx="2224088" cy="536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38" y="889000"/>
            <a:ext cx="6519862" cy="536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D835F-BBEC-430B-980F-61A7BFC72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C231A-6184-49FE-A20B-BD764B0CB0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FD971-8BC6-4287-906B-704853AD48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38" y="2116138"/>
            <a:ext cx="4371975" cy="413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116138"/>
            <a:ext cx="4371975" cy="413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B892A-2D84-4454-9CD5-E78792F4AD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5EADC-60E0-4FC6-A15C-6538386D25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7581D-0487-43E6-BFA9-B9561E4342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C78E3-839B-45E5-B3E5-189F54B9DE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25F22-51B5-40D9-9874-EE39BCD022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C3E02-B4C6-4632-AB5E-496DCBA76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B23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938" y="889000"/>
            <a:ext cx="8885237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938" y="2116138"/>
            <a:ext cx="8896350" cy="41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4" name="Freeform 4"/>
          <p:cNvSpPr>
            <a:spLocks/>
          </p:cNvSpPr>
          <p:nvPr/>
        </p:nvSpPr>
        <p:spPr bwMode="auto">
          <a:xfrm>
            <a:off x="3587750" y="53975"/>
            <a:ext cx="1982788" cy="654050"/>
          </a:xfrm>
          <a:custGeom>
            <a:avLst/>
            <a:gdLst/>
            <a:ahLst/>
            <a:cxnLst>
              <a:cxn ang="0">
                <a:pos x="16" y="67"/>
              </a:cxn>
              <a:cxn ang="0">
                <a:pos x="26" y="62"/>
              </a:cxn>
              <a:cxn ang="0">
                <a:pos x="452" y="62"/>
              </a:cxn>
              <a:cxn ang="0">
                <a:pos x="483" y="40"/>
              </a:cxn>
              <a:cxn ang="0">
                <a:pos x="505" y="27"/>
              </a:cxn>
              <a:cxn ang="0">
                <a:pos x="526" y="17"/>
              </a:cxn>
              <a:cxn ang="0">
                <a:pos x="552" y="11"/>
              </a:cxn>
              <a:cxn ang="0">
                <a:pos x="578" y="5"/>
              </a:cxn>
              <a:cxn ang="0">
                <a:pos x="605" y="2"/>
              </a:cxn>
              <a:cxn ang="0">
                <a:pos x="639" y="0"/>
              </a:cxn>
              <a:cxn ang="0">
                <a:pos x="678" y="5"/>
              </a:cxn>
              <a:cxn ang="0">
                <a:pos x="714" y="15"/>
              </a:cxn>
              <a:cxn ang="0">
                <a:pos x="740" y="27"/>
              </a:cxn>
              <a:cxn ang="0">
                <a:pos x="768" y="40"/>
              </a:cxn>
              <a:cxn ang="0">
                <a:pos x="786" y="51"/>
              </a:cxn>
              <a:cxn ang="0">
                <a:pos x="802" y="64"/>
              </a:cxn>
              <a:cxn ang="0">
                <a:pos x="1209" y="62"/>
              </a:cxn>
              <a:cxn ang="0">
                <a:pos x="1223" y="66"/>
              </a:cxn>
              <a:cxn ang="0">
                <a:pos x="1233" y="73"/>
              </a:cxn>
              <a:cxn ang="0">
                <a:pos x="1242" y="91"/>
              </a:cxn>
              <a:cxn ang="0">
                <a:pos x="1246" y="112"/>
              </a:cxn>
              <a:cxn ang="0">
                <a:pos x="1248" y="137"/>
              </a:cxn>
              <a:cxn ang="0">
                <a:pos x="1248" y="349"/>
              </a:cxn>
              <a:cxn ang="0">
                <a:pos x="809" y="350"/>
              </a:cxn>
              <a:cxn ang="0">
                <a:pos x="700" y="409"/>
              </a:cxn>
              <a:cxn ang="0">
                <a:pos x="523" y="411"/>
              </a:cxn>
              <a:cxn ang="0">
                <a:pos x="437" y="346"/>
              </a:cxn>
              <a:cxn ang="0">
                <a:pos x="46" y="349"/>
              </a:cxn>
              <a:cxn ang="0">
                <a:pos x="0" y="349"/>
              </a:cxn>
              <a:cxn ang="0">
                <a:pos x="0" y="152"/>
              </a:cxn>
              <a:cxn ang="0">
                <a:pos x="0" y="123"/>
              </a:cxn>
              <a:cxn ang="0">
                <a:pos x="5" y="94"/>
              </a:cxn>
              <a:cxn ang="0">
                <a:pos x="9" y="80"/>
              </a:cxn>
              <a:cxn ang="0">
                <a:pos x="16" y="67"/>
              </a:cxn>
            </a:cxnLst>
            <a:rect l="0" t="0" r="r" b="b"/>
            <a:pathLst>
              <a:path w="1249" h="412">
                <a:moveTo>
                  <a:pt x="16" y="67"/>
                </a:moveTo>
                <a:lnTo>
                  <a:pt x="26" y="62"/>
                </a:lnTo>
                <a:lnTo>
                  <a:pt x="452" y="62"/>
                </a:lnTo>
                <a:lnTo>
                  <a:pt x="483" y="40"/>
                </a:lnTo>
                <a:lnTo>
                  <a:pt x="505" y="27"/>
                </a:lnTo>
                <a:lnTo>
                  <a:pt x="526" y="17"/>
                </a:lnTo>
                <a:lnTo>
                  <a:pt x="552" y="11"/>
                </a:lnTo>
                <a:lnTo>
                  <a:pt x="578" y="5"/>
                </a:lnTo>
                <a:lnTo>
                  <a:pt x="605" y="2"/>
                </a:lnTo>
                <a:lnTo>
                  <a:pt x="639" y="0"/>
                </a:lnTo>
                <a:lnTo>
                  <a:pt x="678" y="5"/>
                </a:lnTo>
                <a:lnTo>
                  <a:pt x="714" y="15"/>
                </a:lnTo>
                <a:lnTo>
                  <a:pt x="740" y="27"/>
                </a:lnTo>
                <a:lnTo>
                  <a:pt x="768" y="40"/>
                </a:lnTo>
                <a:lnTo>
                  <a:pt x="786" y="51"/>
                </a:lnTo>
                <a:lnTo>
                  <a:pt x="802" y="64"/>
                </a:lnTo>
                <a:lnTo>
                  <a:pt x="1209" y="62"/>
                </a:lnTo>
                <a:lnTo>
                  <a:pt x="1223" y="66"/>
                </a:lnTo>
                <a:lnTo>
                  <a:pt x="1233" y="73"/>
                </a:lnTo>
                <a:lnTo>
                  <a:pt x="1242" y="91"/>
                </a:lnTo>
                <a:lnTo>
                  <a:pt x="1246" y="112"/>
                </a:lnTo>
                <a:lnTo>
                  <a:pt x="1248" y="137"/>
                </a:lnTo>
                <a:lnTo>
                  <a:pt x="1248" y="349"/>
                </a:lnTo>
                <a:lnTo>
                  <a:pt x="809" y="350"/>
                </a:lnTo>
                <a:lnTo>
                  <a:pt x="700" y="409"/>
                </a:lnTo>
                <a:lnTo>
                  <a:pt x="523" y="411"/>
                </a:lnTo>
                <a:lnTo>
                  <a:pt x="437" y="346"/>
                </a:lnTo>
                <a:lnTo>
                  <a:pt x="46" y="349"/>
                </a:lnTo>
                <a:lnTo>
                  <a:pt x="0" y="349"/>
                </a:lnTo>
                <a:lnTo>
                  <a:pt x="0" y="152"/>
                </a:lnTo>
                <a:lnTo>
                  <a:pt x="0" y="123"/>
                </a:lnTo>
                <a:lnTo>
                  <a:pt x="5" y="94"/>
                </a:lnTo>
                <a:lnTo>
                  <a:pt x="9" y="80"/>
                </a:lnTo>
                <a:lnTo>
                  <a:pt x="16" y="67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4205288" y="61913"/>
            <a:ext cx="766762" cy="6731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endParaRPr kumimoji="1" lang="en-US"/>
          </a:p>
        </p:txBody>
      </p:sp>
      <p:sp>
        <p:nvSpPr>
          <p:cNvPr id="30726" name="Freeform 6"/>
          <p:cNvSpPr>
            <a:spLocks/>
          </p:cNvSpPr>
          <p:nvPr/>
        </p:nvSpPr>
        <p:spPr bwMode="auto">
          <a:xfrm>
            <a:off x="3586163" y="452438"/>
            <a:ext cx="1984375" cy="304800"/>
          </a:xfrm>
          <a:custGeom>
            <a:avLst/>
            <a:gdLst/>
            <a:ahLst/>
            <a:cxnLst>
              <a:cxn ang="0">
                <a:pos x="60" y="42"/>
              </a:cxn>
              <a:cxn ang="0">
                <a:pos x="98" y="42"/>
              </a:cxn>
              <a:cxn ang="0">
                <a:pos x="128" y="63"/>
              </a:cxn>
              <a:cxn ang="0">
                <a:pos x="176" y="51"/>
              </a:cxn>
              <a:cxn ang="0">
                <a:pos x="231" y="45"/>
              </a:cxn>
              <a:cxn ang="0">
                <a:pos x="269" y="57"/>
              </a:cxn>
              <a:cxn ang="0">
                <a:pos x="311" y="51"/>
              </a:cxn>
              <a:cxn ang="0">
                <a:pos x="378" y="54"/>
              </a:cxn>
              <a:cxn ang="0">
                <a:pos x="420" y="63"/>
              </a:cxn>
              <a:cxn ang="0">
                <a:pos x="483" y="80"/>
              </a:cxn>
              <a:cxn ang="0">
                <a:pos x="513" y="99"/>
              </a:cxn>
              <a:cxn ang="0">
                <a:pos x="536" y="130"/>
              </a:cxn>
              <a:cxn ang="0">
                <a:pos x="578" y="129"/>
              </a:cxn>
              <a:cxn ang="0">
                <a:pos x="617" y="139"/>
              </a:cxn>
              <a:cxn ang="0">
                <a:pos x="651" y="131"/>
              </a:cxn>
              <a:cxn ang="0">
                <a:pos x="688" y="121"/>
              </a:cxn>
              <a:cxn ang="0">
                <a:pos x="728" y="101"/>
              </a:cxn>
              <a:cxn ang="0">
                <a:pos x="769" y="68"/>
              </a:cxn>
              <a:cxn ang="0">
                <a:pos x="814" y="52"/>
              </a:cxn>
              <a:cxn ang="0">
                <a:pos x="844" y="56"/>
              </a:cxn>
              <a:cxn ang="0">
                <a:pos x="881" y="57"/>
              </a:cxn>
              <a:cxn ang="0">
                <a:pos x="933" y="69"/>
              </a:cxn>
              <a:cxn ang="0">
                <a:pos x="963" y="51"/>
              </a:cxn>
              <a:cxn ang="0">
                <a:pos x="989" y="55"/>
              </a:cxn>
              <a:cxn ang="0">
                <a:pos x="1035" y="33"/>
              </a:cxn>
              <a:cxn ang="0">
                <a:pos x="1063" y="35"/>
              </a:cxn>
              <a:cxn ang="0">
                <a:pos x="1096" y="6"/>
              </a:cxn>
              <a:cxn ang="0">
                <a:pos x="1130" y="32"/>
              </a:cxn>
              <a:cxn ang="0">
                <a:pos x="1164" y="0"/>
              </a:cxn>
              <a:cxn ang="0">
                <a:pos x="1195" y="38"/>
              </a:cxn>
              <a:cxn ang="0">
                <a:pos x="1227" y="16"/>
              </a:cxn>
              <a:cxn ang="0">
                <a:pos x="1249" y="28"/>
              </a:cxn>
              <a:cxn ang="0">
                <a:pos x="822" y="144"/>
              </a:cxn>
              <a:cxn ang="0">
                <a:pos x="563" y="191"/>
              </a:cxn>
              <a:cxn ang="0">
                <a:pos x="441" y="98"/>
              </a:cxn>
              <a:cxn ang="0">
                <a:pos x="0" y="19"/>
              </a:cxn>
              <a:cxn ang="0">
                <a:pos x="18" y="33"/>
              </a:cxn>
              <a:cxn ang="0">
                <a:pos x="43" y="38"/>
              </a:cxn>
            </a:cxnLst>
            <a:rect l="0" t="0" r="r" b="b"/>
            <a:pathLst>
              <a:path w="1250" h="192">
                <a:moveTo>
                  <a:pt x="43" y="38"/>
                </a:moveTo>
                <a:lnTo>
                  <a:pt x="60" y="42"/>
                </a:lnTo>
                <a:lnTo>
                  <a:pt x="79" y="38"/>
                </a:lnTo>
                <a:lnTo>
                  <a:pt x="98" y="42"/>
                </a:lnTo>
                <a:lnTo>
                  <a:pt x="112" y="54"/>
                </a:lnTo>
                <a:lnTo>
                  <a:pt x="128" y="63"/>
                </a:lnTo>
                <a:lnTo>
                  <a:pt x="154" y="55"/>
                </a:lnTo>
                <a:lnTo>
                  <a:pt x="176" y="51"/>
                </a:lnTo>
                <a:lnTo>
                  <a:pt x="208" y="51"/>
                </a:lnTo>
                <a:lnTo>
                  <a:pt x="231" y="45"/>
                </a:lnTo>
                <a:lnTo>
                  <a:pt x="251" y="50"/>
                </a:lnTo>
                <a:lnTo>
                  <a:pt x="269" y="57"/>
                </a:lnTo>
                <a:lnTo>
                  <a:pt x="285" y="60"/>
                </a:lnTo>
                <a:lnTo>
                  <a:pt x="311" y="51"/>
                </a:lnTo>
                <a:lnTo>
                  <a:pt x="338" y="51"/>
                </a:lnTo>
                <a:lnTo>
                  <a:pt x="378" y="54"/>
                </a:lnTo>
                <a:lnTo>
                  <a:pt x="394" y="66"/>
                </a:lnTo>
                <a:lnTo>
                  <a:pt x="420" y="63"/>
                </a:lnTo>
                <a:lnTo>
                  <a:pt x="457" y="60"/>
                </a:lnTo>
                <a:lnTo>
                  <a:pt x="483" y="80"/>
                </a:lnTo>
                <a:lnTo>
                  <a:pt x="498" y="84"/>
                </a:lnTo>
                <a:lnTo>
                  <a:pt x="513" y="99"/>
                </a:lnTo>
                <a:lnTo>
                  <a:pt x="521" y="121"/>
                </a:lnTo>
                <a:lnTo>
                  <a:pt x="536" y="130"/>
                </a:lnTo>
                <a:lnTo>
                  <a:pt x="555" y="130"/>
                </a:lnTo>
                <a:lnTo>
                  <a:pt x="578" y="129"/>
                </a:lnTo>
                <a:lnTo>
                  <a:pt x="601" y="130"/>
                </a:lnTo>
                <a:lnTo>
                  <a:pt x="617" y="139"/>
                </a:lnTo>
                <a:lnTo>
                  <a:pt x="630" y="132"/>
                </a:lnTo>
                <a:lnTo>
                  <a:pt x="651" y="131"/>
                </a:lnTo>
                <a:lnTo>
                  <a:pt x="672" y="118"/>
                </a:lnTo>
                <a:lnTo>
                  <a:pt x="688" y="121"/>
                </a:lnTo>
                <a:lnTo>
                  <a:pt x="716" y="117"/>
                </a:lnTo>
                <a:lnTo>
                  <a:pt x="728" y="101"/>
                </a:lnTo>
                <a:lnTo>
                  <a:pt x="761" y="88"/>
                </a:lnTo>
                <a:lnTo>
                  <a:pt x="769" y="68"/>
                </a:lnTo>
                <a:lnTo>
                  <a:pt x="786" y="58"/>
                </a:lnTo>
                <a:lnTo>
                  <a:pt x="814" y="52"/>
                </a:lnTo>
                <a:lnTo>
                  <a:pt x="829" y="60"/>
                </a:lnTo>
                <a:lnTo>
                  <a:pt x="844" y="56"/>
                </a:lnTo>
                <a:lnTo>
                  <a:pt x="862" y="63"/>
                </a:lnTo>
                <a:lnTo>
                  <a:pt x="881" y="57"/>
                </a:lnTo>
                <a:lnTo>
                  <a:pt x="917" y="63"/>
                </a:lnTo>
                <a:lnTo>
                  <a:pt x="933" y="69"/>
                </a:lnTo>
                <a:lnTo>
                  <a:pt x="951" y="53"/>
                </a:lnTo>
                <a:lnTo>
                  <a:pt x="963" y="51"/>
                </a:lnTo>
                <a:lnTo>
                  <a:pt x="977" y="57"/>
                </a:lnTo>
                <a:lnTo>
                  <a:pt x="989" y="55"/>
                </a:lnTo>
                <a:lnTo>
                  <a:pt x="1006" y="38"/>
                </a:lnTo>
                <a:lnTo>
                  <a:pt x="1035" y="33"/>
                </a:lnTo>
                <a:lnTo>
                  <a:pt x="1049" y="35"/>
                </a:lnTo>
                <a:lnTo>
                  <a:pt x="1063" y="35"/>
                </a:lnTo>
                <a:lnTo>
                  <a:pt x="1084" y="15"/>
                </a:lnTo>
                <a:lnTo>
                  <a:pt x="1096" y="6"/>
                </a:lnTo>
                <a:lnTo>
                  <a:pt x="1112" y="10"/>
                </a:lnTo>
                <a:lnTo>
                  <a:pt x="1130" y="32"/>
                </a:lnTo>
                <a:lnTo>
                  <a:pt x="1148" y="18"/>
                </a:lnTo>
                <a:lnTo>
                  <a:pt x="1164" y="0"/>
                </a:lnTo>
                <a:lnTo>
                  <a:pt x="1179" y="1"/>
                </a:lnTo>
                <a:lnTo>
                  <a:pt x="1195" y="38"/>
                </a:lnTo>
                <a:lnTo>
                  <a:pt x="1209" y="32"/>
                </a:lnTo>
                <a:lnTo>
                  <a:pt x="1227" y="16"/>
                </a:lnTo>
                <a:lnTo>
                  <a:pt x="1241" y="16"/>
                </a:lnTo>
                <a:lnTo>
                  <a:pt x="1249" y="28"/>
                </a:lnTo>
                <a:lnTo>
                  <a:pt x="1249" y="122"/>
                </a:lnTo>
                <a:lnTo>
                  <a:pt x="822" y="144"/>
                </a:lnTo>
                <a:lnTo>
                  <a:pt x="692" y="183"/>
                </a:lnTo>
                <a:lnTo>
                  <a:pt x="563" y="191"/>
                </a:lnTo>
                <a:lnTo>
                  <a:pt x="499" y="156"/>
                </a:lnTo>
                <a:lnTo>
                  <a:pt x="441" y="98"/>
                </a:lnTo>
                <a:lnTo>
                  <a:pt x="0" y="88"/>
                </a:lnTo>
                <a:lnTo>
                  <a:pt x="0" y="19"/>
                </a:lnTo>
                <a:lnTo>
                  <a:pt x="7" y="30"/>
                </a:lnTo>
                <a:lnTo>
                  <a:pt x="18" y="33"/>
                </a:lnTo>
                <a:lnTo>
                  <a:pt x="32" y="34"/>
                </a:lnTo>
                <a:lnTo>
                  <a:pt x="43" y="38"/>
                </a:lnTo>
              </a:path>
            </a:pathLst>
          </a:custGeom>
          <a:solidFill>
            <a:srgbClr val="00330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3586163" y="508000"/>
            <a:ext cx="1984375" cy="306388"/>
          </a:xfrm>
          <a:custGeom>
            <a:avLst/>
            <a:gdLst/>
            <a:ahLst/>
            <a:cxnLst>
              <a:cxn ang="0">
                <a:pos x="26" y="125"/>
              </a:cxn>
              <a:cxn ang="0">
                <a:pos x="450" y="125"/>
              </a:cxn>
              <a:cxn ang="0">
                <a:pos x="487" y="155"/>
              </a:cxn>
              <a:cxn ang="0">
                <a:pos x="532" y="175"/>
              </a:cxn>
              <a:cxn ang="0">
                <a:pos x="587" y="188"/>
              </a:cxn>
              <a:cxn ang="0">
                <a:pos x="672" y="188"/>
              </a:cxn>
              <a:cxn ang="0">
                <a:pos x="769" y="158"/>
              </a:cxn>
              <a:cxn ang="0">
                <a:pos x="811" y="125"/>
              </a:cxn>
              <a:cxn ang="0">
                <a:pos x="1224" y="124"/>
              </a:cxn>
              <a:cxn ang="0">
                <a:pos x="1243" y="114"/>
              </a:cxn>
              <a:cxn ang="0">
                <a:pos x="1249" y="96"/>
              </a:cxn>
              <a:cxn ang="0">
                <a:pos x="1238" y="0"/>
              </a:cxn>
              <a:cxn ang="0">
                <a:pos x="1227" y="18"/>
              </a:cxn>
              <a:cxn ang="0">
                <a:pos x="1218" y="33"/>
              </a:cxn>
              <a:cxn ang="0">
                <a:pos x="1196" y="24"/>
              </a:cxn>
              <a:cxn ang="0">
                <a:pos x="1170" y="14"/>
              </a:cxn>
              <a:cxn ang="0">
                <a:pos x="1138" y="33"/>
              </a:cxn>
              <a:cxn ang="0">
                <a:pos x="1117" y="24"/>
              </a:cxn>
              <a:cxn ang="0">
                <a:pos x="1089" y="19"/>
              </a:cxn>
              <a:cxn ang="0">
                <a:pos x="1074" y="38"/>
              </a:cxn>
              <a:cxn ang="0">
                <a:pos x="1046" y="33"/>
              </a:cxn>
              <a:cxn ang="0">
                <a:pos x="1007" y="38"/>
              </a:cxn>
              <a:cxn ang="0">
                <a:pos x="969" y="33"/>
              </a:cxn>
              <a:cxn ang="0">
                <a:pos x="932" y="47"/>
              </a:cxn>
              <a:cxn ang="0">
                <a:pos x="901" y="34"/>
              </a:cxn>
              <a:cxn ang="0">
                <a:pos x="847" y="44"/>
              </a:cxn>
              <a:cxn ang="0">
                <a:pos x="807" y="43"/>
              </a:cxn>
              <a:cxn ang="0">
                <a:pos x="783" y="81"/>
              </a:cxn>
              <a:cxn ang="0">
                <a:pos x="765" y="111"/>
              </a:cxn>
              <a:cxn ang="0">
                <a:pos x="729" y="122"/>
              </a:cxn>
              <a:cxn ang="0">
                <a:pos x="697" y="132"/>
              </a:cxn>
              <a:cxn ang="0">
                <a:pos x="634" y="137"/>
              </a:cxn>
              <a:cxn ang="0">
                <a:pos x="556" y="145"/>
              </a:cxn>
              <a:cxn ang="0">
                <a:pos x="499" y="116"/>
              </a:cxn>
              <a:cxn ang="0">
                <a:pos x="454" y="57"/>
              </a:cxn>
              <a:cxn ang="0">
                <a:pos x="399" y="47"/>
              </a:cxn>
              <a:cxn ang="0">
                <a:pos x="332" y="33"/>
              </a:cxn>
              <a:cxn ang="0">
                <a:pos x="262" y="24"/>
              </a:cxn>
              <a:cxn ang="0">
                <a:pos x="214" y="35"/>
              </a:cxn>
              <a:cxn ang="0">
                <a:pos x="186" y="32"/>
              </a:cxn>
              <a:cxn ang="0">
                <a:pos x="145" y="37"/>
              </a:cxn>
              <a:cxn ang="0">
                <a:pos x="102" y="35"/>
              </a:cxn>
              <a:cxn ang="0">
                <a:pos x="57" y="43"/>
              </a:cxn>
              <a:cxn ang="0">
                <a:pos x="11" y="38"/>
              </a:cxn>
              <a:cxn ang="0">
                <a:pos x="1" y="74"/>
              </a:cxn>
              <a:cxn ang="0">
                <a:pos x="9" y="118"/>
              </a:cxn>
            </a:cxnLst>
            <a:rect l="0" t="0" r="r" b="b"/>
            <a:pathLst>
              <a:path w="1250" h="193">
                <a:moveTo>
                  <a:pt x="16" y="122"/>
                </a:moveTo>
                <a:lnTo>
                  <a:pt x="26" y="125"/>
                </a:lnTo>
                <a:lnTo>
                  <a:pt x="38" y="125"/>
                </a:lnTo>
                <a:lnTo>
                  <a:pt x="450" y="125"/>
                </a:lnTo>
                <a:lnTo>
                  <a:pt x="458" y="135"/>
                </a:lnTo>
                <a:lnTo>
                  <a:pt x="487" y="155"/>
                </a:lnTo>
                <a:lnTo>
                  <a:pt x="511" y="166"/>
                </a:lnTo>
                <a:lnTo>
                  <a:pt x="532" y="175"/>
                </a:lnTo>
                <a:lnTo>
                  <a:pt x="559" y="184"/>
                </a:lnTo>
                <a:lnTo>
                  <a:pt x="587" y="188"/>
                </a:lnTo>
                <a:lnTo>
                  <a:pt x="631" y="192"/>
                </a:lnTo>
                <a:lnTo>
                  <a:pt x="672" y="188"/>
                </a:lnTo>
                <a:lnTo>
                  <a:pt x="723" y="178"/>
                </a:lnTo>
                <a:lnTo>
                  <a:pt x="769" y="158"/>
                </a:lnTo>
                <a:lnTo>
                  <a:pt x="797" y="137"/>
                </a:lnTo>
                <a:lnTo>
                  <a:pt x="811" y="125"/>
                </a:lnTo>
                <a:lnTo>
                  <a:pt x="1210" y="125"/>
                </a:lnTo>
                <a:lnTo>
                  <a:pt x="1224" y="124"/>
                </a:lnTo>
                <a:lnTo>
                  <a:pt x="1234" y="121"/>
                </a:lnTo>
                <a:lnTo>
                  <a:pt x="1243" y="114"/>
                </a:lnTo>
                <a:lnTo>
                  <a:pt x="1247" y="106"/>
                </a:lnTo>
                <a:lnTo>
                  <a:pt x="1249" y="96"/>
                </a:lnTo>
                <a:lnTo>
                  <a:pt x="1249" y="14"/>
                </a:lnTo>
                <a:lnTo>
                  <a:pt x="1238" y="0"/>
                </a:lnTo>
                <a:lnTo>
                  <a:pt x="1232" y="4"/>
                </a:lnTo>
                <a:lnTo>
                  <a:pt x="1227" y="18"/>
                </a:lnTo>
                <a:lnTo>
                  <a:pt x="1223" y="34"/>
                </a:lnTo>
                <a:lnTo>
                  <a:pt x="1218" y="33"/>
                </a:lnTo>
                <a:lnTo>
                  <a:pt x="1211" y="32"/>
                </a:lnTo>
                <a:lnTo>
                  <a:pt x="1196" y="24"/>
                </a:lnTo>
                <a:lnTo>
                  <a:pt x="1186" y="17"/>
                </a:lnTo>
                <a:lnTo>
                  <a:pt x="1170" y="14"/>
                </a:lnTo>
                <a:lnTo>
                  <a:pt x="1153" y="21"/>
                </a:lnTo>
                <a:lnTo>
                  <a:pt x="1138" y="33"/>
                </a:lnTo>
                <a:lnTo>
                  <a:pt x="1126" y="25"/>
                </a:lnTo>
                <a:lnTo>
                  <a:pt x="1117" y="24"/>
                </a:lnTo>
                <a:lnTo>
                  <a:pt x="1103" y="17"/>
                </a:lnTo>
                <a:lnTo>
                  <a:pt x="1089" y="19"/>
                </a:lnTo>
                <a:lnTo>
                  <a:pt x="1079" y="27"/>
                </a:lnTo>
                <a:lnTo>
                  <a:pt x="1074" y="38"/>
                </a:lnTo>
                <a:lnTo>
                  <a:pt x="1063" y="33"/>
                </a:lnTo>
                <a:lnTo>
                  <a:pt x="1046" y="33"/>
                </a:lnTo>
                <a:lnTo>
                  <a:pt x="1025" y="28"/>
                </a:lnTo>
                <a:lnTo>
                  <a:pt x="1007" y="38"/>
                </a:lnTo>
                <a:lnTo>
                  <a:pt x="990" y="24"/>
                </a:lnTo>
                <a:lnTo>
                  <a:pt x="969" y="33"/>
                </a:lnTo>
                <a:lnTo>
                  <a:pt x="949" y="55"/>
                </a:lnTo>
                <a:lnTo>
                  <a:pt x="932" y="47"/>
                </a:lnTo>
                <a:lnTo>
                  <a:pt x="917" y="39"/>
                </a:lnTo>
                <a:lnTo>
                  <a:pt x="901" y="34"/>
                </a:lnTo>
                <a:lnTo>
                  <a:pt x="880" y="38"/>
                </a:lnTo>
                <a:lnTo>
                  <a:pt x="847" y="44"/>
                </a:lnTo>
                <a:lnTo>
                  <a:pt x="818" y="37"/>
                </a:lnTo>
                <a:lnTo>
                  <a:pt x="807" y="43"/>
                </a:lnTo>
                <a:lnTo>
                  <a:pt x="794" y="57"/>
                </a:lnTo>
                <a:lnTo>
                  <a:pt x="783" y="81"/>
                </a:lnTo>
                <a:lnTo>
                  <a:pt x="771" y="93"/>
                </a:lnTo>
                <a:lnTo>
                  <a:pt x="765" y="111"/>
                </a:lnTo>
                <a:lnTo>
                  <a:pt x="752" y="118"/>
                </a:lnTo>
                <a:lnTo>
                  <a:pt x="729" y="122"/>
                </a:lnTo>
                <a:lnTo>
                  <a:pt x="703" y="124"/>
                </a:lnTo>
                <a:lnTo>
                  <a:pt x="697" y="132"/>
                </a:lnTo>
                <a:lnTo>
                  <a:pt x="663" y="130"/>
                </a:lnTo>
                <a:lnTo>
                  <a:pt x="634" y="137"/>
                </a:lnTo>
                <a:lnTo>
                  <a:pt x="605" y="136"/>
                </a:lnTo>
                <a:lnTo>
                  <a:pt x="556" y="145"/>
                </a:lnTo>
                <a:lnTo>
                  <a:pt x="529" y="122"/>
                </a:lnTo>
                <a:lnTo>
                  <a:pt x="499" y="116"/>
                </a:lnTo>
                <a:lnTo>
                  <a:pt x="468" y="76"/>
                </a:lnTo>
                <a:lnTo>
                  <a:pt x="454" y="57"/>
                </a:lnTo>
                <a:lnTo>
                  <a:pt x="439" y="52"/>
                </a:lnTo>
                <a:lnTo>
                  <a:pt x="399" y="47"/>
                </a:lnTo>
                <a:lnTo>
                  <a:pt x="367" y="42"/>
                </a:lnTo>
                <a:lnTo>
                  <a:pt x="332" y="33"/>
                </a:lnTo>
                <a:lnTo>
                  <a:pt x="299" y="42"/>
                </a:lnTo>
                <a:lnTo>
                  <a:pt x="262" y="24"/>
                </a:lnTo>
                <a:lnTo>
                  <a:pt x="233" y="24"/>
                </a:lnTo>
                <a:lnTo>
                  <a:pt x="214" y="35"/>
                </a:lnTo>
                <a:lnTo>
                  <a:pt x="202" y="26"/>
                </a:lnTo>
                <a:lnTo>
                  <a:pt x="186" y="32"/>
                </a:lnTo>
                <a:lnTo>
                  <a:pt x="165" y="33"/>
                </a:lnTo>
                <a:lnTo>
                  <a:pt x="145" y="37"/>
                </a:lnTo>
                <a:lnTo>
                  <a:pt x="122" y="44"/>
                </a:lnTo>
                <a:lnTo>
                  <a:pt x="102" y="35"/>
                </a:lnTo>
                <a:lnTo>
                  <a:pt x="82" y="40"/>
                </a:lnTo>
                <a:lnTo>
                  <a:pt x="57" y="43"/>
                </a:lnTo>
                <a:lnTo>
                  <a:pt x="41" y="40"/>
                </a:lnTo>
                <a:lnTo>
                  <a:pt x="11" y="38"/>
                </a:lnTo>
                <a:lnTo>
                  <a:pt x="0" y="47"/>
                </a:lnTo>
                <a:lnTo>
                  <a:pt x="1" y="74"/>
                </a:lnTo>
                <a:lnTo>
                  <a:pt x="3" y="98"/>
                </a:lnTo>
                <a:lnTo>
                  <a:pt x="9" y="118"/>
                </a:lnTo>
                <a:lnTo>
                  <a:pt x="16" y="122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3598863" y="557213"/>
            <a:ext cx="1947862" cy="228600"/>
          </a:xfrm>
          <a:custGeom>
            <a:avLst/>
            <a:gdLst/>
            <a:ahLst/>
            <a:cxnLst>
              <a:cxn ang="0">
                <a:pos x="301" y="45"/>
              </a:cxn>
              <a:cxn ang="0">
                <a:pos x="219" y="50"/>
              </a:cxn>
              <a:cxn ang="0">
                <a:pos x="97" y="50"/>
              </a:cxn>
              <a:cxn ang="0">
                <a:pos x="40" y="49"/>
              </a:cxn>
              <a:cxn ang="0">
                <a:pos x="8" y="36"/>
              </a:cxn>
              <a:cxn ang="0">
                <a:pos x="0" y="46"/>
              </a:cxn>
              <a:cxn ang="0">
                <a:pos x="46" y="64"/>
              </a:cxn>
              <a:cxn ang="0">
                <a:pos x="103" y="63"/>
              </a:cxn>
              <a:cxn ang="0">
                <a:pos x="134" y="65"/>
              </a:cxn>
              <a:cxn ang="0">
                <a:pos x="204" y="68"/>
              </a:cxn>
              <a:cxn ang="0">
                <a:pos x="341" y="63"/>
              </a:cxn>
              <a:cxn ang="0">
                <a:pos x="440" y="64"/>
              </a:cxn>
              <a:cxn ang="0">
                <a:pos x="485" y="105"/>
              </a:cxn>
              <a:cxn ang="0">
                <a:pos x="558" y="136"/>
              </a:cxn>
              <a:cxn ang="0">
                <a:pos x="642" y="143"/>
              </a:cxn>
              <a:cxn ang="0">
                <a:pos x="728" y="121"/>
              </a:cxn>
              <a:cxn ang="0">
                <a:pos x="786" y="82"/>
              </a:cxn>
              <a:cxn ang="0">
                <a:pos x="827" y="67"/>
              </a:cxn>
              <a:cxn ang="0">
                <a:pos x="937" y="68"/>
              </a:cxn>
              <a:cxn ang="0">
                <a:pos x="1021" y="67"/>
              </a:cxn>
              <a:cxn ang="0">
                <a:pos x="1118" y="67"/>
              </a:cxn>
              <a:cxn ang="0">
                <a:pos x="1211" y="69"/>
              </a:cxn>
              <a:cxn ang="0">
                <a:pos x="1226" y="34"/>
              </a:cxn>
              <a:cxn ang="0">
                <a:pos x="1211" y="37"/>
              </a:cxn>
              <a:cxn ang="0">
                <a:pos x="1171" y="59"/>
              </a:cxn>
              <a:cxn ang="0">
                <a:pos x="1064" y="56"/>
              </a:cxn>
              <a:cxn ang="0">
                <a:pos x="941" y="58"/>
              </a:cxn>
              <a:cxn ang="0">
                <a:pos x="851" y="62"/>
              </a:cxn>
              <a:cxn ang="0">
                <a:pos x="815" y="53"/>
              </a:cxn>
              <a:cxn ang="0">
                <a:pos x="809" y="32"/>
              </a:cxn>
              <a:cxn ang="0">
                <a:pos x="798" y="22"/>
              </a:cxn>
              <a:cxn ang="0">
                <a:pos x="760" y="72"/>
              </a:cxn>
              <a:cxn ang="0">
                <a:pos x="718" y="101"/>
              </a:cxn>
              <a:cxn ang="0">
                <a:pos x="671" y="112"/>
              </a:cxn>
              <a:cxn ang="0">
                <a:pos x="618" y="124"/>
              </a:cxn>
              <a:cxn ang="0">
                <a:pos x="557" y="110"/>
              </a:cxn>
              <a:cxn ang="0">
                <a:pos x="520" y="93"/>
              </a:cxn>
              <a:cxn ang="0">
                <a:pos x="486" y="86"/>
              </a:cxn>
              <a:cxn ang="0">
                <a:pos x="461" y="62"/>
              </a:cxn>
              <a:cxn ang="0">
                <a:pos x="432" y="24"/>
              </a:cxn>
              <a:cxn ang="0">
                <a:pos x="413" y="43"/>
              </a:cxn>
              <a:cxn ang="0">
                <a:pos x="339" y="48"/>
              </a:cxn>
            </a:cxnLst>
            <a:rect l="0" t="0" r="r" b="b"/>
            <a:pathLst>
              <a:path w="1227" h="144">
                <a:moveTo>
                  <a:pt x="339" y="48"/>
                </a:moveTo>
                <a:lnTo>
                  <a:pt x="301" y="45"/>
                </a:lnTo>
                <a:lnTo>
                  <a:pt x="263" y="50"/>
                </a:lnTo>
                <a:lnTo>
                  <a:pt x="219" y="50"/>
                </a:lnTo>
                <a:lnTo>
                  <a:pt x="161" y="48"/>
                </a:lnTo>
                <a:lnTo>
                  <a:pt x="97" y="50"/>
                </a:lnTo>
                <a:lnTo>
                  <a:pt x="65" y="51"/>
                </a:lnTo>
                <a:lnTo>
                  <a:pt x="40" y="49"/>
                </a:lnTo>
                <a:lnTo>
                  <a:pt x="16" y="51"/>
                </a:lnTo>
                <a:lnTo>
                  <a:pt x="8" y="36"/>
                </a:lnTo>
                <a:lnTo>
                  <a:pt x="1" y="24"/>
                </a:lnTo>
                <a:lnTo>
                  <a:pt x="0" y="46"/>
                </a:lnTo>
                <a:lnTo>
                  <a:pt x="8" y="67"/>
                </a:lnTo>
                <a:lnTo>
                  <a:pt x="46" y="64"/>
                </a:lnTo>
                <a:lnTo>
                  <a:pt x="81" y="62"/>
                </a:lnTo>
                <a:lnTo>
                  <a:pt x="103" y="63"/>
                </a:lnTo>
                <a:lnTo>
                  <a:pt x="122" y="64"/>
                </a:lnTo>
                <a:lnTo>
                  <a:pt x="134" y="65"/>
                </a:lnTo>
                <a:lnTo>
                  <a:pt x="170" y="64"/>
                </a:lnTo>
                <a:lnTo>
                  <a:pt x="204" y="68"/>
                </a:lnTo>
                <a:lnTo>
                  <a:pt x="284" y="64"/>
                </a:lnTo>
                <a:lnTo>
                  <a:pt x="341" y="63"/>
                </a:lnTo>
                <a:lnTo>
                  <a:pt x="389" y="64"/>
                </a:lnTo>
                <a:lnTo>
                  <a:pt x="440" y="64"/>
                </a:lnTo>
                <a:lnTo>
                  <a:pt x="465" y="92"/>
                </a:lnTo>
                <a:lnTo>
                  <a:pt x="485" y="105"/>
                </a:lnTo>
                <a:lnTo>
                  <a:pt x="527" y="131"/>
                </a:lnTo>
                <a:lnTo>
                  <a:pt x="558" y="136"/>
                </a:lnTo>
                <a:lnTo>
                  <a:pt x="596" y="143"/>
                </a:lnTo>
                <a:lnTo>
                  <a:pt x="642" y="143"/>
                </a:lnTo>
                <a:lnTo>
                  <a:pt x="684" y="137"/>
                </a:lnTo>
                <a:lnTo>
                  <a:pt x="728" y="121"/>
                </a:lnTo>
                <a:lnTo>
                  <a:pt x="760" y="106"/>
                </a:lnTo>
                <a:lnTo>
                  <a:pt x="786" y="82"/>
                </a:lnTo>
                <a:lnTo>
                  <a:pt x="806" y="72"/>
                </a:lnTo>
                <a:lnTo>
                  <a:pt x="827" y="67"/>
                </a:lnTo>
                <a:lnTo>
                  <a:pt x="877" y="74"/>
                </a:lnTo>
                <a:lnTo>
                  <a:pt x="937" y="68"/>
                </a:lnTo>
                <a:lnTo>
                  <a:pt x="995" y="69"/>
                </a:lnTo>
                <a:lnTo>
                  <a:pt x="1021" y="67"/>
                </a:lnTo>
                <a:lnTo>
                  <a:pt x="1071" y="70"/>
                </a:lnTo>
                <a:lnTo>
                  <a:pt x="1118" y="67"/>
                </a:lnTo>
                <a:lnTo>
                  <a:pt x="1160" y="72"/>
                </a:lnTo>
                <a:lnTo>
                  <a:pt x="1211" y="69"/>
                </a:lnTo>
                <a:lnTo>
                  <a:pt x="1223" y="56"/>
                </a:lnTo>
                <a:lnTo>
                  <a:pt x="1226" y="34"/>
                </a:lnTo>
                <a:lnTo>
                  <a:pt x="1224" y="0"/>
                </a:lnTo>
                <a:lnTo>
                  <a:pt x="1211" y="37"/>
                </a:lnTo>
                <a:lnTo>
                  <a:pt x="1204" y="55"/>
                </a:lnTo>
                <a:lnTo>
                  <a:pt x="1171" y="59"/>
                </a:lnTo>
                <a:lnTo>
                  <a:pt x="1112" y="58"/>
                </a:lnTo>
                <a:lnTo>
                  <a:pt x="1064" y="56"/>
                </a:lnTo>
                <a:lnTo>
                  <a:pt x="983" y="54"/>
                </a:lnTo>
                <a:lnTo>
                  <a:pt x="941" y="58"/>
                </a:lnTo>
                <a:lnTo>
                  <a:pt x="885" y="56"/>
                </a:lnTo>
                <a:lnTo>
                  <a:pt x="851" y="62"/>
                </a:lnTo>
                <a:lnTo>
                  <a:pt x="828" y="55"/>
                </a:lnTo>
                <a:lnTo>
                  <a:pt x="815" y="53"/>
                </a:lnTo>
                <a:lnTo>
                  <a:pt x="804" y="46"/>
                </a:lnTo>
                <a:lnTo>
                  <a:pt x="809" y="32"/>
                </a:lnTo>
                <a:lnTo>
                  <a:pt x="809" y="17"/>
                </a:lnTo>
                <a:lnTo>
                  <a:pt x="798" y="22"/>
                </a:lnTo>
                <a:lnTo>
                  <a:pt x="786" y="49"/>
                </a:lnTo>
                <a:lnTo>
                  <a:pt x="760" y="72"/>
                </a:lnTo>
                <a:lnTo>
                  <a:pt x="745" y="87"/>
                </a:lnTo>
                <a:lnTo>
                  <a:pt x="718" y="101"/>
                </a:lnTo>
                <a:lnTo>
                  <a:pt x="701" y="98"/>
                </a:lnTo>
                <a:lnTo>
                  <a:pt x="671" y="112"/>
                </a:lnTo>
                <a:lnTo>
                  <a:pt x="644" y="118"/>
                </a:lnTo>
                <a:lnTo>
                  <a:pt x="618" y="124"/>
                </a:lnTo>
                <a:lnTo>
                  <a:pt x="585" y="108"/>
                </a:lnTo>
                <a:lnTo>
                  <a:pt x="557" y="110"/>
                </a:lnTo>
                <a:lnTo>
                  <a:pt x="546" y="92"/>
                </a:lnTo>
                <a:lnTo>
                  <a:pt x="520" y="93"/>
                </a:lnTo>
                <a:lnTo>
                  <a:pt x="507" y="98"/>
                </a:lnTo>
                <a:lnTo>
                  <a:pt x="486" y="86"/>
                </a:lnTo>
                <a:lnTo>
                  <a:pt x="469" y="77"/>
                </a:lnTo>
                <a:lnTo>
                  <a:pt x="461" y="62"/>
                </a:lnTo>
                <a:lnTo>
                  <a:pt x="446" y="29"/>
                </a:lnTo>
                <a:lnTo>
                  <a:pt x="432" y="24"/>
                </a:lnTo>
                <a:lnTo>
                  <a:pt x="425" y="44"/>
                </a:lnTo>
                <a:lnTo>
                  <a:pt x="413" y="43"/>
                </a:lnTo>
                <a:lnTo>
                  <a:pt x="372" y="55"/>
                </a:lnTo>
                <a:lnTo>
                  <a:pt x="339" y="48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" name="Freeform 9"/>
          <p:cNvSpPr>
            <a:spLocks/>
          </p:cNvSpPr>
          <p:nvPr/>
        </p:nvSpPr>
        <p:spPr bwMode="auto">
          <a:xfrm>
            <a:off x="4868863" y="249238"/>
            <a:ext cx="122237" cy="406400"/>
          </a:xfrm>
          <a:custGeom>
            <a:avLst/>
            <a:gdLst/>
            <a:ahLst/>
            <a:cxnLst>
              <a:cxn ang="0">
                <a:pos x="51" y="6"/>
              </a:cxn>
              <a:cxn ang="0">
                <a:pos x="47" y="25"/>
              </a:cxn>
              <a:cxn ang="0">
                <a:pos x="76" y="27"/>
              </a:cxn>
              <a:cxn ang="0">
                <a:pos x="65" y="61"/>
              </a:cxn>
              <a:cxn ang="0">
                <a:pos x="66" y="87"/>
              </a:cxn>
              <a:cxn ang="0">
                <a:pos x="73" y="110"/>
              </a:cxn>
              <a:cxn ang="0">
                <a:pos x="61" y="133"/>
              </a:cxn>
              <a:cxn ang="0">
                <a:pos x="57" y="157"/>
              </a:cxn>
              <a:cxn ang="0">
                <a:pos x="51" y="181"/>
              </a:cxn>
              <a:cxn ang="0">
                <a:pos x="42" y="197"/>
              </a:cxn>
              <a:cxn ang="0">
                <a:pos x="32" y="213"/>
              </a:cxn>
              <a:cxn ang="0">
                <a:pos x="20" y="230"/>
              </a:cxn>
              <a:cxn ang="0">
                <a:pos x="13" y="241"/>
              </a:cxn>
              <a:cxn ang="0">
                <a:pos x="0" y="255"/>
              </a:cxn>
              <a:cxn ang="0">
                <a:pos x="8" y="230"/>
              </a:cxn>
              <a:cxn ang="0">
                <a:pos x="24" y="212"/>
              </a:cxn>
              <a:cxn ang="0">
                <a:pos x="21" y="192"/>
              </a:cxn>
              <a:cxn ang="0">
                <a:pos x="36" y="167"/>
              </a:cxn>
              <a:cxn ang="0">
                <a:pos x="44" y="137"/>
              </a:cxn>
              <a:cxn ang="0">
                <a:pos x="40" y="108"/>
              </a:cxn>
              <a:cxn ang="0">
                <a:pos x="43" y="85"/>
              </a:cxn>
              <a:cxn ang="0">
                <a:pos x="40" y="68"/>
              </a:cxn>
              <a:cxn ang="0">
                <a:pos x="19" y="36"/>
              </a:cxn>
              <a:cxn ang="0">
                <a:pos x="6" y="3"/>
              </a:cxn>
              <a:cxn ang="0">
                <a:pos x="50" y="0"/>
              </a:cxn>
              <a:cxn ang="0">
                <a:pos x="51" y="6"/>
              </a:cxn>
            </a:cxnLst>
            <a:rect l="0" t="0" r="r" b="b"/>
            <a:pathLst>
              <a:path w="77" h="256">
                <a:moveTo>
                  <a:pt x="51" y="6"/>
                </a:moveTo>
                <a:lnTo>
                  <a:pt x="47" y="25"/>
                </a:lnTo>
                <a:lnTo>
                  <a:pt x="76" y="27"/>
                </a:lnTo>
                <a:lnTo>
                  <a:pt x="65" y="61"/>
                </a:lnTo>
                <a:lnTo>
                  <a:pt x="66" y="87"/>
                </a:lnTo>
                <a:lnTo>
                  <a:pt x="73" y="110"/>
                </a:lnTo>
                <a:lnTo>
                  <a:pt x="61" y="133"/>
                </a:lnTo>
                <a:lnTo>
                  <a:pt x="57" y="157"/>
                </a:lnTo>
                <a:lnTo>
                  <a:pt x="51" y="181"/>
                </a:lnTo>
                <a:lnTo>
                  <a:pt x="42" y="197"/>
                </a:lnTo>
                <a:lnTo>
                  <a:pt x="32" y="213"/>
                </a:lnTo>
                <a:lnTo>
                  <a:pt x="20" y="230"/>
                </a:lnTo>
                <a:lnTo>
                  <a:pt x="13" y="241"/>
                </a:lnTo>
                <a:lnTo>
                  <a:pt x="0" y="255"/>
                </a:lnTo>
                <a:lnTo>
                  <a:pt x="8" y="230"/>
                </a:lnTo>
                <a:lnTo>
                  <a:pt x="24" y="212"/>
                </a:lnTo>
                <a:lnTo>
                  <a:pt x="21" y="192"/>
                </a:lnTo>
                <a:lnTo>
                  <a:pt x="36" y="167"/>
                </a:lnTo>
                <a:lnTo>
                  <a:pt x="44" y="137"/>
                </a:lnTo>
                <a:lnTo>
                  <a:pt x="40" y="108"/>
                </a:lnTo>
                <a:lnTo>
                  <a:pt x="43" y="85"/>
                </a:lnTo>
                <a:lnTo>
                  <a:pt x="40" y="68"/>
                </a:lnTo>
                <a:lnTo>
                  <a:pt x="19" y="36"/>
                </a:lnTo>
                <a:lnTo>
                  <a:pt x="6" y="3"/>
                </a:lnTo>
                <a:lnTo>
                  <a:pt x="50" y="0"/>
                </a:lnTo>
                <a:lnTo>
                  <a:pt x="51" y="6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Freeform 10"/>
          <p:cNvSpPr>
            <a:spLocks/>
          </p:cNvSpPr>
          <p:nvPr/>
        </p:nvSpPr>
        <p:spPr bwMode="auto">
          <a:xfrm>
            <a:off x="3605213" y="19050"/>
            <a:ext cx="1951037" cy="411163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5" y="154"/>
              </a:cxn>
              <a:cxn ang="0">
                <a:pos x="23" y="130"/>
              </a:cxn>
              <a:cxn ang="0">
                <a:pos x="56" y="146"/>
              </a:cxn>
              <a:cxn ang="0">
                <a:pos x="85" y="128"/>
              </a:cxn>
              <a:cxn ang="0">
                <a:pos x="117" y="144"/>
              </a:cxn>
              <a:cxn ang="0">
                <a:pos x="152" y="144"/>
              </a:cxn>
              <a:cxn ang="0">
                <a:pos x="208" y="138"/>
              </a:cxn>
              <a:cxn ang="0">
                <a:pos x="249" y="122"/>
              </a:cxn>
              <a:cxn ang="0">
                <a:pos x="289" y="138"/>
              </a:cxn>
              <a:cxn ang="0">
                <a:pos x="312" y="143"/>
              </a:cxn>
              <a:cxn ang="0">
                <a:pos x="362" y="137"/>
              </a:cxn>
              <a:cxn ang="0">
                <a:pos x="449" y="121"/>
              </a:cxn>
              <a:cxn ang="0">
                <a:pos x="499" y="83"/>
              </a:cxn>
              <a:cxn ang="0">
                <a:pos x="489" y="119"/>
              </a:cxn>
              <a:cxn ang="0">
                <a:pos x="531" y="132"/>
              </a:cxn>
              <a:cxn ang="0">
                <a:pos x="559" y="158"/>
              </a:cxn>
              <a:cxn ang="0">
                <a:pos x="586" y="178"/>
              </a:cxn>
              <a:cxn ang="0">
                <a:pos x="602" y="178"/>
              </a:cxn>
              <a:cxn ang="0">
                <a:pos x="581" y="145"/>
              </a:cxn>
              <a:cxn ang="0">
                <a:pos x="561" y="103"/>
              </a:cxn>
              <a:cxn ang="0">
                <a:pos x="547" y="82"/>
              </a:cxn>
              <a:cxn ang="0">
                <a:pos x="574" y="62"/>
              </a:cxn>
              <a:cxn ang="0">
                <a:pos x="535" y="56"/>
              </a:cxn>
              <a:cxn ang="0">
                <a:pos x="600" y="42"/>
              </a:cxn>
              <a:cxn ang="0">
                <a:pos x="676" y="55"/>
              </a:cxn>
              <a:cxn ang="0">
                <a:pos x="721" y="60"/>
              </a:cxn>
              <a:cxn ang="0">
                <a:pos x="773" y="108"/>
              </a:cxn>
              <a:cxn ang="0">
                <a:pos x="828" y="139"/>
              </a:cxn>
              <a:cxn ang="0">
                <a:pos x="879" y="141"/>
              </a:cxn>
              <a:cxn ang="0">
                <a:pos x="928" y="128"/>
              </a:cxn>
              <a:cxn ang="0">
                <a:pos x="957" y="139"/>
              </a:cxn>
              <a:cxn ang="0">
                <a:pos x="981" y="130"/>
              </a:cxn>
              <a:cxn ang="0">
                <a:pos x="1015" y="146"/>
              </a:cxn>
              <a:cxn ang="0">
                <a:pos x="1041" y="144"/>
              </a:cxn>
              <a:cxn ang="0">
                <a:pos x="1063" y="130"/>
              </a:cxn>
              <a:cxn ang="0">
                <a:pos x="1099" y="146"/>
              </a:cxn>
              <a:cxn ang="0">
                <a:pos x="1128" y="139"/>
              </a:cxn>
              <a:cxn ang="0">
                <a:pos x="1154" y="149"/>
              </a:cxn>
              <a:cxn ang="0">
                <a:pos x="1197" y="138"/>
              </a:cxn>
              <a:cxn ang="0">
                <a:pos x="1221" y="165"/>
              </a:cxn>
              <a:cxn ang="0">
                <a:pos x="1229" y="154"/>
              </a:cxn>
              <a:cxn ang="0">
                <a:pos x="1224" y="112"/>
              </a:cxn>
              <a:cxn ang="0">
                <a:pos x="1187" y="93"/>
              </a:cxn>
              <a:cxn ang="0">
                <a:pos x="1140" y="101"/>
              </a:cxn>
              <a:cxn ang="0">
                <a:pos x="1099" y="93"/>
              </a:cxn>
              <a:cxn ang="0">
                <a:pos x="1040" y="95"/>
              </a:cxn>
              <a:cxn ang="0">
                <a:pos x="996" y="93"/>
              </a:cxn>
              <a:cxn ang="0">
                <a:pos x="955" y="96"/>
              </a:cxn>
              <a:cxn ang="0">
                <a:pos x="909" y="96"/>
              </a:cxn>
              <a:cxn ang="0">
                <a:pos x="861" y="97"/>
              </a:cxn>
              <a:cxn ang="0">
                <a:pos x="826" y="96"/>
              </a:cxn>
              <a:cxn ang="0">
                <a:pos x="785" y="69"/>
              </a:cxn>
              <a:cxn ang="0">
                <a:pos x="727" y="30"/>
              </a:cxn>
              <a:cxn ang="0">
                <a:pos x="644" y="2"/>
              </a:cxn>
              <a:cxn ang="0">
                <a:pos x="560" y="8"/>
              </a:cxn>
              <a:cxn ang="0">
                <a:pos x="474" y="45"/>
              </a:cxn>
              <a:cxn ang="0">
                <a:pos x="399" y="95"/>
              </a:cxn>
              <a:cxn ang="0">
                <a:pos x="328" y="97"/>
              </a:cxn>
              <a:cxn ang="0">
                <a:pos x="231" y="96"/>
              </a:cxn>
              <a:cxn ang="0">
                <a:pos x="109" y="93"/>
              </a:cxn>
              <a:cxn ang="0">
                <a:pos x="19" y="96"/>
              </a:cxn>
              <a:cxn ang="0">
                <a:pos x="0" y="132"/>
              </a:cxn>
            </a:cxnLst>
            <a:rect l="0" t="0" r="r" b="b"/>
            <a:pathLst>
              <a:path w="1229" h="259">
                <a:moveTo>
                  <a:pt x="0" y="175"/>
                </a:moveTo>
                <a:lnTo>
                  <a:pt x="0" y="219"/>
                </a:lnTo>
                <a:lnTo>
                  <a:pt x="0" y="259"/>
                </a:lnTo>
                <a:lnTo>
                  <a:pt x="3" y="226"/>
                </a:lnTo>
                <a:lnTo>
                  <a:pt x="4" y="201"/>
                </a:lnTo>
                <a:lnTo>
                  <a:pt x="5" y="154"/>
                </a:lnTo>
                <a:lnTo>
                  <a:pt x="8" y="132"/>
                </a:lnTo>
                <a:lnTo>
                  <a:pt x="16" y="124"/>
                </a:lnTo>
                <a:lnTo>
                  <a:pt x="23" y="130"/>
                </a:lnTo>
                <a:lnTo>
                  <a:pt x="33" y="131"/>
                </a:lnTo>
                <a:lnTo>
                  <a:pt x="47" y="138"/>
                </a:lnTo>
                <a:lnTo>
                  <a:pt x="56" y="146"/>
                </a:lnTo>
                <a:lnTo>
                  <a:pt x="66" y="146"/>
                </a:lnTo>
                <a:lnTo>
                  <a:pt x="75" y="141"/>
                </a:lnTo>
                <a:lnTo>
                  <a:pt x="85" y="128"/>
                </a:lnTo>
                <a:lnTo>
                  <a:pt x="93" y="129"/>
                </a:lnTo>
                <a:lnTo>
                  <a:pt x="108" y="139"/>
                </a:lnTo>
                <a:lnTo>
                  <a:pt x="117" y="144"/>
                </a:lnTo>
                <a:lnTo>
                  <a:pt x="126" y="149"/>
                </a:lnTo>
                <a:lnTo>
                  <a:pt x="136" y="151"/>
                </a:lnTo>
                <a:lnTo>
                  <a:pt x="152" y="144"/>
                </a:lnTo>
                <a:lnTo>
                  <a:pt x="171" y="158"/>
                </a:lnTo>
                <a:lnTo>
                  <a:pt x="185" y="151"/>
                </a:lnTo>
                <a:lnTo>
                  <a:pt x="208" y="138"/>
                </a:lnTo>
                <a:lnTo>
                  <a:pt x="222" y="138"/>
                </a:lnTo>
                <a:lnTo>
                  <a:pt x="238" y="127"/>
                </a:lnTo>
                <a:lnTo>
                  <a:pt x="249" y="122"/>
                </a:lnTo>
                <a:lnTo>
                  <a:pt x="265" y="136"/>
                </a:lnTo>
                <a:lnTo>
                  <a:pt x="278" y="132"/>
                </a:lnTo>
                <a:lnTo>
                  <a:pt x="289" y="138"/>
                </a:lnTo>
                <a:lnTo>
                  <a:pt x="296" y="138"/>
                </a:lnTo>
                <a:lnTo>
                  <a:pt x="305" y="138"/>
                </a:lnTo>
                <a:lnTo>
                  <a:pt x="312" y="143"/>
                </a:lnTo>
                <a:lnTo>
                  <a:pt x="323" y="138"/>
                </a:lnTo>
                <a:lnTo>
                  <a:pt x="331" y="124"/>
                </a:lnTo>
                <a:lnTo>
                  <a:pt x="362" y="137"/>
                </a:lnTo>
                <a:lnTo>
                  <a:pt x="376" y="152"/>
                </a:lnTo>
                <a:lnTo>
                  <a:pt x="382" y="176"/>
                </a:lnTo>
                <a:lnTo>
                  <a:pt x="449" y="121"/>
                </a:lnTo>
                <a:lnTo>
                  <a:pt x="465" y="101"/>
                </a:lnTo>
                <a:lnTo>
                  <a:pt x="481" y="91"/>
                </a:lnTo>
                <a:lnTo>
                  <a:pt x="499" y="83"/>
                </a:lnTo>
                <a:lnTo>
                  <a:pt x="496" y="98"/>
                </a:lnTo>
                <a:lnTo>
                  <a:pt x="476" y="123"/>
                </a:lnTo>
                <a:lnTo>
                  <a:pt x="489" y="119"/>
                </a:lnTo>
                <a:lnTo>
                  <a:pt x="508" y="110"/>
                </a:lnTo>
                <a:lnTo>
                  <a:pt x="522" y="116"/>
                </a:lnTo>
                <a:lnTo>
                  <a:pt x="531" y="132"/>
                </a:lnTo>
                <a:lnTo>
                  <a:pt x="526" y="146"/>
                </a:lnTo>
                <a:lnTo>
                  <a:pt x="544" y="148"/>
                </a:lnTo>
                <a:lnTo>
                  <a:pt x="559" y="158"/>
                </a:lnTo>
                <a:lnTo>
                  <a:pt x="565" y="170"/>
                </a:lnTo>
                <a:lnTo>
                  <a:pt x="578" y="167"/>
                </a:lnTo>
                <a:lnTo>
                  <a:pt x="586" y="178"/>
                </a:lnTo>
                <a:lnTo>
                  <a:pt x="598" y="196"/>
                </a:lnTo>
                <a:lnTo>
                  <a:pt x="608" y="193"/>
                </a:lnTo>
                <a:lnTo>
                  <a:pt x="602" y="178"/>
                </a:lnTo>
                <a:lnTo>
                  <a:pt x="598" y="162"/>
                </a:lnTo>
                <a:lnTo>
                  <a:pt x="590" y="156"/>
                </a:lnTo>
                <a:lnTo>
                  <a:pt x="581" y="145"/>
                </a:lnTo>
                <a:lnTo>
                  <a:pt x="586" y="122"/>
                </a:lnTo>
                <a:lnTo>
                  <a:pt x="579" y="106"/>
                </a:lnTo>
                <a:lnTo>
                  <a:pt x="561" y="103"/>
                </a:lnTo>
                <a:lnTo>
                  <a:pt x="566" y="91"/>
                </a:lnTo>
                <a:lnTo>
                  <a:pt x="578" y="81"/>
                </a:lnTo>
                <a:lnTo>
                  <a:pt x="547" y="82"/>
                </a:lnTo>
                <a:lnTo>
                  <a:pt x="561" y="75"/>
                </a:lnTo>
                <a:lnTo>
                  <a:pt x="587" y="64"/>
                </a:lnTo>
                <a:lnTo>
                  <a:pt x="574" y="62"/>
                </a:lnTo>
                <a:lnTo>
                  <a:pt x="540" y="71"/>
                </a:lnTo>
                <a:lnTo>
                  <a:pt x="524" y="65"/>
                </a:lnTo>
                <a:lnTo>
                  <a:pt x="535" y="56"/>
                </a:lnTo>
                <a:lnTo>
                  <a:pt x="559" y="53"/>
                </a:lnTo>
                <a:lnTo>
                  <a:pt x="579" y="50"/>
                </a:lnTo>
                <a:lnTo>
                  <a:pt x="600" y="42"/>
                </a:lnTo>
                <a:lnTo>
                  <a:pt x="635" y="37"/>
                </a:lnTo>
                <a:lnTo>
                  <a:pt x="660" y="41"/>
                </a:lnTo>
                <a:lnTo>
                  <a:pt x="676" y="55"/>
                </a:lnTo>
                <a:lnTo>
                  <a:pt x="692" y="63"/>
                </a:lnTo>
                <a:lnTo>
                  <a:pt x="704" y="57"/>
                </a:lnTo>
                <a:lnTo>
                  <a:pt x="721" y="60"/>
                </a:lnTo>
                <a:lnTo>
                  <a:pt x="741" y="72"/>
                </a:lnTo>
                <a:lnTo>
                  <a:pt x="758" y="88"/>
                </a:lnTo>
                <a:lnTo>
                  <a:pt x="773" y="108"/>
                </a:lnTo>
                <a:lnTo>
                  <a:pt x="797" y="115"/>
                </a:lnTo>
                <a:lnTo>
                  <a:pt x="816" y="128"/>
                </a:lnTo>
                <a:lnTo>
                  <a:pt x="828" y="139"/>
                </a:lnTo>
                <a:lnTo>
                  <a:pt x="846" y="151"/>
                </a:lnTo>
                <a:lnTo>
                  <a:pt x="866" y="147"/>
                </a:lnTo>
                <a:lnTo>
                  <a:pt x="879" y="141"/>
                </a:lnTo>
                <a:lnTo>
                  <a:pt x="904" y="141"/>
                </a:lnTo>
                <a:lnTo>
                  <a:pt x="917" y="126"/>
                </a:lnTo>
                <a:lnTo>
                  <a:pt x="928" y="128"/>
                </a:lnTo>
                <a:lnTo>
                  <a:pt x="936" y="128"/>
                </a:lnTo>
                <a:lnTo>
                  <a:pt x="946" y="134"/>
                </a:lnTo>
                <a:lnTo>
                  <a:pt x="957" y="139"/>
                </a:lnTo>
                <a:lnTo>
                  <a:pt x="965" y="129"/>
                </a:lnTo>
                <a:lnTo>
                  <a:pt x="974" y="126"/>
                </a:lnTo>
                <a:lnTo>
                  <a:pt x="981" y="130"/>
                </a:lnTo>
                <a:lnTo>
                  <a:pt x="989" y="124"/>
                </a:lnTo>
                <a:lnTo>
                  <a:pt x="1005" y="132"/>
                </a:lnTo>
                <a:lnTo>
                  <a:pt x="1015" y="146"/>
                </a:lnTo>
                <a:lnTo>
                  <a:pt x="1025" y="147"/>
                </a:lnTo>
                <a:lnTo>
                  <a:pt x="1032" y="149"/>
                </a:lnTo>
                <a:lnTo>
                  <a:pt x="1041" y="144"/>
                </a:lnTo>
                <a:lnTo>
                  <a:pt x="1048" y="138"/>
                </a:lnTo>
                <a:lnTo>
                  <a:pt x="1054" y="136"/>
                </a:lnTo>
                <a:lnTo>
                  <a:pt x="1063" y="130"/>
                </a:lnTo>
                <a:lnTo>
                  <a:pt x="1074" y="130"/>
                </a:lnTo>
                <a:lnTo>
                  <a:pt x="1084" y="139"/>
                </a:lnTo>
                <a:lnTo>
                  <a:pt x="1099" y="146"/>
                </a:lnTo>
                <a:lnTo>
                  <a:pt x="1112" y="139"/>
                </a:lnTo>
                <a:lnTo>
                  <a:pt x="1119" y="136"/>
                </a:lnTo>
                <a:lnTo>
                  <a:pt x="1128" y="139"/>
                </a:lnTo>
                <a:lnTo>
                  <a:pt x="1135" y="141"/>
                </a:lnTo>
                <a:lnTo>
                  <a:pt x="1144" y="149"/>
                </a:lnTo>
                <a:lnTo>
                  <a:pt x="1154" y="149"/>
                </a:lnTo>
                <a:lnTo>
                  <a:pt x="1166" y="146"/>
                </a:lnTo>
                <a:lnTo>
                  <a:pt x="1180" y="143"/>
                </a:lnTo>
                <a:lnTo>
                  <a:pt x="1197" y="138"/>
                </a:lnTo>
                <a:lnTo>
                  <a:pt x="1209" y="143"/>
                </a:lnTo>
                <a:lnTo>
                  <a:pt x="1216" y="150"/>
                </a:lnTo>
                <a:lnTo>
                  <a:pt x="1221" y="165"/>
                </a:lnTo>
                <a:lnTo>
                  <a:pt x="1225" y="189"/>
                </a:lnTo>
                <a:lnTo>
                  <a:pt x="1229" y="222"/>
                </a:lnTo>
                <a:lnTo>
                  <a:pt x="1229" y="154"/>
                </a:lnTo>
                <a:lnTo>
                  <a:pt x="1229" y="137"/>
                </a:lnTo>
                <a:lnTo>
                  <a:pt x="1227" y="126"/>
                </a:lnTo>
                <a:lnTo>
                  <a:pt x="1224" y="112"/>
                </a:lnTo>
                <a:lnTo>
                  <a:pt x="1218" y="100"/>
                </a:lnTo>
                <a:lnTo>
                  <a:pt x="1205" y="95"/>
                </a:lnTo>
                <a:lnTo>
                  <a:pt x="1187" y="93"/>
                </a:lnTo>
                <a:lnTo>
                  <a:pt x="1172" y="95"/>
                </a:lnTo>
                <a:lnTo>
                  <a:pt x="1156" y="91"/>
                </a:lnTo>
                <a:lnTo>
                  <a:pt x="1140" y="101"/>
                </a:lnTo>
                <a:lnTo>
                  <a:pt x="1124" y="96"/>
                </a:lnTo>
                <a:lnTo>
                  <a:pt x="1110" y="93"/>
                </a:lnTo>
                <a:lnTo>
                  <a:pt x="1099" y="93"/>
                </a:lnTo>
                <a:lnTo>
                  <a:pt x="1071" y="96"/>
                </a:lnTo>
                <a:lnTo>
                  <a:pt x="1056" y="98"/>
                </a:lnTo>
                <a:lnTo>
                  <a:pt x="1040" y="95"/>
                </a:lnTo>
                <a:lnTo>
                  <a:pt x="1024" y="99"/>
                </a:lnTo>
                <a:lnTo>
                  <a:pt x="1004" y="95"/>
                </a:lnTo>
                <a:lnTo>
                  <a:pt x="996" y="93"/>
                </a:lnTo>
                <a:lnTo>
                  <a:pt x="981" y="93"/>
                </a:lnTo>
                <a:lnTo>
                  <a:pt x="966" y="91"/>
                </a:lnTo>
                <a:lnTo>
                  <a:pt x="955" y="96"/>
                </a:lnTo>
                <a:lnTo>
                  <a:pt x="946" y="95"/>
                </a:lnTo>
                <a:lnTo>
                  <a:pt x="926" y="93"/>
                </a:lnTo>
                <a:lnTo>
                  <a:pt x="909" y="96"/>
                </a:lnTo>
                <a:lnTo>
                  <a:pt x="894" y="96"/>
                </a:lnTo>
                <a:lnTo>
                  <a:pt x="876" y="91"/>
                </a:lnTo>
                <a:lnTo>
                  <a:pt x="861" y="97"/>
                </a:lnTo>
                <a:lnTo>
                  <a:pt x="849" y="93"/>
                </a:lnTo>
                <a:lnTo>
                  <a:pt x="838" y="99"/>
                </a:lnTo>
                <a:lnTo>
                  <a:pt x="826" y="96"/>
                </a:lnTo>
                <a:lnTo>
                  <a:pt x="812" y="93"/>
                </a:lnTo>
                <a:lnTo>
                  <a:pt x="804" y="88"/>
                </a:lnTo>
                <a:lnTo>
                  <a:pt x="785" y="69"/>
                </a:lnTo>
                <a:lnTo>
                  <a:pt x="764" y="52"/>
                </a:lnTo>
                <a:lnTo>
                  <a:pt x="745" y="40"/>
                </a:lnTo>
                <a:lnTo>
                  <a:pt x="727" y="30"/>
                </a:lnTo>
                <a:lnTo>
                  <a:pt x="700" y="17"/>
                </a:lnTo>
                <a:lnTo>
                  <a:pt x="672" y="8"/>
                </a:lnTo>
                <a:lnTo>
                  <a:pt x="644" y="2"/>
                </a:lnTo>
                <a:lnTo>
                  <a:pt x="617" y="0"/>
                </a:lnTo>
                <a:lnTo>
                  <a:pt x="591" y="2"/>
                </a:lnTo>
                <a:lnTo>
                  <a:pt x="560" y="8"/>
                </a:lnTo>
                <a:lnTo>
                  <a:pt x="528" y="17"/>
                </a:lnTo>
                <a:lnTo>
                  <a:pt x="500" y="29"/>
                </a:lnTo>
                <a:lnTo>
                  <a:pt x="474" y="45"/>
                </a:lnTo>
                <a:lnTo>
                  <a:pt x="452" y="63"/>
                </a:lnTo>
                <a:lnTo>
                  <a:pt x="426" y="87"/>
                </a:lnTo>
                <a:lnTo>
                  <a:pt x="399" y="95"/>
                </a:lnTo>
                <a:lnTo>
                  <a:pt x="376" y="99"/>
                </a:lnTo>
                <a:lnTo>
                  <a:pt x="352" y="101"/>
                </a:lnTo>
                <a:lnTo>
                  <a:pt x="328" y="97"/>
                </a:lnTo>
                <a:lnTo>
                  <a:pt x="309" y="97"/>
                </a:lnTo>
                <a:lnTo>
                  <a:pt x="249" y="97"/>
                </a:lnTo>
                <a:lnTo>
                  <a:pt x="231" y="96"/>
                </a:lnTo>
                <a:lnTo>
                  <a:pt x="180" y="99"/>
                </a:lnTo>
                <a:lnTo>
                  <a:pt x="148" y="97"/>
                </a:lnTo>
                <a:lnTo>
                  <a:pt x="109" y="93"/>
                </a:lnTo>
                <a:lnTo>
                  <a:pt x="61" y="95"/>
                </a:lnTo>
                <a:lnTo>
                  <a:pt x="32" y="95"/>
                </a:lnTo>
                <a:lnTo>
                  <a:pt x="19" y="96"/>
                </a:lnTo>
                <a:lnTo>
                  <a:pt x="10" y="101"/>
                </a:lnTo>
                <a:lnTo>
                  <a:pt x="2" y="113"/>
                </a:lnTo>
                <a:lnTo>
                  <a:pt x="0" y="132"/>
                </a:lnTo>
                <a:lnTo>
                  <a:pt x="0" y="152"/>
                </a:lnTo>
                <a:lnTo>
                  <a:pt x="0" y="175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1" name="Freeform 11"/>
          <p:cNvSpPr>
            <a:spLocks/>
          </p:cNvSpPr>
          <p:nvPr/>
        </p:nvSpPr>
        <p:spPr bwMode="auto">
          <a:xfrm>
            <a:off x="4191000" y="234950"/>
            <a:ext cx="90488" cy="400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7" y="25"/>
              </a:cxn>
              <a:cxn ang="0">
                <a:pos x="13" y="34"/>
              </a:cxn>
              <a:cxn ang="0">
                <a:pos x="6" y="62"/>
              </a:cxn>
              <a:cxn ang="0">
                <a:pos x="1" y="86"/>
              </a:cxn>
              <a:cxn ang="0">
                <a:pos x="0" y="108"/>
              </a:cxn>
              <a:cxn ang="0">
                <a:pos x="5" y="135"/>
              </a:cxn>
              <a:cxn ang="0">
                <a:pos x="8" y="160"/>
              </a:cxn>
              <a:cxn ang="0">
                <a:pos x="13" y="184"/>
              </a:cxn>
              <a:cxn ang="0">
                <a:pos x="27" y="200"/>
              </a:cxn>
              <a:cxn ang="0">
                <a:pos x="32" y="217"/>
              </a:cxn>
              <a:cxn ang="0">
                <a:pos x="45" y="234"/>
              </a:cxn>
              <a:cxn ang="0">
                <a:pos x="56" y="251"/>
              </a:cxn>
              <a:cxn ang="0">
                <a:pos x="51" y="235"/>
              </a:cxn>
              <a:cxn ang="0">
                <a:pos x="40" y="216"/>
              </a:cxn>
              <a:cxn ang="0">
                <a:pos x="43" y="196"/>
              </a:cxn>
              <a:cxn ang="0">
                <a:pos x="28" y="170"/>
              </a:cxn>
              <a:cxn ang="0">
                <a:pos x="15" y="140"/>
              </a:cxn>
              <a:cxn ang="0">
                <a:pos x="12" y="94"/>
              </a:cxn>
              <a:cxn ang="0">
                <a:pos x="17" y="64"/>
              </a:cxn>
              <a:cxn ang="0">
                <a:pos x="25" y="34"/>
              </a:cxn>
              <a:cxn ang="0">
                <a:pos x="27" y="12"/>
              </a:cxn>
              <a:cxn ang="0">
                <a:pos x="15" y="0"/>
              </a:cxn>
              <a:cxn ang="0">
                <a:pos x="13" y="6"/>
              </a:cxn>
            </a:cxnLst>
            <a:rect l="0" t="0" r="r" b="b"/>
            <a:pathLst>
              <a:path w="57" h="252">
                <a:moveTo>
                  <a:pt x="13" y="6"/>
                </a:moveTo>
                <a:lnTo>
                  <a:pt x="17" y="25"/>
                </a:lnTo>
                <a:lnTo>
                  <a:pt x="13" y="34"/>
                </a:lnTo>
                <a:lnTo>
                  <a:pt x="6" y="62"/>
                </a:lnTo>
                <a:lnTo>
                  <a:pt x="1" y="86"/>
                </a:lnTo>
                <a:lnTo>
                  <a:pt x="0" y="108"/>
                </a:lnTo>
                <a:lnTo>
                  <a:pt x="5" y="135"/>
                </a:lnTo>
                <a:lnTo>
                  <a:pt x="8" y="160"/>
                </a:lnTo>
                <a:lnTo>
                  <a:pt x="13" y="184"/>
                </a:lnTo>
                <a:lnTo>
                  <a:pt x="27" y="200"/>
                </a:lnTo>
                <a:lnTo>
                  <a:pt x="32" y="217"/>
                </a:lnTo>
                <a:lnTo>
                  <a:pt x="45" y="234"/>
                </a:lnTo>
                <a:lnTo>
                  <a:pt x="56" y="251"/>
                </a:lnTo>
                <a:lnTo>
                  <a:pt x="51" y="235"/>
                </a:lnTo>
                <a:lnTo>
                  <a:pt x="40" y="216"/>
                </a:lnTo>
                <a:lnTo>
                  <a:pt x="43" y="196"/>
                </a:lnTo>
                <a:lnTo>
                  <a:pt x="28" y="170"/>
                </a:lnTo>
                <a:lnTo>
                  <a:pt x="15" y="140"/>
                </a:lnTo>
                <a:lnTo>
                  <a:pt x="12" y="94"/>
                </a:lnTo>
                <a:lnTo>
                  <a:pt x="17" y="64"/>
                </a:lnTo>
                <a:lnTo>
                  <a:pt x="25" y="34"/>
                </a:lnTo>
                <a:lnTo>
                  <a:pt x="27" y="12"/>
                </a:lnTo>
                <a:lnTo>
                  <a:pt x="15" y="0"/>
                </a:lnTo>
                <a:lnTo>
                  <a:pt x="13" y="6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63500" y="153988"/>
            <a:ext cx="3435350" cy="520700"/>
            <a:chOff x="40" y="97"/>
            <a:chExt cx="2164" cy="328"/>
          </a:xfrm>
        </p:grpSpPr>
        <p:sp>
          <p:nvSpPr>
            <p:cNvPr id="30733" name="Freeform 13"/>
            <p:cNvSpPr>
              <a:spLocks/>
            </p:cNvSpPr>
            <p:nvPr/>
          </p:nvSpPr>
          <p:spPr bwMode="auto">
            <a:xfrm>
              <a:off x="40" y="97"/>
              <a:ext cx="2164" cy="267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46" y="0"/>
                </a:cxn>
                <a:cxn ang="0">
                  <a:pos x="2096" y="0"/>
                </a:cxn>
                <a:cxn ang="0">
                  <a:pos x="2120" y="2"/>
                </a:cxn>
                <a:cxn ang="0">
                  <a:pos x="2137" y="9"/>
                </a:cxn>
                <a:cxn ang="0">
                  <a:pos x="2152" y="26"/>
                </a:cxn>
                <a:cxn ang="0">
                  <a:pos x="2160" y="46"/>
                </a:cxn>
                <a:cxn ang="0">
                  <a:pos x="2163" y="69"/>
                </a:cxn>
                <a:cxn ang="0">
                  <a:pos x="2163" y="266"/>
                </a:cxn>
                <a:cxn ang="0">
                  <a:pos x="81" y="266"/>
                </a:cxn>
                <a:cxn ang="0">
                  <a:pos x="0" y="266"/>
                </a:cxn>
                <a:cxn ang="0">
                  <a:pos x="0" y="82"/>
                </a:cxn>
                <a:cxn ang="0">
                  <a:pos x="1" y="55"/>
                </a:cxn>
                <a:cxn ang="0">
                  <a:pos x="9" y="29"/>
                </a:cxn>
                <a:cxn ang="0">
                  <a:pos x="16" y="15"/>
                </a:cxn>
                <a:cxn ang="0">
                  <a:pos x="29" y="3"/>
                </a:cxn>
              </a:cxnLst>
              <a:rect l="0" t="0" r="r" b="b"/>
              <a:pathLst>
                <a:path w="2164" h="267">
                  <a:moveTo>
                    <a:pt x="29" y="3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2"/>
                  </a:lnTo>
                  <a:lnTo>
                    <a:pt x="2137" y="9"/>
                  </a:lnTo>
                  <a:lnTo>
                    <a:pt x="2152" y="26"/>
                  </a:lnTo>
                  <a:lnTo>
                    <a:pt x="2160" y="46"/>
                  </a:lnTo>
                  <a:lnTo>
                    <a:pt x="2163" y="69"/>
                  </a:lnTo>
                  <a:lnTo>
                    <a:pt x="2163" y="266"/>
                  </a:lnTo>
                  <a:lnTo>
                    <a:pt x="81" y="266"/>
                  </a:lnTo>
                  <a:lnTo>
                    <a:pt x="0" y="266"/>
                  </a:lnTo>
                  <a:lnTo>
                    <a:pt x="0" y="82"/>
                  </a:lnTo>
                  <a:lnTo>
                    <a:pt x="1" y="55"/>
                  </a:lnTo>
                  <a:lnTo>
                    <a:pt x="9" y="29"/>
                  </a:lnTo>
                  <a:lnTo>
                    <a:pt x="16" y="15"/>
                  </a:lnTo>
                  <a:lnTo>
                    <a:pt x="29" y="3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40" y="268"/>
              <a:ext cx="2164" cy="115"/>
            </a:xfrm>
            <a:custGeom>
              <a:avLst/>
              <a:gdLst/>
              <a:ahLst/>
              <a:cxnLst>
                <a:cxn ang="0">
                  <a:pos x="105" y="39"/>
                </a:cxn>
                <a:cxn ang="0">
                  <a:pos x="170" y="39"/>
                </a:cxn>
                <a:cxn ang="0">
                  <a:pos x="221" y="58"/>
                </a:cxn>
                <a:cxn ang="0">
                  <a:pos x="305" y="47"/>
                </a:cxn>
                <a:cxn ang="0">
                  <a:pos x="400" y="41"/>
                </a:cxn>
                <a:cxn ang="0">
                  <a:pos x="466" y="53"/>
                </a:cxn>
                <a:cxn ang="0">
                  <a:pos x="538" y="47"/>
                </a:cxn>
                <a:cxn ang="0">
                  <a:pos x="654" y="50"/>
                </a:cxn>
                <a:cxn ang="0">
                  <a:pos x="728" y="58"/>
                </a:cxn>
                <a:cxn ang="0">
                  <a:pos x="815" y="35"/>
                </a:cxn>
                <a:cxn ang="0">
                  <a:pos x="880" y="56"/>
                </a:cxn>
                <a:cxn ang="0">
                  <a:pos x="968" y="52"/>
                </a:cxn>
                <a:cxn ang="0">
                  <a:pos x="1013" y="56"/>
                </a:cxn>
                <a:cxn ang="0">
                  <a:pos x="1053" y="35"/>
                </a:cxn>
                <a:cxn ang="0">
                  <a:pos x="1105" y="21"/>
                </a:cxn>
                <a:cxn ang="0">
                  <a:pos x="1167" y="19"/>
                </a:cxn>
                <a:cxn ang="0">
                  <a:pos x="1218" y="13"/>
                </a:cxn>
                <a:cxn ang="0">
                  <a:pos x="1265" y="29"/>
                </a:cxn>
                <a:cxn ang="0">
                  <a:pos x="1316" y="41"/>
                </a:cxn>
                <a:cxn ang="0">
                  <a:pos x="1399" y="33"/>
                </a:cxn>
                <a:cxn ang="0">
                  <a:pos x="1436" y="55"/>
                </a:cxn>
                <a:cxn ang="0">
                  <a:pos x="1493" y="58"/>
                </a:cxn>
                <a:cxn ang="0">
                  <a:pos x="1589" y="58"/>
                </a:cxn>
                <a:cxn ang="0">
                  <a:pos x="1647" y="49"/>
                </a:cxn>
                <a:cxn ang="0">
                  <a:pos x="1691" y="53"/>
                </a:cxn>
                <a:cxn ang="0">
                  <a:pos x="1743" y="35"/>
                </a:cxn>
                <a:cxn ang="0">
                  <a:pos x="1817" y="33"/>
                </a:cxn>
                <a:cxn ang="0">
                  <a:pos x="1878" y="13"/>
                </a:cxn>
                <a:cxn ang="0">
                  <a:pos x="1926" y="9"/>
                </a:cxn>
                <a:cxn ang="0">
                  <a:pos x="1988" y="17"/>
                </a:cxn>
                <a:cxn ang="0">
                  <a:pos x="2042" y="1"/>
                </a:cxn>
                <a:cxn ang="0">
                  <a:pos x="2093" y="29"/>
                </a:cxn>
                <a:cxn ang="0">
                  <a:pos x="2150" y="14"/>
                </a:cxn>
                <a:cxn ang="0">
                  <a:pos x="2163" y="114"/>
                </a:cxn>
                <a:cxn ang="0">
                  <a:pos x="893" y="92"/>
                </a:cxn>
                <a:cxn ang="0">
                  <a:pos x="0" y="18"/>
                </a:cxn>
                <a:cxn ang="0">
                  <a:pos x="32" y="31"/>
                </a:cxn>
                <a:cxn ang="0">
                  <a:pos x="75" y="35"/>
                </a:cxn>
              </a:cxnLst>
              <a:rect l="0" t="0" r="r" b="b"/>
              <a:pathLst>
                <a:path w="2164" h="115">
                  <a:moveTo>
                    <a:pt x="75" y="35"/>
                  </a:moveTo>
                  <a:lnTo>
                    <a:pt x="105" y="39"/>
                  </a:lnTo>
                  <a:lnTo>
                    <a:pt x="138" y="35"/>
                  </a:lnTo>
                  <a:lnTo>
                    <a:pt x="170" y="39"/>
                  </a:lnTo>
                  <a:lnTo>
                    <a:pt x="195" y="50"/>
                  </a:lnTo>
                  <a:lnTo>
                    <a:pt x="221" y="58"/>
                  </a:lnTo>
                  <a:lnTo>
                    <a:pt x="266" y="51"/>
                  </a:lnTo>
                  <a:lnTo>
                    <a:pt x="305" y="47"/>
                  </a:lnTo>
                  <a:lnTo>
                    <a:pt x="360" y="47"/>
                  </a:lnTo>
                  <a:lnTo>
                    <a:pt x="400" y="41"/>
                  </a:lnTo>
                  <a:lnTo>
                    <a:pt x="435" y="47"/>
                  </a:lnTo>
                  <a:lnTo>
                    <a:pt x="466" y="53"/>
                  </a:lnTo>
                  <a:lnTo>
                    <a:pt x="494" y="55"/>
                  </a:lnTo>
                  <a:lnTo>
                    <a:pt x="538" y="47"/>
                  </a:lnTo>
                  <a:lnTo>
                    <a:pt x="586" y="47"/>
                  </a:lnTo>
                  <a:lnTo>
                    <a:pt x="654" y="50"/>
                  </a:lnTo>
                  <a:lnTo>
                    <a:pt x="683" y="61"/>
                  </a:lnTo>
                  <a:lnTo>
                    <a:pt x="728" y="58"/>
                  </a:lnTo>
                  <a:lnTo>
                    <a:pt x="773" y="41"/>
                  </a:lnTo>
                  <a:lnTo>
                    <a:pt x="815" y="35"/>
                  </a:lnTo>
                  <a:lnTo>
                    <a:pt x="844" y="41"/>
                  </a:lnTo>
                  <a:lnTo>
                    <a:pt x="880" y="56"/>
                  </a:lnTo>
                  <a:lnTo>
                    <a:pt x="921" y="62"/>
                  </a:lnTo>
                  <a:lnTo>
                    <a:pt x="968" y="52"/>
                  </a:lnTo>
                  <a:lnTo>
                    <a:pt x="989" y="49"/>
                  </a:lnTo>
                  <a:lnTo>
                    <a:pt x="1013" y="56"/>
                  </a:lnTo>
                  <a:lnTo>
                    <a:pt x="1032" y="47"/>
                  </a:lnTo>
                  <a:lnTo>
                    <a:pt x="1053" y="35"/>
                  </a:lnTo>
                  <a:lnTo>
                    <a:pt x="1078" y="24"/>
                  </a:lnTo>
                  <a:lnTo>
                    <a:pt x="1105" y="21"/>
                  </a:lnTo>
                  <a:lnTo>
                    <a:pt x="1136" y="24"/>
                  </a:lnTo>
                  <a:lnTo>
                    <a:pt x="1167" y="19"/>
                  </a:lnTo>
                  <a:lnTo>
                    <a:pt x="1198" y="13"/>
                  </a:lnTo>
                  <a:lnTo>
                    <a:pt x="1218" y="13"/>
                  </a:lnTo>
                  <a:lnTo>
                    <a:pt x="1237" y="15"/>
                  </a:lnTo>
                  <a:lnTo>
                    <a:pt x="1265" y="29"/>
                  </a:lnTo>
                  <a:lnTo>
                    <a:pt x="1293" y="27"/>
                  </a:lnTo>
                  <a:lnTo>
                    <a:pt x="1316" y="41"/>
                  </a:lnTo>
                  <a:lnTo>
                    <a:pt x="1361" y="41"/>
                  </a:lnTo>
                  <a:lnTo>
                    <a:pt x="1399" y="33"/>
                  </a:lnTo>
                  <a:lnTo>
                    <a:pt x="1417" y="44"/>
                  </a:lnTo>
                  <a:lnTo>
                    <a:pt x="1436" y="55"/>
                  </a:lnTo>
                  <a:lnTo>
                    <a:pt x="1462" y="52"/>
                  </a:lnTo>
                  <a:lnTo>
                    <a:pt x="1493" y="58"/>
                  </a:lnTo>
                  <a:lnTo>
                    <a:pt x="1526" y="52"/>
                  </a:lnTo>
                  <a:lnTo>
                    <a:pt x="1589" y="58"/>
                  </a:lnTo>
                  <a:lnTo>
                    <a:pt x="1616" y="64"/>
                  </a:lnTo>
                  <a:lnTo>
                    <a:pt x="1647" y="49"/>
                  </a:lnTo>
                  <a:lnTo>
                    <a:pt x="1667" y="48"/>
                  </a:lnTo>
                  <a:lnTo>
                    <a:pt x="1691" y="53"/>
                  </a:lnTo>
                  <a:lnTo>
                    <a:pt x="1714" y="51"/>
                  </a:lnTo>
                  <a:lnTo>
                    <a:pt x="1743" y="35"/>
                  </a:lnTo>
                  <a:lnTo>
                    <a:pt x="1793" y="31"/>
                  </a:lnTo>
                  <a:lnTo>
                    <a:pt x="1817" y="33"/>
                  </a:lnTo>
                  <a:lnTo>
                    <a:pt x="1842" y="33"/>
                  </a:lnTo>
                  <a:lnTo>
                    <a:pt x="1878" y="13"/>
                  </a:lnTo>
                  <a:lnTo>
                    <a:pt x="1899" y="6"/>
                  </a:lnTo>
                  <a:lnTo>
                    <a:pt x="1926" y="9"/>
                  </a:lnTo>
                  <a:lnTo>
                    <a:pt x="1957" y="29"/>
                  </a:lnTo>
                  <a:lnTo>
                    <a:pt x="1988" y="17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5"/>
                  </a:lnTo>
                  <a:lnTo>
                    <a:pt x="2093" y="29"/>
                  </a:lnTo>
                  <a:lnTo>
                    <a:pt x="2125" y="15"/>
                  </a:lnTo>
                  <a:lnTo>
                    <a:pt x="2150" y="14"/>
                  </a:lnTo>
                  <a:lnTo>
                    <a:pt x="2163" y="26"/>
                  </a:lnTo>
                  <a:lnTo>
                    <a:pt x="2163" y="114"/>
                  </a:lnTo>
                  <a:lnTo>
                    <a:pt x="909" y="89"/>
                  </a:lnTo>
                  <a:lnTo>
                    <a:pt x="893" y="92"/>
                  </a:lnTo>
                  <a:lnTo>
                    <a:pt x="0" y="82"/>
                  </a:lnTo>
                  <a:lnTo>
                    <a:pt x="0" y="18"/>
                  </a:lnTo>
                  <a:lnTo>
                    <a:pt x="13" y="27"/>
                  </a:lnTo>
                  <a:lnTo>
                    <a:pt x="32" y="31"/>
                  </a:lnTo>
                  <a:lnTo>
                    <a:pt x="56" y="32"/>
                  </a:lnTo>
                  <a:lnTo>
                    <a:pt x="75" y="35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Freeform 15"/>
            <p:cNvSpPr>
              <a:spLocks/>
            </p:cNvSpPr>
            <p:nvPr/>
          </p:nvSpPr>
          <p:spPr bwMode="auto">
            <a:xfrm>
              <a:off x="40" y="307"/>
              <a:ext cx="2164" cy="118"/>
            </a:xfrm>
            <a:custGeom>
              <a:avLst/>
              <a:gdLst/>
              <a:ahLst/>
              <a:cxnLst>
                <a:cxn ang="0">
                  <a:pos x="46" y="116"/>
                </a:cxn>
                <a:cxn ang="0">
                  <a:pos x="2096" y="117"/>
                </a:cxn>
                <a:cxn ang="0">
                  <a:pos x="2137" y="113"/>
                </a:cxn>
                <a:cxn ang="0">
                  <a:pos x="2160" y="98"/>
                </a:cxn>
                <a:cxn ang="0">
                  <a:pos x="2163" y="13"/>
                </a:cxn>
                <a:cxn ang="0">
                  <a:pos x="2134" y="4"/>
                </a:cxn>
                <a:cxn ang="0">
                  <a:pos x="2118" y="32"/>
                </a:cxn>
                <a:cxn ang="0">
                  <a:pos x="2097" y="29"/>
                </a:cxn>
                <a:cxn ang="0">
                  <a:pos x="2054" y="16"/>
                </a:cxn>
                <a:cxn ang="0">
                  <a:pos x="1998" y="20"/>
                </a:cxn>
                <a:cxn ang="0">
                  <a:pos x="1951" y="23"/>
                </a:cxn>
                <a:cxn ang="0">
                  <a:pos x="1910" y="16"/>
                </a:cxn>
                <a:cxn ang="0">
                  <a:pos x="1868" y="25"/>
                </a:cxn>
                <a:cxn ang="0">
                  <a:pos x="1841" y="31"/>
                </a:cxn>
                <a:cxn ang="0">
                  <a:pos x="1776" y="26"/>
                </a:cxn>
                <a:cxn ang="0">
                  <a:pos x="1716" y="22"/>
                </a:cxn>
                <a:cxn ang="0">
                  <a:pos x="1644" y="51"/>
                </a:cxn>
                <a:cxn ang="0">
                  <a:pos x="1589" y="36"/>
                </a:cxn>
                <a:cxn ang="0">
                  <a:pos x="1524" y="35"/>
                </a:cxn>
                <a:cxn ang="0">
                  <a:pos x="1417" y="34"/>
                </a:cxn>
                <a:cxn ang="0">
                  <a:pos x="1367" y="31"/>
                </a:cxn>
                <a:cxn ang="0">
                  <a:pos x="1327" y="22"/>
                </a:cxn>
                <a:cxn ang="0">
                  <a:pos x="1237" y="41"/>
                </a:cxn>
                <a:cxn ang="0">
                  <a:pos x="1159" y="31"/>
                </a:cxn>
                <a:cxn ang="0">
                  <a:pos x="1065" y="36"/>
                </a:cxn>
                <a:cxn ang="0">
                  <a:pos x="988" y="36"/>
                </a:cxn>
                <a:cxn ang="0">
                  <a:pos x="897" y="48"/>
                </a:cxn>
                <a:cxn ang="0">
                  <a:pos x="801" y="42"/>
                </a:cxn>
                <a:cxn ang="0">
                  <a:pos x="692" y="44"/>
                </a:cxn>
                <a:cxn ang="0">
                  <a:pos x="575" y="31"/>
                </a:cxn>
                <a:cxn ang="0">
                  <a:pos x="454" y="22"/>
                </a:cxn>
                <a:cxn ang="0">
                  <a:pos x="371" y="33"/>
                </a:cxn>
                <a:cxn ang="0">
                  <a:pos x="322" y="29"/>
                </a:cxn>
                <a:cxn ang="0">
                  <a:pos x="252" y="34"/>
                </a:cxn>
                <a:cxn ang="0">
                  <a:pos x="176" y="33"/>
                </a:cxn>
                <a:cxn ang="0">
                  <a:pos x="99" y="40"/>
                </a:cxn>
                <a:cxn ang="0">
                  <a:pos x="20" y="35"/>
                </a:cxn>
                <a:cxn ang="0">
                  <a:pos x="2" y="69"/>
                </a:cxn>
                <a:cxn ang="0">
                  <a:pos x="16" y="110"/>
                </a:cxn>
              </a:cxnLst>
              <a:rect l="0" t="0" r="r" b="b"/>
              <a:pathLst>
                <a:path w="2164" h="118">
                  <a:moveTo>
                    <a:pt x="29" y="114"/>
                  </a:moveTo>
                  <a:lnTo>
                    <a:pt x="46" y="116"/>
                  </a:lnTo>
                  <a:lnTo>
                    <a:pt x="66" y="117"/>
                  </a:lnTo>
                  <a:lnTo>
                    <a:pt x="2096" y="117"/>
                  </a:lnTo>
                  <a:lnTo>
                    <a:pt x="2120" y="115"/>
                  </a:lnTo>
                  <a:lnTo>
                    <a:pt x="2137" y="113"/>
                  </a:lnTo>
                  <a:lnTo>
                    <a:pt x="2152" y="106"/>
                  </a:lnTo>
                  <a:lnTo>
                    <a:pt x="2160" y="98"/>
                  </a:lnTo>
                  <a:lnTo>
                    <a:pt x="2163" y="90"/>
                  </a:lnTo>
                  <a:lnTo>
                    <a:pt x="2163" y="13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7"/>
                  </a:lnTo>
                  <a:lnTo>
                    <a:pt x="2118" y="32"/>
                  </a:lnTo>
                  <a:lnTo>
                    <a:pt x="2109" y="31"/>
                  </a:lnTo>
                  <a:lnTo>
                    <a:pt x="2097" y="29"/>
                  </a:lnTo>
                  <a:lnTo>
                    <a:pt x="2071" y="22"/>
                  </a:lnTo>
                  <a:lnTo>
                    <a:pt x="2054" y="16"/>
                  </a:lnTo>
                  <a:lnTo>
                    <a:pt x="2027" y="13"/>
                  </a:lnTo>
                  <a:lnTo>
                    <a:pt x="1998" y="20"/>
                  </a:lnTo>
                  <a:lnTo>
                    <a:pt x="1970" y="31"/>
                  </a:lnTo>
                  <a:lnTo>
                    <a:pt x="1951" y="23"/>
                  </a:lnTo>
                  <a:lnTo>
                    <a:pt x="1934" y="22"/>
                  </a:lnTo>
                  <a:lnTo>
                    <a:pt x="1910" y="16"/>
                  </a:lnTo>
                  <a:lnTo>
                    <a:pt x="1885" y="18"/>
                  </a:lnTo>
                  <a:lnTo>
                    <a:pt x="1868" y="25"/>
                  </a:lnTo>
                  <a:lnTo>
                    <a:pt x="1861" y="35"/>
                  </a:lnTo>
                  <a:lnTo>
                    <a:pt x="1841" y="31"/>
                  </a:lnTo>
                  <a:lnTo>
                    <a:pt x="1813" y="31"/>
                  </a:lnTo>
                  <a:lnTo>
                    <a:pt x="1776" y="26"/>
                  </a:lnTo>
                  <a:lnTo>
                    <a:pt x="1744" y="35"/>
                  </a:lnTo>
                  <a:lnTo>
                    <a:pt x="1716" y="22"/>
                  </a:lnTo>
                  <a:lnTo>
                    <a:pt x="1679" y="31"/>
                  </a:lnTo>
                  <a:lnTo>
                    <a:pt x="1644" y="51"/>
                  </a:lnTo>
                  <a:lnTo>
                    <a:pt x="1614" y="44"/>
                  </a:lnTo>
                  <a:lnTo>
                    <a:pt x="1589" y="36"/>
                  </a:lnTo>
                  <a:lnTo>
                    <a:pt x="1560" y="32"/>
                  </a:lnTo>
                  <a:lnTo>
                    <a:pt x="1524" y="35"/>
                  </a:lnTo>
                  <a:lnTo>
                    <a:pt x="1467" y="41"/>
                  </a:lnTo>
                  <a:lnTo>
                    <a:pt x="1417" y="34"/>
                  </a:lnTo>
                  <a:lnTo>
                    <a:pt x="1395" y="38"/>
                  </a:lnTo>
                  <a:lnTo>
                    <a:pt x="1367" y="31"/>
                  </a:lnTo>
                  <a:lnTo>
                    <a:pt x="1348" y="23"/>
                  </a:lnTo>
                  <a:lnTo>
                    <a:pt x="1327" y="22"/>
                  </a:lnTo>
                  <a:lnTo>
                    <a:pt x="1287" y="26"/>
                  </a:lnTo>
                  <a:lnTo>
                    <a:pt x="1237" y="41"/>
                  </a:lnTo>
                  <a:lnTo>
                    <a:pt x="1194" y="28"/>
                  </a:lnTo>
                  <a:lnTo>
                    <a:pt x="1159" y="31"/>
                  </a:lnTo>
                  <a:lnTo>
                    <a:pt x="1125" y="48"/>
                  </a:lnTo>
                  <a:lnTo>
                    <a:pt x="1065" y="36"/>
                  </a:lnTo>
                  <a:lnTo>
                    <a:pt x="1019" y="42"/>
                  </a:lnTo>
                  <a:lnTo>
                    <a:pt x="988" y="36"/>
                  </a:lnTo>
                  <a:lnTo>
                    <a:pt x="943" y="39"/>
                  </a:lnTo>
                  <a:lnTo>
                    <a:pt x="897" y="48"/>
                  </a:lnTo>
                  <a:lnTo>
                    <a:pt x="866" y="45"/>
                  </a:lnTo>
                  <a:lnTo>
                    <a:pt x="801" y="42"/>
                  </a:lnTo>
                  <a:lnTo>
                    <a:pt x="760" y="48"/>
                  </a:lnTo>
                  <a:lnTo>
                    <a:pt x="692" y="44"/>
                  </a:lnTo>
                  <a:lnTo>
                    <a:pt x="636" y="39"/>
                  </a:lnTo>
                  <a:lnTo>
                    <a:pt x="575" y="31"/>
                  </a:lnTo>
                  <a:lnTo>
                    <a:pt x="518" y="39"/>
                  </a:lnTo>
                  <a:lnTo>
                    <a:pt x="454" y="22"/>
                  </a:lnTo>
                  <a:lnTo>
                    <a:pt x="404" y="22"/>
                  </a:lnTo>
                  <a:lnTo>
                    <a:pt x="371" y="33"/>
                  </a:lnTo>
                  <a:lnTo>
                    <a:pt x="349" y="24"/>
                  </a:lnTo>
                  <a:lnTo>
                    <a:pt x="322" y="29"/>
                  </a:lnTo>
                  <a:lnTo>
                    <a:pt x="287" y="31"/>
                  </a:lnTo>
                  <a:lnTo>
                    <a:pt x="252" y="34"/>
                  </a:lnTo>
                  <a:lnTo>
                    <a:pt x="211" y="41"/>
                  </a:lnTo>
                  <a:lnTo>
                    <a:pt x="176" y="33"/>
                  </a:lnTo>
                  <a:lnTo>
                    <a:pt x="143" y="37"/>
                  </a:lnTo>
                  <a:lnTo>
                    <a:pt x="99" y="40"/>
                  </a:lnTo>
                  <a:lnTo>
                    <a:pt x="71" y="37"/>
                  </a:lnTo>
                  <a:lnTo>
                    <a:pt x="20" y="35"/>
                  </a:lnTo>
                  <a:lnTo>
                    <a:pt x="0" y="44"/>
                  </a:lnTo>
                  <a:lnTo>
                    <a:pt x="2" y="69"/>
                  </a:lnTo>
                  <a:lnTo>
                    <a:pt x="5" y="91"/>
                  </a:lnTo>
                  <a:lnTo>
                    <a:pt x="16" y="110"/>
                  </a:lnTo>
                  <a:lnTo>
                    <a:pt x="29" y="114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Freeform 16"/>
            <p:cNvSpPr>
              <a:spLocks/>
            </p:cNvSpPr>
            <p:nvPr/>
          </p:nvSpPr>
          <p:spPr bwMode="auto">
            <a:xfrm>
              <a:off x="52" y="104"/>
              <a:ext cx="2130" cy="153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5" y="122"/>
                </a:cxn>
                <a:cxn ang="0">
                  <a:pos x="9" y="55"/>
                </a:cxn>
                <a:cxn ang="0">
                  <a:pos x="28" y="27"/>
                </a:cxn>
                <a:cxn ang="0">
                  <a:pos x="101" y="24"/>
                </a:cxn>
                <a:cxn ang="0">
                  <a:pos x="243" y="28"/>
                </a:cxn>
                <a:cxn ang="0">
                  <a:pos x="378" y="26"/>
                </a:cxn>
                <a:cxn ang="0">
                  <a:pos x="537" y="28"/>
                </a:cxn>
                <a:cxn ang="0">
                  <a:pos x="645" y="24"/>
                </a:cxn>
                <a:cxn ang="0">
                  <a:pos x="735" y="24"/>
                </a:cxn>
                <a:cxn ang="0">
                  <a:pos x="870" y="31"/>
                </a:cxn>
                <a:cxn ang="0">
                  <a:pos x="968" y="33"/>
                </a:cxn>
                <a:cxn ang="0">
                  <a:pos x="1080" y="28"/>
                </a:cxn>
                <a:cxn ang="0">
                  <a:pos x="1212" y="38"/>
                </a:cxn>
                <a:cxn ang="0">
                  <a:pos x="1316" y="35"/>
                </a:cxn>
                <a:cxn ang="0">
                  <a:pos x="1414" y="30"/>
                </a:cxn>
                <a:cxn ang="0">
                  <a:pos x="1526" y="34"/>
                </a:cxn>
                <a:cxn ang="0">
                  <a:pos x="1621" y="30"/>
                </a:cxn>
                <a:cxn ang="0">
                  <a:pos x="1714" y="27"/>
                </a:cxn>
                <a:cxn ang="0">
                  <a:pos x="1781" y="30"/>
                </a:cxn>
                <a:cxn ang="0">
                  <a:pos x="1914" y="24"/>
                </a:cxn>
                <a:cxn ang="0">
                  <a:pos x="2046" y="31"/>
                </a:cxn>
                <a:cxn ang="0">
                  <a:pos x="2094" y="44"/>
                </a:cxn>
                <a:cxn ang="0">
                  <a:pos x="2115" y="64"/>
                </a:cxn>
                <a:cxn ang="0">
                  <a:pos x="2129" y="117"/>
                </a:cxn>
                <a:cxn ang="0">
                  <a:pos x="2129" y="39"/>
                </a:cxn>
                <a:cxn ang="0">
                  <a:pos x="2120" y="15"/>
                </a:cxn>
                <a:cxn ang="0">
                  <a:pos x="1974" y="5"/>
                </a:cxn>
                <a:cxn ang="0">
                  <a:pos x="1856" y="1"/>
                </a:cxn>
                <a:cxn ang="0">
                  <a:pos x="1774" y="3"/>
                </a:cxn>
                <a:cxn ang="0">
                  <a:pos x="1658" y="7"/>
                </a:cxn>
                <a:cxn ang="0">
                  <a:pos x="1453" y="5"/>
                </a:cxn>
                <a:cxn ang="0">
                  <a:pos x="1312" y="6"/>
                </a:cxn>
                <a:cxn ang="0">
                  <a:pos x="1212" y="5"/>
                </a:cxn>
                <a:cxn ang="0">
                  <a:pos x="1135" y="4"/>
                </a:cxn>
                <a:cxn ang="0">
                  <a:pos x="1000" y="5"/>
                </a:cxn>
                <a:cxn ang="0">
                  <a:pos x="837" y="6"/>
                </a:cxn>
                <a:cxn ang="0">
                  <a:pos x="652" y="4"/>
                </a:cxn>
                <a:cxn ang="0">
                  <a:pos x="569" y="2"/>
                </a:cxn>
                <a:cxn ang="0">
                  <a:pos x="431" y="2"/>
                </a:cxn>
                <a:cxn ang="0">
                  <a:pos x="256" y="2"/>
                </a:cxn>
                <a:cxn ang="0">
                  <a:pos x="107" y="0"/>
                </a:cxn>
                <a:cxn ang="0">
                  <a:pos x="34" y="1"/>
                </a:cxn>
                <a:cxn ang="0">
                  <a:pos x="5" y="17"/>
                </a:cxn>
                <a:cxn ang="0">
                  <a:pos x="0" y="53"/>
                </a:cxn>
              </a:cxnLst>
              <a:rect l="0" t="0" r="r" b="b"/>
              <a:pathLst>
                <a:path w="2130" h="153">
                  <a:moveTo>
                    <a:pt x="0" y="74"/>
                  </a:moveTo>
                  <a:lnTo>
                    <a:pt x="0" y="115"/>
                  </a:lnTo>
                  <a:lnTo>
                    <a:pt x="0" y="152"/>
                  </a:lnTo>
                  <a:lnTo>
                    <a:pt x="5" y="122"/>
                  </a:lnTo>
                  <a:lnTo>
                    <a:pt x="7" y="98"/>
                  </a:lnTo>
                  <a:lnTo>
                    <a:pt x="9" y="55"/>
                  </a:lnTo>
                  <a:lnTo>
                    <a:pt x="15" y="34"/>
                  </a:lnTo>
                  <a:lnTo>
                    <a:pt x="28" y="27"/>
                  </a:lnTo>
                  <a:lnTo>
                    <a:pt x="60" y="22"/>
                  </a:lnTo>
                  <a:lnTo>
                    <a:pt x="101" y="24"/>
                  </a:lnTo>
                  <a:lnTo>
                    <a:pt x="200" y="24"/>
                  </a:lnTo>
                  <a:lnTo>
                    <a:pt x="243" y="28"/>
                  </a:lnTo>
                  <a:lnTo>
                    <a:pt x="306" y="24"/>
                  </a:lnTo>
                  <a:lnTo>
                    <a:pt x="378" y="26"/>
                  </a:lnTo>
                  <a:lnTo>
                    <a:pt x="431" y="25"/>
                  </a:lnTo>
                  <a:lnTo>
                    <a:pt x="537" y="28"/>
                  </a:lnTo>
                  <a:lnTo>
                    <a:pt x="574" y="27"/>
                  </a:lnTo>
                  <a:lnTo>
                    <a:pt x="645" y="24"/>
                  </a:lnTo>
                  <a:lnTo>
                    <a:pt x="669" y="29"/>
                  </a:lnTo>
                  <a:lnTo>
                    <a:pt x="735" y="24"/>
                  </a:lnTo>
                  <a:lnTo>
                    <a:pt x="836" y="27"/>
                  </a:lnTo>
                  <a:lnTo>
                    <a:pt x="870" y="31"/>
                  </a:lnTo>
                  <a:lnTo>
                    <a:pt x="923" y="28"/>
                  </a:lnTo>
                  <a:lnTo>
                    <a:pt x="968" y="33"/>
                  </a:lnTo>
                  <a:lnTo>
                    <a:pt x="1006" y="33"/>
                  </a:lnTo>
                  <a:lnTo>
                    <a:pt x="1080" y="28"/>
                  </a:lnTo>
                  <a:lnTo>
                    <a:pt x="1150" y="31"/>
                  </a:lnTo>
                  <a:lnTo>
                    <a:pt x="1212" y="38"/>
                  </a:lnTo>
                  <a:lnTo>
                    <a:pt x="1232" y="39"/>
                  </a:lnTo>
                  <a:lnTo>
                    <a:pt x="1316" y="35"/>
                  </a:lnTo>
                  <a:lnTo>
                    <a:pt x="1395" y="32"/>
                  </a:lnTo>
                  <a:lnTo>
                    <a:pt x="1414" y="30"/>
                  </a:lnTo>
                  <a:lnTo>
                    <a:pt x="1444" y="31"/>
                  </a:lnTo>
                  <a:lnTo>
                    <a:pt x="1526" y="34"/>
                  </a:lnTo>
                  <a:lnTo>
                    <a:pt x="1589" y="29"/>
                  </a:lnTo>
                  <a:lnTo>
                    <a:pt x="1621" y="30"/>
                  </a:lnTo>
                  <a:lnTo>
                    <a:pt x="1672" y="31"/>
                  </a:lnTo>
                  <a:lnTo>
                    <a:pt x="1714" y="27"/>
                  </a:lnTo>
                  <a:lnTo>
                    <a:pt x="1743" y="24"/>
                  </a:lnTo>
                  <a:lnTo>
                    <a:pt x="1781" y="30"/>
                  </a:lnTo>
                  <a:lnTo>
                    <a:pt x="1861" y="32"/>
                  </a:lnTo>
                  <a:lnTo>
                    <a:pt x="1914" y="24"/>
                  </a:lnTo>
                  <a:lnTo>
                    <a:pt x="1991" y="31"/>
                  </a:lnTo>
                  <a:lnTo>
                    <a:pt x="2046" y="31"/>
                  </a:lnTo>
                  <a:lnTo>
                    <a:pt x="2075" y="31"/>
                  </a:lnTo>
                  <a:lnTo>
                    <a:pt x="2094" y="44"/>
                  </a:lnTo>
                  <a:lnTo>
                    <a:pt x="2106" y="51"/>
                  </a:lnTo>
                  <a:lnTo>
                    <a:pt x="2115" y="64"/>
                  </a:lnTo>
                  <a:lnTo>
                    <a:pt x="2122" y="87"/>
                  </a:lnTo>
                  <a:lnTo>
                    <a:pt x="2129" y="117"/>
                  </a:lnTo>
                  <a:lnTo>
                    <a:pt x="2129" y="55"/>
                  </a:lnTo>
                  <a:lnTo>
                    <a:pt x="2129" y="39"/>
                  </a:lnTo>
                  <a:lnTo>
                    <a:pt x="2125" y="28"/>
                  </a:lnTo>
                  <a:lnTo>
                    <a:pt x="2120" y="15"/>
                  </a:lnTo>
                  <a:lnTo>
                    <a:pt x="2090" y="7"/>
                  </a:lnTo>
                  <a:lnTo>
                    <a:pt x="1974" y="5"/>
                  </a:lnTo>
                  <a:lnTo>
                    <a:pt x="1947" y="1"/>
                  </a:lnTo>
                  <a:lnTo>
                    <a:pt x="1856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7"/>
                  </a:lnTo>
                  <a:lnTo>
                    <a:pt x="1502" y="3"/>
                  </a:lnTo>
                  <a:lnTo>
                    <a:pt x="1453" y="5"/>
                  </a:lnTo>
                  <a:lnTo>
                    <a:pt x="1367" y="9"/>
                  </a:lnTo>
                  <a:lnTo>
                    <a:pt x="1312" y="6"/>
                  </a:lnTo>
                  <a:lnTo>
                    <a:pt x="1257" y="5"/>
                  </a:lnTo>
                  <a:lnTo>
                    <a:pt x="1212" y="5"/>
                  </a:lnTo>
                  <a:lnTo>
                    <a:pt x="1164" y="8"/>
                  </a:lnTo>
                  <a:lnTo>
                    <a:pt x="1135" y="4"/>
                  </a:lnTo>
                  <a:lnTo>
                    <a:pt x="1031" y="5"/>
                  </a:lnTo>
                  <a:lnTo>
                    <a:pt x="1000" y="5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5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5"/>
                  </a:lnTo>
                  <a:lnTo>
                    <a:pt x="5" y="17"/>
                  </a:lnTo>
                  <a:lnTo>
                    <a:pt x="1" y="35"/>
                  </a:lnTo>
                  <a:lnTo>
                    <a:pt x="0" y="53"/>
                  </a:lnTo>
                  <a:lnTo>
                    <a:pt x="0" y="74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Freeform 17"/>
            <p:cNvSpPr>
              <a:spLocks/>
            </p:cNvSpPr>
            <p:nvPr/>
          </p:nvSpPr>
          <p:spPr bwMode="auto">
            <a:xfrm>
              <a:off x="57" y="347"/>
              <a:ext cx="2128" cy="6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" y="12"/>
                </a:cxn>
                <a:cxn ang="0">
                  <a:pos x="8" y="39"/>
                </a:cxn>
                <a:cxn ang="0">
                  <a:pos x="27" y="49"/>
                </a:cxn>
                <a:cxn ang="0">
                  <a:pos x="59" y="47"/>
                </a:cxn>
                <a:cxn ang="0">
                  <a:pos x="110" y="47"/>
                </a:cxn>
                <a:cxn ang="0">
                  <a:pos x="162" y="48"/>
                </a:cxn>
                <a:cxn ang="0">
                  <a:pos x="192" y="49"/>
                </a:cxn>
                <a:cxn ang="0">
                  <a:pos x="248" y="46"/>
                </a:cxn>
                <a:cxn ang="0">
                  <a:pos x="327" y="49"/>
                </a:cxn>
                <a:cxn ang="0">
                  <a:pos x="413" y="49"/>
                </a:cxn>
                <a:cxn ang="0">
                  <a:pos x="479" y="50"/>
                </a:cxn>
                <a:cxn ang="0">
                  <a:pos x="517" y="50"/>
                </a:cxn>
                <a:cxn ang="0">
                  <a:pos x="645" y="51"/>
                </a:cxn>
                <a:cxn ang="0">
                  <a:pos x="725" y="47"/>
                </a:cxn>
                <a:cxn ang="0">
                  <a:pos x="805" y="48"/>
                </a:cxn>
                <a:cxn ang="0">
                  <a:pos x="869" y="48"/>
                </a:cxn>
                <a:cxn ang="0">
                  <a:pos x="968" y="47"/>
                </a:cxn>
                <a:cxn ang="0">
                  <a:pos x="1044" y="44"/>
                </a:cxn>
                <a:cxn ang="0">
                  <a:pos x="1157" y="45"/>
                </a:cxn>
                <a:cxn ang="0">
                  <a:pos x="1295" y="47"/>
                </a:cxn>
                <a:cxn ang="0">
                  <a:pos x="1377" y="44"/>
                </a:cxn>
                <a:cxn ang="0">
                  <a:pos x="1412" y="48"/>
                </a:cxn>
                <a:cxn ang="0">
                  <a:pos x="1519" y="48"/>
                </a:cxn>
                <a:cxn ang="0">
                  <a:pos x="1606" y="48"/>
                </a:cxn>
                <a:cxn ang="0">
                  <a:pos x="1636" y="46"/>
                </a:cxn>
                <a:cxn ang="0">
                  <a:pos x="1686" y="49"/>
                </a:cxn>
                <a:cxn ang="0">
                  <a:pos x="1712" y="49"/>
                </a:cxn>
                <a:cxn ang="0">
                  <a:pos x="1782" y="49"/>
                </a:cxn>
                <a:cxn ang="0">
                  <a:pos x="1841" y="47"/>
                </a:cxn>
                <a:cxn ang="0">
                  <a:pos x="1937" y="45"/>
                </a:cxn>
                <a:cxn ang="0">
                  <a:pos x="2072" y="45"/>
                </a:cxn>
                <a:cxn ang="0">
                  <a:pos x="2104" y="40"/>
                </a:cxn>
                <a:cxn ang="0">
                  <a:pos x="2120" y="26"/>
                </a:cxn>
                <a:cxn ang="0">
                  <a:pos x="2127" y="39"/>
                </a:cxn>
                <a:cxn ang="0">
                  <a:pos x="2124" y="49"/>
                </a:cxn>
                <a:cxn ang="0">
                  <a:pos x="2107" y="58"/>
                </a:cxn>
                <a:cxn ang="0">
                  <a:pos x="1972" y="58"/>
                </a:cxn>
                <a:cxn ang="0">
                  <a:pos x="1854" y="60"/>
                </a:cxn>
                <a:cxn ang="0">
                  <a:pos x="1800" y="61"/>
                </a:cxn>
                <a:cxn ang="0">
                  <a:pos x="1739" y="61"/>
                </a:cxn>
                <a:cxn ang="0">
                  <a:pos x="1628" y="57"/>
                </a:cxn>
                <a:cxn ang="0">
                  <a:pos x="1493" y="56"/>
                </a:cxn>
                <a:cxn ang="0">
                  <a:pos x="1382" y="58"/>
                </a:cxn>
                <a:cxn ang="0">
                  <a:pos x="1310" y="58"/>
                </a:cxn>
                <a:cxn ang="0">
                  <a:pos x="1256" y="58"/>
                </a:cxn>
                <a:cxn ang="0">
                  <a:pos x="1212" y="59"/>
                </a:cxn>
                <a:cxn ang="0">
                  <a:pos x="1163" y="57"/>
                </a:cxn>
                <a:cxn ang="0">
                  <a:pos x="1106" y="60"/>
                </a:cxn>
                <a:cxn ang="0">
                  <a:pos x="1030" y="59"/>
                </a:cxn>
                <a:cxn ang="0">
                  <a:pos x="971" y="59"/>
                </a:cxn>
                <a:cxn ang="0">
                  <a:pos x="885" y="61"/>
                </a:cxn>
                <a:cxn ang="0">
                  <a:pos x="784" y="61"/>
                </a:cxn>
                <a:cxn ang="0">
                  <a:pos x="692" y="61"/>
                </a:cxn>
                <a:cxn ang="0">
                  <a:pos x="609" y="58"/>
                </a:cxn>
                <a:cxn ang="0">
                  <a:pos x="534" y="59"/>
                </a:cxn>
                <a:cxn ang="0">
                  <a:pos x="401" y="60"/>
                </a:cxn>
                <a:cxn ang="0">
                  <a:pos x="256" y="59"/>
                </a:cxn>
                <a:cxn ang="0">
                  <a:pos x="19" y="58"/>
                </a:cxn>
                <a:cxn ang="0">
                  <a:pos x="1" y="46"/>
                </a:cxn>
                <a:cxn ang="0">
                  <a:pos x="0" y="31"/>
                </a:cxn>
              </a:cxnLst>
              <a:rect l="0" t="0" r="r" b="b"/>
              <a:pathLst>
                <a:path w="2128" h="62">
                  <a:moveTo>
                    <a:pt x="0" y="31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1"/>
                  </a:lnTo>
                  <a:lnTo>
                    <a:pt x="8" y="39"/>
                  </a:lnTo>
                  <a:lnTo>
                    <a:pt x="15" y="47"/>
                  </a:lnTo>
                  <a:lnTo>
                    <a:pt x="27" y="49"/>
                  </a:lnTo>
                  <a:lnTo>
                    <a:pt x="40" y="47"/>
                  </a:lnTo>
                  <a:lnTo>
                    <a:pt x="59" y="47"/>
                  </a:lnTo>
                  <a:lnTo>
                    <a:pt x="91" y="46"/>
                  </a:lnTo>
                  <a:lnTo>
                    <a:pt x="110" y="47"/>
                  </a:lnTo>
                  <a:lnTo>
                    <a:pt x="127" y="47"/>
                  </a:lnTo>
                  <a:lnTo>
                    <a:pt x="162" y="48"/>
                  </a:lnTo>
                  <a:lnTo>
                    <a:pt x="175" y="48"/>
                  </a:lnTo>
                  <a:lnTo>
                    <a:pt x="192" y="49"/>
                  </a:lnTo>
                  <a:lnTo>
                    <a:pt x="219" y="47"/>
                  </a:lnTo>
                  <a:lnTo>
                    <a:pt x="248" y="46"/>
                  </a:lnTo>
                  <a:lnTo>
                    <a:pt x="284" y="45"/>
                  </a:lnTo>
                  <a:lnTo>
                    <a:pt x="327" y="49"/>
                  </a:lnTo>
                  <a:lnTo>
                    <a:pt x="383" y="50"/>
                  </a:lnTo>
                  <a:lnTo>
                    <a:pt x="413" y="49"/>
                  </a:lnTo>
                  <a:lnTo>
                    <a:pt x="431" y="50"/>
                  </a:lnTo>
                  <a:lnTo>
                    <a:pt x="479" y="50"/>
                  </a:lnTo>
                  <a:lnTo>
                    <a:pt x="496" y="47"/>
                  </a:lnTo>
                  <a:lnTo>
                    <a:pt x="517" y="50"/>
                  </a:lnTo>
                  <a:lnTo>
                    <a:pt x="574" y="49"/>
                  </a:lnTo>
                  <a:lnTo>
                    <a:pt x="645" y="51"/>
                  </a:lnTo>
                  <a:lnTo>
                    <a:pt x="669" y="49"/>
                  </a:lnTo>
                  <a:lnTo>
                    <a:pt x="725" y="47"/>
                  </a:lnTo>
                  <a:lnTo>
                    <a:pt x="762" y="46"/>
                  </a:lnTo>
                  <a:lnTo>
                    <a:pt x="805" y="48"/>
                  </a:lnTo>
                  <a:lnTo>
                    <a:pt x="835" y="49"/>
                  </a:lnTo>
                  <a:lnTo>
                    <a:pt x="869" y="48"/>
                  </a:lnTo>
                  <a:lnTo>
                    <a:pt x="929" y="50"/>
                  </a:lnTo>
                  <a:lnTo>
                    <a:pt x="968" y="47"/>
                  </a:lnTo>
                  <a:lnTo>
                    <a:pt x="1005" y="47"/>
                  </a:lnTo>
                  <a:lnTo>
                    <a:pt x="1044" y="44"/>
                  </a:lnTo>
                  <a:lnTo>
                    <a:pt x="1093" y="47"/>
                  </a:lnTo>
                  <a:lnTo>
                    <a:pt x="1157" y="45"/>
                  </a:lnTo>
                  <a:lnTo>
                    <a:pt x="1230" y="45"/>
                  </a:lnTo>
                  <a:lnTo>
                    <a:pt x="1295" y="47"/>
                  </a:lnTo>
                  <a:lnTo>
                    <a:pt x="1334" y="43"/>
                  </a:lnTo>
                  <a:lnTo>
                    <a:pt x="1377" y="44"/>
                  </a:lnTo>
                  <a:lnTo>
                    <a:pt x="1394" y="47"/>
                  </a:lnTo>
                  <a:lnTo>
                    <a:pt x="1412" y="48"/>
                  </a:lnTo>
                  <a:lnTo>
                    <a:pt x="1469" y="47"/>
                  </a:lnTo>
                  <a:lnTo>
                    <a:pt x="1519" y="48"/>
                  </a:lnTo>
                  <a:lnTo>
                    <a:pt x="1587" y="49"/>
                  </a:lnTo>
                  <a:lnTo>
                    <a:pt x="1606" y="48"/>
                  </a:lnTo>
                  <a:lnTo>
                    <a:pt x="1619" y="48"/>
                  </a:lnTo>
                  <a:lnTo>
                    <a:pt x="1636" y="46"/>
                  </a:lnTo>
                  <a:lnTo>
                    <a:pt x="1670" y="48"/>
                  </a:lnTo>
                  <a:lnTo>
                    <a:pt x="1686" y="49"/>
                  </a:lnTo>
                  <a:lnTo>
                    <a:pt x="1698" y="47"/>
                  </a:lnTo>
                  <a:lnTo>
                    <a:pt x="1712" y="49"/>
                  </a:lnTo>
                  <a:lnTo>
                    <a:pt x="1739" y="47"/>
                  </a:lnTo>
                  <a:lnTo>
                    <a:pt x="1782" y="49"/>
                  </a:lnTo>
                  <a:lnTo>
                    <a:pt x="1824" y="45"/>
                  </a:lnTo>
                  <a:lnTo>
                    <a:pt x="1841" y="47"/>
                  </a:lnTo>
                  <a:lnTo>
                    <a:pt x="1859" y="47"/>
                  </a:lnTo>
                  <a:lnTo>
                    <a:pt x="1937" y="45"/>
                  </a:lnTo>
                  <a:lnTo>
                    <a:pt x="2013" y="47"/>
                  </a:lnTo>
                  <a:lnTo>
                    <a:pt x="2072" y="45"/>
                  </a:lnTo>
                  <a:lnTo>
                    <a:pt x="2092" y="43"/>
                  </a:lnTo>
                  <a:lnTo>
                    <a:pt x="2104" y="40"/>
                  </a:lnTo>
                  <a:lnTo>
                    <a:pt x="2113" y="34"/>
                  </a:lnTo>
                  <a:lnTo>
                    <a:pt x="2120" y="26"/>
                  </a:lnTo>
                  <a:lnTo>
                    <a:pt x="2127" y="13"/>
                  </a:lnTo>
                  <a:lnTo>
                    <a:pt x="2127" y="39"/>
                  </a:lnTo>
                  <a:lnTo>
                    <a:pt x="2127" y="45"/>
                  </a:lnTo>
                  <a:lnTo>
                    <a:pt x="2124" y="49"/>
                  </a:lnTo>
                  <a:lnTo>
                    <a:pt x="2118" y="54"/>
                  </a:lnTo>
                  <a:lnTo>
                    <a:pt x="2107" y="58"/>
                  </a:lnTo>
                  <a:lnTo>
                    <a:pt x="2029" y="61"/>
                  </a:lnTo>
                  <a:lnTo>
                    <a:pt x="1972" y="58"/>
                  </a:lnTo>
                  <a:lnTo>
                    <a:pt x="1945" y="60"/>
                  </a:lnTo>
                  <a:lnTo>
                    <a:pt x="1854" y="60"/>
                  </a:lnTo>
                  <a:lnTo>
                    <a:pt x="1828" y="59"/>
                  </a:lnTo>
                  <a:lnTo>
                    <a:pt x="1800" y="61"/>
                  </a:lnTo>
                  <a:lnTo>
                    <a:pt x="1772" y="59"/>
                  </a:lnTo>
                  <a:lnTo>
                    <a:pt x="1739" y="61"/>
                  </a:lnTo>
                  <a:lnTo>
                    <a:pt x="1653" y="60"/>
                  </a:lnTo>
                  <a:lnTo>
                    <a:pt x="1628" y="57"/>
                  </a:lnTo>
                  <a:lnTo>
                    <a:pt x="1547" y="60"/>
                  </a:lnTo>
                  <a:lnTo>
                    <a:pt x="1493" y="56"/>
                  </a:lnTo>
                  <a:lnTo>
                    <a:pt x="1430" y="60"/>
                  </a:lnTo>
                  <a:lnTo>
                    <a:pt x="1382" y="58"/>
                  </a:lnTo>
                  <a:lnTo>
                    <a:pt x="1336" y="60"/>
                  </a:lnTo>
                  <a:lnTo>
                    <a:pt x="1310" y="58"/>
                  </a:lnTo>
                  <a:lnTo>
                    <a:pt x="1287" y="58"/>
                  </a:lnTo>
                  <a:lnTo>
                    <a:pt x="1256" y="58"/>
                  </a:lnTo>
                  <a:lnTo>
                    <a:pt x="1235" y="57"/>
                  </a:lnTo>
                  <a:lnTo>
                    <a:pt x="1212" y="59"/>
                  </a:lnTo>
                  <a:lnTo>
                    <a:pt x="1188" y="57"/>
                  </a:lnTo>
                  <a:lnTo>
                    <a:pt x="1163" y="57"/>
                  </a:lnTo>
                  <a:lnTo>
                    <a:pt x="1134" y="59"/>
                  </a:lnTo>
                  <a:lnTo>
                    <a:pt x="1106" y="60"/>
                  </a:lnTo>
                  <a:lnTo>
                    <a:pt x="1075" y="60"/>
                  </a:lnTo>
                  <a:lnTo>
                    <a:pt x="1030" y="59"/>
                  </a:lnTo>
                  <a:lnTo>
                    <a:pt x="998" y="60"/>
                  </a:lnTo>
                  <a:lnTo>
                    <a:pt x="971" y="59"/>
                  </a:lnTo>
                  <a:lnTo>
                    <a:pt x="945" y="59"/>
                  </a:lnTo>
                  <a:lnTo>
                    <a:pt x="885" y="61"/>
                  </a:lnTo>
                  <a:lnTo>
                    <a:pt x="837" y="58"/>
                  </a:lnTo>
                  <a:lnTo>
                    <a:pt x="784" y="61"/>
                  </a:lnTo>
                  <a:lnTo>
                    <a:pt x="740" y="59"/>
                  </a:lnTo>
                  <a:lnTo>
                    <a:pt x="692" y="61"/>
                  </a:lnTo>
                  <a:lnTo>
                    <a:pt x="652" y="59"/>
                  </a:lnTo>
                  <a:lnTo>
                    <a:pt x="609" y="58"/>
                  </a:lnTo>
                  <a:lnTo>
                    <a:pt x="569" y="59"/>
                  </a:lnTo>
                  <a:lnTo>
                    <a:pt x="534" y="59"/>
                  </a:lnTo>
                  <a:lnTo>
                    <a:pt x="431" y="59"/>
                  </a:lnTo>
                  <a:lnTo>
                    <a:pt x="401" y="60"/>
                  </a:lnTo>
                  <a:lnTo>
                    <a:pt x="311" y="59"/>
                  </a:lnTo>
                  <a:lnTo>
                    <a:pt x="256" y="59"/>
                  </a:lnTo>
                  <a:lnTo>
                    <a:pt x="103" y="58"/>
                  </a:lnTo>
                  <a:lnTo>
                    <a:pt x="19" y="58"/>
                  </a:lnTo>
                  <a:lnTo>
                    <a:pt x="4" y="54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8" name="Group 18"/>
          <p:cNvGrpSpPr>
            <a:grpSpLocks/>
          </p:cNvGrpSpPr>
          <p:nvPr/>
        </p:nvGrpSpPr>
        <p:grpSpPr bwMode="auto">
          <a:xfrm>
            <a:off x="5646738" y="153988"/>
            <a:ext cx="3435350" cy="552450"/>
            <a:chOff x="3557" y="97"/>
            <a:chExt cx="2164" cy="348"/>
          </a:xfrm>
        </p:grpSpPr>
        <p:sp>
          <p:nvSpPr>
            <p:cNvPr id="30739" name="Freeform 19"/>
            <p:cNvSpPr>
              <a:spLocks/>
            </p:cNvSpPr>
            <p:nvPr/>
          </p:nvSpPr>
          <p:spPr bwMode="auto">
            <a:xfrm>
              <a:off x="3557" y="97"/>
              <a:ext cx="2164" cy="284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46" y="0"/>
                </a:cxn>
                <a:cxn ang="0">
                  <a:pos x="2096" y="0"/>
                </a:cxn>
                <a:cxn ang="0">
                  <a:pos x="2120" y="3"/>
                </a:cxn>
                <a:cxn ang="0">
                  <a:pos x="2137" y="10"/>
                </a:cxn>
                <a:cxn ang="0">
                  <a:pos x="2152" y="28"/>
                </a:cxn>
                <a:cxn ang="0">
                  <a:pos x="2160" y="49"/>
                </a:cxn>
                <a:cxn ang="0">
                  <a:pos x="2163" y="73"/>
                </a:cxn>
                <a:cxn ang="0">
                  <a:pos x="2163" y="283"/>
                </a:cxn>
                <a:cxn ang="0">
                  <a:pos x="81" y="283"/>
                </a:cxn>
                <a:cxn ang="0">
                  <a:pos x="0" y="283"/>
                </a:cxn>
                <a:cxn ang="0">
                  <a:pos x="0" y="87"/>
                </a:cxn>
                <a:cxn ang="0">
                  <a:pos x="1" y="59"/>
                </a:cxn>
                <a:cxn ang="0">
                  <a:pos x="9" y="31"/>
                </a:cxn>
                <a:cxn ang="0">
                  <a:pos x="16" y="16"/>
                </a:cxn>
                <a:cxn ang="0">
                  <a:pos x="29" y="4"/>
                </a:cxn>
              </a:cxnLst>
              <a:rect l="0" t="0" r="r" b="b"/>
              <a:pathLst>
                <a:path w="2164" h="284">
                  <a:moveTo>
                    <a:pt x="29" y="4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3"/>
                  </a:lnTo>
                  <a:lnTo>
                    <a:pt x="2137" y="10"/>
                  </a:lnTo>
                  <a:lnTo>
                    <a:pt x="2152" y="28"/>
                  </a:lnTo>
                  <a:lnTo>
                    <a:pt x="2160" y="49"/>
                  </a:lnTo>
                  <a:lnTo>
                    <a:pt x="2163" y="73"/>
                  </a:lnTo>
                  <a:lnTo>
                    <a:pt x="2163" y="283"/>
                  </a:lnTo>
                  <a:lnTo>
                    <a:pt x="81" y="283"/>
                  </a:lnTo>
                  <a:lnTo>
                    <a:pt x="0" y="283"/>
                  </a:lnTo>
                  <a:lnTo>
                    <a:pt x="0" y="87"/>
                  </a:lnTo>
                  <a:lnTo>
                    <a:pt x="1" y="59"/>
                  </a:lnTo>
                  <a:lnTo>
                    <a:pt x="9" y="31"/>
                  </a:lnTo>
                  <a:lnTo>
                    <a:pt x="16" y="16"/>
                  </a:lnTo>
                  <a:lnTo>
                    <a:pt x="29" y="4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Freeform 20"/>
            <p:cNvSpPr>
              <a:spLocks/>
            </p:cNvSpPr>
            <p:nvPr/>
          </p:nvSpPr>
          <p:spPr bwMode="auto">
            <a:xfrm>
              <a:off x="3557" y="278"/>
              <a:ext cx="2164" cy="123"/>
            </a:xfrm>
            <a:custGeom>
              <a:avLst/>
              <a:gdLst/>
              <a:ahLst/>
              <a:cxnLst>
                <a:cxn ang="0">
                  <a:pos x="105" y="42"/>
                </a:cxn>
                <a:cxn ang="0">
                  <a:pos x="170" y="42"/>
                </a:cxn>
                <a:cxn ang="0">
                  <a:pos x="221" y="63"/>
                </a:cxn>
                <a:cxn ang="0">
                  <a:pos x="305" y="50"/>
                </a:cxn>
                <a:cxn ang="0">
                  <a:pos x="400" y="44"/>
                </a:cxn>
                <a:cxn ang="0">
                  <a:pos x="466" y="57"/>
                </a:cxn>
                <a:cxn ang="0">
                  <a:pos x="538" y="50"/>
                </a:cxn>
                <a:cxn ang="0">
                  <a:pos x="654" y="54"/>
                </a:cxn>
                <a:cxn ang="0">
                  <a:pos x="728" y="63"/>
                </a:cxn>
                <a:cxn ang="0">
                  <a:pos x="815" y="38"/>
                </a:cxn>
                <a:cxn ang="0">
                  <a:pos x="880" y="60"/>
                </a:cxn>
                <a:cxn ang="0">
                  <a:pos x="968" y="56"/>
                </a:cxn>
                <a:cxn ang="0">
                  <a:pos x="1013" y="60"/>
                </a:cxn>
                <a:cxn ang="0">
                  <a:pos x="1053" y="38"/>
                </a:cxn>
                <a:cxn ang="0">
                  <a:pos x="1105" y="22"/>
                </a:cxn>
                <a:cxn ang="0">
                  <a:pos x="1167" y="21"/>
                </a:cxn>
                <a:cxn ang="0">
                  <a:pos x="1218" y="14"/>
                </a:cxn>
                <a:cxn ang="0">
                  <a:pos x="1265" y="32"/>
                </a:cxn>
                <a:cxn ang="0">
                  <a:pos x="1316" y="44"/>
                </a:cxn>
                <a:cxn ang="0">
                  <a:pos x="1399" y="35"/>
                </a:cxn>
                <a:cxn ang="0">
                  <a:pos x="1436" y="59"/>
                </a:cxn>
                <a:cxn ang="0">
                  <a:pos x="1493" y="63"/>
                </a:cxn>
                <a:cxn ang="0">
                  <a:pos x="1589" y="63"/>
                </a:cxn>
                <a:cxn ang="0">
                  <a:pos x="1647" y="52"/>
                </a:cxn>
                <a:cxn ang="0">
                  <a:pos x="1691" y="57"/>
                </a:cxn>
                <a:cxn ang="0">
                  <a:pos x="1743" y="38"/>
                </a:cxn>
                <a:cxn ang="0">
                  <a:pos x="1817" y="35"/>
                </a:cxn>
                <a:cxn ang="0">
                  <a:pos x="1878" y="14"/>
                </a:cxn>
                <a:cxn ang="0">
                  <a:pos x="1926" y="10"/>
                </a:cxn>
                <a:cxn ang="0">
                  <a:pos x="1988" y="18"/>
                </a:cxn>
                <a:cxn ang="0">
                  <a:pos x="2042" y="1"/>
                </a:cxn>
                <a:cxn ang="0">
                  <a:pos x="2093" y="32"/>
                </a:cxn>
                <a:cxn ang="0">
                  <a:pos x="2150" y="16"/>
                </a:cxn>
                <a:cxn ang="0">
                  <a:pos x="2163" y="122"/>
                </a:cxn>
                <a:cxn ang="0">
                  <a:pos x="893" y="99"/>
                </a:cxn>
                <a:cxn ang="0">
                  <a:pos x="0" y="19"/>
                </a:cxn>
                <a:cxn ang="0">
                  <a:pos x="32" y="33"/>
                </a:cxn>
                <a:cxn ang="0">
                  <a:pos x="75" y="38"/>
                </a:cxn>
              </a:cxnLst>
              <a:rect l="0" t="0" r="r" b="b"/>
              <a:pathLst>
                <a:path w="2164" h="123">
                  <a:moveTo>
                    <a:pt x="75" y="38"/>
                  </a:moveTo>
                  <a:lnTo>
                    <a:pt x="105" y="42"/>
                  </a:lnTo>
                  <a:lnTo>
                    <a:pt x="138" y="38"/>
                  </a:lnTo>
                  <a:lnTo>
                    <a:pt x="170" y="42"/>
                  </a:lnTo>
                  <a:lnTo>
                    <a:pt x="195" y="53"/>
                  </a:lnTo>
                  <a:lnTo>
                    <a:pt x="221" y="63"/>
                  </a:lnTo>
                  <a:lnTo>
                    <a:pt x="266" y="54"/>
                  </a:lnTo>
                  <a:lnTo>
                    <a:pt x="305" y="50"/>
                  </a:lnTo>
                  <a:lnTo>
                    <a:pt x="360" y="50"/>
                  </a:lnTo>
                  <a:lnTo>
                    <a:pt x="400" y="44"/>
                  </a:lnTo>
                  <a:lnTo>
                    <a:pt x="435" y="50"/>
                  </a:lnTo>
                  <a:lnTo>
                    <a:pt x="466" y="57"/>
                  </a:lnTo>
                  <a:lnTo>
                    <a:pt x="494" y="59"/>
                  </a:lnTo>
                  <a:lnTo>
                    <a:pt x="538" y="50"/>
                  </a:lnTo>
                  <a:lnTo>
                    <a:pt x="586" y="50"/>
                  </a:lnTo>
                  <a:lnTo>
                    <a:pt x="654" y="54"/>
                  </a:lnTo>
                  <a:lnTo>
                    <a:pt x="683" y="65"/>
                  </a:lnTo>
                  <a:lnTo>
                    <a:pt x="728" y="63"/>
                  </a:lnTo>
                  <a:lnTo>
                    <a:pt x="773" y="44"/>
                  </a:lnTo>
                  <a:lnTo>
                    <a:pt x="815" y="38"/>
                  </a:lnTo>
                  <a:lnTo>
                    <a:pt x="844" y="44"/>
                  </a:lnTo>
                  <a:lnTo>
                    <a:pt x="880" y="60"/>
                  </a:lnTo>
                  <a:lnTo>
                    <a:pt x="921" y="66"/>
                  </a:lnTo>
                  <a:lnTo>
                    <a:pt x="968" y="56"/>
                  </a:lnTo>
                  <a:lnTo>
                    <a:pt x="989" y="52"/>
                  </a:lnTo>
                  <a:lnTo>
                    <a:pt x="1013" y="60"/>
                  </a:lnTo>
                  <a:lnTo>
                    <a:pt x="1032" y="50"/>
                  </a:lnTo>
                  <a:lnTo>
                    <a:pt x="1053" y="38"/>
                  </a:lnTo>
                  <a:lnTo>
                    <a:pt x="1078" y="26"/>
                  </a:lnTo>
                  <a:lnTo>
                    <a:pt x="1105" y="22"/>
                  </a:lnTo>
                  <a:lnTo>
                    <a:pt x="1136" y="26"/>
                  </a:lnTo>
                  <a:lnTo>
                    <a:pt x="1167" y="21"/>
                  </a:lnTo>
                  <a:lnTo>
                    <a:pt x="1198" y="14"/>
                  </a:lnTo>
                  <a:lnTo>
                    <a:pt x="1218" y="14"/>
                  </a:lnTo>
                  <a:lnTo>
                    <a:pt x="1237" y="16"/>
                  </a:lnTo>
                  <a:lnTo>
                    <a:pt x="1265" y="32"/>
                  </a:lnTo>
                  <a:lnTo>
                    <a:pt x="1293" y="29"/>
                  </a:lnTo>
                  <a:lnTo>
                    <a:pt x="1316" y="44"/>
                  </a:lnTo>
                  <a:lnTo>
                    <a:pt x="1361" y="44"/>
                  </a:lnTo>
                  <a:lnTo>
                    <a:pt x="1399" y="35"/>
                  </a:lnTo>
                  <a:lnTo>
                    <a:pt x="1417" y="47"/>
                  </a:lnTo>
                  <a:lnTo>
                    <a:pt x="1436" y="59"/>
                  </a:lnTo>
                  <a:lnTo>
                    <a:pt x="1462" y="56"/>
                  </a:lnTo>
                  <a:lnTo>
                    <a:pt x="1493" y="63"/>
                  </a:lnTo>
                  <a:lnTo>
                    <a:pt x="1526" y="56"/>
                  </a:lnTo>
                  <a:lnTo>
                    <a:pt x="1589" y="63"/>
                  </a:lnTo>
                  <a:lnTo>
                    <a:pt x="1616" y="69"/>
                  </a:lnTo>
                  <a:lnTo>
                    <a:pt x="1647" y="52"/>
                  </a:lnTo>
                  <a:lnTo>
                    <a:pt x="1667" y="51"/>
                  </a:lnTo>
                  <a:lnTo>
                    <a:pt x="1691" y="57"/>
                  </a:lnTo>
                  <a:lnTo>
                    <a:pt x="1714" y="54"/>
                  </a:lnTo>
                  <a:lnTo>
                    <a:pt x="1743" y="38"/>
                  </a:lnTo>
                  <a:lnTo>
                    <a:pt x="1793" y="33"/>
                  </a:lnTo>
                  <a:lnTo>
                    <a:pt x="1817" y="35"/>
                  </a:lnTo>
                  <a:lnTo>
                    <a:pt x="1842" y="35"/>
                  </a:lnTo>
                  <a:lnTo>
                    <a:pt x="1878" y="14"/>
                  </a:lnTo>
                  <a:lnTo>
                    <a:pt x="1899" y="6"/>
                  </a:lnTo>
                  <a:lnTo>
                    <a:pt x="1926" y="10"/>
                  </a:lnTo>
                  <a:lnTo>
                    <a:pt x="1957" y="32"/>
                  </a:lnTo>
                  <a:lnTo>
                    <a:pt x="1988" y="18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8"/>
                  </a:lnTo>
                  <a:lnTo>
                    <a:pt x="2093" y="32"/>
                  </a:lnTo>
                  <a:lnTo>
                    <a:pt x="2125" y="16"/>
                  </a:lnTo>
                  <a:lnTo>
                    <a:pt x="2150" y="16"/>
                  </a:lnTo>
                  <a:lnTo>
                    <a:pt x="2163" y="28"/>
                  </a:lnTo>
                  <a:lnTo>
                    <a:pt x="2163" y="122"/>
                  </a:lnTo>
                  <a:lnTo>
                    <a:pt x="909" y="95"/>
                  </a:lnTo>
                  <a:lnTo>
                    <a:pt x="893" y="99"/>
                  </a:lnTo>
                  <a:lnTo>
                    <a:pt x="0" y="88"/>
                  </a:lnTo>
                  <a:lnTo>
                    <a:pt x="0" y="19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56" y="34"/>
                  </a:lnTo>
                  <a:lnTo>
                    <a:pt x="75" y="38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Freeform 21"/>
            <p:cNvSpPr>
              <a:spLocks/>
            </p:cNvSpPr>
            <p:nvPr/>
          </p:nvSpPr>
          <p:spPr bwMode="auto">
            <a:xfrm>
              <a:off x="3557" y="320"/>
              <a:ext cx="2164" cy="125"/>
            </a:xfrm>
            <a:custGeom>
              <a:avLst/>
              <a:gdLst/>
              <a:ahLst/>
              <a:cxnLst>
                <a:cxn ang="0">
                  <a:pos x="46" y="123"/>
                </a:cxn>
                <a:cxn ang="0">
                  <a:pos x="2096" y="124"/>
                </a:cxn>
                <a:cxn ang="0">
                  <a:pos x="2137" y="120"/>
                </a:cxn>
                <a:cxn ang="0">
                  <a:pos x="2160" y="104"/>
                </a:cxn>
                <a:cxn ang="0">
                  <a:pos x="2163" y="14"/>
                </a:cxn>
                <a:cxn ang="0">
                  <a:pos x="2134" y="4"/>
                </a:cxn>
                <a:cxn ang="0">
                  <a:pos x="2118" y="34"/>
                </a:cxn>
                <a:cxn ang="0">
                  <a:pos x="2097" y="31"/>
                </a:cxn>
                <a:cxn ang="0">
                  <a:pos x="2054" y="17"/>
                </a:cxn>
                <a:cxn ang="0">
                  <a:pos x="1998" y="21"/>
                </a:cxn>
                <a:cxn ang="0">
                  <a:pos x="1951" y="25"/>
                </a:cxn>
                <a:cxn ang="0">
                  <a:pos x="1910" y="17"/>
                </a:cxn>
                <a:cxn ang="0">
                  <a:pos x="1868" y="27"/>
                </a:cxn>
                <a:cxn ang="0">
                  <a:pos x="1841" y="33"/>
                </a:cxn>
                <a:cxn ang="0">
                  <a:pos x="1776" y="28"/>
                </a:cxn>
                <a:cxn ang="0">
                  <a:pos x="1716" y="24"/>
                </a:cxn>
                <a:cxn ang="0">
                  <a:pos x="1644" y="54"/>
                </a:cxn>
                <a:cxn ang="0">
                  <a:pos x="1589" y="38"/>
                </a:cxn>
                <a:cxn ang="0">
                  <a:pos x="1524" y="37"/>
                </a:cxn>
                <a:cxn ang="0">
                  <a:pos x="1417" y="36"/>
                </a:cxn>
                <a:cxn ang="0">
                  <a:pos x="1367" y="33"/>
                </a:cxn>
                <a:cxn ang="0">
                  <a:pos x="1327" y="24"/>
                </a:cxn>
                <a:cxn ang="0">
                  <a:pos x="1237" y="43"/>
                </a:cxn>
                <a:cxn ang="0">
                  <a:pos x="1159" y="33"/>
                </a:cxn>
                <a:cxn ang="0">
                  <a:pos x="1065" y="38"/>
                </a:cxn>
                <a:cxn ang="0">
                  <a:pos x="988" y="38"/>
                </a:cxn>
                <a:cxn ang="0">
                  <a:pos x="897" y="51"/>
                </a:cxn>
                <a:cxn ang="0">
                  <a:pos x="801" y="45"/>
                </a:cxn>
                <a:cxn ang="0">
                  <a:pos x="692" y="46"/>
                </a:cxn>
                <a:cxn ang="0">
                  <a:pos x="575" y="33"/>
                </a:cxn>
                <a:cxn ang="0">
                  <a:pos x="454" y="23"/>
                </a:cxn>
                <a:cxn ang="0">
                  <a:pos x="371" y="35"/>
                </a:cxn>
                <a:cxn ang="0">
                  <a:pos x="322" y="31"/>
                </a:cxn>
                <a:cxn ang="0">
                  <a:pos x="252" y="36"/>
                </a:cxn>
                <a:cxn ang="0">
                  <a:pos x="176" y="35"/>
                </a:cxn>
                <a:cxn ang="0">
                  <a:pos x="99" y="43"/>
                </a:cxn>
                <a:cxn ang="0">
                  <a:pos x="20" y="37"/>
                </a:cxn>
                <a:cxn ang="0">
                  <a:pos x="2" y="73"/>
                </a:cxn>
                <a:cxn ang="0">
                  <a:pos x="16" y="116"/>
                </a:cxn>
              </a:cxnLst>
              <a:rect l="0" t="0" r="r" b="b"/>
              <a:pathLst>
                <a:path w="2164" h="125">
                  <a:moveTo>
                    <a:pt x="29" y="120"/>
                  </a:moveTo>
                  <a:lnTo>
                    <a:pt x="46" y="123"/>
                  </a:lnTo>
                  <a:lnTo>
                    <a:pt x="66" y="124"/>
                  </a:lnTo>
                  <a:lnTo>
                    <a:pt x="2096" y="124"/>
                  </a:lnTo>
                  <a:lnTo>
                    <a:pt x="2120" y="122"/>
                  </a:lnTo>
                  <a:lnTo>
                    <a:pt x="2137" y="120"/>
                  </a:lnTo>
                  <a:lnTo>
                    <a:pt x="2152" y="113"/>
                  </a:lnTo>
                  <a:lnTo>
                    <a:pt x="2160" y="104"/>
                  </a:lnTo>
                  <a:lnTo>
                    <a:pt x="2163" y="95"/>
                  </a:lnTo>
                  <a:lnTo>
                    <a:pt x="2163" y="14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8"/>
                  </a:lnTo>
                  <a:lnTo>
                    <a:pt x="2118" y="34"/>
                  </a:lnTo>
                  <a:lnTo>
                    <a:pt x="2109" y="33"/>
                  </a:lnTo>
                  <a:lnTo>
                    <a:pt x="2097" y="31"/>
                  </a:lnTo>
                  <a:lnTo>
                    <a:pt x="2071" y="23"/>
                  </a:lnTo>
                  <a:lnTo>
                    <a:pt x="2054" y="17"/>
                  </a:lnTo>
                  <a:lnTo>
                    <a:pt x="2027" y="14"/>
                  </a:lnTo>
                  <a:lnTo>
                    <a:pt x="1998" y="21"/>
                  </a:lnTo>
                  <a:lnTo>
                    <a:pt x="1970" y="33"/>
                  </a:lnTo>
                  <a:lnTo>
                    <a:pt x="1951" y="25"/>
                  </a:lnTo>
                  <a:lnTo>
                    <a:pt x="1934" y="23"/>
                  </a:lnTo>
                  <a:lnTo>
                    <a:pt x="1910" y="17"/>
                  </a:lnTo>
                  <a:lnTo>
                    <a:pt x="1885" y="19"/>
                  </a:lnTo>
                  <a:lnTo>
                    <a:pt x="1868" y="27"/>
                  </a:lnTo>
                  <a:lnTo>
                    <a:pt x="1861" y="37"/>
                  </a:lnTo>
                  <a:lnTo>
                    <a:pt x="1841" y="33"/>
                  </a:lnTo>
                  <a:lnTo>
                    <a:pt x="1813" y="33"/>
                  </a:lnTo>
                  <a:lnTo>
                    <a:pt x="1776" y="28"/>
                  </a:lnTo>
                  <a:lnTo>
                    <a:pt x="1744" y="37"/>
                  </a:lnTo>
                  <a:lnTo>
                    <a:pt x="1716" y="24"/>
                  </a:lnTo>
                  <a:lnTo>
                    <a:pt x="1679" y="33"/>
                  </a:lnTo>
                  <a:lnTo>
                    <a:pt x="1644" y="54"/>
                  </a:lnTo>
                  <a:lnTo>
                    <a:pt x="1614" y="46"/>
                  </a:lnTo>
                  <a:lnTo>
                    <a:pt x="1589" y="38"/>
                  </a:lnTo>
                  <a:lnTo>
                    <a:pt x="1560" y="34"/>
                  </a:lnTo>
                  <a:lnTo>
                    <a:pt x="1524" y="37"/>
                  </a:lnTo>
                  <a:lnTo>
                    <a:pt x="1467" y="44"/>
                  </a:lnTo>
                  <a:lnTo>
                    <a:pt x="1417" y="36"/>
                  </a:lnTo>
                  <a:lnTo>
                    <a:pt x="1395" y="40"/>
                  </a:lnTo>
                  <a:lnTo>
                    <a:pt x="1367" y="33"/>
                  </a:lnTo>
                  <a:lnTo>
                    <a:pt x="1348" y="25"/>
                  </a:lnTo>
                  <a:lnTo>
                    <a:pt x="1327" y="24"/>
                  </a:lnTo>
                  <a:lnTo>
                    <a:pt x="1287" y="28"/>
                  </a:lnTo>
                  <a:lnTo>
                    <a:pt x="1237" y="43"/>
                  </a:lnTo>
                  <a:lnTo>
                    <a:pt x="1194" y="30"/>
                  </a:lnTo>
                  <a:lnTo>
                    <a:pt x="1159" y="33"/>
                  </a:lnTo>
                  <a:lnTo>
                    <a:pt x="1125" y="51"/>
                  </a:lnTo>
                  <a:lnTo>
                    <a:pt x="1065" y="38"/>
                  </a:lnTo>
                  <a:lnTo>
                    <a:pt x="1019" y="45"/>
                  </a:lnTo>
                  <a:lnTo>
                    <a:pt x="988" y="38"/>
                  </a:lnTo>
                  <a:lnTo>
                    <a:pt x="943" y="42"/>
                  </a:lnTo>
                  <a:lnTo>
                    <a:pt x="897" y="51"/>
                  </a:lnTo>
                  <a:lnTo>
                    <a:pt x="866" y="48"/>
                  </a:lnTo>
                  <a:lnTo>
                    <a:pt x="801" y="45"/>
                  </a:lnTo>
                  <a:lnTo>
                    <a:pt x="760" y="51"/>
                  </a:lnTo>
                  <a:lnTo>
                    <a:pt x="692" y="46"/>
                  </a:lnTo>
                  <a:lnTo>
                    <a:pt x="636" y="42"/>
                  </a:lnTo>
                  <a:lnTo>
                    <a:pt x="575" y="33"/>
                  </a:lnTo>
                  <a:lnTo>
                    <a:pt x="518" y="42"/>
                  </a:lnTo>
                  <a:lnTo>
                    <a:pt x="454" y="23"/>
                  </a:lnTo>
                  <a:lnTo>
                    <a:pt x="404" y="24"/>
                  </a:lnTo>
                  <a:lnTo>
                    <a:pt x="371" y="35"/>
                  </a:lnTo>
                  <a:lnTo>
                    <a:pt x="349" y="26"/>
                  </a:lnTo>
                  <a:lnTo>
                    <a:pt x="322" y="31"/>
                  </a:lnTo>
                  <a:lnTo>
                    <a:pt x="287" y="33"/>
                  </a:lnTo>
                  <a:lnTo>
                    <a:pt x="252" y="36"/>
                  </a:lnTo>
                  <a:lnTo>
                    <a:pt x="211" y="44"/>
                  </a:lnTo>
                  <a:lnTo>
                    <a:pt x="176" y="35"/>
                  </a:lnTo>
                  <a:lnTo>
                    <a:pt x="143" y="39"/>
                  </a:lnTo>
                  <a:lnTo>
                    <a:pt x="99" y="43"/>
                  </a:lnTo>
                  <a:lnTo>
                    <a:pt x="71" y="39"/>
                  </a:lnTo>
                  <a:lnTo>
                    <a:pt x="20" y="37"/>
                  </a:lnTo>
                  <a:lnTo>
                    <a:pt x="0" y="46"/>
                  </a:lnTo>
                  <a:lnTo>
                    <a:pt x="2" y="73"/>
                  </a:lnTo>
                  <a:lnTo>
                    <a:pt x="5" y="96"/>
                  </a:lnTo>
                  <a:lnTo>
                    <a:pt x="16" y="116"/>
                  </a:lnTo>
                  <a:lnTo>
                    <a:pt x="29" y="120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Freeform 22"/>
            <p:cNvSpPr>
              <a:spLocks/>
            </p:cNvSpPr>
            <p:nvPr/>
          </p:nvSpPr>
          <p:spPr bwMode="auto">
            <a:xfrm>
              <a:off x="3570" y="104"/>
              <a:ext cx="2129" cy="162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5" y="129"/>
                </a:cxn>
                <a:cxn ang="0">
                  <a:pos x="9" y="58"/>
                </a:cxn>
                <a:cxn ang="0">
                  <a:pos x="28" y="29"/>
                </a:cxn>
                <a:cxn ang="0">
                  <a:pos x="101" y="25"/>
                </a:cxn>
                <a:cxn ang="0">
                  <a:pos x="243" y="29"/>
                </a:cxn>
                <a:cxn ang="0">
                  <a:pos x="378" y="28"/>
                </a:cxn>
                <a:cxn ang="0">
                  <a:pos x="537" y="29"/>
                </a:cxn>
                <a:cxn ang="0">
                  <a:pos x="645" y="25"/>
                </a:cxn>
                <a:cxn ang="0">
                  <a:pos x="735" y="25"/>
                </a:cxn>
                <a:cxn ang="0">
                  <a:pos x="870" y="33"/>
                </a:cxn>
                <a:cxn ang="0">
                  <a:pos x="968" y="35"/>
                </a:cxn>
                <a:cxn ang="0">
                  <a:pos x="1079" y="29"/>
                </a:cxn>
                <a:cxn ang="0">
                  <a:pos x="1212" y="40"/>
                </a:cxn>
                <a:cxn ang="0">
                  <a:pos x="1316" y="37"/>
                </a:cxn>
                <a:cxn ang="0">
                  <a:pos x="1414" y="32"/>
                </a:cxn>
                <a:cxn ang="0">
                  <a:pos x="1525" y="36"/>
                </a:cxn>
                <a:cxn ang="0">
                  <a:pos x="1621" y="32"/>
                </a:cxn>
                <a:cxn ang="0">
                  <a:pos x="1714" y="29"/>
                </a:cxn>
                <a:cxn ang="0">
                  <a:pos x="1781" y="32"/>
                </a:cxn>
                <a:cxn ang="0">
                  <a:pos x="1913" y="25"/>
                </a:cxn>
                <a:cxn ang="0">
                  <a:pos x="2046" y="33"/>
                </a:cxn>
                <a:cxn ang="0">
                  <a:pos x="2093" y="47"/>
                </a:cxn>
                <a:cxn ang="0">
                  <a:pos x="2115" y="68"/>
                </a:cxn>
                <a:cxn ang="0">
                  <a:pos x="2128" y="124"/>
                </a:cxn>
                <a:cxn ang="0">
                  <a:pos x="2128" y="41"/>
                </a:cxn>
                <a:cxn ang="0">
                  <a:pos x="2120" y="16"/>
                </a:cxn>
                <a:cxn ang="0">
                  <a:pos x="1974" y="6"/>
                </a:cxn>
                <a:cxn ang="0">
                  <a:pos x="1855" y="1"/>
                </a:cxn>
                <a:cxn ang="0">
                  <a:pos x="1774" y="3"/>
                </a:cxn>
                <a:cxn ang="0">
                  <a:pos x="1658" y="8"/>
                </a:cxn>
                <a:cxn ang="0">
                  <a:pos x="1453" y="6"/>
                </a:cxn>
                <a:cxn ang="0">
                  <a:pos x="1311" y="6"/>
                </a:cxn>
                <a:cxn ang="0">
                  <a:pos x="1212" y="6"/>
                </a:cxn>
                <a:cxn ang="0">
                  <a:pos x="1135" y="4"/>
                </a:cxn>
                <a:cxn ang="0">
                  <a:pos x="1000" y="6"/>
                </a:cxn>
                <a:cxn ang="0">
                  <a:pos x="837" y="6"/>
                </a:cxn>
                <a:cxn ang="0">
                  <a:pos x="652" y="4"/>
                </a:cxn>
                <a:cxn ang="0">
                  <a:pos x="569" y="2"/>
                </a:cxn>
                <a:cxn ang="0">
                  <a:pos x="431" y="2"/>
                </a:cxn>
                <a:cxn ang="0">
                  <a:pos x="256" y="2"/>
                </a:cxn>
                <a:cxn ang="0">
                  <a:pos x="107" y="0"/>
                </a:cxn>
                <a:cxn ang="0">
                  <a:pos x="34" y="1"/>
                </a:cxn>
                <a:cxn ang="0">
                  <a:pos x="5" y="18"/>
                </a:cxn>
                <a:cxn ang="0">
                  <a:pos x="0" y="56"/>
                </a:cxn>
              </a:cxnLst>
              <a:rect l="0" t="0" r="r" b="b"/>
              <a:pathLst>
                <a:path w="2129" h="162">
                  <a:moveTo>
                    <a:pt x="0" y="78"/>
                  </a:moveTo>
                  <a:lnTo>
                    <a:pt x="0" y="122"/>
                  </a:lnTo>
                  <a:lnTo>
                    <a:pt x="0" y="161"/>
                  </a:lnTo>
                  <a:lnTo>
                    <a:pt x="5" y="129"/>
                  </a:lnTo>
                  <a:lnTo>
                    <a:pt x="7" y="104"/>
                  </a:lnTo>
                  <a:lnTo>
                    <a:pt x="9" y="58"/>
                  </a:lnTo>
                  <a:lnTo>
                    <a:pt x="15" y="36"/>
                  </a:lnTo>
                  <a:lnTo>
                    <a:pt x="28" y="29"/>
                  </a:lnTo>
                  <a:lnTo>
                    <a:pt x="60" y="24"/>
                  </a:lnTo>
                  <a:lnTo>
                    <a:pt x="101" y="25"/>
                  </a:lnTo>
                  <a:lnTo>
                    <a:pt x="200" y="25"/>
                  </a:lnTo>
                  <a:lnTo>
                    <a:pt x="243" y="29"/>
                  </a:lnTo>
                  <a:lnTo>
                    <a:pt x="306" y="25"/>
                  </a:lnTo>
                  <a:lnTo>
                    <a:pt x="378" y="28"/>
                  </a:lnTo>
                  <a:lnTo>
                    <a:pt x="431" y="27"/>
                  </a:lnTo>
                  <a:lnTo>
                    <a:pt x="537" y="29"/>
                  </a:lnTo>
                  <a:lnTo>
                    <a:pt x="574" y="29"/>
                  </a:lnTo>
                  <a:lnTo>
                    <a:pt x="645" y="25"/>
                  </a:lnTo>
                  <a:lnTo>
                    <a:pt x="669" y="30"/>
                  </a:lnTo>
                  <a:lnTo>
                    <a:pt x="735" y="25"/>
                  </a:lnTo>
                  <a:lnTo>
                    <a:pt x="836" y="29"/>
                  </a:lnTo>
                  <a:lnTo>
                    <a:pt x="870" y="33"/>
                  </a:lnTo>
                  <a:lnTo>
                    <a:pt x="923" y="29"/>
                  </a:lnTo>
                  <a:lnTo>
                    <a:pt x="968" y="35"/>
                  </a:lnTo>
                  <a:lnTo>
                    <a:pt x="1006" y="35"/>
                  </a:lnTo>
                  <a:lnTo>
                    <a:pt x="1079" y="29"/>
                  </a:lnTo>
                  <a:lnTo>
                    <a:pt x="1149" y="33"/>
                  </a:lnTo>
                  <a:lnTo>
                    <a:pt x="1212" y="40"/>
                  </a:lnTo>
                  <a:lnTo>
                    <a:pt x="1231" y="41"/>
                  </a:lnTo>
                  <a:lnTo>
                    <a:pt x="1316" y="37"/>
                  </a:lnTo>
                  <a:lnTo>
                    <a:pt x="1395" y="34"/>
                  </a:lnTo>
                  <a:lnTo>
                    <a:pt x="1414" y="32"/>
                  </a:lnTo>
                  <a:lnTo>
                    <a:pt x="1443" y="33"/>
                  </a:lnTo>
                  <a:lnTo>
                    <a:pt x="1525" y="36"/>
                  </a:lnTo>
                  <a:lnTo>
                    <a:pt x="1588" y="30"/>
                  </a:lnTo>
                  <a:lnTo>
                    <a:pt x="1621" y="32"/>
                  </a:lnTo>
                  <a:lnTo>
                    <a:pt x="1671" y="33"/>
                  </a:lnTo>
                  <a:lnTo>
                    <a:pt x="1714" y="29"/>
                  </a:lnTo>
                  <a:lnTo>
                    <a:pt x="1742" y="25"/>
                  </a:lnTo>
                  <a:lnTo>
                    <a:pt x="1781" y="32"/>
                  </a:lnTo>
                  <a:lnTo>
                    <a:pt x="1860" y="34"/>
                  </a:lnTo>
                  <a:lnTo>
                    <a:pt x="1913" y="25"/>
                  </a:lnTo>
                  <a:lnTo>
                    <a:pt x="1990" y="33"/>
                  </a:lnTo>
                  <a:lnTo>
                    <a:pt x="2046" y="33"/>
                  </a:lnTo>
                  <a:lnTo>
                    <a:pt x="2075" y="33"/>
                  </a:lnTo>
                  <a:lnTo>
                    <a:pt x="2093" y="47"/>
                  </a:lnTo>
                  <a:lnTo>
                    <a:pt x="2105" y="54"/>
                  </a:lnTo>
                  <a:lnTo>
                    <a:pt x="2115" y="68"/>
                  </a:lnTo>
                  <a:lnTo>
                    <a:pt x="2122" y="92"/>
                  </a:lnTo>
                  <a:lnTo>
                    <a:pt x="2128" y="124"/>
                  </a:lnTo>
                  <a:lnTo>
                    <a:pt x="2128" y="58"/>
                  </a:lnTo>
                  <a:lnTo>
                    <a:pt x="2128" y="41"/>
                  </a:lnTo>
                  <a:lnTo>
                    <a:pt x="2125" y="30"/>
                  </a:lnTo>
                  <a:lnTo>
                    <a:pt x="2120" y="16"/>
                  </a:lnTo>
                  <a:lnTo>
                    <a:pt x="2089" y="7"/>
                  </a:lnTo>
                  <a:lnTo>
                    <a:pt x="1974" y="6"/>
                  </a:lnTo>
                  <a:lnTo>
                    <a:pt x="1946" y="1"/>
                  </a:lnTo>
                  <a:lnTo>
                    <a:pt x="1855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8"/>
                  </a:lnTo>
                  <a:lnTo>
                    <a:pt x="1501" y="3"/>
                  </a:lnTo>
                  <a:lnTo>
                    <a:pt x="1453" y="6"/>
                  </a:lnTo>
                  <a:lnTo>
                    <a:pt x="1366" y="10"/>
                  </a:lnTo>
                  <a:lnTo>
                    <a:pt x="1311" y="6"/>
                  </a:lnTo>
                  <a:lnTo>
                    <a:pt x="1256" y="6"/>
                  </a:lnTo>
                  <a:lnTo>
                    <a:pt x="1212" y="6"/>
                  </a:lnTo>
                  <a:lnTo>
                    <a:pt x="1164" y="9"/>
                  </a:lnTo>
                  <a:lnTo>
                    <a:pt x="1135" y="4"/>
                  </a:lnTo>
                  <a:lnTo>
                    <a:pt x="1031" y="6"/>
                  </a:lnTo>
                  <a:lnTo>
                    <a:pt x="1000" y="6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6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6"/>
                  </a:lnTo>
                  <a:lnTo>
                    <a:pt x="5" y="18"/>
                  </a:lnTo>
                  <a:lnTo>
                    <a:pt x="1" y="37"/>
                  </a:lnTo>
                  <a:lnTo>
                    <a:pt x="0" y="56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Freeform 23"/>
            <p:cNvSpPr>
              <a:spLocks/>
            </p:cNvSpPr>
            <p:nvPr/>
          </p:nvSpPr>
          <p:spPr bwMode="auto">
            <a:xfrm>
              <a:off x="3574" y="363"/>
              <a:ext cx="2128" cy="6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6" y="12"/>
                </a:cxn>
                <a:cxn ang="0">
                  <a:pos x="8" y="40"/>
                </a:cxn>
                <a:cxn ang="0">
                  <a:pos x="27" y="52"/>
                </a:cxn>
                <a:cxn ang="0">
                  <a:pos x="59" y="49"/>
                </a:cxn>
                <a:cxn ang="0">
                  <a:pos x="110" y="49"/>
                </a:cxn>
                <a:cxn ang="0">
                  <a:pos x="162" y="50"/>
                </a:cxn>
                <a:cxn ang="0">
                  <a:pos x="192" y="51"/>
                </a:cxn>
                <a:cxn ang="0">
                  <a:pos x="248" y="48"/>
                </a:cxn>
                <a:cxn ang="0">
                  <a:pos x="327" y="51"/>
                </a:cxn>
                <a:cxn ang="0">
                  <a:pos x="413" y="51"/>
                </a:cxn>
                <a:cxn ang="0">
                  <a:pos x="479" y="53"/>
                </a:cxn>
                <a:cxn ang="0">
                  <a:pos x="517" y="52"/>
                </a:cxn>
                <a:cxn ang="0">
                  <a:pos x="645" y="53"/>
                </a:cxn>
                <a:cxn ang="0">
                  <a:pos x="725" y="49"/>
                </a:cxn>
                <a:cxn ang="0">
                  <a:pos x="805" y="50"/>
                </a:cxn>
                <a:cxn ang="0">
                  <a:pos x="869" y="50"/>
                </a:cxn>
                <a:cxn ang="0">
                  <a:pos x="968" y="49"/>
                </a:cxn>
                <a:cxn ang="0">
                  <a:pos x="1044" y="46"/>
                </a:cxn>
                <a:cxn ang="0">
                  <a:pos x="1157" y="47"/>
                </a:cxn>
                <a:cxn ang="0">
                  <a:pos x="1295" y="49"/>
                </a:cxn>
                <a:cxn ang="0">
                  <a:pos x="1377" y="46"/>
                </a:cxn>
                <a:cxn ang="0">
                  <a:pos x="1412" y="51"/>
                </a:cxn>
                <a:cxn ang="0">
                  <a:pos x="1519" y="51"/>
                </a:cxn>
                <a:cxn ang="0">
                  <a:pos x="1606" y="51"/>
                </a:cxn>
                <a:cxn ang="0">
                  <a:pos x="1636" y="48"/>
                </a:cxn>
                <a:cxn ang="0">
                  <a:pos x="1686" y="51"/>
                </a:cxn>
                <a:cxn ang="0">
                  <a:pos x="1712" y="52"/>
                </a:cxn>
                <a:cxn ang="0">
                  <a:pos x="1782" y="51"/>
                </a:cxn>
                <a:cxn ang="0">
                  <a:pos x="1841" y="50"/>
                </a:cxn>
                <a:cxn ang="0">
                  <a:pos x="1937" y="48"/>
                </a:cxn>
                <a:cxn ang="0">
                  <a:pos x="2072" y="47"/>
                </a:cxn>
                <a:cxn ang="0">
                  <a:pos x="2104" y="42"/>
                </a:cxn>
                <a:cxn ang="0">
                  <a:pos x="2120" y="27"/>
                </a:cxn>
                <a:cxn ang="0">
                  <a:pos x="2127" y="40"/>
                </a:cxn>
                <a:cxn ang="0">
                  <a:pos x="2124" y="51"/>
                </a:cxn>
                <a:cxn ang="0">
                  <a:pos x="2107" y="61"/>
                </a:cxn>
                <a:cxn ang="0">
                  <a:pos x="1972" y="61"/>
                </a:cxn>
                <a:cxn ang="0">
                  <a:pos x="1854" y="63"/>
                </a:cxn>
                <a:cxn ang="0">
                  <a:pos x="1800" y="64"/>
                </a:cxn>
                <a:cxn ang="0">
                  <a:pos x="1739" y="64"/>
                </a:cxn>
                <a:cxn ang="0">
                  <a:pos x="1628" y="60"/>
                </a:cxn>
                <a:cxn ang="0">
                  <a:pos x="1493" y="59"/>
                </a:cxn>
                <a:cxn ang="0">
                  <a:pos x="1382" y="61"/>
                </a:cxn>
                <a:cxn ang="0">
                  <a:pos x="1310" y="61"/>
                </a:cxn>
                <a:cxn ang="0">
                  <a:pos x="1256" y="61"/>
                </a:cxn>
                <a:cxn ang="0">
                  <a:pos x="1212" y="62"/>
                </a:cxn>
                <a:cxn ang="0">
                  <a:pos x="1163" y="60"/>
                </a:cxn>
                <a:cxn ang="0">
                  <a:pos x="1106" y="63"/>
                </a:cxn>
                <a:cxn ang="0">
                  <a:pos x="1030" y="62"/>
                </a:cxn>
                <a:cxn ang="0">
                  <a:pos x="971" y="62"/>
                </a:cxn>
                <a:cxn ang="0">
                  <a:pos x="885" y="64"/>
                </a:cxn>
                <a:cxn ang="0">
                  <a:pos x="784" y="64"/>
                </a:cxn>
                <a:cxn ang="0">
                  <a:pos x="692" y="64"/>
                </a:cxn>
                <a:cxn ang="0">
                  <a:pos x="609" y="61"/>
                </a:cxn>
                <a:cxn ang="0">
                  <a:pos x="534" y="62"/>
                </a:cxn>
                <a:cxn ang="0">
                  <a:pos x="401" y="63"/>
                </a:cxn>
                <a:cxn ang="0">
                  <a:pos x="256" y="62"/>
                </a:cxn>
                <a:cxn ang="0">
                  <a:pos x="19" y="61"/>
                </a:cxn>
                <a:cxn ang="0">
                  <a:pos x="1" y="49"/>
                </a:cxn>
                <a:cxn ang="0">
                  <a:pos x="0" y="32"/>
                </a:cxn>
              </a:cxnLst>
              <a:rect l="0" t="0" r="r" b="b"/>
              <a:pathLst>
                <a:path w="2128" h="65">
                  <a:moveTo>
                    <a:pt x="0" y="32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2"/>
                  </a:lnTo>
                  <a:lnTo>
                    <a:pt x="8" y="40"/>
                  </a:lnTo>
                  <a:lnTo>
                    <a:pt x="15" y="49"/>
                  </a:lnTo>
                  <a:lnTo>
                    <a:pt x="27" y="52"/>
                  </a:lnTo>
                  <a:lnTo>
                    <a:pt x="40" y="50"/>
                  </a:lnTo>
                  <a:lnTo>
                    <a:pt x="59" y="49"/>
                  </a:lnTo>
                  <a:lnTo>
                    <a:pt x="91" y="48"/>
                  </a:lnTo>
                  <a:lnTo>
                    <a:pt x="110" y="49"/>
                  </a:lnTo>
                  <a:lnTo>
                    <a:pt x="127" y="49"/>
                  </a:lnTo>
                  <a:lnTo>
                    <a:pt x="162" y="50"/>
                  </a:lnTo>
                  <a:lnTo>
                    <a:pt x="175" y="51"/>
                  </a:lnTo>
                  <a:lnTo>
                    <a:pt x="192" y="51"/>
                  </a:lnTo>
                  <a:lnTo>
                    <a:pt x="219" y="49"/>
                  </a:lnTo>
                  <a:lnTo>
                    <a:pt x="248" y="48"/>
                  </a:lnTo>
                  <a:lnTo>
                    <a:pt x="284" y="48"/>
                  </a:lnTo>
                  <a:lnTo>
                    <a:pt x="327" y="51"/>
                  </a:lnTo>
                  <a:lnTo>
                    <a:pt x="383" y="53"/>
                  </a:lnTo>
                  <a:lnTo>
                    <a:pt x="413" y="51"/>
                  </a:lnTo>
                  <a:lnTo>
                    <a:pt x="431" y="53"/>
                  </a:lnTo>
                  <a:lnTo>
                    <a:pt x="479" y="53"/>
                  </a:lnTo>
                  <a:lnTo>
                    <a:pt x="496" y="50"/>
                  </a:lnTo>
                  <a:lnTo>
                    <a:pt x="517" y="52"/>
                  </a:lnTo>
                  <a:lnTo>
                    <a:pt x="574" y="52"/>
                  </a:lnTo>
                  <a:lnTo>
                    <a:pt x="645" y="53"/>
                  </a:lnTo>
                  <a:lnTo>
                    <a:pt x="669" y="51"/>
                  </a:lnTo>
                  <a:lnTo>
                    <a:pt x="725" y="49"/>
                  </a:lnTo>
                  <a:lnTo>
                    <a:pt x="762" y="48"/>
                  </a:lnTo>
                  <a:lnTo>
                    <a:pt x="805" y="50"/>
                  </a:lnTo>
                  <a:lnTo>
                    <a:pt x="835" y="52"/>
                  </a:lnTo>
                  <a:lnTo>
                    <a:pt x="869" y="50"/>
                  </a:lnTo>
                  <a:lnTo>
                    <a:pt x="929" y="52"/>
                  </a:lnTo>
                  <a:lnTo>
                    <a:pt x="968" y="49"/>
                  </a:lnTo>
                  <a:lnTo>
                    <a:pt x="1005" y="49"/>
                  </a:lnTo>
                  <a:lnTo>
                    <a:pt x="1044" y="46"/>
                  </a:lnTo>
                  <a:lnTo>
                    <a:pt x="1093" y="50"/>
                  </a:lnTo>
                  <a:lnTo>
                    <a:pt x="1157" y="47"/>
                  </a:lnTo>
                  <a:lnTo>
                    <a:pt x="1230" y="47"/>
                  </a:lnTo>
                  <a:lnTo>
                    <a:pt x="1295" y="49"/>
                  </a:lnTo>
                  <a:lnTo>
                    <a:pt x="1334" y="46"/>
                  </a:lnTo>
                  <a:lnTo>
                    <a:pt x="1377" y="46"/>
                  </a:lnTo>
                  <a:lnTo>
                    <a:pt x="1394" y="50"/>
                  </a:lnTo>
                  <a:lnTo>
                    <a:pt x="1412" y="51"/>
                  </a:lnTo>
                  <a:lnTo>
                    <a:pt x="1469" y="49"/>
                  </a:lnTo>
                  <a:lnTo>
                    <a:pt x="1519" y="51"/>
                  </a:lnTo>
                  <a:lnTo>
                    <a:pt x="1587" y="51"/>
                  </a:lnTo>
                  <a:lnTo>
                    <a:pt x="1606" y="51"/>
                  </a:lnTo>
                  <a:lnTo>
                    <a:pt x="1619" y="51"/>
                  </a:lnTo>
                  <a:lnTo>
                    <a:pt x="1636" y="48"/>
                  </a:lnTo>
                  <a:lnTo>
                    <a:pt x="1670" y="50"/>
                  </a:lnTo>
                  <a:lnTo>
                    <a:pt x="1686" y="51"/>
                  </a:lnTo>
                  <a:lnTo>
                    <a:pt x="1698" y="50"/>
                  </a:lnTo>
                  <a:lnTo>
                    <a:pt x="1712" y="52"/>
                  </a:lnTo>
                  <a:lnTo>
                    <a:pt x="1739" y="49"/>
                  </a:lnTo>
                  <a:lnTo>
                    <a:pt x="1782" y="51"/>
                  </a:lnTo>
                  <a:lnTo>
                    <a:pt x="1824" y="48"/>
                  </a:lnTo>
                  <a:lnTo>
                    <a:pt x="1841" y="50"/>
                  </a:lnTo>
                  <a:lnTo>
                    <a:pt x="1859" y="50"/>
                  </a:lnTo>
                  <a:lnTo>
                    <a:pt x="1937" y="48"/>
                  </a:lnTo>
                  <a:lnTo>
                    <a:pt x="2013" y="50"/>
                  </a:lnTo>
                  <a:lnTo>
                    <a:pt x="2072" y="47"/>
                  </a:lnTo>
                  <a:lnTo>
                    <a:pt x="2092" y="45"/>
                  </a:lnTo>
                  <a:lnTo>
                    <a:pt x="2104" y="42"/>
                  </a:lnTo>
                  <a:lnTo>
                    <a:pt x="2113" y="36"/>
                  </a:lnTo>
                  <a:lnTo>
                    <a:pt x="2120" y="27"/>
                  </a:lnTo>
                  <a:lnTo>
                    <a:pt x="2127" y="14"/>
                  </a:lnTo>
                  <a:lnTo>
                    <a:pt x="2127" y="40"/>
                  </a:lnTo>
                  <a:lnTo>
                    <a:pt x="2127" y="47"/>
                  </a:lnTo>
                  <a:lnTo>
                    <a:pt x="2124" y="51"/>
                  </a:lnTo>
                  <a:lnTo>
                    <a:pt x="2118" y="57"/>
                  </a:lnTo>
                  <a:lnTo>
                    <a:pt x="2107" y="61"/>
                  </a:lnTo>
                  <a:lnTo>
                    <a:pt x="2029" y="64"/>
                  </a:lnTo>
                  <a:lnTo>
                    <a:pt x="1972" y="61"/>
                  </a:lnTo>
                  <a:lnTo>
                    <a:pt x="1945" y="63"/>
                  </a:lnTo>
                  <a:lnTo>
                    <a:pt x="1854" y="63"/>
                  </a:lnTo>
                  <a:lnTo>
                    <a:pt x="1828" y="62"/>
                  </a:lnTo>
                  <a:lnTo>
                    <a:pt x="1800" y="64"/>
                  </a:lnTo>
                  <a:lnTo>
                    <a:pt x="1772" y="62"/>
                  </a:lnTo>
                  <a:lnTo>
                    <a:pt x="1739" y="64"/>
                  </a:lnTo>
                  <a:lnTo>
                    <a:pt x="1653" y="63"/>
                  </a:lnTo>
                  <a:lnTo>
                    <a:pt x="1628" y="60"/>
                  </a:lnTo>
                  <a:lnTo>
                    <a:pt x="1547" y="63"/>
                  </a:lnTo>
                  <a:lnTo>
                    <a:pt x="1493" y="59"/>
                  </a:lnTo>
                  <a:lnTo>
                    <a:pt x="1430" y="63"/>
                  </a:lnTo>
                  <a:lnTo>
                    <a:pt x="1382" y="61"/>
                  </a:lnTo>
                  <a:lnTo>
                    <a:pt x="1336" y="63"/>
                  </a:lnTo>
                  <a:lnTo>
                    <a:pt x="1310" y="61"/>
                  </a:lnTo>
                  <a:lnTo>
                    <a:pt x="1287" y="61"/>
                  </a:lnTo>
                  <a:lnTo>
                    <a:pt x="1256" y="61"/>
                  </a:lnTo>
                  <a:lnTo>
                    <a:pt x="1235" y="60"/>
                  </a:lnTo>
                  <a:lnTo>
                    <a:pt x="1212" y="62"/>
                  </a:lnTo>
                  <a:lnTo>
                    <a:pt x="1188" y="60"/>
                  </a:lnTo>
                  <a:lnTo>
                    <a:pt x="1163" y="60"/>
                  </a:lnTo>
                  <a:lnTo>
                    <a:pt x="1134" y="62"/>
                  </a:lnTo>
                  <a:lnTo>
                    <a:pt x="1106" y="63"/>
                  </a:lnTo>
                  <a:lnTo>
                    <a:pt x="1075" y="63"/>
                  </a:lnTo>
                  <a:lnTo>
                    <a:pt x="1030" y="62"/>
                  </a:lnTo>
                  <a:lnTo>
                    <a:pt x="998" y="63"/>
                  </a:lnTo>
                  <a:lnTo>
                    <a:pt x="971" y="62"/>
                  </a:lnTo>
                  <a:lnTo>
                    <a:pt x="945" y="62"/>
                  </a:lnTo>
                  <a:lnTo>
                    <a:pt x="885" y="64"/>
                  </a:lnTo>
                  <a:lnTo>
                    <a:pt x="837" y="61"/>
                  </a:lnTo>
                  <a:lnTo>
                    <a:pt x="784" y="64"/>
                  </a:lnTo>
                  <a:lnTo>
                    <a:pt x="740" y="62"/>
                  </a:lnTo>
                  <a:lnTo>
                    <a:pt x="692" y="64"/>
                  </a:lnTo>
                  <a:lnTo>
                    <a:pt x="652" y="62"/>
                  </a:lnTo>
                  <a:lnTo>
                    <a:pt x="609" y="61"/>
                  </a:lnTo>
                  <a:lnTo>
                    <a:pt x="569" y="62"/>
                  </a:lnTo>
                  <a:lnTo>
                    <a:pt x="534" y="62"/>
                  </a:lnTo>
                  <a:lnTo>
                    <a:pt x="431" y="62"/>
                  </a:lnTo>
                  <a:lnTo>
                    <a:pt x="401" y="63"/>
                  </a:lnTo>
                  <a:lnTo>
                    <a:pt x="311" y="62"/>
                  </a:lnTo>
                  <a:lnTo>
                    <a:pt x="256" y="62"/>
                  </a:lnTo>
                  <a:lnTo>
                    <a:pt x="103" y="61"/>
                  </a:lnTo>
                  <a:lnTo>
                    <a:pt x="19" y="61"/>
                  </a:lnTo>
                  <a:lnTo>
                    <a:pt x="4" y="56"/>
                  </a:lnTo>
                  <a:lnTo>
                    <a:pt x="1" y="49"/>
                  </a:lnTo>
                  <a:lnTo>
                    <a:pt x="0" y="41"/>
                  </a:lnTo>
                  <a:lnTo>
                    <a:pt x="0" y="32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7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44A3F6-4483-4E12-967C-F140C6D285C6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Hydraulic Engineering Wrap Up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Course overview</a:t>
            </a:r>
          </a:p>
          <a:p>
            <a:r>
              <a:rPr lang="en-US"/>
              <a:t>Wee Stinky Reflections</a:t>
            </a:r>
          </a:p>
          <a:p>
            <a:r>
              <a:rPr lang="en-US"/>
              <a:t>Announcements</a:t>
            </a:r>
          </a:p>
          <a:p>
            <a:r>
              <a:rPr lang="en-US"/>
              <a:t>Reverse Introductions</a:t>
            </a:r>
          </a:p>
          <a:p>
            <a:r>
              <a:rPr lang="en-US"/>
              <a:t>Course evaluations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MT Extra" pitchFamily="18" charset="2"/>
              </a:rPr>
              <a:t> 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38" y="1158875"/>
            <a:ext cx="8885237" cy="615950"/>
          </a:xfrm>
        </p:spPr>
        <p:txBody>
          <a:bodyPr/>
          <a:lstStyle/>
          <a:p>
            <a:r>
              <a:rPr lang="en-US"/>
              <a:t>Course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Closed conduit </a:t>
            </a:r>
          </a:p>
          <a:p>
            <a:pPr lvl="1"/>
            <a:r>
              <a:rPr lang="en-US"/>
              <a:t>manifolds, networks</a:t>
            </a:r>
          </a:p>
          <a:p>
            <a:pPr lvl="1"/>
            <a:r>
              <a:rPr lang="en-US"/>
              <a:t>controls, measurements</a:t>
            </a:r>
          </a:p>
          <a:p>
            <a:r>
              <a:rPr lang="en-US"/>
              <a:t>Pumps</a:t>
            </a:r>
          </a:p>
          <a:p>
            <a:r>
              <a:rPr lang="en-US"/>
              <a:t>Transients</a:t>
            </a:r>
          </a:p>
          <a:p>
            <a:r>
              <a:rPr lang="en-US"/>
              <a:t>Hydrology</a:t>
            </a:r>
          </a:p>
          <a:p>
            <a:r>
              <a:rPr lang="en-US"/>
              <a:t>Open Channel Flow &amp; Channel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Conservative Pessimistic Engineering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Non steady state conditions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Startup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Shutdown </a:t>
            </a:r>
          </a:p>
          <a:p>
            <a:pPr>
              <a:lnSpc>
                <a:spcPct val="90000"/>
              </a:lnSpc>
            </a:pPr>
            <a:r>
              <a:rPr lang="en-US" sz="2800"/>
              <a:t>Startup conditions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Pump priming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Displacing air from a new pipeline</a:t>
            </a:r>
          </a:p>
          <a:p>
            <a:pPr>
              <a:lnSpc>
                <a:spcPct val="90000"/>
              </a:lnSpc>
            </a:pPr>
            <a:r>
              <a:rPr lang="en-US" sz="2800"/>
              <a:t>Additional technical design constraints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Cavitation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NPSH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Erosion, Channel Stability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Extreme events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Transmission Line Design</a:t>
            </a:r>
          </a:p>
        </p:txBody>
      </p:sp>
      <p:sp>
        <p:nvSpPr>
          <p:cNvPr id="36867" name="Freeform 3"/>
          <p:cNvSpPr>
            <a:spLocks/>
          </p:cNvSpPr>
          <p:nvPr/>
        </p:nvSpPr>
        <p:spPr bwMode="auto">
          <a:xfrm>
            <a:off x="-52388" y="2990850"/>
            <a:ext cx="9288463" cy="3919538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657" y="276"/>
              </a:cxn>
              <a:cxn ang="0">
                <a:pos x="1374" y="140"/>
              </a:cxn>
              <a:cxn ang="0">
                <a:pos x="1917" y="922"/>
              </a:cxn>
              <a:cxn ang="0">
                <a:pos x="2433" y="1524"/>
              </a:cxn>
              <a:cxn ang="0">
                <a:pos x="3009" y="1284"/>
              </a:cxn>
              <a:cxn ang="0">
                <a:pos x="3351" y="1254"/>
              </a:cxn>
              <a:cxn ang="0">
                <a:pos x="3801" y="1206"/>
              </a:cxn>
              <a:cxn ang="0">
                <a:pos x="4180" y="873"/>
              </a:cxn>
              <a:cxn ang="0">
                <a:pos x="4583" y="1029"/>
              </a:cxn>
              <a:cxn ang="0">
                <a:pos x="5834" y="1251"/>
              </a:cxn>
              <a:cxn ang="0">
                <a:pos x="5826" y="2452"/>
              </a:cxn>
              <a:cxn ang="0">
                <a:pos x="8" y="2461"/>
              </a:cxn>
              <a:cxn ang="0">
                <a:pos x="25" y="0"/>
              </a:cxn>
              <a:cxn ang="0">
                <a:pos x="25" y="0"/>
              </a:cxn>
            </a:cxnLst>
            <a:rect l="0" t="0" r="r" b="b"/>
            <a:pathLst>
              <a:path w="5851" h="2469">
                <a:moveTo>
                  <a:pt x="25" y="0"/>
                </a:moveTo>
                <a:cubicBezTo>
                  <a:pt x="130" y="49"/>
                  <a:pt x="532" y="231"/>
                  <a:pt x="657" y="276"/>
                </a:cubicBezTo>
                <a:cubicBezTo>
                  <a:pt x="782" y="321"/>
                  <a:pt x="1164" y="32"/>
                  <a:pt x="1374" y="140"/>
                </a:cubicBezTo>
                <a:cubicBezTo>
                  <a:pt x="1584" y="248"/>
                  <a:pt x="1741" y="691"/>
                  <a:pt x="1917" y="922"/>
                </a:cubicBezTo>
                <a:cubicBezTo>
                  <a:pt x="2093" y="1153"/>
                  <a:pt x="2251" y="1464"/>
                  <a:pt x="2433" y="1524"/>
                </a:cubicBezTo>
                <a:cubicBezTo>
                  <a:pt x="2615" y="1584"/>
                  <a:pt x="2856" y="1329"/>
                  <a:pt x="3009" y="1284"/>
                </a:cubicBezTo>
                <a:cubicBezTo>
                  <a:pt x="3162" y="1239"/>
                  <a:pt x="3219" y="1267"/>
                  <a:pt x="3351" y="1254"/>
                </a:cubicBezTo>
                <a:cubicBezTo>
                  <a:pt x="3483" y="1241"/>
                  <a:pt x="3663" y="1269"/>
                  <a:pt x="3801" y="1206"/>
                </a:cubicBezTo>
                <a:cubicBezTo>
                  <a:pt x="3939" y="1143"/>
                  <a:pt x="4050" y="902"/>
                  <a:pt x="4180" y="873"/>
                </a:cubicBezTo>
                <a:cubicBezTo>
                  <a:pt x="4310" y="844"/>
                  <a:pt x="4307" y="966"/>
                  <a:pt x="4583" y="1029"/>
                </a:cubicBezTo>
                <a:cubicBezTo>
                  <a:pt x="4788" y="1224"/>
                  <a:pt x="5546" y="1235"/>
                  <a:pt x="5834" y="1251"/>
                </a:cubicBezTo>
                <a:cubicBezTo>
                  <a:pt x="5826" y="1465"/>
                  <a:pt x="5851" y="2206"/>
                  <a:pt x="5826" y="2452"/>
                </a:cubicBezTo>
                <a:cubicBezTo>
                  <a:pt x="5620" y="2469"/>
                  <a:pt x="206" y="2469"/>
                  <a:pt x="8" y="2461"/>
                </a:cubicBezTo>
                <a:cubicBezTo>
                  <a:pt x="0" y="2156"/>
                  <a:pt x="22" y="513"/>
                  <a:pt x="25" y="0"/>
                </a:cubicBezTo>
                <a:cubicBezTo>
                  <a:pt x="25" y="0"/>
                  <a:pt x="25" y="0"/>
                  <a:pt x="25" y="0"/>
                </a:cubicBezTo>
                <a:close/>
              </a:path>
            </a:pathLst>
          </a:custGeom>
          <a:solidFill>
            <a:srgbClr val="449D35">
              <a:alpha val="50000"/>
            </a:srgbClr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6986588" y="4378325"/>
            <a:ext cx="314325" cy="312738"/>
            <a:chOff x="4401" y="2758"/>
            <a:chExt cx="198" cy="197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4401" y="2806"/>
              <a:ext cx="198" cy="14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4401" y="2758"/>
              <a:ext cx="198" cy="1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93663" y="2967038"/>
            <a:ext cx="511175" cy="292100"/>
            <a:chOff x="59" y="1869"/>
            <a:chExt cx="322" cy="184"/>
          </a:xfrm>
        </p:grpSpPr>
        <p:sp>
          <p:nvSpPr>
            <p:cNvPr id="36872" name="Freeform 8"/>
            <p:cNvSpPr>
              <a:spLocks/>
            </p:cNvSpPr>
            <p:nvPr/>
          </p:nvSpPr>
          <p:spPr bwMode="auto">
            <a:xfrm>
              <a:off x="59" y="1925"/>
              <a:ext cx="322" cy="1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1" y="128"/>
                </a:cxn>
                <a:cxn ang="0">
                  <a:pos x="331" y="0"/>
                </a:cxn>
                <a:cxn ang="0">
                  <a:pos x="0" y="0"/>
                </a:cxn>
              </a:cxnLst>
              <a:rect l="0" t="0" r="r" b="b"/>
              <a:pathLst>
                <a:path w="331" h="128">
                  <a:moveTo>
                    <a:pt x="0" y="0"/>
                  </a:moveTo>
                  <a:lnTo>
                    <a:pt x="331" y="128"/>
                  </a:lnTo>
                  <a:lnTo>
                    <a:pt x="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60" y="1869"/>
              <a:ext cx="321" cy="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874" name="Freeform 10"/>
          <p:cNvSpPr>
            <a:spLocks/>
          </p:cNvSpPr>
          <p:nvPr/>
        </p:nvSpPr>
        <p:spPr bwMode="auto">
          <a:xfrm>
            <a:off x="587375" y="3167063"/>
            <a:ext cx="6432550" cy="199548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04" y="0"/>
              </a:cxn>
              <a:cxn ang="0">
                <a:pos x="110" y="192"/>
              </a:cxn>
              <a:cxn ang="0">
                <a:pos x="856" y="46"/>
              </a:cxn>
              <a:cxn ang="0">
                <a:pos x="1478" y="882"/>
              </a:cxn>
              <a:cxn ang="0">
                <a:pos x="1748" y="1251"/>
              </a:cxn>
              <a:cxn ang="0">
                <a:pos x="2522" y="1257"/>
              </a:cxn>
              <a:cxn ang="0">
                <a:pos x="2924" y="1185"/>
              </a:cxn>
              <a:cxn ang="0">
                <a:pos x="3422" y="1143"/>
              </a:cxn>
              <a:cxn ang="0">
                <a:pos x="3785" y="822"/>
              </a:cxn>
              <a:cxn ang="0">
                <a:pos x="3968" y="891"/>
              </a:cxn>
              <a:cxn ang="0">
                <a:pos x="4052" y="903"/>
              </a:cxn>
            </a:cxnLst>
            <a:rect l="0" t="0" r="r" b="b"/>
            <a:pathLst>
              <a:path w="4052" h="1257">
                <a:moveTo>
                  <a:pt x="0" y="2"/>
                </a:moveTo>
                <a:cubicBezTo>
                  <a:pt x="17" y="2"/>
                  <a:pt x="62" y="0"/>
                  <a:pt x="104" y="0"/>
                </a:cubicBezTo>
                <a:cubicBezTo>
                  <a:pt x="104" y="82"/>
                  <a:pt x="110" y="126"/>
                  <a:pt x="110" y="192"/>
                </a:cubicBezTo>
                <a:cubicBezTo>
                  <a:pt x="346" y="293"/>
                  <a:pt x="675" y="46"/>
                  <a:pt x="856" y="46"/>
                </a:cubicBezTo>
                <a:cubicBezTo>
                  <a:pt x="1037" y="46"/>
                  <a:pt x="1329" y="681"/>
                  <a:pt x="1478" y="882"/>
                </a:cubicBezTo>
                <a:cubicBezTo>
                  <a:pt x="1627" y="1083"/>
                  <a:pt x="1658" y="1119"/>
                  <a:pt x="1748" y="1251"/>
                </a:cubicBezTo>
                <a:cubicBezTo>
                  <a:pt x="1928" y="1251"/>
                  <a:pt x="2336" y="1257"/>
                  <a:pt x="2522" y="1257"/>
                </a:cubicBezTo>
                <a:cubicBezTo>
                  <a:pt x="2696" y="1167"/>
                  <a:pt x="2762" y="1185"/>
                  <a:pt x="2924" y="1185"/>
                </a:cubicBezTo>
                <a:cubicBezTo>
                  <a:pt x="3086" y="1185"/>
                  <a:pt x="3278" y="1204"/>
                  <a:pt x="3422" y="1143"/>
                </a:cubicBezTo>
                <a:cubicBezTo>
                  <a:pt x="3566" y="1082"/>
                  <a:pt x="3694" y="864"/>
                  <a:pt x="3785" y="822"/>
                </a:cubicBezTo>
                <a:cubicBezTo>
                  <a:pt x="3876" y="780"/>
                  <a:pt x="3923" y="877"/>
                  <a:pt x="3968" y="891"/>
                </a:cubicBezTo>
                <a:cubicBezTo>
                  <a:pt x="4013" y="905"/>
                  <a:pt x="4035" y="901"/>
                  <a:pt x="4052" y="90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3257550" y="4800600"/>
            <a:ext cx="1609725" cy="633413"/>
            <a:chOff x="2052" y="3024"/>
            <a:chExt cx="1014" cy="399"/>
          </a:xfrm>
        </p:grpSpPr>
        <p:grpSp>
          <p:nvGrpSpPr>
            <p:cNvPr id="36876" name="Group 12"/>
            <p:cNvGrpSpPr>
              <a:grpSpLocks/>
            </p:cNvGrpSpPr>
            <p:nvPr/>
          </p:nvGrpSpPr>
          <p:grpSpPr bwMode="auto">
            <a:xfrm>
              <a:off x="2196" y="3072"/>
              <a:ext cx="612" cy="189"/>
              <a:chOff x="2196" y="3072"/>
              <a:chExt cx="612" cy="189"/>
            </a:xfrm>
          </p:grpSpPr>
          <p:sp>
            <p:nvSpPr>
              <p:cNvPr id="36877" name="Line 13"/>
              <p:cNvSpPr>
                <a:spLocks noChangeShapeType="1"/>
              </p:cNvSpPr>
              <p:nvPr/>
            </p:nvSpPr>
            <p:spPr bwMode="auto">
              <a:xfrm>
                <a:off x="2196" y="3093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78" name="Line 14"/>
              <p:cNvSpPr>
                <a:spLocks noChangeShapeType="1"/>
              </p:cNvSpPr>
              <p:nvPr/>
            </p:nvSpPr>
            <p:spPr bwMode="auto">
              <a:xfrm>
                <a:off x="2283" y="3153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79" name="Line 15"/>
              <p:cNvSpPr>
                <a:spLocks noChangeShapeType="1"/>
              </p:cNvSpPr>
              <p:nvPr/>
            </p:nvSpPr>
            <p:spPr bwMode="auto">
              <a:xfrm>
                <a:off x="2633" y="31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80" name="Line 16"/>
              <p:cNvSpPr>
                <a:spLocks noChangeShapeType="1"/>
              </p:cNvSpPr>
              <p:nvPr/>
            </p:nvSpPr>
            <p:spPr bwMode="auto">
              <a:xfrm>
                <a:off x="2720" y="3135"/>
                <a:ext cx="0" cy="1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81" name="Line 17"/>
              <p:cNvSpPr>
                <a:spLocks noChangeShapeType="1"/>
              </p:cNvSpPr>
              <p:nvPr/>
            </p:nvSpPr>
            <p:spPr bwMode="auto">
              <a:xfrm>
                <a:off x="2808" y="30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82" name="Line 18"/>
              <p:cNvSpPr>
                <a:spLocks noChangeShapeType="1"/>
              </p:cNvSpPr>
              <p:nvPr/>
            </p:nvSpPr>
            <p:spPr bwMode="auto">
              <a:xfrm>
                <a:off x="2370" y="3198"/>
                <a:ext cx="0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83" name="Line 19"/>
              <p:cNvSpPr>
                <a:spLocks noChangeShapeType="1"/>
              </p:cNvSpPr>
              <p:nvPr/>
            </p:nvSpPr>
            <p:spPr bwMode="auto">
              <a:xfrm>
                <a:off x="2458" y="3228"/>
                <a:ext cx="0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84" name="Line 20"/>
              <p:cNvSpPr>
                <a:spLocks noChangeShapeType="1"/>
              </p:cNvSpPr>
              <p:nvPr/>
            </p:nvSpPr>
            <p:spPr bwMode="auto">
              <a:xfrm>
                <a:off x="2545" y="3216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885" name="Freeform 21"/>
            <p:cNvSpPr>
              <a:spLocks/>
            </p:cNvSpPr>
            <p:nvPr/>
          </p:nvSpPr>
          <p:spPr bwMode="auto">
            <a:xfrm>
              <a:off x="2242" y="3291"/>
              <a:ext cx="513" cy="13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40" y="148"/>
                </a:cxn>
                <a:cxn ang="0">
                  <a:pos x="534" y="2"/>
                </a:cxn>
                <a:cxn ang="0">
                  <a:pos x="0" y="2"/>
                </a:cxn>
              </a:cxnLst>
              <a:rect l="0" t="0" r="r" b="b"/>
              <a:pathLst>
                <a:path w="534" h="148">
                  <a:moveTo>
                    <a:pt x="0" y="2"/>
                  </a:moveTo>
                  <a:cubicBezTo>
                    <a:pt x="52" y="70"/>
                    <a:pt x="151" y="148"/>
                    <a:pt x="240" y="148"/>
                  </a:cubicBezTo>
                  <a:cubicBezTo>
                    <a:pt x="321" y="148"/>
                    <a:pt x="464" y="54"/>
                    <a:pt x="534" y="2"/>
                  </a:cubicBezTo>
                  <a:cubicBezTo>
                    <a:pt x="444" y="0"/>
                    <a:pt x="74" y="0"/>
                    <a:pt x="0" y="2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2868" y="3030"/>
              <a:ext cx="27" cy="23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2112" y="3030"/>
              <a:ext cx="27" cy="23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888" name="Freeform 24"/>
            <p:cNvSpPr>
              <a:spLocks/>
            </p:cNvSpPr>
            <p:nvPr/>
          </p:nvSpPr>
          <p:spPr bwMode="auto">
            <a:xfrm>
              <a:off x="2052" y="3024"/>
              <a:ext cx="1014" cy="20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78" y="6"/>
                </a:cxn>
                <a:cxn ang="0">
                  <a:pos x="438" y="204"/>
                </a:cxn>
                <a:cxn ang="0">
                  <a:pos x="828" y="0"/>
                </a:cxn>
                <a:cxn ang="0">
                  <a:pos x="1014" y="120"/>
                </a:cxn>
              </a:cxnLst>
              <a:rect l="0" t="0" r="r" b="b"/>
              <a:pathLst>
                <a:path w="1014" h="205">
                  <a:moveTo>
                    <a:pt x="0" y="42"/>
                  </a:moveTo>
                  <a:cubicBezTo>
                    <a:pt x="0" y="42"/>
                    <a:pt x="6" y="36"/>
                    <a:pt x="78" y="6"/>
                  </a:cubicBezTo>
                  <a:cubicBezTo>
                    <a:pt x="162" y="78"/>
                    <a:pt x="313" y="205"/>
                    <a:pt x="438" y="204"/>
                  </a:cubicBezTo>
                  <a:cubicBezTo>
                    <a:pt x="563" y="203"/>
                    <a:pt x="726" y="78"/>
                    <a:pt x="828" y="0"/>
                  </a:cubicBezTo>
                  <a:cubicBezTo>
                    <a:pt x="930" y="78"/>
                    <a:pt x="975" y="95"/>
                    <a:pt x="1014" y="12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901" name="Group 37"/>
          <p:cNvGrpSpPr>
            <a:grpSpLocks/>
          </p:cNvGrpSpPr>
          <p:nvPr/>
        </p:nvGrpSpPr>
        <p:grpSpPr bwMode="auto">
          <a:xfrm>
            <a:off x="6910388" y="4654550"/>
            <a:ext cx="2195512" cy="2243138"/>
            <a:chOff x="4353" y="2932"/>
            <a:chExt cx="1383" cy="1413"/>
          </a:xfrm>
        </p:grpSpPr>
        <p:sp>
          <p:nvSpPr>
            <p:cNvPr id="36902" name="Freeform 38"/>
            <p:cNvSpPr>
              <a:spLocks/>
            </p:cNvSpPr>
            <p:nvPr/>
          </p:nvSpPr>
          <p:spPr bwMode="auto">
            <a:xfrm>
              <a:off x="4353" y="3110"/>
              <a:ext cx="987" cy="1235"/>
            </a:xfrm>
            <a:custGeom>
              <a:avLst/>
              <a:gdLst/>
              <a:ahLst/>
              <a:cxnLst>
                <a:cxn ang="0">
                  <a:pos x="987" y="0"/>
                </a:cxn>
                <a:cxn ang="0">
                  <a:pos x="938" y="297"/>
                </a:cxn>
                <a:cxn ang="0">
                  <a:pos x="724" y="609"/>
                </a:cxn>
                <a:cxn ang="0">
                  <a:pos x="0" y="1235"/>
                </a:cxn>
              </a:cxnLst>
              <a:rect l="0" t="0" r="r" b="b"/>
              <a:pathLst>
                <a:path w="987" h="1235">
                  <a:moveTo>
                    <a:pt x="987" y="0"/>
                  </a:moveTo>
                  <a:cubicBezTo>
                    <a:pt x="984" y="98"/>
                    <a:pt x="982" y="196"/>
                    <a:pt x="938" y="297"/>
                  </a:cubicBezTo>
                  <a:cubicBezTo>
                    <a:pt x="894" y="398"/>
                    <a:pt x="880" y="453"/>
                    <a:pt x="724" y="609"/>
                  </a:cubicBezTo>
                  <a:cubicBezTo>
                    <a:pt x="568" y="765"/>
                    <a:pt x="284" y="1000"/>
                    <a:pt x="0" y="1235"/>
                  </a:cubicBezTo>
                </a:path>
              </a:pathLst>
            </a:custGeom>
            <a:noFill/>
            <a:ln w="152400" cap="flat" cmpd="sng">
              <a:solidFill>
                <a:srgbClr val="A1804B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903" name="Group 39"/>
            <p:cNvGrpSpPr>
              <a:grpSpLocks/>
            </p:cNvGrpSpPr>
            <p:nvPr/>
          </p:nvGrpSpPr>
          <p:grpSpPr bwMode="auto">
            <a:xfrm>
              <a:off x="4362" y="2932"/>
              <a:ext cx="1374" cy="1228"/>
              <a:chOff x="4362" y="2932"/>
              <a:chExt cx="1374" cy="1228"/>
            </a:xfrm>
          </p:grpSpPr>
          <p:grpSp>
            <p:nvGrpSpPr>
              <p:cNvPr id="36904" name="Group 40"/>
              <p:cNvGrpSpPr>
                <a:grpSpLocks/>
              </p:cNvGrpSpPr>
              <p:nvPr/>
            </p:nvGrpSpPr>
            <p:grpSpPr bwMode="auto">
              <a:xfrm flipH="1">
                <a:off x="5588" y="2953"/>
                <a:ext cx="140" cy="180"/>
                <a:chOff x="4468" y="1156"/>
                <a:chExt cx="568" cy="808"/>
              </a:xfrm>
            </p:grpSpPr>
            <p:sp>
              <p:nvSpPr>
                <p:cNvPr id="36905" name="Rectangle 41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6" name="Rectangle 42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7" name="AutoShape 43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8" name="Rectangle 44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9" name="Line 45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0" name="Line 46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911" name="Group 47"/>
              <p:cNvGrpSpPr>
                <a:grpSpLocks/>
              </p:cNvGrpSpPr>
              <p:nvPr/>
            </p:nvGrpSpPr>
            <p:grpSpPr bwMode="auto">
              <a:xfrm>
                <a:off x="4976" y="3264"/>
                <a:ext cx="140" cy="180"/>
                <a:chOff x="4468" y="1156"/>
                <a:chExt cx="568" cy="808"/>
              </a:xfrm>
            </p:grpSpPr>
            <p:sp>
              <p:nvSpPr>
                <p:cNvPr id="36912" name="Rectangle 48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3" name="Rectangle 49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4" name="AutoShape 50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5" name="Rectangle 51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6" name="Line 52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7" name="Line 53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918" name="Group 54"/>
              <p:cNvGrpSpPr>
                <a:grpSpLocks/>
              </p:cNvGrpSpPr>
              <p:nvPr/>
            </p:nvGrpSpPr>
            <p:grpSpPr bwMode="auto">
              <a:xfrm>
                <a:off x="5007" y="2932"/>
                <a:ext cx="140" cy="180"/>
                <a:chOff x="4468" y="1156"/>
                <a:chExt cx="568" cy="808"/>
              </a:xfrm>
            </p:grpSpPr>
            <p:sp>
              <p:nvSpPr>
                <p:cNvPr id="36919" name="Rectangle 55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0" name="Rectangle 56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1" name="AutoShape 57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2" name="Rectangle 58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3" name="Line 59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4" name="Line 60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925" name="Group 61"/>
              <p:cNvGrpSpPr>
                <a:grpSpLocks/>
              </p:cNvGrpSpPr>
              <p:nvPr/>
            </p:nvGrpSpPr>
            <p:grpSpPr bwMode="auto">
              <a:xfrm>
                <a:off x="5596" y="3193"/>
                <a:ext cx="140" cy="180"/>
                <a:chOff x="4468" y="1156"/>
                <a:chExt cx="568" cy="808"/>
              </a:xfrm>
            </p:grpSpPr>
            <p:sp>
              <p:nvSpPr>
                <p:cNvPr id="36926" name="Rectangle 62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7" name="Rectangle 63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8" name="AutoShape 64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9" name="Rectangle 65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30" name="Line 66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31" name="Line 67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932" name="Group 68"/>
              <p:cNvGrpSpPr>
                <a:grpSpLocks/>
              </p:cNvGrpSpPr>
              <p:nvPr/>
            </p:nvGrpSpPr>
            <p:grpSpPr bwMode="auto">
              <a:xfrm flipH="1">
                <a:off x="4757" y="3489"/>
                <a:ext cx="140" cy="180"/>
                <a:chOff x="4468" y="1156"/>
                <a:chExt cx="568" cy="808"/>
              </a:xfrm>
            </p:grpSpPr>
            <p:sp>
              <p:nvSpPr>
                <p:cNvPr id="36933" name="Rectangle 69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34" name="Rectangle 70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35" name="AutoShape 71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36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37" name="Line 73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38" name="Line 74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939" name="Group 75"/>
              <p:cNvGrpSpPr>
                <a:grpSpLocks/>
              </p:cNvGrpSpPr>
              <p:nvPr/>
            </p:nvGrpSpPr>
            <p:grpSpPr bwMode="auto">
              <a:xfrm flipH="1">
                <a:off x="4935" y="3980"/>
                <a:ext cx="140" cy="180"/>
                <a:chOff x="4468" y="1156"/>
                <a:chExt cx="568" cy="808"/>
              </a:xfrm>
            </p:grpSpPr>
            <p:sp>
              <p:nvSpPr>
                <p:cNvPr id="36940" name="Rectangle 76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41" name="Rectangle 77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42" name="AutoShape 78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43" name="Rectangle 79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44" name="Line 80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45" name="Line 81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946" name="Group 82"/>
              <p:cNvGrpSpPr>
                <a:grpSpLocks/>
              </p:cNvGrpSpPr>
              <p:nvPr/>
            </p:nvGrpSpPr>
            <p:grpSpPr bwMode="auto">
              <a:xfrm>
                <a:off x="5530" y="3753"/>
                <a:ext cx="140" cy="180"/>
                <a:chOff x="4468" y="1156"/>
                <a:chExt cx="568" cy="808"/>
              </a:xfrm>
            </p:grpSpPr>
            <p:sp>
              <p:nvSpPr>
                <p:cNvPr id="36947" name="Rectangle 83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48" name="Rectangle 84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49" name="AutoShape 85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0" name="Rectangle 86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1" name="Line 87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2" name="Line 88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953" name="Group 89"/>
              <p:cNvGrpSpPr>
                <a:grpSpLocks/>
              </p:cNvGrpSpPr>
              <p:nvPr/>
            </p:nvGrpSpPr>
            <p:grpSpPr bwMode="auto">
              <a:xfrm>
                <a:off x="4362" y="3555"/>
                <a:ext cx="140" cy="180"/>
                <a:chOff x="4468" y="1156"/>
                <a:chExt cx="568" cy="808"/>
              </a:xfrm>
            </p:grpSpPr>
            <p:sp>
              <p:nvSpPr>
                <p:cNvPr id="36954" name="Rectangle 90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5" name="Rectangle 91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6" name="AutoShape 92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7" name="Rectangle 93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8" name="Line 94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9" name="Line 95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6960" name="Group 96"/>
          <p:cNvGrpSpPr>
            <a:grpSpLocks/>
          </p:cNvGrpSpPr>
          <p:nvPr/>
        </p:nvGrpSpPr>
        <p:grpSpPr bwMode="auto">
          <a:xfrm>
            <a:off x="182563" y="3259138"/>
            <a:ext cx="1233487" cy="1662112"/>
            <a:chOff x="115" y="2053"/>
            <a:chExt cx="777" cy="1047"/>
          </a:xfrm>
        </p:grpSpPr>
        <p:sp>
          <p:nvSpPr>
            <p:cNvPr id="36961" name="Text Box 97"/>
            <p:cNvSpPr txBox="1">
              <a:spLocks noChangeArrowheads="1"/>
            </p:cNvSpPr>
            <p:nvPr/>
          </p:nvSpPr>
          <p:spPr bwMode="auto">
            <a:xfrm>
              <a:off x="115" y="2504"/>
              <a:ext cx="777" cy="59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800"/>
                <a:t>Spring box</a:t>
              </a:r>
            </a:p>
          </p:txBody>
        </p:sp>
        <p:cxnSp>
          <p:nvCxnSpPr>
            <p:cNvPr id="36962" name="AutoShape 98"/>
            <p:cNvCxnSpPr>
              <a:cxnSpLocks noChangeShapeType="1"/>
              <a:stCxn id="36961" idx="0"/>
              <a:endCxn id="36872" idx="1"/>
            </p:cNvCxnSpPr>
            <p:nvPr/>
          </p:nvCxnSpPr>
          <p:spPr bwMode="auto">
            <a:xfrm flipH="1" flipV="1">
              <a:off x="381" y="2053"/>
              <a:ext cx="123" cy="45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</p:cxnSp>
      </p:grpSp>
      <p:grpSp>
        <p:nvGrpSpPr>
          <p:cNvPr id="36963" name="Group 99"/>
          <p:cNvGrpSpPr>
            <a:grpSpLocks/>
          </p:cNvGrpSpPr>
          <p:nvPr/>
        </p:nvGrpSpPr>
        <p:grpSpPr bwMode="auto">
          <a:xfrm>
            <a:off x="4130675" y="3763963"/>
            <a:ext cx="3013075" cy="946150"/>
            <a:chOff x="2602" y="2371"/>
            <a:chExt cx="1898" cy="596"/>
          </a:xfrm>
        </p:grpSpPr>
        <p:sp>
          <p:nvSpPr>
            <p:cNvPr id="36964" name="Text Box 100"/>
            <p:cNvSpPr txBox="1">
              <a:spLocks noChangeArrowheads="1"/>
            </p:cNvSpPr>
            <p:nvPr/>
          </p:nvSpPr>
          <p:spPr bwMode="auto">
            <a:xfrm>
              <a:off x="2602" y="2371"/>
              <a:ext cx="1254" cy="59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/>
                <a:t>Distribution Tank</a:t>
              </a:r>
            </a:p>
          </p:txBody>
        </p:sp>
        <p:cxnSp>
          <p:nvCxnSpPr>
            <p:cNvPr id="36965" name="AutoShape 101"/>
            <p:cNvCxnSpPr>
              <a:cxnSpLocks noChangeShapeType="1"/>
              <a:stCxn id="36964" idx="3"/>
              <a:endCxn id="36870" idx="0"/>
            </p:cNvCxnSpPr>
            <p:nvPr/>
          </p:nvCxnSpPr>
          <p:spPr bwMode="auto">
            <a:xfrm>
              <a:off x="3856" y="2669"/>
              <a:ext cx="644" cy="89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triangle" w="lg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 Stinky Project Reflections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one thing that you learned while working on this project?</a:t>
            </a:r>
          </a:p>
          <a:p>
            <a:r>
              <a:rPr lang="en-US"/>
              <a:t>Having seen 4 designs what would you recommend now?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38" y="1158875"/>
            <a:ext cx="8885237" cy="615950"/>
          </a:xfrm>
        </p:spPr>
        <p:txBody>
          <a:bodyPr/>
          <a:lstStyle/>
          <a:p>
            <a:r>
              <a:rPr lang="en-US"/>
              <a:t>What is Left?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Team evaluations (see the syllabus) due May 5</a:t>
            </a:r>
          </a:p>
          <a:p>
            <a:r>
              <a:rPr lang="en-US"/>
              <a:t>Course evaluations (see the syllabus) due May 5</a:t>
            </a:r>
          </a:p>
          <a:p>
            <a:r>
              <a:rPr lang="en-US"/>
              <a:t>Final exam May 15, 9:00-11:30 am in HO 368</a:t>
            </a:r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38" y="1158875"/>
            <a:ext cx="8885237" cy="615950"/>
          </a:xfrm>
        </p:spPr>
        <p:txBody>
          <a:bodyPr/>
          <a:lstStyle/>
          <a:p>
            <a:r>
              <a:rPr lang="en-US"/>
              <a:t>Reverse Introductions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Summer plans?</a:t>
            </a:r>
          </a:p>
          <a:p>
            <a:r>
              <a:rPr lang="en-US"/>
              <a:t>Next year’s plans?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xfrm>
            <a:off x="134938" y="1158875"/>
            <a:ext cx="8885237" cy="615950"/>
          </a:xfrm>
        </p:spPr>
        <p:txBody>
          <a:bodyPr/>
          <a:lstStyle/>
          <a:p>
            <a:r>
              <a:rPr lang="en-US"/>
              <a:t>Thanks...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are a great bunch of students!</a:t>
            </a:r>
          </a:p>
          <a:p>
            <a:r>
              <a:rPr lang="en-US"/>
              <a:t>It was a pleasure teaching you, learning with you, and laughing with you!</a:t>
            </a:r>
          </a:p>
          <a:p>
            <a:r>
              <a:rPr lang="en-US"/>
              <a:t>I’ll see most of you at grad (or else next year)!</a:t>
            </a:r>
          </a:p>
          <a:p>
            <a:r>
              <a:rPr lang="en-US"/>
              <a:t>Keep in touch!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/>
    </p:bldLst>
  </p:timing>
</p:sld>
</file>

<file path=ppt/theme/theme1.xml><?xml version="1.0" encoding="utf-8"?>
<a:theme xmlns:a="http://schemas.openxmlformats.org/drawingml/2006/main" name="Mountain">
  <a:themeElements>
    <a:clrScheme name="Mountain 1">
      <a:dk1>
        <a:srgbClr val="000000"/>
      </a:dk1>
      <a:lt1>
        <a:srgbClr val="FFFFCC"/>
      </a:lt1>
      <a:dk2>
        <a:srgbClr val="000066"/>
      </a:dk2>
      <a:lt2>
        <a:srgbClr val="FFFFCC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untai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untain 1">
        <a:dk1>
          <a:srgbClr val="000000"/>
        </a:dk1>
        <a:lt1>
          <a:srgbClr val="FFFFCC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3333CC"/>
        </a:accent2>
        <a:accent3>
          <a:srgbClr val="AAAAB8"/>
        </a:accent3>
        <a:accent4>
          <a:srgbClr val="DAD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2">
        <a:dk1>
          <a:srgbClr val="000000"/>
        </a:dk1>
        <a:lt1>
          <a:srgbClr val="FFFFCC"/>
        </a:lt1>
        <a:dk2>
          <a:srgbClr val="000000"/>
        </a:dk2>
        <a:lt2>
          <a:srgbClr val="000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4">
        <a:dk1>
          <a:srgbClr val="000000"/>
        </a:dk1>
        <a:lt1>
          <a:srgbClr val="99FFFF"/>
        </a:lt1>
        <a:dk2>
          <a:srgbClr val="333300"/>
        </a:dk2>
        <a:lt2>
          <a:srgbClr val="99FFFF"/>
        </a:lt2>
        <a:accent1>
          <a:srgbClr val="FFCC66"/>
        </a:accent1>
        <a:accent2>
          <a:srgbClr val="0000FF"/>
        </a:accent2>
        <a:accent3>
          <a:srgbClr val="ADADAA"/>
        </a:accent3>
        <a:accent4>
          <a:srgbClr val="82DADA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5">
        <a:dk1>
          <a:srgbClr val="868686"/>
        </a:dk1>
        <a:lt1>
          <a:srgbClr val="FFFF99"/>
        </a:lt1>
        <a:dk2>
          <a:srgbClr val="993300"/>
        </a:dk2>
        <a:lt2>
          <a:srgbClr val="99FFFF"/>
        </a:lt2>
        <a:accent1>
          <a:srgbClr val="CBCBCB"/>
        </a:accent1>
        <a:accent2>
          <a:srgbClr val="0066FF"/>
        </a:accent2>
        <a:accent3>
          <a:srgbClr val="CAADAA"/>
        </a:accent3>
        <a:accent4>
          <a:srgbClr val="DADA82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Designs\Mountain.pot</Template>
  <TotalTime>627708779</TotalTime>
  <Pages>2</Pages>
  <Words>185</Words>
  <Application>Microsoft Office PowerPoint</Application>
  <PresentationFormat>Letter Paper (8.5x11 in)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Wingdings</vt:lpstr>
      <vt:lpstr>Arial</vt:lpstr>
      <vt:lpstr>MT Extra</vt:lpstr>
      <vt:lpstr>Book Antiqua</vt:lpstr>
      <vt:lpstr>Mountain</vt:lpstr>
      <vt:lpstr>Hydraulic Engineering Wrap Up</vt:lpstr>
      <vt:lpstr>Course Overview</vt:lpstr>
      <vt:lpstr>Conservative Pessimistic Engineering</vt:lpstr>
      <vt:lpstr>Transmission Line Design</vt:lpstr>
      <vt:lpstr>Wee Stinky Project Reflections</vt:lpstr>
      <vt:lpstr>What is Left?</vt:lpstr>
      <vt:lpstr>Reverse Introductions</vt:lpstr>
      <vt:lpstr>Thanks...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problem?</dc:title>
  <dc:subject/>
  <dc:creator>Monroe Weber-Shirk</dc:creator>
  <cp:keywords/>
  <dc:description/>
  <cp:lastModifiedBy>mw24</cp:lastModifiedBy>
  <cp:revision>21</cp:revision>
  <cp:lastPrinted>1996-02-21T06:39:20Z</cp:lastPrinted>
  <dcterms:created xsi:type="dcterms:W3CDTF">1997-01-29T11:56:54Z</dcterms:created>
  <dcterms:modified xsi:type="dcterms:W3CDTF">2012-12-18T18:41:49Z</dcterms:modified>
</cp:coreProperties>
</file>