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Default Extension="xlsm" ContentType="application/vnd.ms-excel.sheet.macroEnabled.12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06.xml" ContentType="application/vnd.openxmlformats-officedocument.presentationml.slideLayout+xml"/>
  <Default Extension="xml" ContentType="application/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03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11.xml" ContentType="application/vnd.openxmlformats-officedocument.them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65" r:id="rId1"/>
    <p:sldMasterId id="2147483677" r:id="rId2"/>
    <p:sldMasterId id="2147483689" r:id="rId3"/>
    <p:sldMasterId id="2147483701" r:id="rId4"/>
    <p:sldMasterId id="2147483713" r:id="rId5"/>
    <p:sldMasterId id="2147483725" r:id="rId6"/>
    <p:sldMasterId id="2147483737" r:id="rId7"/>
    <p:sldMasterId id="2147483749" r:id="rId8"/>
    <p:sldMasterId id="2147483761" r:id="rId9"/>
    <p:sldMasterId id="2147483773" r:id="rId10"/>
  </p:sldMasterIdLst>
  <p:handoutMasterIdLst>
    <p:handoutMasterId r:id="rId15"/>
  </p:handoutMasterIdLst>
  <p:sldIdLst>
    <p:sldId id="256" r:id="rId11"/>
    <p:sldId id="257" r:id="rId12"/>
    <p:sldId id="258" r:id="rId13"/>
    <p:sldId id="259" r:id="rId14"/>
  </p:sldIdLst>
  <p:sldSz cx="9144000" cy="6858000" type="screen4x3"/>
  <p:notesSz cx="6980238" cy="9144000"/>
  <p:embeddedFontLst>
    <p:embeddedFont>
      <p:font typeface="Candara" pitchFamily="34" charset="0"/>
      <p:regular r:id="rId16"/>
      <p:bold r:id="rId17"/>
      <p:italic r:id="rId18"/>
      <p:boldItalic r:id="rId19"/>
    </p:embeddedFont>
    <p:embeddedFont>
      <p:font typeface="MT Extra" pitchFamily="18" charset="2"/>
      <p:regular r:id="rId20"/>
    </p:embeddedFont>
    <p:embeddedFont>
      <p:font typeface="Calibri" pitchFamily="34" charset="0"/>
      <p:regular r:id="rId21"/>
      <p:bold r:id="rId22"/>
      <p:italic r:id="rId23"/>
      <p:boldItalic r:id="rId24"/>
    </p:embeddedFont>
    <p:embeddedFont>
      <p:font typeface="Book Antiqua" pitchFamily="18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 snapToGrid="0">
      <p:cViewPr varScale="1">
        <p:scale>
          <a:sx n="84" d="100"/>
          <a:sy n="84" d="100"/>
        </p:scale>
        <p:origin x="-118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Master" Target="slideMasters/slideMaster10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Macro-Enabled_Worksheet1.xlsm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Macro-Enabled_Worksheet2.xlsm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1330275229357798"/>
          <c:y val="7.1428571428571425E-2"/>
          <c:w val="0.72324159021406742"/>
          <c:h val="0.74523809523809548"/>
        </c:manualLayout>
      </c:layout>
      <c:scatterChart>
        <c:scatterStyle val="smoothMarker"/>
        <c:ser>
          <c:idx val="0"/>
          <c:order val="0"/>
          <c:tx>
            <c:strRef>
              <c:f>'Surge Tank'!$G$14</c:f>
              <c:strCache>
                <c:ptCount val="1"/>
                <c:pt idx="0">
                  <c:v>z (m)</c:v>
                </c:pt>
              </c:strCache>
            </c:strRef>
          </c:tx>
          <c:spPr>
            <a:ln w="45442">
              <a:solidFill>
                <a:srgbClr val="000080"/>
              </a:solidFill>
              <a:prstDash val="solid"/>
            </a:ln>
          </c:spPr>
          <c:marker>
            <c:symbol val="none"/>
          </c:marker>
          <c:xVal>
            <c:numRef>
              <c:f>'Surge Tank'!$B$15:$B$2500</c:f>
              <c:numCache>
                <c:formatCode>General</c:formatCode>
                <c:ptCount val="248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  <c:pt idx="1401">
                  <c:v>1401</c:v>
                </c:pt>
                <c:pt idx="1402">
                  <c:v>1402</c:v>
                </c:pt>
                <c:pt idx="1403">
                  <c:v>1403</c:v>
                </c:pt>
                <c:pt idx="1404">
                  <c:v>1404</c:v>
                </c:pt>
                <c:pt idx="1405">
                  <c:v>1405</c:v>
                </c:pt>
                <c:pt idx="1406">
                  <c:v>1406</c:v>
                </c:pt>
                <c:pt idx="1407">
                  <c:v>1407</c:v>
                </c:pt>
                <c:pt idx="1408">
                  <c:v>1408</c:v>
                </c:pt>
                <c:pt idx="1409">
                  <c:v>1409</c:v>
                </c:pt>
                <c:pt idx="1410">
                  <c:v>1410</c:v>
                </c:pt>
                <c:pt idx="1411">
                  <c:v>1411</c:v>
                </c:pt>
                <c:pt idx="1412">
                  <c:v>1412</c:v>
                </c:pt>
                <c:pt idx="1413">
                  <c:v>1413</c:v>
                </c:pt>
                <c:pt idx="1414">
                  <c:v>1414</c:v>
                </c:pt>
                <c:pt idx="1415">
                  <c:v>1415</c:v>
                </c:pt>
                <c:pt idx="1416">
                  <c:v>1416</c:v>
                </c:pt>
                <c:pt idx="1417">
                  <c:v>1417</c:v>
                </c:pt>
                <c:pt idx="1418">
                  <c:v>1418</c:v>
                </c:pt>
                <c:pt idx="1419">
                  <c:v>1419</c:v>
                </c:pt>
                <c:pt idx="1420">
                  <c:v>1420</c:v>
                </c:pt>
                <c:pt idx="1421">
                  <c:v>1421</c:v>
                </c:pt>
                <c:pt idx="1422">
                  <c:v>1422</c:v>
                </c:pt>
                <c:pt idx="1423">
                  <c:v>1423</c:v>
                </c:pt>
                <c:pt idx="1424">
                  <c:v>1424</c:v>
                </c:pt>
                <c:pt idx="1425">
                  <c:v>1425</c:v>
                </c:pt>
                <c:pt idx="1426">
                  <c:v>1426</c:v>
                </c:pt>
                <c:pt idx="1427">
                  <c:v>1427</c:v>
                </c:pt>
                <c:pt idx="1428">
                  <c:v>1428</c:v>
                </c:pt>
                <c:pt idx="1429">
                  <c:v>1429</c:v>
                </c:pt>
                <c:pt idx="1430">
                  <c:v>1430</c:v>
                </c:pt>
                <c:pt idx="1431">
                  <c:v>1431</c:v>
                </c:pt>
                <c:pt idx="1432">
                  <c:v>1432</c:v>
                </c:pt>
                <c:pt idx="1433">
                  <c:v>1433</c:v>
                </c:pt>
                <c:pt idx="1434">
                  <c:v>1434</c:v>
                </c:pt>
                <c:pt idx="1435">
                  <c:v>1435</c:v>
                </c:pt>
                <c:pt idx="1436">
                  <c:v>1436</c:v>
                </c:pt>
                <c:pt idx="1437">
                  <c:v>1437</c:v>
                </c:pt>
                <c:pt idx="1438">
                  <c:v>1438</c:v>
                </c:pt>
                <c:pt idx="1439">
                  <c:v>1439</c:v>
                </c:pt>
                <c:pt idx="1440">
                  <c:v>1440</c:v>
                </c:pt>
                <c:pt idx="1441">
                  <c:v>1441</c:v>
                </c:pt>
                <c:pt idx="1442">
                  <c:v>1442</c:v>
                </c:pt>
                <c:pt idx="1443">
                  <c:v>1443</c:v>
                </c:pt>
                <c:pt idx="1444">
                  <c:v>1444</c:v>
                </c:pt>
                <c:pt idx="1445">
                  <c:v>1445</c:v>
                </c:pt>
                <c:pt idx="1446">
                  <c:v>1446</c:v>
                </c:pt>
                <c:pt idx="1447">
                  <c:v>1447</c:v>
                </c:pt>
                <c:pt idx="1448">
                  <c:v>1448</c:v>
                </c:pt>
                <c:pt idx="1449">
                  <c:v>1449</c:v>
                </c:pt>
                <c:pt idx="1450">
                  <c:v>1450</c:v>
                </c:pt>
                <c:pt idx="1451">
                  <c:v>1451</c:v>
                </c:pt>
                <c:pt idx="1452">
                  <c:v>1452</c:v>
                </c:pt>
                <c:pt idx="1453">
                  <c:v>1453</c:v>
                </c:pt>
                <c:pt idx="1454">
                  <c:v>1454</c:v>
                </c:pt>
                <c:pt idx="1455">
                  <c:v>1455</c:v>
                </c:pt>
                <c:pt idx="1456">
                  <c:v>1456</c:v>
                </c:pt>
                <c:pt idx="1457">
                  <c:v>1457</c:v>
                </c:pt>
                <c:pt idx="1458">
                  <c:v>1458</c:v>
                </c:pt>
                <c:pt idx="1459">
                  <c:v>1459</c:v>
                </c:pt>
                <c:pt idx="1460">
                  <c:v>1460</c:v>
                </c:pt>
                <c:pt idx="1461">
                  <c:v>1461</c:v>
                </c:pt>
                <c:pt idx="1462">
                  <c:v>1462</c:v>
                </c:pt>
                <c:pt idx="1463">
                  <c:v>1463</c:v>
                </c:pt>
                <c:pt idx="1464">
                  <c:v>1464</c:v>
                </c:pt>
                <c:pt idx="1465">
                  <c:v>1465</c:v>
                </c:pt>
                <c:pt idx="1466">
                  <c:v>1466</c:v>
                </c:pt>
                <c:pt idx="1467">
                  <c:v>1467</c:v>
                </c:pt>
                <c:pt idx="1468">
                  <c:v>1468</c:v>
                </c:pt>
                <c:pt idx="1469">
                  <c:v>1469</c:v>
                </c:pt>
                <c:pt idx="1470">
                  <c:v>1470</c:v>
                </c:pt>
                <c:pt idx="1471">
                  <c:v>1471</c:v>
                </c:pt>
                <c:pt idx="1472">
                  <c:v>1472</c:v>
                </c:pt>
                <c:pt idx="1473">
                  <c:v>1473</c:v>
                </c:pt>
                <c:pt idx="1474">
                  <c:v>1474</c:v>
                </c:pt>
                <c:pt idx="1475">
                  <c:v>1475</c:v>
                </c:pt>
                <c:pt idx="1476">
                  <c:v>1476</c:v>
                </c:pt>
                <c:pt idx="1477">
                  <c:v>1477</c:v>
                </c:pt>
                <c:pt idx="1478">
                  <c:v>1478</c:v>
                </c:pt>
                <c:pt idx="1479">
                  <c:v>1479</c:v>
                </c:pt>
                <c:pt idx="1480">
                  <c:v>1480</c:v>
                </c:pt>
                <c:pt idx="1481">
                  <c:v>1481</c:v>
                </c:pt>
                <c:pt idx="1482">
                  <c:v>1482</c:v>
                </c:pt>
                <c:pt idx="1483">
                  <c:v>1483</c:v>
                </c:pt>
                <c:pt idx="1484">
                  <c:v>1484</c:v>
                </c:pt>
                <c:pt idx="1485">
                  <c:v>1485</c:v>
                </c:pt>
                <c:pt idx="1486">
                  <c:v>1486</c:v>
                </c:pt>
                <c:pt idx="1487">
                  <c:v>1487</c:v>
                </c:pt>
                <c:pt idx="1488">
                  <c:v>1488</c:v>
                </c:pt>
                <c:pt idx="1489">
                  <c:v>1489</c:v>
                </c:pt>
                <c:pt idx="1490">
                  <c:v>1490</c:v>
                </c:pt>
                <c:pt idx="1491">
                  <c:v>1491</c:v>
                </c:pt>
                <c:pt idx="1492">
                  <c:v>1492</c:v>
                </c:pt>
                <c:pt idx="1493">
                  <c:v>1493</c:v>
                </c:pt>
                <c:pt idx="1494">
                  <c:v>1494</c:v>
                </c:pt>
                <c:pt idx="1495">
                  <c:v>1495</c:v>
                </c:pt>
                <c:pt idx="1496">
                  <c:v>1496</c:v>
                </c:pt>
                <c:pt idx="1497">
                  <c:v>1497</c:v>
                </c:pt>
                <c:pt idx="1498">
                  <c:v>1498</c:v>
                </c:pt>
                <c:pt idx="1499">
                  <c:v>1499</c:v>
                </c:pt>
                <c:pt idx="1500">
                  <c:v>1500</c:v>
                </c:pt>
                <c:pt idx="1501">
                  <c:v>1501</c:v>
                </c:pt>
                <c:pt idx="1502">
                  <c:v>1502</c:v>
                </c:pt>
                <c:pt idx="1503">
                  <c:v>1503</c:v>
                </c:pt>
                <c:pt idx="1504">
                  <c:v>1504</c:v>
                </c:pt>
                <c:pt idx="1505">
                  <c:v>1505</c:v>
                </c:pt>
                <c:pt idx="1506">
                  <c:v>1506</c:v>
                </c:pt>
                <c:pt idx="1507">
                  <c:v>1507</c:v>
                </c:pt>
                <c:pt idx="1508">
                  <c:v>1508</c:v>
                </c:pt>
                <c:pt idx="1509">
                  <c:v>1509</c:v>
                </c:pt>
                <c:pt idx="1510">
                  <c:v>1510</c:v>
                </c:pt>
                <c:pt idx="1511">
                  <c:v>1511</c:v>
                </c:pt>
                <c:pt idx="1512">
                  <c:v>1512</c:v>
                </c:pt>
                <c:pt idx="1513">
                  <c:v>1513</c:v>
                </c:pt>
                <c:pt idx="1514">
                  <c:v>1514</c:v>
                </c:pt>
                <c:pt idx="1515">
                  <c:v>1515</c:v>
                </c:pt>
                <c:pt idx="1516">
                  <c:v>1516</c:v>
                </c:pt>
                <c:pt idx="1517">
                  <c:v>1517</c:v>
                </c:pt>
                <c:pt idx="1518">
                  <c:v>1518</c:v>
                </c:pt>
                <c:pt idx="1519">
                  <c:v>1519</c:v>
                </c:pt>
                <c:pt idx="1520">
                  <c:v>1520</c:v>
                </c:pt>
                <c:pt idx="1521">
                  <c:v>1521</c:v>
                </c:pt>
                <c:pt idx="1522">
                  <c:v>1522</c:v>
                </c:pt>
                <c:pt idx="1523">
                  <c:v>1523</c:v>
                </c:pt>
                <c:pt idx="1524">
                  <c:v>1524</c:v>
                </c:pt>
                <c:pt idx="1525">
                  <c:v>1525</c:v>
                </c:pt>
                <c:pt idx="1526">
                  <c:v>1526</c:v>
                </c:pt>
                <c:pt idx="1527">
                  <c:v>1527</c:v>
                </c:pt>
                <c:pt idx="1528">
                  <c:v>1528</c:v>
                </c:pt>
                <c:pt idx="1529">
                  <c:v>1529</c:v>
                </c:pt>
                <c:pt idx="1530">
                  <c:v>1530</c:v>
                </c:pt>
                <c:pt idx="1531">
                  <c:v>1531</c:v>
                </c:pt>
                <c:pt idx="1532">
                  <c:v>1532</c:v>
                </c:pt>
                <c:pt idx="1533">
                  <c:v>1533</c:v>
                </c:pt>
                <c:pt idx="1534">
                  <c:v>1534</c:v>
                </c:pt>
                <c:pt idx="1535">
                  <c:v>1535</c:v>
                </c:pt>
                <c:pt idx="1536">
                  <c:v>1536</c:v>
                </c:pt>
                <c:pt idx="1537">
                  <c:v>1537</c:v>
                </c:pt>
                <c:pt idx="1538">
                  <c:v>1538</c:v>
                </c:pt>
                <c:pt idx="1539">
                  <c:v>1539</c:v>
                </c:pt>
                <c:pt idx="1540">
                  <c:v>1540</c:v>
                </c:pt>
                <c:pt idx="1541">
                  <c:v>1541</c:v>
                </c:pt>
                <c:pt idx="1542">
                  <c:v>1542</c:v>
                </c:pt>
                <c:pt idx="1543">
                  <c:v>1543</c:v>
                </c:pt>
                <c:pt idx="1544">
                  <c:v>1544</c:v>
                </c:pt>
                <c:pt idx="1545">
                  <c:v>1545</c:v>
                </c:pt>
                <c:pt idx="1546">
                  <c:v>1546</c:v>
                </c:pt>
                <c:pt idx="1547">
                  <c:v>1547</c:v>
                </c:pt>
                <c:pt idx="1548">
                  <c:v>1548</c:v>
                </c:pt>
                <c:pt idx="1549">
                  <c:v>1549</c:v>
                </c:pt>
                <c:pt idx="1550">
                  <c:v>1550</c:v>
                </c:pt>
                <c:pt idx="1551">
                  <c:v>1551</c:v>
                </c:pt>
                <c:pt idx="1552">
                  <c:v>1552</c:v>
                </c:pt>
                <c:pt idx="1553">
                  <c:v>1553</c:v>
                </c:pt>
                <c:pt idx="1554">
                  <c:v>1554</c:v>
                </c:pt>
                <c:pt idx="1555">
                  <c:v>1555</c:v>
                </c:pt>
                <c:pt idx="1556">
                  <c:v>1556</c:v>
                </c:pt>
                <c:pt idx="1557">
                  <c:v>1557</c:v>
                </c:pt>
                <c:pt idx="1558">
                  <c:v>1558</c:v>
                </c:pt>
                <c:pt idx="1559">
                  <c:v>1559</c:v>
                </c:pt>
                <c:pt idx="1560">
                  <c:v>1560</c:v>
                </c:pt>
                <c:pt idx="1561">
                  <c:v>1561</c:v>
                </c:pt>
                <c:pt idx="1562">
                  <c:v>1562</c:v>
                </c:pt>
                <c:pt idx="1563">
                  <c:v>1563</c:v>
                </c:pt>
                <c:pt idx="1564">
                  <c:v>1564</c:v>
                </c:pt>
                <c:pt idx="1565">
                  <c:v>1565</c:v>
                </c:pt>
                <c:pt idx="1566">
                  <c:v>1566</c:v>
                </c:pt>
                <c:pt idx="1567">
                  <c:v>1567</c:v>
                </c:pt>
                <c:pt idx="1568">
                  <c:v>1568</c:v>
                </c:pt>
                <c:pt idx="1569">
                  <c:v>1569</c:v>
                </c:pt>
                <c:pt idx="1570">
                  <c:v>1570</c:v>
                </c:pt>
                <c:pt idx="1571">
                  <c:v>1571</c:v>
                </c:pt>
                <c:pt idx="1572">
                  <c:v>1572</c:v>
                </c:pt>
                <c:pt idx="1573">
                  <c:v>1573</c:v>
                </c:pt>
                <c:pt idx="1574">
                  <c:v>1574</c:v>
                </c:pt>
                <c:pt idx="1575">
                  <c:v>1575</c:v>
                </c:pt>
                <c:pt idx="1576">
                  <c:v>1576</c:v>
                </c:pt>
                <c:pt idx="1577">
                  <c:v>1577</c:v>
                </c:pt>
                <c:pt idx="1578">
                  <c:v>1578</c:v>
                </c:pt>
                <c:pt idx="1579">
                  <c:v>1579</c:v>
                </c:pt>
                <c:pt idx="1580">
                  <c:v>1580</c:v>
                </c:pt>
                <c:pt idx="1581">
                  <c:v>1581</c:v>
                </c:pt>
                <c:pt idx="1582">
                  <c:v>1582</c:v>
                </c:pt>
                <c:pt idx="1583">
                  <c:v>1583</c:v>
                </c:pt>
                <c:pt idx="1584">
                  <c:v>1584</c:v>
                </c:pt>
                <c:pt idx="1585">
                  <c:v>1585</c:v>
                </c:pt>
                <c:pt idx="1586">
                  <c:v>1586</c:v>
                </c:pt>
                <c:pt idx="1587">
                  <c:v>1587</c:v>
                </c:pt>
                <c:pt idx="1588">
                  <c:v>1588</c:v>
                </c:pt>
                <c:pt idx="1589">
                  <c:v>1589</c:v>
                </c:pt>
                <c:pt idx="1590">
                  <c:v>1590</c:v>
                </c:pt>
                <c:pt idx="1591">
                  <c:v>1591</c:v>
                </c:pt>
                <c:pt idx="1592">
                  <c:v>1592</c:v>
                </c:pt>
                <c:pt idx="1593">
                  <c:v>1593</c:v>
                </c:pt>
                <c:pt idx="1594">
                  <c:v>1594</c:v>
                </c:pt>
                <c:pt idx="1595">
                  <c:v>1595</c:v>
                </c:pt>
                <c:pt idx="1596">
                  <c:v>1596</c:v>
                </c:pt>
                <c:pt idx="1597">
                  <c:v>1597</c:v>
                </c:pt>
                <c:pt idx="1598">
                  <c:v>1598</c:v>
                </c:pt>
                <c:pt idx="1599">
                  <c:v>1599</c:v>
                </c:pt>
                <c:pt idx="1600">
                  <c:v>1600</c:v>
                </c:pt>
                <c:pt idx="1601">
                  <c:v>1601</c:v>
                </c:pt>
                <c:pt idx="1602">
                  <c:v>1602</c:v>
                </c:pt>
                <c:pt idx="1603">
                  <c:v>1603</c:v>
                </c:pt>
                <c:pt idx="1604">
                  <c:v>1604</c:v>
                </c:pt>
                <c:pt idx="1605">
                  <c:v>1605</c:v>
                </c:pt>
                <c:pt idx="1606">
                  <c:v>1606</c:v>
                </c:pt>
                <c:pt idx="1607">
                  <c:v>1607</c:v>
                </c:pt>
                <c:pt idx="1608">
                  <c:v>1608</c:v>
                </c:pt>
                <c:pt idx="1609">
                  <c:v>1609</c:v>
                </c:pt>
                <c:pt idx="1610">
                  <c:v>1610</c:v>
                </c:pt>
                <c:pt idx="1611">
                  <c:v>1611</c:v>
                </c:pt>
                <c:pt idx="1612">
                  <c:v>1612</c:v>
                </c:pt>
                <c:pt idx="1613">
                  <c:v>1613</c:v>
                </c:pt>
                <c:pt idx="1614">
                  <c:v>1614</c:v>
                </c:pt>
                <c:pt idx="1615">
                  <c:v>1615</c:v>
                </c:pt>
                <c:pt idx="1616">
                  <c:v>1616</c:v>
                </c:pt>
                <c:pt idx="1617">
                  <c:v>1617</c:v>
                </c:pt>
                <c:pt idx="1618">
                  <c:v>1618</c:v>
                </c:pt>
                <c:pt idx="1619">
                  <c:v>1619</c:v>
                </c:pt>
                <c:pt idx="1620">
                  <c:v>1620</c:v>
                </c:pt>
                <c:pt idx="1621">
                  <c:v>1621</c:v>
                </c:pt>
                <c:pt idx="1622">
                  <c:v>1622</c:v>
                </c:pt>
                <c:pt idx="1623">
                  <c:v>1623</c:v>
                </c:pt>
                <c:pt idx="1624">
                  <c:v>1624</c:v>
                </c:pt>
                <c:pt idx="1625">
                  <c:v>1625</c:v>
                </c:pt>
                <c:pt idx="1626">
                  <c:v>1626</c:v>
                </c:pt>
                <c:pt idx="1627">
                  <c:v>1627</c:v>
                </c:pt>
                <c:pt idx="1628">
                  <c:v>1628</c:v>
                </c:pt>
                <c:pt idx="1629">
                  <c:v>1629</c:v>
                </c:pt>
                <c:pt idx="1630">
                  <c:v>1630</c:v>
                </c:pt>
                <c:pt idx="1631">
                  <c:v>1631</c:v>
                </c:pt>
                <c:pt idx="1632">
                  <c:v>1632</c:v>
                </c:pt>
                <c:pt idx="1633">
                  <c:v>1633</c:v>
                </c:pt>
                <c:pt idx="1634">
                  <c:v>1634</c:v>
                </c:pt>
                <c:pt idx="1635">
                  <c:v>1635</c:v>
                </c:pt>
                <c:pt idx="1636">
                  <c:v>1636</c:v>
                </c:pt>
                <c:pt idx="1637">
                  <c:v>1637</c:v>
                </c:pt>
                <c:pt idx="1638">
                  <c:v>1638</c:v>
                </c:pt>
                <c:pt idx="1639">
                  <c:v>1639</c:v>
                </c:pt>
                <c:pt idx="1640">
                  <c:v>1640</c:v>
                </c:pt>
                <c:pt idx="1641">
                  <c:v>1641</c:v>
                </c:pt>
                <c:pt idx="1642">
                  <c:v>1642</c:v>
                </c:pt>
                <c:pt idx="1643">
                  <c:v>1643</c:v>
                </c:pt>
                <c:pt idx="1644">
                  <c:v>1644</c:v>
                </c:pt>
                <c:pt idx="1645">
                  <c:v>1645</c:v>
                </c:pt>
                <c:pt idx="1646">
                  <c:v>1646</c:v>
                </c:pt>
                <c:pt idx="1647">
                  <c:v>1647</c:v>
                </c:pt>
                <c:pt idx="1648">
                  <c:v>1648</c:v>
                </c:pt>
                <c:pt idx="1649">
                  <c:v>1649</c:v>
                </c:pt>
                <c:pt idx="1650">
                  <c:v>1650</c:v>
                </c:pt>
                <c:pt idx="1651">
                  <c:v>1651</c:v>
                </c:pt>
                <c:pt idx="1652">
                  <c:v>1652</c:v>
                </c:pt>
                <c:pt idx="1653">
                  <c:v>1653</c:v>
                </c:pt>
                <c:pt idx="1654">
                  <c:v>1654</c:v>
                </c:pt>
                <c:pt idx="1655">
                  <c:v>1655</c:v>
                </c:pt>
                <c:pt idx="1656">
                  <c:v>1656</c:v>
                </c:pt>
                <c:pt idx="1657">
                  <c:v>1657</c:v>
                </c:pt>
                <c:pt idx="1658">
                  <c:v>1658</c:v>
                </c:pt>
                <c:pt idx="1659">
                  <c:v>1659</c:v>
                </c:pt>
                <c:pt idx="1660">
                  <c:v>1660</c:v>
                </c:pt>
                <c:pt idx="1661">
                  <c:v>1661</c:v>
                </c:pt>
                <c:pt idx="1662">
                  <c:v>1662</c:v>
                </c:pt>
                <c:pt idx="1663">
                  <c:v>1663</c:v>
                </c:pt>
                <c:pt idx="1664">
                  <c:v>1664</c:v>
                </c:pt>
                <c:pt idx="1665">
                  <c:v>1665</c:v>
                </c:pt>
                <c:pt idx="1666">
                  <c:v>1666</c:v>
                </c:pt>
                <c:pt idx="1667">
                  <c:v>1667</c:v>
                </c:pt>
                <c:pt idx="1668">
                  <c:v>1668</c:v>
                </c:pt>
                <c:pt idx="1669">
                  <c:v>1669</c:v>
                </c:pt>
                <c:pt idx="1670">
                  <c:v>1670</c:v>
                </c:pt>
                <c:pt idx="1671">
                  <c:v>1671</c:v>
                </c:pt>
                <c:pt idx="1672">
                  <c:v>1672</c:v>
                </c:pt>
                <c:pt idx="1673">
                  <c:v>1673</c:v>
                </c:pt>
                <c:pt idx="1674">
                  <c:v>1674</c:v>
                </c:pt>
                <c:pt idx="1675">
                  <c:v>1675</c:v>
                </c:pt>
                <c:pt idx="1676">
                  <c:v>1676</c:v>
                </c:pt>
                <c:pt idx="1677">
                  <c:v>1677</c:v>
                </c:pt>
                <c:pt idx="1678">
                  <c:v>1678</c:v>
                </c:pt>
                <c:pt idx="1679">
                  <c:v>1679</c:v>
                </c:pt>
                <c:pt idx="1680">
                  <c:v>1680</c:v>
                </c:pt>
                <c:pt idx="1681">
                  <c:v>1681</c:v>
                </c:pt>
                <c:pt idx="1682">
                  <c:v>1682</c:v>
                </c:pt>
                <c:pt idx="1683">
                  <c:v>1683</c:v>
                </c:pt>
                <c:pt idx="1684">
                  <c:v>1684</c:v>
                </c:pt>
                <c:pt idx="1685">
                  <c:v>1685</c:v>
                </c:pt>
                <c:pt idx="1686">
                  <c:v>1686</c:v>
                </c:pt>
                <c:pt idx="1687">
                  <c:v>1687</c:v>
                </c:pt>
                <c:pt idx="1688">
                  <c:v>1688</c:v>
                </c:pt>
                <c:pt idx="1689">
                  <c:v>1689</c:v>
                </c:pt>
                <c:pt idx="1690">
                  <c:v>1690</c:v>
                </c:pt>
                <c:pt idx="1691">
                  <c:v>1691</c:v>
                </c:pt>
                <c:pt idx="1692">
                  <c:v>1692</c:v>
                </c:pt>
                <c:pt idx="1693">
                  <c:v>1693</c:v>
                </c:pt>
                <c:pt idx="1694">
                  <c:v>1694</c:v>
                </c:pt>
                <c:pt idx="1695">
                  <c:v>1695</c:v>
                </c:pt>
                <c:pt idx="1696">
                  <c:v>1696</c:v>
                </c:pt>
                <c:pt idx="1697">
                  <c:v>1697</c:v>
                </c:pt>
                <c:pt idx="1698">
                  <c:v>1698</c:v>
                </c:pt>
                <c:pt idx="1699">
                  <c:v>1699</c:v>
                </c:pt>
                <c:pt idx="1700">
                  <c:v>1700</c:v>
                </c:pt>
                <c:pt idx="1701">
                  <c:v>1701</c:v>
                </c:pt>
                <c:pt idx="1702">
                  <c:v>1702</c:v>
                </c:pt>
                <c:pt idx="1703">
                  <c:v>1703</c:v>
                </c:pt>
                <c:pt idx="1704">
                  <c:v>1704</c:v>
                </c:pt>
                <c:pt idx="1705">
                  <c:v>1705</c:v>
                </c:pt>
                <c:pt idx="1706">
                  <c:v>1706</c:v>
                </c:pt>
                <c:pt idx="1707">
                  <c:v>1707</c:v>
                </c:pt>
                <c:pt idx="1708">
                  <c:v>1708</c:v>
                </c:pt>
                <c:pt idx="1709">
                  <c:v>1709</c:v>
                </c:pt>
                <c:pt idx="1710">
                  <c:v>1710</c:v>
                </c:pt>
                <c:pt idx="1711">
                  <c:v>1711</c:v>
                </c:pt>
                <c:pt idx="1712">
                  <c:v>1712</c:v>
                </c:pt>
                <c:pt idx="1713">
                  <c:v>1713</c:v>
                </c:pt>
                <c:pt idx="1714">
                  <c:v>1714</c:v>
                </c:pt>
                <c:pt idx="1715">
                  <c:v>1715</c:v>
                </c:pt>
                <c:pt idx="1716">
                  <c:v>1716</c:v>
                </c:pt>
                <c:pt idx="1717">
                  <c:v>1717</c:v>
                </c:pt>
                <c:pt idx="1718">
                  <c:v>1718</c:v>
                </c:pt>
                <c:pt idx="1719">
                  <c:v>1719</c:v>
                </c:pt>
                <c:pt idx="1720">
                  <c:v>1720</c:v>
                </c:pt>
                <c:pt idx="1721">
                  <c:v>1721</c:v>
                </c:pt>
                <c:pt idx="1722">
                  <c:v>1722</c:v>
                </c:pt>
                <c:pt idx="1723">
                  <c:v>1723</c:v>
                </c:pt>
                <c:pt idx="1724">
                  <c:v>1724</c:v>
                </c:pt>
                <c:pt idx="1725">
                  <c:v>1725</c:v>
                </c:pt>
                <c:pt idx="1726">
                  <c:v>1726</c:v>
                </c:pt>
                <c:pt idx="1727">
                  <c:v>1727</c:v>
                </c:pt>
                <c:pt idx="1728">
                  <c:v>1728</c:v>
                </c:pt>
                <c:pt idx="1729">
                  <c:v>1729</c:v>
                </c:pt>
                <c:pt idx="1730">
                  <c:v>1730</c:v>
                </c:pt>
                <c:pt idx="1731">
                  <c:v>1731</c:v>
                </c:pt>
                <c:pt idx="1732">
                  <c:v>1732</c:v>
                </c:pt>
                <c:pt idx="1733">
                  <c:v>1733</c:v>
                </c:pt>
                <c:pt idx="1734">
                  <c:v>1734</c:v>
                </c:pt>
                <c:pt idx="1735">
                  <c:v>1735</c:v>
                </c:pt>
                <c:pt idx="1736">
                  <c:v>1736</c:v>
                </c:pt>
                <c:pt idx="1737">
                  <c:v>1737</c:v>
                </c:pt>
                <c:pt idx="1738">
                  <c:v>1738</c:v>
                </c:pt>
                <c:pt idx="1739">
                  <c:v>1739</c:v>
                </c:pt>
                <c:pt idx="1740">
                  <c:v>1740</c:v>
                </c:pt>
                <c:pt idx="1741">
                  <c:v>1741</c:v>
                </c:pt>
                <c:pt idx="1742">
                  <c:v>1742</c:v>
                </c:pt>
                <c:pt idx="1743">
                  <c:v>1743</c:v>
                </c:pt>
                <c:pt idx="1744">
                  <c:v>1744</c:v>
                </c:pt>
                <c:pt idx="1745">
                  <c:v>1745</c:v>
                </c:pt>
                <c:pt idx="1746">
                  <c:v>1746</c:v>
                </c:pt>
                <c:pt idx="1747">
                  <c:v>1747</c:v>
                </c:pt>
                <c:pt idx="1748">
                  <c:v>1748</c:v>
                </c:pt>
                <c:pt idx="1749">
                  <c:v>1749</c:v>
                </c:pt>
                <c:pt idx="1750">
                  <c:v>1750</c:v>
                </c:pt>
                <c:pt idx="1751">
                  <c:v>1751</c:v>
                </c:pt>
                <c:pt idx="1752">
                  <c:v>1752</c:v>
                </c:pt>
                <c:pt idx="1753">
                  <c:v>1753</c:v>
                </c:pt>
                <c:pt idx="1754">
                  <c:v>1754</c:v>
                </c:pt>
                <c:pt idx="1755">
                  <c:v>1755</c:v>
                </c:pt>
                <c:pt idx="1756">
                  <c:v>1756</c:v>
                </c:pt>
                <c:pt idx="1757">
                  <c:v>1757</c:v>
                </c:pt>
                <c:pt idx="1758">
                  <c:v>1758</c:v>
                </c:pt>
                <c:pt idx="1759">
                  <c:v>1759</c:v>
                </c:pt>
                <c:pt idx="1760">
                  <c:v>1760</c:v>
                </c:pt>
                <c:pt idx="1761">
                  <c:v>1761</c:v>
                </c:pt>
                <c:pt idx="1762">
                  <c:v>1762</c:v>
                </c:pt>
                <c:pt idx="1763">
                  <c:v>1763</c:v>
                </c:pt>
                <c:pt idx="1764">
                  <c:v>1764</c:v>
                </c:pt>
                <c:pt idx="1765">
                  <c:v>1765</c:v>
                </c:pt>
                <c:pt idx="1766">
                  <c:v>1766</c:v>
                </c:pt>
                <c:pt idx="1767">
                  <c:v>1767</c:v>
                </c:pt>
                <c:pt idx="1768">
                  <c:v>1768</c:v>
                </c:pt>
                <c:pt idx="1769">
                  <c:v>1769</c:v>
                </c:pt>
                <c:pt idx="1770">
                  <c:v>1770</c:v>
                </c:pt>
                <c:pt idx="1771">
                  <c:v>1771</c:v>
                </c:pt>
                <c:pt idx="1772">
                  <c:v>1772</c:v>
                </c:pt>
                <c:pt idx="1773">
                  <c:v>1773</c:v>
                </c:pt>
                <c:pt idx="1774">
                  <c:v>1774</c:v>
                </c:pt>
                <c:pt idx="1775">
                  <c:v>1775</c:v>
                </c:pt>
                <c:pt idx="1776">
                  <c:v>1776</c:v>
                </c:pt>
                <c:pt idx="1777">
                  <c:v>1777</c:v>
                </c:pt>
                <c:pt idx="1778">
                  <c:v>1778</c:v>
                </c:pt>
                <c:pt idx="1779">
                  <c:v>1779</c:v>
                </c:pt>
                <c:pt idx="1780">
                  <c:v>1780</c:v>
                </c:pt>
                <c:pt idx="1781">
                  <c:v>1781</c:v>
                </c:pt>
                <c:pt idx="1782">
                  <c:v>1782</c:v>
                </c:pt>
                <c:pt idx="1783">
                  <c:v>1783</c:v>
                </c:pt>
                <c:pt idx="1784">
                  <c:v>1784</c:v>
                </c:pt>
                <c:pt idx="1785">
                  <c:v>1785</c:v>
                </c:pt>
                <c:pt idx="1786">
                  <c:v>1786</c:v>
                </c:pt>
                <c:pt idx="1787">
                  <c:v>1787</c:v>
                </c:pt>
                <c:pt idx="1788">
                  <c:v>1788</c:v>
                </c:pt>
                <c:pt idx="1789">
                  <c:v>1789</c:v>
                </c:pt>
                <c:pt idx="1790">
                  <c:v>1790</c:v>
                </c:pt>
                <c:pt idx="1791">
                  <c:v>1791</c:v>
                </c:pt>
                <c:pt idx="1792">
                  <c:v>1792</c:v>
                </c:pt>
                <c:pt idx="1793">
                  <c:v>1793</c:v>
                </c:pt>
                <c:pt idx="1794">
                  <c:v>1794</c:v>
                </c:pt>
                <c:pt idx="1795">
                  <c:v>1795</c:v>
                </c:pt>
                <c:pt idx="1796">
                  <c:v>1796</c:v>
                </c:pt>
                <c:pt idx="1797">
                  <c:v>1797</c:v>
                </c:pt>
                <c:pt idx="1798">
                  <c:v>1798</c:v>
                </c:pt>
                <c:pt idx="1799">
                  <c:v>1799</c:v>
                </c:pt>
                <c:pt idx="1800">
                  <c:v>1800</c:v>
                </c:pt>
                <c:pt idx="1801">
                  <c:v>1801</c:v>
                </c:pt>
                <c:pt idx="1802">
                  <c:v>1802</c:v>
                </c:pt>
                <c:pt idx="1803">
                  <c:v>1803</c:v>
                </c:pt>
                <c:pt idx="1804">
                  <c:v>1804</c:v>
                </c:pt>
                <c:pt idx="1805">
                  <c:v>1805</c:v>
                </c:pt>
                <c:pt idx="1806">
                  <c:v>1806</c:v>
                </c:pt>
                <c:pt idx="1807">
                  <c:v>1807</c:v>
                </c:pt>
                <c:pt idx="1808">
                  <c:v>1808</c:v>
                </c:pt>
                <c:pt idx="1809">
                  <c:v>1809</c:v>
                </c:pt>
                <c:pt idx="1810">
                  <c:v>1810</c:v>
                </c:pt>
                <c:pt idx="1811">
                  <c:v>1811</c:v>
                </c:pt>
                <c:pt idx="1812">
                  <c:v>1812</c:v>
                </c:pt>
                <c:pt idx="1813">
                  <c:v>1813</c:v>
                </c:pt>
                <c:pt idx="1814">
                  <c:v>1814</c:v>
                </c:pt>
                <c:pt idx="1815">
                  <c:v>1815</c:v>
                </c:pt>
                <c:pt idx="1816">
                  <c:v>1816</c:v>
                </c:pt>
                <c:pt idx="1817">
                  <c:v>1817</c:v>
                </c:pt>
                <c:pt idx="1818">
                  <c:v>1818</c:v>
                </c:pt>
                <c:pt idx="1819">
                  <c:v>1819</c:v>
                </c:pt>
                <c:pt idx="1820">
                  <c:v>1820</c:v>
                </c:pt>
                <c:pt idx="1821">
                  <c:v>1821</c:v>
                </c:pt>
                <c:pt idx="1822">
                  <c:v>1822</c:v>
                </c:pt>
                <c:pt idx="1823">
                  <c:v>1823</c:v>
                </c:pt>
                <c:pt idx="1824">
                  <c:v>1824</c:v>
                </c:pt>
                <c:pt idx="1825">
                  <c:v>1825</c:v>
                </c:pt>
                <c:pt idx="1826">
                  <c:v>1826</c:v>
                </c:pt>
                <c:pt idx="1827">
                  <c:v>1827</c:v>
                </c:pt>
                <c:pt idx="1828">
                  <c:v>1828</c:v>
                </c:pt>
                <c:pt idx="1829">
                  <c:v>1829</c:v>
                </c:pt>
                <c:pt idx="1830">
                  <c:v>1830</c:v>
                </c:pt>
                <c:pt idx="1831">
                  <c:v>1831</c:v>
                </c:pt>
                <c:pt idx="1832">
                  <c:v>1832</c:v>
                </c:pt>
                <c:pt idx="1833">
                  <c:v>1833</c:v>
                </c:pt>
                <c:pt idx="1834">
                  <c:v>1834</c:v>
                </c:pt>
                <c:pt idx="1835">
                  <c:v>1835</c:v>
                </c:pt>
                <c:pt idx="1836">
                  <c:v>1836</c:v>
                </c:pt>
                <c:pt idx="1837">
                  <c:v>1837</c:v>
                </c:pt>
                <c:pt idx="1838">
                  <c:v>1838</c:v>
                </c:pt>
                <c:pt idx="1839">
                  <c:v>1839</c:v>
                </c:pt>
                <c:pt idx="1840">
                  <c:v>1840</c:v>
                </c:pt>
                <c:pt idx="1841">
                  <c:v>1841</c:v>
                </c:pt>
                <c:pt idx="1842">
                  <c:v>1842</c:v>
                </c:pt>
                <c:pt idx="1843">
                  <c:v>1843</c:v>
                </c:pt>
                <c:pt idx="1844">
                  <c:v>1844</c:v>
                </c:pt>
                <c:pt idx="1845">
                  <c:v>1845</c:v>
                </c:pt>
                <c:pt idx="1846">
                  <c:v>1846</c:v>
                </c:pt>
                <c:pt idx="1847">
                  <c:v>1847</c:v>
                </c:pt>
                <c:pt idx="1848">
                  <c:v>1848</c:v>
                </c:pt>
                <c:pt idx="1849">
                  <c:v>1849</c:v>
                </c:pt>
                <c:pt idx="1850">
                  <c:v>1850</c:v>
                </c:pt>
                <c:pt idx="1851">
                  <c:v>1851</c:v>
                </c:pt>
                <c:pt idx="1852">
                  <c:v>1852</c:v>
                </c:pt>
                <c:pt idx="1853">
                  <c:v>1853</c:v>
                </c:pt>
                <c:pt idx="1854">
                  <c:v>1854</c:v>
                </c:pt>
                <c:pt idx="1855">
                  <c:v>1855</c:v>
                </c:pt>
                <c:pt idx="1856">
                  <c:v>1856</c:v>
                </c:pt>
                <c:pt idx="1857">
                  <c:v>1857</c:v>
                </c:pt>
                <c:pt idx="1858">
                  <c:v>1858</c:v>
                </c:pt>
                <c:pt idx="1859">
                  <c:v>1859</c:v>
                </c:pt>
                <c:pt idx="1860">
                  <c:v>1860</c:v>
                </c:pt>
                <c:pt idx="1861">
                  <c:v>1861</c:v>
                </c:pt>
                <c:pt idx="1862">
                  <c:v>1862</c:v>
                </c:pt>
                <c:pt idx="1863">
                  <c:v>1863</c:v>
                </c:pt>
                <c:pt idx="1864">
                  <c:v>1864</c:v>
                </c:pt>
                <c:pt idx="1865">
                  <c:v>1865</c:v>
                </c:pt>
                <c:pt idx="1866">
                  <c:v>1866</c:v>
                </c:pt>
                <c:pt idx="1867">
                  <c:v>1867</c:v>
                </c:pt>
                <c:pt idx="1868">
                  <c:v>1868</c:v>
                </c:pt>
                <c:pt idx="1869">
                  <c:v>1869</c:v>
                </c:pt>
                <c:pt idx="1870">
                  <c:v>1870</c:v>
                </c:pt>
                <c:pt idx="1871">
                  <c:v>1871</c:v>
                </c:pt>
                <c:pt idx="1872">
                  <c:v>1872</c:v>
                </c:pt>
                <c:pt idx="1873">
                  <c:v>1873</c:v>
                </c:pt>
                <c:pt idx="1874">
                  <c:v>1874</c:v>
                </c:pt>
                <c:pt idx="1875">
                  <c:v>1875</c:v>
                </c:pt>
                <c:pt idx="1876">
                  <c:v>1876</c:v>
                </c:pt>
                <c:pt idx="1877">
                  <c:v>1877</c:v>
                </c:pt>
                <c:pt idx="1878">
                  <c:v>1878</c:v>
                </c:pt>
                <c:pt idx="1879">
                  <c:v>1879</c:v>
                </c:pt>
                <c:pt idx="1880">
                  <c:v>1880</c:v>
                </c:pt>
                <c:pt idx="1881">
                  <c:v>1881</c:v>
                </c:pt>
                <c:pt idx="1882">
                  <c:v>1882</c:v>
                </c:pt>
                <c:pt idx="1883">
                  <c:v>1883</c:v>
                </c:pt>
                <c:pt idx="1884">
                  <c:v>1884</c:v>
                </c:pt>
                <c:pt idx="1885">
                  <c:v>1885</c:v>
                </c:pt>
                <c:pt idx="1886">
                  <c:v>1886</c:v>
                </c:pt>
                <c:pt idx="1887">
                  <c:v>1887</c:v>
                </c:pt>
                <c:pt idx="1888">
                  <c:v>1888</c:v>
                </c:pt>
                <c:pt idx="1889">
                  <c:v>1889</c:v>
                </c:pt>
                <c:pt idx="1890">
                  <c:v>1890</c:v>
                </c:pt>
                <c:pt idx="1891">
                  <c:v>1891</c:v>
                </c:pt>
                <c:pt idx="1892">
                  <c:v>1892</c:v>
                </c:pt>
                <c:pt idx="1893">
                  <c:v>1893</c:v>
                </c:pt>
                <c:pt idx="1894">
                  <c:v>1894</c:v>
                </c:pt>
                <c:pt idx="1895">
                  <c:v>1895</c:v>
                </c:pt>
                <c:pt idx="1896">
                  <c:v>1896</c:v>
                </c:pt>
                <c:pt idx="1897">
                  <c:v>1897</c:v>
                </c:pt>
                <c:pt idx="1898">
                  <c:v>1898</c:v>
                </c:pt>
                <c:pt idx="1899">
                  <c:v>1899</c:v>
                </c:pt>
                <c:pt idx="1900">
                  <c:v>1900</c:v>
                </c:pt>
                <c:pt idx="1901">
                  <c:v>1901</c:v>
                </c:pt>
                <c:pt idx="1902">
                  <c:v>1902</c:v>
                </c:pt>
                <c:pt idx="1903">
                  <c:v>1903</c:v>
                </c:pt>
                <c:pt idx="1904">
                  <c:v>1904</c:v>
                </c:pt>
                <c:pt idx="1905">
                  <c:v>1905</c:v>
                </c:pt>
                <c:pt idx="1906">
                  <c:v>1906</c:v>
                </c:pt>
                <c:pt idx="1907">
                  <c:v>1907</c:v>
                </c:pt>
                <c:pt idx="1908">
                  <c:v>1908</c:v>
                </c:pt>
                <c:pt idx="1909">
                  <c:v>1909</c:v>
                </c:pt>
                <c:pt idx="1910">
                  <c:v>1910</c:v>
                </c:pt>
                <c:pt idx="1911">
                  <c:v>1911</c:v>
                </c:pt>
                <c:pt idx="1912">
                  <c:v>1912</c:v>
                </c:pt>
                <c:pt idx="1913">
                  <c:v>1913</c:v>
                </c:pt>
                <c:pt idx="1914">
                  <c:v>1914</c:v>
                </c:pt>
                <c:pt idx="1915">
                  <c:v>1915</c:v>
                </c:pt>
                <c:pt idx="1916">
                  <c:v>1916</c:v>
                </c:pt>
                <c:pt idx="1917">
                  <c:v>1917</c:v>
                </c:pt>
                <c:pt idx="1918">
                  <c:v>1918</c:v>
                </c:pt>
                <c:pt idx="1919">
                  <c:v>1919</c:v>
                </c:pt>
                <c:pt idx="1920">
                  <c:v>1920</c:v>
                </c:pt>
                <c:pt idx="1921">
                  <c:v>1921</c:v>
                </c:pt>
                <c:pt idx="1922">
                  <c:v>1922</c:v>
                </c:pt>
                <c:pt idx="1923">
                  <c:v>1923</c:v>
                </c:pt>
                <c:pt idx="1924">
                  <c:v>1924</c:v>
                </c:pt>
                <c:pt idx="1925">
                  <c:v>1925</c:v>
                </c:pt>
                <c:pt idx="1926">
                  <c:v>1926</c:v>
                </c:pt>
                <c:pt idx="1927">
                  <c:v>1927</c:v>
                </c:pt>
                <c:pt idx="1928">
                  <c:v>1928</c:v>
                </c:pt>
                <c:pt idx="1929">
                  <c:v>1929</c:v>
                </c:pt>
                <c:pt idx="1930">
                  <c:v>1930</c:v>
                </c:pt>
                <c:pt idx="1931">
                  <c:v>1931</c:v>
                </c:pt>
                <c:pt idx="1932">
                  <c:v>1932</c:v>
                </c:pt>
                <c:pt idx="1933">
                  <c:v>1933</c:v>
                </c:pt>
                <c:pt idx="1934">
                  <c:v>1934</c:v>
                </c:pt>
                <c:pt idx="1935">
                  <c:v>1935</c:v>
                </c:pt>
                <c:pt idx="1936">
                  <c:v>1936</c:v>
                </c:pt>
                <c:pt idx="1937">
                  <c:v>1937</c:v>
                </c:pt>
                <c:pt idx="1938">
                  <c:v>1938</c:v>
                </c:pt>
                <c:pt idx="1939">
                  <c:v>1939</c:v>
                </c:pt>
                <c:pt idx="1940">
                  <c:v>1940</c:v>
                </c:pt>
                <c:pt idx="1941">
                  <c:v>1941</c:v>
                </c:pt>
                <c:pt idx="1942">
                  <c:v>1942</c:v>
                </c:pt>
                <c:pt idx="1943">
                  <c:v>1943</c:v>
                </c:pt>
                <c:pt idx="1944">
                  <c:v>1944</c:v>
                </c:pt>
                <c:pt idx="1945">
                  <c:v>1945</c:v>
                </c:pt>
                <c:pt idx="1946">
                  <c:v>1946</c:v>
                </c:pt>
                <c:pt idx="1947">
                  <c:v>1947</c:v>
                </c:pt>
                <c:pt idx="1948">
                  <c:v>1948</c:v>
                </c:pt>
                <c:pt idx="1949">
                  <c:v>1949</c:v>
                </c:pt>
                <c:pt idx="1950">
                  <c:v>1950</c:v>
                </c:pt>
                <c:pt idx="1951">
                  <c:v>1951</c:v>
                </c:pt>
                <c:pt idx="1952">
                  <c:v>1952</c:v>
                </c:pt>
                <c:pt idx="1953">
                  <c:v>1953</c:v>
                </c:pt>
                <c:pt idx="1954">
                  <c:v>1954</c:v>
                </c:pt>
                <c:pt idx="1955">
                  <c:v>1955</c:v>
                </c:pt>
                <c:pt idx="1956">
                  <c:v>1956</c:v>
                </c:pt>
                <c:pt idx="1957">
                  <c:v>1957</c:v>
                </c:pt>
                <c:pt idx="1958">
                  <c:v>1958</c:v>
                </c:pt>
                <c:pt idx="1959">
                  <c:v>1959</c:v>
                </c:pt>
                <c:pt idx="1960">
                  <c:v>1960</c:v>
                </c:pt>
                <c:pt idx="1961">
                  <c:v>1961</c:v>
                </c:pt>
                <c:pt idx="1962">
                  <c:v>1962</c:v>
                </c:pt>
                <c:pt idx="1963">
                  <c:v>1963</c:v>
                </c:pt>
                <c:pt idx="1964">
                  <c:v>1964</c:v>
                </c:pt>
                <c:pt idx="1965">
                  <c:v>1965</c:v>
                </c:pt>
                <c:pt idx="1966">
                  <c:v>1966</c:v>
                </c:pt>
                <c:pt idx="1967">
                  <c:v>1967</c:v>
                </c:pt>
                <c:pt idx="1968">
                  <c:v>1968</c:v>
                </c:pt>
                <c:pt idx="1969">
                  <c:v>1969</c:v>
                </c:pt>
                <c:pt idx="1970">
                  <c:v>1970</c:v>
                </c:pt>
                <c:pt idx="1971">
                  <c:v>1971</c:v>
                </c:pt>
                <c:pt idx="1972">
                  <c:v>1972</c:v>
                </c:pt>
                <c:pt idx="1973">
                  <c:v>1973</c:v>
                </c:pt>
                <c:pt idx="1974">
                  <c:v>1974</c:v>
                </c:pt>
                <c:pt idx="1975">
                  <c:v>1975</c:v>
                </c:pt>
                <c:pt idx="1976">
                  <c:v>1976</c:v>
                </c:pt>
                <c:pt idx="1977">
                  <c:v>1977</c:v>
                </c:pt>
                <c:pt idx="1978">
                  <c:v>1978</c:v>
                </c:pt>
                <c:pt idx="1979">
                  <c:v>1979</c:v>
                </c:pt>
                <c:pt idx="1980">
                  <c:v>1980</c:v>
                </c:pt>
                <c:pt idx="1981">
                  <c:v>1981</c:v>
                </c:pt>
                <c:pt idx="1982">
                  <c:v>1982</c:v>
                </c:pt>
                <c:pt idx="1983">
                  <c:v>1983</c:v>
                </c:pt>
                <c:pt idx="1984">
                  <c:v>1984</c:v>
                </c:pt>
                <c:pt idx="1985">
                  <c:v>1985</c:v>
                </c:pt>
                <c:pt idx="1986">
                  <c:v>1986</c:v>
                </c:pt>
                <c:pt idx="1987">
                  <c:v>1987</c:v>
                </c:pt>
                <c:pt idx="1988">
                  <c:v>1988</c:v>
                </c:pt>
                <c:pt idx="1989">
                  <c:v>1989</c:v>
                </c:pt>
                <c:pt idx="1990">
                  <c:v>1990</c:v>
                </c:pt>
                <c:pt idx="1991">
                  <c:v>1991</c:v>
                </c:pt>
                <c:pt idx="1992">
                  <c:v>1992</c:v>
                </c:pt>
                <c:pt idx="1993">
                  <c:v>1993</c:v>
                </c:pt>
                <c:pt idx="1994">
                  <c:v>1994</c:v>
                </c:pt>
                <c:pt idx="1995">
                  <c:v>1995</c:v>
                </c:pt>
                <c:pt idx="1996">
                  <c:v>1996</c:v>
                </c:pt>
                <c:pt idx="1997">
                  <c:v>1997</c:v>
                </c:pt>
                <c:pt idx="1998">
                  <c:v>1998</c:v>
                </c:pt>
                <c:pt idx="1999">
                  <c:v>1999</c:v>
                </c:pt>
                <c:pt idx="2000">
                  <c:v>2000</c:v>
                </c:pt>
                <c:pt idx="2001">
                  <c:v>2001</c:v>
                </c:pt>
                <c:pt idx="2002">
                  <c:v>2002</c:v>
                </c:pt>
                <c:pt idx="2003">
                  <c:v>2003</c:v>
                </c:pt>
                <c:pt idx="2004">
                  <c:v>2004</c:v>
                </c:pt>
                <c:pt idx="2005">
                  <c:v>2005</c:v>
                </c:pt>
                <c:pt idx="2006">
                  <c:v>2006</c:v>
                </c:pt>
                <c:pt idx="2007">
                  <c:v>2007</c:v>
                </c:pt>
                <c:pt idx="2008">
                  <c:v>2008</c:v>
                </c:pt>
                <c:pt idx="2009">
                  <c:v>2009</c:v>
                </c:pt>
                <c:pt idx="2010">
                  <c:v>2010</c:v>
                </c:pt>
                <c:pt idx="2011">
                  <c:v>2011</c:v>
                </c:pt>
                <c:pt idx="2012">
                  <c:v>2012</c:v>
                </c:pt>
                <c:pt idx="2013">
                  <c:v>2013</c:v>
                </c:pt>
                <c:pt idx="2014">
                  <c:v>2014</c:v>
                </c:pt>
                <c:pt idx="2015">
                  <c:v>2015</c:v>
                </c:pt>
                <c:pt idx="2016">
                  <c:v>2016</c:v>
                </c:pt>
                <c:pt idx="2017">
                  <c:v>2017</c:v>
                </c:pt>
                <c:pt idx="2018">
                  <c:v>2018</c:v>
                </c:pt>
                <c:pt idx="2019">
                  <c:v>2019</c:v>
                </c:pt>
                <c:pt idx="2020">
                  <c:v>2020</c:v>
                </c:pt>
                <c:pt idx="2021">
                  <c:v>2021</c:v>
                </c:pt>
                <c:pt idx="2022">
                  <c:v>2022</c:v>
                </c:pt>
                <c:pt idx="2023">
                  <c:v>2023</c:v>
                </c:pt>
                <c:pt idx="2024">
                  <c:v>2024</c:v>
                </c:pt>
                <c:pt idx="2025">
                  <c:v>2025</c:v>
                </c:pt>
                <c:pt idx="2026">
                  <c:v>2026</c:v>
                </c:pt>
                <c:pt idx="2027">
                  <c:v>2027</c:v>
                </c:pt>
                <c:pt idx="2028">
                  <c:v>2028</c:v>
                </c:pt>
                <c:pt idx="2029">
                  <c:v>2029</c:v>
                </c:pt>
                <c:pt idx="2030">
                  <c:v>2030</c:v>
                </c:pt>
                <c:pt idx="2031">
                  <c:v>2031</c:v>
                </c:pt>
                <c:pt idx="2032">
                  <c:v>2032</c:v>
                </c:pt>
                <c:pt idx="2033">
                  <c:v>2033</c:v>
                </c:pt>
                <c:pt idx="2034">
                  <c:v>2034</c:v>
                </c:pt>
                <c:pt idx="2035">
                  <c:v>2035</c:v>
                </c:pt>
                <c:pt idx="2036">
                  <c:v>2036</c:v>
                </c:pt>
                <c:pt idx="2037">
                  <c:v>2037</c:v>
                </c:pt>
                <c:pt idx="2038">
                  <c:v>2038</c:v>
                </c:pt>
                <c:pt idx="2039">
                  <c:v>2039</c:v>
                </c:pt>
                <c:pt idx="2040">
                  <c:v>2040</c:v>
                </c:pt>
                <c:pt idx="2041">
                  <c:v>2041</c:v>
                </c:pt>
                <c:pt idx="2042">
                  <c:v>2042</c:v>
                </c:pt>
                <c:pt idx="2043">
                  <c:v>2043</c:v>
                </c:pt>
                <c:pt idx="2044">
                  <c:v>2044</c:v>
                </c:pt>
                <c:pt idx="2045">
                  <c:v>2045</c:v>
                </c:pt>
                <c:pt idx="2046">
                  <c:v>2046</c:v>
                </c:pt>
                <c:pt idx="2047">
                  <c:v>2047</c:v>
                </c:pt>
                <c:pt idx="2048">
                  <c:v>2048</c:v>
                </c:pt>
                <c:pt idx="2049">
                  <c:v>2049</c:v>
                </c:pt>
                <c:pt idx="2050">
                  <c:v>2050</c:v>
                </c:pt>
                <c:pt idx="2051">
                  <c:v>2051</c:v>
                </c:pt>
                <c:pt idx="2052">
                  <c:v>2052</c:v>
                </c:pt>
                <c:pt idx="2053">
                  <c:v>2053</c:v>
                </c:pt>
                <c:pt idx="2054">
                  <c:v>2054</c:v>
                </c:pt>
                <c:pt idx="2055">
                  <c:v>2055</c:v>
                </c:pt>
                <c:pt idx="2056">
                  <c:v>2056</c:v>
                </c:pt>
                <c:pt idx="2057">
                  <c:v>2057</c:v>
                </c:pt>
                <c:pt idx="2058">
                  <c:v>2058</c:v>
                </c:pt>
                <c:pt idx="2059">
                  <c:v>2059</c:v>
                </c:pt>
                <c:pt idx="2060">
                  <c:v>2060</c:v>
                </c:pt>
                <c:pt idx="2061">
                  <c:v>2061</c:v>
                </c:pt>
                <c:pt idx="2062">
                  <c:v>2062</c:v>
                </c:pt>
                <c:pt idx="2063">
                  <c:v>2063</c:v>
                </c:pt>
                <c:pt idx="2064">
                  <c:v>2064</c:v>
                </c:pt>
                <c:pt idx="2065">
                  <c:v>2065</c:v>
                </c:pt>
                <c:pt idx="2066">
                  <c:v>2066</c:v>
                </c:pt>
                <c:pt idx="2067">
                  <c:v>2067</c:v>
                </c:pt>
                <c:pt idx="2068">
                  <c:v>2068</c:v>
                </c:pt>
                <c:pt idx="2069">
                  <c:v>2069</c:v>
                </c:pt>
                <c:pt idx="2070">
                  <c:v>2070</c:v>
                </c:pt>
                <c:pt idx="2071">
                  <c:v>2071</c:v>
                </c:pt>
                <c:pt idx="2072">
                  <c:v>2072</c:v>
                </c:pt>
                <c:pt idx="2073">
                  <c:v>2073</c:v>
                </c:pt>
                <c:pt idx="2074">
                  <c:v>2074</c:v>
                </c:pt>
                <c:pt idx="2075">
                  <c:v>2075</c:v>
                </c:pt>
                <c:pt idx="2076">
                  <c:v>2076</c:v>
                </c:pt>
                <c:pt idx="2077">
                  <c:v>2077</c:v>
                </c:pt>
                <c:pt idx="2078">
                  <c:v>2078</c:v>
                </c:pt>
                <c:pt idx="2079">
                  <c:v>2079</c:v>
                </c:pt>
                <c:pt idx="2080">
                  <c:v>2080</c:v>
                </c:pt>
                <c:pt idx="2081">
                  <c:v>2081</c:v>
                </c:pt>
                <c:pt idx="2082">
                  <c:v>2082</c:v>
                </c:pt>
                <c:pt idx="2083">
                  <c:v>2083</c:v>
                </c:pt>
                <c:pt idx="2084">
                  <c:v>2084</c:v>
                </c:pt>
                <c:pt idx="2085">
                  <c:v>2085</c:v>
                </c:pt>
                <c:pt idx="2086">
                  <c:v>2086</c:v>
                </c:pt>
                <c:pt idx="2087">
                  <c:v>2087</c:v>
                </c:pt>
                <c:pt idx="2088">
                  <c:v>2088</c:v>
                </c:pt>
                <c:pt idx="2089">
                  <c:v>2089</c:v>
                </c:pt>
                <c:pt idx="2090">
                  <c:v>2090</c:v>
                </c:pt>
                <c:pt idx="2091">
                  <c:v>2091</c:v>
                </c:pt>
                <c:pt idx="2092">
                  <c:v>2092</c:v>
                </c:pt>
                <c:pt idx="2093">
                  <c:v>2093</c:v>
                </c:pt>
                <c:pt idx="2094">
                  <c:v>2094</c:v>
                </c:pt>
                <c:pt idx="2095">
                  <c:v>2095</c:v>
                </c:pt>
                <c:pt idx="2096">
                  <c:v>2096</c:v>
                </c:pt>
                <c:pt idx="2097">
                  <c:v>2097</c:v>
                </c:pt>
                <c:pt idx="2098">
                  <c:v>2098</c:v>
                </c:pt>
                <c:pt idx="2099">
                  <c:v>2099</c:v>
                </c:pt>
                <c:pt idx="2100">
                  <c:v>2100</c:v>
                </c:pt>
                <c:pt idx="2101">
                  <c:v>2101</c:v>
                </c:pt>
                <c:pt idx="2102">
                  <c:v>2102</c:v>
                </c:pt>
                <c:pt idx="2103">
                  <c:v>2103</c:v>
                </c:pt>
                <c:pt idx="2104">
                  <c:v>2104</c:v>
                </c:pt>
                <c:pt idx="2105">
                  <c:v>2105</c:v>
                </c:pt>
                <c:pt idx="2106">
                  <c:v>2106</c:v>
                </c:pt>
                <c:pt idx="2107">
                  <c:v>2107</c:v>
                </c:pt>
                <c:pt idx="2108">
                  <c:v>2108</c:v>
                </c:pt>
                <c:pt idx="2109">
                  <c:v>2109</c:v>
                </c:pt>
                <c:pt idx="2110">
                  <c:v>2110</c:v>
                </c:pt>
                <c:pt idx="2111">
                  <c:v>2111</c:v>
                </c:pt>
                <c:pt idx="2112">
                  <c:v>2112</c:v>
                </c:pt>
                <c:pt idx="2113">
                  <c:v>2113</c:v>
                </c:pt>
                <c:pt idx="2114">
                  <c:v>2114</c:v>
                </c:pt>
                <c:pt idx="2115">
                  <c:v>2115</c:v>
                </c:pt>
                <c:pt idx="2116">
                  <c:v>2116</c:v>
                </c:pt>
                <c:pt idx="2117">
                  <c:v>2117</c:v>
                </c:pt>
                <c:pt idx="2118">
                  <c:v>2118</c:v>
                </c:pt>
                <c:pt idx="2119">
                  <c:v>2119</c:v>
                </c:pt>
                <c:pt idx="2120">
                  <c:v>2120</c:v>
                </c:pt>
                <c:pt idx="2121">
                  <c:v>2121</c:v>
                </c:pt>
                <c:pt idx="2122">
                  <c:v>2122</c:v>
                </c:pt>
                <c:pt idx="2123">
                  <c:v>2123</c:v>
                </c:pt>
                <c:pt idx="2124">
                  <c:v>2124</c:v>
                </c:pt>
                <c:pt idx="2125">
                  <c:v>2125</c:v>
                </c:pt>
                <c:pt idx="2126">
                  <c:v>2126</c:v>
                </c:pt>
                <c:pt idx="2127">
                  <c:v>2127</c:v>
                </c:pt>
                <c:pt idx="2128">
                  <c:v>2128</c:v>
                </c:pt>
                <c:pt idx="2129">
                  <c:v>2129</c:v>
                </c:pt>
                <c:pt idx="2130">
                  <c:v>2130</c:v>
                </c:pt>
                <c:pt idx="2131">
                  <c:v>2131</c:v>
                </c:pt>
                <c:pt idx="2132">
                  <c:v>2132</c:v>
                </c:pt>
                <c:pt idx="2133">
                  <c:v>2133</c:v>
                </c:pt>
                <c:pt idx="2134">
                  <c:v>2134</c:v>
                </c:pt>
                <c:pt idx="2135">
                  <c:v>2135</c:v>
                </c:pt>
                <c:pt idx="2136">
                  <c:v>2136</c:v>
                </c:pt>
                <c:pt idx="2137">
                  <c:v>2137</c:v>
                </c:pt>
                <c:pt idx="2138">
                  <c:v>2138</c:v>
                </c:pt>
                <c:pt idx="2139">
                  <c:v>2139</c:v>
                </c:pt>
                <c:pt idx="2140">
                  <c:v>2140</c:v>
                </c:pt>
                <c:pt idx="2141">
                  <c:v>2141</c:v>
                </c:pt>
                <c:pt idx="2142">
                  <c:v>2142</c:v>
                </c:pt>
                <c:pt idx="2143">
                  <c:v>2143</c:v>
                </c:pt>
                <c:pt idx="2144">
                  <c:v>2144</c:v>
                </c:pt>
                <c:pt idx="2145">
                  <c:v>2145</c:v>
                </c:pt>
                <c:pt idx="2146">
                  <c:v>2146</c:v>
                </c:pt>
                <c:pt idx="2147">
                  <c:v>2147</c:v>
                </c:pt>
                <c:pt idx="2148">
                  <c:v>2148</c:v>
                </c:pt>
                <c:pt idx="2149">
                  <c:v>2149</c:v>
                </c:pt>
                <c:pt idx="2150">
                  <c:v>2150</c:v>
                </c:pt>
                <c:pt idx="2151">
                  <c:v>2151</c:v>
                </c:pt>
                <c:pt idx="2152">
                  <c:v>2152</c:v>
                </c:pt>
                <c:pt idx="2153">
                  <c:v>2153</c:v>
                </c:pt>
                <c:pt idx="2154">
                  <c:v>2154</c:v>
                </c:pt>
                <c:pt idx="2155">
                  <c:v>2155</c:v>
                </c:pt>
                <c:pt idx="2156">
                  <c:v>2156</c:v>
                </c:pt>
                <c:pt idx="2157">
                  <c:v>2157</c:v>
                </c:pt>
                <c:pt idx="2158">
                  <c:v>2158</c:v>
                </c:pt>
                <c:pt idx="2159">
                  <c:v>2159</c:v>
                </c:pt>
                <c:pt idx="2160">
                  <c:v>2160</c:v>
                </c:pt>
                <c:pt idx="2161">
                  <c:v>2161</c:v>
                </c:pt>
                <c:pt idx="2162">
                  <c:v>2162</c:v>
                </c:pt>
                <c:pt idx="2163">
                  <c:v>2163</c:v>
                </c:pt>
                <c:pt idx="2164">
                  <c:v>2164</c:v>
                </c:pt>
                <c:pt idx="2165">
                  <c:v>2165</c:v>
                </c:pt>
                <c:pt idx="2166">
                  <c:v>2166</c:v>
                </c:pt>
                <c:pt idx="2167">
                  <c:v>2167</c:v>
                </c:pt>
                <c:pt idx="2168">
                  <c:v>2168</c:v>
                </c:pt>
                <c:pt idx="2169">
                  <c:v>2169</c:v>
                </c:pt>
                <c:pt idx="2170">
                  <c:v>2170</c:v>
                </c:pt>
                <c:pt idx="2171">
                  <c:v>2171</c:v>
                </c:pt>
                <c:pt idx="2172">
                  <c:v>2172</c:v>
                </c:pt>
                <c:pt idx="2173">
                  <c:v>2173</c:v>
                </c:pt>
                <c:pt idx="2174">
                  <c:v>2174</c:v>
                </c:pt>
                <c:pt idx="2175">
                  <c:v>2175</c:v>
                </c:pt>
                <c:pt idx="2176">
                  <c:v>2176</c:v>
                </c:pt>
                <c:pt idx="2177">
                  <c:v>2177</c:v>
                </c:pt>
                <c:pt idx="2178">
                  <c:v>2178</c:v>
                </c:pt>
                <c:pt idx="2179">
                  <c:v>2179</c:v>
                </c:pt>
                <c:pt idx="2180">
                  <c:v>2180</c:v>
                </c:pt>
                <c:pt idx="2181">
                  <c:v>2181</c:v>
                </c:pt>
                <c:pt idx="2182">
                  <c:v>2182</c:v>
                </c:pt>
                <c:pt idx="2183">
                  <c:v>2183</c:v>
                </c:pt>
                <c:pt idx="2184">
                  <c:v>2184</c:v>
                </c:pt>
                <c:pt idx="2185">
                  <c:v>2185</c:v>
                </c:pt>
                <c:pt idx="2186">
                  <c:v>2186</c:v>
                </c:pt>
                <c:pt idx="2187">
                  <c:v>2187</c:v>
                </c:pt>
                <c:pt idx="2188">
                  <c:v>2188</c:v>
                </c:pt>
                <c:pt idx="2189">
                  <c:v>2189</c:v>
                </c:pt>
                <c:pt idx="2190">
                  <c:v>2190</c:v>
                </c:pt>
                <c:pt idx="2191">
                  <c:v>2191</c:v>
                </c:pt>
                <c:pt idx="2192">
                  <c:v>2192</c:v>
                </c:pt>
                <c:pt idx="2193">
                  <c:v>2193</c:v>
                </c:pt>
                <c:pt idx="2194">
                  <c:v>2194</c:v>
                </c:pt>
                <c:pt idx="2195">
                  <c:v>2195</c:v>
                </c:pt>
                <c:pt idx="2196">
                  <c:v>2196</c:v>
                </c:pt>
                <c:pt idx="2197">
                  <c:v>2197</c:v>
                </c:pt>
                <c:pt idx="2198">
                  <c:v>2198</c:v>
                </c:pt>
                <c:pt idx="2199">
                  <c:v>2199</c:v>
                </c:pt>
                <c:pt idx="2200">
                  <c:v>2200</c:v>
                </c:pt>
                <c:pt idx="2201">
                  <c:v>2201</c:v>
                </c:pt>
                <c:pt idx="2202">
                  <c:v>2202</c:v>
                </c:pt>
                <c:pt idx="2203">
                  <c:v>2203</c:v>
                </c:pt>
                <c:pt idx="2204">
                  <c:v>2204</c:v>
                </c:pt>
                <c:pt idx="2205">
                  <c:v>2205</c:v>
                </c:pt>
                <c:pt idx="2206">
                  <c:v>2206</c:v>
                </c:pt>
                <c:pt idx="2207">
                  <c:v>2207</c:v>
                </c:pt>
                <c:pt idx="2208">
                  <c:v>2208</c:v>
                </c:pt>
                <c:pt idx="2209">
                  <c:v>2209</c:v>
                </c:pt>
                <c:pt idx="2210">
                  <c:v>2210</c:v>
                </c:pt>
                <c:pt idx="2211">
                  <c:v>2211</c:v>
                </c:pt>
                <c:pt idx="2212">
                  <c:v>2212</c:v>
                </c:pt>
                <c:pt idx="2213">
                  <c:v>2213</c:v>
                </c:pt>
                <c:pt idx="2214">
                  <c:v>2214</c:v>
                </c:pt>
                <c:pt idx="2215">
                  <c:v>2215</c:v>
                </c:pt>
                <c:pt idx="2216">
                  <c:v>2216</c:v>
                </c:pt>
                <c:pt idx="2217">
                  <c:v>2217</c:v>
                </c:pt>
                <c:pt idx="2218">
                  <c:v>2218</c:v>
                </c:pt>
                <c:pt idx="2219">
                  <c:v>2219</c:v>
                </c:pt>
                <c:pt idx="2220">
                  <c:v>2220</c:v>
                </c:pt>
                <c:pt idx="2221">
                  <c:v>2221</c:v>
                </c:pt>
                <c:pt idx="2222">
                  <c:v>2222</c:v>
                </c:pt>
                <c:pt idx="2223">
                  <c:v>2223</c:v>
                </c:pt>
                <c:pt idx="2224">
                  <c:v>2224</c:v>
                </c:pt>
                <c:pt idx="2225">
                  <c:v>2225</c:v>
                </c:pt>
                <c:pt idx="2226">
                  <c:v>2226</c:v>
                </c:pt>
                <c:pt idx="2227">
                  <c:v>2227</c:v>
                </c:pt>
                <c:pt idx="2228">
                  <c:v>2228</c:v>
                </c:pt>
                <c:pt idx="2229">
                  <c:v>2229</c:v>
                </c:pt>
                <c:pt idx="2230">
                  <c:v>2230</c:v>
                </c:pt>
                <c:pt idx="2231">
                  <c:v>2231</c:v>
                </c:pt>
                <c:pt idx="2232">
                  <c:v>2232</c:v>
                </c:pt>
                <c:pt idx="2233">
                  <c:v>2233</c:v>
                </c:pt>
                <c:pt idx="2234">
                  <c:v>2234</c:v>
                </c:pt>
                <c:pt idx="2235">
                  <c:v>2235</c:v>
                </c:pt>
                <c:pt idx="2236">
                  <c:v>2236</c:v>
                </c:pt>
                <c:pt idx="2237">
                  <c:v>2237</c:v>
                </c:pt>
                <c:pt idx="2238">
                  <c:v>2238</c:v>
                </c:pt>
                <c:pt idx="2239">
                  <c:v>2239</c:v>
                </c:pt>
                <c:pt idx="2240">
                  <c:v>2240</c:v>
                </c:pt>
                <c:pt idx="2241">
                  <c:v>2241</c:v>
                </c:pt>
                <c:pt idx="2242">
                  <c:v>2242</c:v>
                </c:pt>
                <c:pt idx="2243">
                  <c:v>2243</c:v>
                </c:pt>
                <c:pt idx="2244">
                  <c:v>2244</c:v>
                </c:pt>
                <c:pt idx="2245">
                  <c:v>2245</c:v>
                </c:pt>
                <c:pt idx="2246">
                  <c:v>2246</c:v>
                </c:pt>
                <c:pt idx="2247">
                  <c:v>2247</c:v>
                </c:pt>
                <c:pt idx="2248">
                  <c:v>2248</c:v>
                </c:pt>
                <c:pt idx="2249">
                  <c:v>2249</c:v>
                </c:pt>
                <c:pt idx="2250">
                  <c:v>2250</c:v>
                </c:pt>
                <c:pt idx="2251">
                  <c:v>2251</c:v>
                </c:pt>
                <c:pt idx="2252">
                  <c:v>2252</c:v>
                </c:pt>
                <c:pt idx="2253">
                  <c:v>2253</c:v>
                </c:pt>
                <c:pt idx="2254">
                  <c:v>2254</c:v>
                </c:pt>
                <c:pt idx="2255">
                  <c:v>2255</c:v>
                </c:pt>
                <c:pt idx="2256">
                  <c:v>2256</c:v>
                </c:pt>
                <c:pt idx="2257">
                  <c:v>2257</c:v>
                </c:pt>
                <c:pt idx="2258">
                  <c:v>2258</c:v>
                </c:pt>
                <c:pt idx="2259">
                  <c:v>2259</c:v>
                </c:pt>
                <c:pt idx="2260">
                  <c:v>2260</c:v>
                </c:pt>
                <c:pt idx="2261">
                  <c:v>2261</c:v>
                </c:pt>
                <c:pt idx="2262">
                  <c:v>2262</c:v>
                </c:pt>
                <c:pt idx="2263">
                  <c:v>2263</c:v>
                </c:pt>
                <c:pt idx="2264">
                  <c:v>2264</c:v>
                </c:pt>
                <c:pt idx="2265">
                  <c:v>2265</c:v>
                </c:pt>
                <c:pt idx="2266">
                  <c:v>2266</c:v>
                </c:pt>
                <c:pt idx="2267">
                  <c:v>2267</c:v>
                </c:pt>
                <c:pt idx="2268">
                  <c:v>2268</c:v>
                </c:pt>
                <c:pt idx="2269">
                  <c:v>2269</c:v>
                </c:pt>
                <c:pt idx="2270">
                  <c:v>2270</c:v>
                </c:pt>
                <c:pt idx="2271">
                  <c:v>2271</c:v>
                </c:pt>
                <c:pt idx="2272">
                  <c:v>2272</c:v>
                </c:pt>
                <c:pt idx="2273">
                  <c:v>2273</c:v>
                </c:pt>
                <c:pt idx="2274">
                  <c:v>2274</c:v>
                </c:pt>
                <c:pt idx="2275">
                  <c:v>2275</c:v>
                </c:pt>
                <c:pt idx="2276">
                  <c:v>2276</c:v>
                </c:pt>
                <c:pt idx="2277">
                  <c:v>2277</c:v>
                </c:pt>
                <c:pt idx="2278">
                  <c:v>2278</c:v>
                </c:pt>
                <c:pt idx="2279">
                  <c:v>2279</c:v>
                </c:pt>
                <c:pt idx="2280">
                  <c:v>2280</c:v>
                </c:pt>
                <c:pt idx="2281">
                  <c:v>2281</c:v>
                </c:pt>
                <c:pt idx="2282">
                  <c:v>2282</c:v>
                </c:pt>
                <c:pt idx="2283">
                  <c:v>2283</c:v>
                </c:pt>
                <c:pt idx="2284">
                  <c:v>2284</c:v>
                </c:pt>
                <c:pt idx="2285">
                  <c:v>2285</c:v>
                </c:pt>
                <c:pt idx="2286">
                  <c:v>2286</c:v>
                </c:pt>
                <c:pt idx="2287">
                  <c:v>2287</c:v>
                </c:pt>
                <c:pt idx="2288">
                  <c:v>2288</c:v>
                </c:pt>
                <c:pt idx="2289">
                  <c:v>2289</c:v>
                </c:pt>
                <c:pt idx="2290">
                  <c:v>2290</c:v>
                </c:pt>
                <c:pt idx="2291">
                  <c:v>2291</c:v>
                </c:pt>
                <c:pt idx="2292">
                  <c:v>2292</c:v>
                </c:pt>
                <c:pt idx="2293">
                  <c:v>2293</c:v>
                </c:pt>
                <c:pt idx="2294">
                  <c:v>2294</c:v>
                </c:pt>
                <c:pt idx="2295">
                  <c:v>2295</c:v>
                </c:pt>
                <c:pt idx="2296">
                  <c:v>2296</c:v>
                </c:pt>
                <c:pt idx="2297">
                  <c:v>2297</c:v>
                </c:pt>
                <c:pt idx="2298">
                  <c:v>2298</c:v>
                </c:pt>
                <c:pt idx="2299">
                  <c:v>2299</c:v>
                </c:pt>
                <c:pt idx="2300">
                  <c:v>2300</c:v>
                </c:pt>
                <c:pt idx="2301">
                  <c:v>2301</c:v>
                </c:pt>
                <c:pt idx="2302">
                  <c:v>2302</c:v>
                </c:pt>
                <c:pt idx="2303">
                  <c:v>2303</c:v>
                </c:pt>
                <c:pt idx="2304">
                  <c:v>2304</c:v>
                </c:pt>
                <c:pt idx="2305">
                  <c:v>2305</c:v>
                </c:pt>
                <c:pt idx="2306">
                  <c:v>2306</c:v>
                </c:pt>
                <c:pt idx="2307">
                  <c:v>2307</c:v>
                </c:pt>
                <c:pt idx="2308">
                  <c:v>2308</c:v>
                </c:pt>
                <c:pt idx="2309">
                  <c:v>2309</c:v>
                </c:pt>
                <c:pt idx="2310">
                  <c:v>2310</c:v>
                </c:pt>
                <c:pt idx="2311">
                  <c:v>2311</c:v>
                </c:pt>
                <c:pt idx="2312">
                  <c:v>2312</c:v>
                </c:pt>
                <c:pt idx="2313">
                  <c:v>2313</c:v>
                </c:pt>
                <c:pt idx="2314">
                  <c:v>2314</c:v>
                </c:pt>
                <c:pt idx="2315">
                  <c:v>2315</c:v>
                </c:pt>
                <c:pt idx="2316">
                  <c:v>2316</c:v>
                </c:pt>
                <c:pt idx="2317">
                  <c:v>2317</c:v>
                </c:pt>
                <c:pt idx="2318">
                  <c:v>2318</c:v>
                </c:pt>
                <c:pt idx="2319">
                  <c:v>2319</c:v>
                </c:pt>
                <c:pt idx="2320">
                  <c:v>2320</c:v>
                </c:pt>
                <c:pt idx="2321">
                  <c:v>2321</c:v>
                </c:pt>
                <c:pt idx="2322">
                  <c:v>2322</c:v>
                </c:pt>
                <c:pt idx="2323">
                  <c:v>2323</c:v>
                </c:pt>
                <c:pt idx="2324">
                  <c:v>2324</c:v>
                </c:pt>
                <c:pt idx="2325">
                  <c:v>2325</c:v>
                </c:pt>
                <c:pt idx="2326">
                  <c:v>2326</c:v>
                </c:pt>
                <c:pt idx="2327">
                  <c:v>2327</c:v>
                </c:pt>
                <c:pt idx="2328">
                  <c:v>2328</c:v>
                </c:pt>
                <c:pt idx="2329">
                  <c:v>2329</c:v>
                </c:pt>
                <c:pt idx="2330">
                  <c:v>2330</c:v>
                </c:pt>
                <c:pt idx="2331">
                  <c:v>2331</c:v>
                </c:pt>
                <c:pt idx="2332">
                  <c:v>2332</c:v>
                </c:pt>
                <c:pt idx="2333">
                  <c:v>2333</c:v>
                </c:pt>
                <c:pt idx="2334">
                  <c:v>2334</c:v>
                </c:pt>
                <c:pt idx="2335">
                  <c:v>2335</c:v>
                </c:pt>
                <c:pt idx="2336">
                  <c:v>2336</c:v>
                </c:pt>
                <c:pt idx="2337">
                  <c:v>2337</c:v>
                </c:pt>
                <c:pt idx="2338">
                  <c:v>2338</c:v>
                </c:pt>
                <c:pt idx="2339">
                  <c:v>2339</c:v>
                </c:pt>
                <c:pt idx="2340">
                  <c:v>2340</c:v>
                </c:pt>
                <c:pt idx="2341">
                  <c:v>2341</c:v>
                </c:pt>
                <c:pt idx="2342">
                  <c:v>2342</c:v>
                </c:pt>
                <c:pt idx="2343">
                  <c:v>2343</c:v>
                </c:pt>
                <c:pt idx="2344">
                  <c:v>2344</c:v>
                </c:pt>
                <c:pt idx="2345">
                  <c:v>2345</c:v>
                </c:pt>
                <c:pt idx="2346">
                  <c:v>2346</c:v>
                </c:pt>
                <c:pt idx="2347">
                  <c:v>2347</c:v>
                </c:pt>
                <c:pt idx="2348">
                  <c:v>2348</c:v>
                </c:pt>
                <c:pt idx="2349">
                  <c:v>2349</c:v>
                </c:pt>
                <c:pt idx="2350">
                  <c:v>2350</c:v>
                </c:pt>
                <c:pt idx="2351">
                  <c:v>2351</c:v>
                </c:pt>
                <c:pt idx="2352">
                  <c:v>2352</c:v>
                </c:pt>
                <c:pt idx="2353">
                  <c:v>2353</c:v>
                </c:pt>
                <c:pt idx="2354">
                  <c:v>2354</c:v>
                </c:pt>
                <c:pt idx="2355">
                  <c:v>2355</c:v>
                </c:pt>
                <c:pt idx="2356">
                  <c:v>2356</c:v>
                </c:pt>
                <c:pt idx="2357">
                  <c:v>2357</c:v>
                </c:pt>
                <c:pt idx="2358">
                  <c:v>2358</c:v>
                </c:pt>
                <c:pt idx="2359">
                  <c:v>2359</c:v>
                </c:pt>
                <c:pt idx="2360">
                  <c:v>2360</c:v>
                </c:pt>
                <c:pt idx="2361">
                  <c:v>2361</c:v>
                </c:pt>
                <c:pt idx="2362">
                  <c:v>2362</c:v>
                </c:pt>
                <c:pt idx="2363">
                  <c:v>2363</c:v>
                </c:pt>
                <c:pt idx="2364">
                  <c:v>2364</c:v>
                </c:pt>
                <c:pt idx="2365">
                  <c:v>2365</c:v>
                </c:pt>
                <c:pt idx="2366">
                  <c:v>2366</c:v>
                </c:pt>
                <c:pt idx="2367">
                  <c:v>2367</c:v>
                </c:pt>
                <c:pt idx="2368">
                  <c:v>2368</c:v>
                </c:pt>
                <c:pt idx="2369">
                  <c:v>2369</c:v>
                </c:pt>
                <c:pt idx="2370">
                  <c:v>2370</c:v>
                </c:pt>
                <c:pt idx="2371">
                  <c:v>2371</c:v>
                </c:pt>
                <c:pt idx="2372">
                  <c:v>2372</c:v>
                </c:pt>
                <c:pt idx="2373">
                  <c:v>2373</c:v>
                </c:pt>
                <c:pt idx="2374">
                  <c:v>2374</c:v>
                </c:pt>
                <c:pt idx="2375">
                  <c:v>2375</c:v>
                </c:pt>
                <c:pt idx="2376">
                  <c:v>2376</c:v>
                </c:pt>
                <c:pt idx="2377">
                  <c:v>2377</c:v>
                </c:pt>
                <c:pt idx="2378">
                  <c:v>2378</c:v>
                </c:pt>
                <c:pt idx="2379">
                  <c:v>2379</c:v>
                </c:pt>
                <c:pt idx="2380">
                  <c:v>2380</c:v>
                </c:pt>
                <c:pt idx="2381">
                  <c:v>2381</c:v>
                </c:pt>
                <c:pt idx="2382">
                  <c:v>2382</c:v>
                </c:pt>
                <c:pt idx="2383">
                  <c:v>2383</c:v>
                </c:pt>
                <c:pt idx="2384">
                  <c:v>2384</c:v>
                </c:pt>
                <c:pt idx="2385">
                  <c:v>2385</c:v>
                </c:pt>
                <c:pt idx="2386">
                  <c:v>2386</c:v>
                </c:pt>
                <c:pt idx="2387">
                  <c:v>2387</c:v>
                </c:pt>
                <c:pt idx="2388">
                  <c:v>2388</c:v>
                </c:pt>
                <c:pt idx="2389">
                  <c:v>2389</c:v>
                </c:pt>
                <c:pt idx="2390">
                  <c:v>2390</c:v>
                </c:pt>
                <c:pt idx="2391">
                  <c:v>2391</c:v>
                </c:pt>
                <c:pt idx="2392">
                  <c:v>2392</c:v>
                </c:pt>
                <c:pt idx="2393">
                  <c:v>2393</c:v>
                </c:pt>
                <c:pt idx="2394">
                  <c:v>2394</c:v>
                </c:pt>
                <c:pt idx="2395">
                  <c:v>2395</c:v>
                </c:pt>
                <c:pt idx="2396">
                  <c:v>2396</c:v>
                </c:pt>
                <c:pt idx="2397">
                  <c:v>2397</c:v>
                </c:pt>
                <c:pt idx="2398">
                  <c:v>2398</c:v>
                </c:pt>
                <c:pt idx="2399">
                  <c:v>2399</c:v>
                </c:pt>
                <c:pt idx="2400">
                  <c:v>2400</c:v>
                </c:pt>
                <c:pt idx="2401">
                  <c:v>2401</c:v>
                </c:pt>
                <c:pt idx="2402">
                  <c:v>2402</c:v>
                </c:pt>
                <c:pt idx="2403">
                  <c:v>2403</c:v>
                </c:pt>
                <c:pt idx="2404">
                  <c:v>2404</c:v>
                </c:pt>
                <c:pt idx="2405">
                  <c:v>2405</c:v>
                </c:pt>
                <c:pt idx="2406">
                  <c:v>2406</c:v>
                </c:pt>
                <c:pt idx="2407">
                  <c:v>2407</c:v>
                </c:pt>
                <c:pt idx="2408">
                  <c:v>2408</c:v>
                </c:pt>
                <c:pt idx="2409">
                  <c:v>2409</c:v>
                </c:pt>
                <c:pt idx="2410">
                  <c:v>2410</c:v>
                </c:pt>
                <c:pt idx="2411">
                  <c:v>2411</c:v>
                </c:pt>
                <c:pt idx="2412">
                  <c:v>2412</c:v>
                </c:pt>
                <c:pt idx="2413">
                  <c:v>2413</c:v>
                </c:pt>
                <c:pt idx="2414">
                  <c:v>2414</c:v>
                </c:pt>
                <c:pt idx="2415">
                  <c:v>2415</c:v>
                </c:pt>
                <c:pt idx="2416">
                  <c:v>2416</c:v>
                </c:pt>
                <c:pt idx="2417">
                  <c:v>2417</c:v>
                </c:pt>
                <c:pt idx="2418">
                  <c:v>2418</c:v>
                </c:pt>
                <c:pt idx="2419">
                  <c:v>2419</c:v>
                </c:pt>
                <c:pt idx="2420">
                  <c:v>2420</c:v>
                </c:pt>
                <c:pt idx="2421">
                  <c:v>2421</c:v>
                </c:pt>
                <c:pt idx="2422">
                  <c:v>2422</c:v>
                </c:pt>
                <c:pt idx="2423">
                  <c:v>2423</c:v>
                </c:pt>
                <c:pt idx="2424">
                  <c:v>2424</c:v>
                </c:pt>
                <c:pt idx="2425">
                  <c:v>2425</c:v>
                </c:pt>
                <c:pt idx="2426">
                  <c:v>2426</c:v>
                </c:pt>
                <c:pt idx="2427">
                  <c:v>2427</c:v>
                </c:pt>
                <c:pt idx="2428">
                  <c:v>2428</c:v>
                </c:pt>
                <c:pt idx="2429">
                  <c:v>2429</c:v>
                </c:pt>
                <c:pt idx="2430">
                  <c:v>2430</c:v>
                </c:pt>
                <c:pt idx="2431">
                  <c:v>2431</c:v>
                </c:pt>
                <c:pt idx="2432">
                  <c:v>2432</c:v>
                </c:pt>
                <c:pt idx="2433">
                  <c:v>2433</c:v>
                </c:pt>
                <c:pt idx="2434">
                  <c:v>2434</c:v>
                </c:pt>
                <c:pt idx="2435">
                  <c:v>2435</c:v>
                </c:pt>
                <c:pt idx="2436">
                  <c:v>2436</c:v>
                </c:pt>
                <c:pt idx="2437">
                  <c:v>2437</c:v>
                </c:pt>
                <c:pt idx="2438">
                  <c:v>2438</c:v>
                </c:pt>
                <c:pt idx="2439">
                  <c:v>2439</c:v>
                </c:pt>
                <c:pt idx="2440">
                  <c:v>2440</c:v>
                </c:pt>
                <c:pt idx="2441">
                  <c:v>2441</c:v>
                </c:pt>
                <c:pt idx="2442">
                  <c:v>2442</c:v>
                </c:pt>
                <c:pt idx="2443">
                  <c:v>2443</c:v>
                </c:pt>
                <c:pt idx="2444">
                  <c:v>2444</c:v>
                </c:pt>
                <c:pt idx="2445">
                  <c:v>2445</c:v>
                </c:pt>
                <c:pt idx="2446">
                  <c:v>2446</c:v>
                </c:pt>
                <c:pt idx="2447">
                  <c:v>2447</c:v>
                </c:pt>
                <c:pt idx="2448">
                  <c:v>2448</c:v>
                </c:pt>
                <c:pt idx="2449">
                  <c:v>2449</c:v>
                </c:pt>
                <c:pt idx="2450">
                  <c:v>2450</c:v>
                </c:pt>
                <c:pt idx="2451">
                  <c:v>2451</c:v>
                </c:pt>
                <c:pt idx="2452">
                  <c:v>2452</c:v>
                </c:pt>
                <c:pt idx="2453">
                  <c:v>2453</c:v>
                </c:pt>
                <c:pt idx="2454">
                  <c:v>2454</c:v>
                </c:pt>
                <c:pt idx="2455">
                  <c:v>2455</c:v>
                </c:pt>
                <c:pt idx="2456">
                  <c:v>2456</c:v>
                </c:pt>
                <c:pt idx="2457">
                  <c:v>2457</c:v>
                </c:pt>
                <c:pt idx="2458">
                  <c:v>2458</c:v>
                </c:pt>
                <c:pt idx="2459">
                  <c:v>2459</c:v>
                </c:pt>
                <c:pt idx="2460">
                  <c:v>2460</c:v>
                </c:pt>
                <c:pt idx="2461">
                  <c:v>2461</c:v>
                </c:pt>
                <c:pt idx="2462">
                  <c:v>2462</c:v>
                </c:pt>
                <c:pt idx="2463">
                  <c:v>2463</c:v>
                </c:pt>
                <c:pt idx="2464">
                  <c:v>2464</c:v>
                </c:pt>
                <c:pt idx="2465">
                  <c:v>2465</c:v>
                </c:pt>
                <c:pt idx="2466">
                  <c:v>2466</c:v>
                </c:pt>
                <c:pt idx="2467">
                  <c:v>2467</c:v>
                </c:pt>
                <c:pt idx="2468">
                  <c:v>2468</c:v>
                </c:pt>
                <c:pt idx="2469">
                  <c:v>2469</c:v>
                </c:pt>
                <c:pt idx="2470">
                  <c:v>2470</c:v>
                </c:pt>
                <c:pt idx="2471">
                  <c:v>2471</c:v>
                </c:pt>
                <c:pt idx="2472">
                  <c:v>2472</c:v>
                </c:pt>
                <c:pt idx="2473">
                  <c:v>2473</c:v>
                </c:pt>
                <c:pt idx="2474">
                  <c:v>2474</c:v>
                </c:pt>
                <c:pt idx="2475">
                  <c:v>2475</c:v>
                </c:pt>
                <c:pt idx="2476">
                  <c:v>2476</c:v>
                </c:pt>
                <c:pt idx="2477">
                  <c:v>2477</c:v>
                </c:pt>
                <c:pt idx="2478">
                  <c:v>2478</c:v>
                </c:pt>
                <c:pt idx="2479">
                  <c:v>2479</c:v>
                </c:pt>
                <c:pt idx="2480">
                  <c:v>2480</c:v>
                </c:pt>
                <c:pt idx="2481">
                  <c:v>2481</c:v>
                </c:pt>
                <c:pt idx="2482">
                  <c:v>2482</c:v>
                </c:pt>
                <c:pt idx="2483">
                  <c:v>2483</c:v>
                </c:pt>
                <c:pt idx="2484">
                  <c:v>2484</c:v>
                </c:pt>
                <c:pt idx="2485">
                  <c:v>2485</c:v>
                </c:pt>
              </c:numCache>
            </c:numRef>
          </c:xVal>
          <c:yVal>
            <c:numRef>
              <c:f>'Surge Tank'!$G$15:$G$2500</c:f>
              <c:numCache>
                <c:formatCode>0.00000</c:formatCode>
                <c:ptCount val="2486"/>
                <c:pt idx="0">
                  <c:v>-1.6110365705913638</c:v>
                </c:pt>
                <c:pt idx="1">
                  <c:v>-1.5533222848770778</c:v>
                </c:pt>
                <c:pt idx="2">
                  <c:v>-1.4956170119857608</c:v>
                </c:pt>
                <c:pt idx="3">
                  <c:v>-1.4379297077136894</c:v>
                </c:pt>
                <c:pt idx="4">
                  <c:v>-1.3802692527235538</c:v>
                </c:pt>
                <c:pt idx="5">
                  <c:v>-1.3226444518189624</c:v>
                </c:pt>
                <c:pt idx="6">
                  <c:v>-1.2650640332640475</c:v>
                </c:pt>
                <c:pt idx="7">
                  <c:v>-1.2075366481470893</c:v>
                </c:pt>
                <c:pt idx="8">
                  <c:v>-1.1500708697871154</c:v>
                </c:pt>
                <c:pt idx="9">
                  <c:v>-1.0926751931824159</c:v>
                </c:pt>
                <c:pt idx="10">
                  <c:v>-1.035358034499936</c:v>
                </c:pt>
                <c:pt idx="11">
                  <c:v>-0.97812773060448677</c:v>
                </c:pt>
                <c:pt idx="12">
                  <c:v>-0.92099253862674579</c:v>
                </c:pt>
                <c:pt idx="13">
                  <c:v>-0.86396063556901626</c:v>
                </c:pt>
                <c:pt idx="14">
                  <c:v>-0.80704011794771213</c:v>
                </c:pt>
                <c:pt idx="15">
                  <c:v>-0.75023900147156342</c:v>
                </c:pt>
                <c:pt idx="16">
                  <c:v>-0.69356522075452554</c:v>
                </c:pt>
                <c:pt idx="17">
                  <c:v>-0.63702662906240481</c:v>
                </c:pt>
                <c:pt idx="18">
                  <c:v>-0.5806309980922032</c:v>
                </c:pt>
                <c:pt idx="19">
                  <c:v>-0.52438601778321758</c:v>
                </c:pt>
                <c:pt idx="20">
                  <c:v>-0.46829929615891941</c:v>
                </c:pt>
                <c:pt idx="21">
                  <c:v>-0.41237835919867144</c:v>
                </c:pt>
                <c:pt idx="22">
                  <c:v>-0.35663065073833533</c:v>
                </c:pt>
                <c:pt idx="23">
                  <c:v>-0.30106353239884998</c:v>
                </c:pt>
                <c:pt idx="24">
                  <c:v>-0.24568428354186178</c:v>
                </c:pt>
                <c:pt idx="25">
                  <c:v>-0.19050010125151398</c:v>
                </c:pt>
                <c:pt idx="26">
                  <c:v>-0.13551810034150591</c:v>
                </c:pt>
                <c:pt idx="27">
                  <c:v>-8.0745313386553219E-2</c:v>
                </c:pt>
                <c:pt idx="28">
                  <c:v>-2.6188690777394802E-2</c:v>
                </c:pt>
                <c:pt idx="29">
                  <c:v>2.8144899201496053E-2</c:v>
                </c:pt>
                <c:pt idx="30">
                  <c:v>8.2248670272320815E-2</c:v>
                </c:pt>
                <c:pt idx="31">
                  <c:v>0.13611591804329523</c:v>
                </c:pt>
                <c:pt idx="32">
                  <c:v>0.18974001986771397</c:v>
                </c:pt>
                <c:pt idx="33">
                  <c:v>0.24311443468351959</c:v>
                </c:pt>
                <c:pt idx="34">
                  <c:v>0.29623270283413905</c:v>
                </c:pt>
                <c:pt idx="35">
                  <c:v>0.34908844587133492</c:v>
                </c:pt>
                <c:pt idx="36">
                  <c:v>0.40167536634080386</c:v>
                </c:pt>
                <c:pt idx="37">
                  <c:v>0.45398724755123682</c:v>
                </c:pt>
                <c:pt idx="38">
                  <c:v>0.50601795332754396</c:v>
                </c:pt>
                <c:pt idx="39">
                  <c:v>0.55776142774892368</c:v>
                </c:pt>
                <c:pt idx="40">
                  <c:v>0.60921169487244919</c:v>
                </c:pt>
                <c:pt idx="41">
                  <c:v>0.66036285844282194</c:v>
                </c:pt>
                <c:pt idx="42">
                  <c:v>0.71120910158893003</c:v>
                </c:pt>
                <c:pt idx="43">
                  <c:v>0.76174468650783289</c:v>
                </c:pt>
                <c:pt idx="44">
                  <c:v>0.8119639541367758</c:v>
                </c:pt>
                <c:pt idx="45">
                  <c:v>0.86186132381383163</c:v>
                </c:pt>
                <c:pt idx="46">
                  <c:v>0.91143129292773228</c:v>
                </c:pt>
                <c:pt idx="47">
                  <c:v>0.96066843655746359</c:v>
                </c:pt>
                <c:pt idx="48">
                  <c:v>1.0095674071021559</c:v>
                </c:pt>
                <c:pt idx="49">
                  <c:v>1.0581229339018143</c:v>
                </c:pt>
                <c:pt idx="50">
                  <c:v>1.1063298228493812</c:v>
                </c:pt>
                <c:pt idx="51">
                  <c:v>1.1541829559946635</c:v>
                </c:pt>
                <c:pt idx="52">
                  <c:v>1.2016772911405758</c:v>
                </c:pt>
                <c:pt idx="53">
                  <c:v>1.248807861432202</c:v>
                </c:pt>
                <c:pt idx="54">
                  <c:v>1.2955697749391051</c:v>
                </c:pt>
                <c:pt idx="55">
                  <c:v>1.3419582142313591</c:v>
                </c:pt>
                <c:pt idx="56">
                  <c:v>1.3879684359497004</c:v>
                </c:pt>
                <c:pt idx="57">
                  <c:v>1.4335957703702442</c:v>
                </c:pt>
                <c:pt idx="58">
                  <c:v>1.4788356209641516</c:v>
                </c:pt>
                <c:pt idx="59">
                  <c:v>1.5236834639526409</c:v>
                </c:pt>
                <c:pt idx="60">
                  <c:v>1.5681348478577271</c:v>
                </c:pt>
                <c:pt idx="61">
                  <c:v>1.6121853930490444</c:v>
                </c:pt>
                <c:pt idx="62">
                  <c:v>1.6558307912871102</c:v>
                </c:pt>
                <c:pt idx="63">
                  <c:v>1.6990668052633695</c:v>
                </c:pt>
                <c:pt idx="64">
                  <c:v>1.7418892681373421</c:v>
                </c:pt>
                <c:pt idx="65">
                  <c:v>1.7842940830711975</c:v>
                </c:pt>
                <c:pt idx="66">
                  <c:v>1.8262772227620514</c:v>
                </c:pt>
                <c:pt idx="67">
                  <c:v>1.8678347289722812</c:v>
                </c:pt>
                <c:pt idx="68">
                  <c:v>1.9089627120581458</c:v>
                </c:pt>
                <c:pt idx="69">
                  <c:v>1.9496573504969692</c:v>
                </c:pt>
                <c:pt idx="70">
                  <c:v>1.9899148904131516</c:v>
                </c:pt>
                <c:pt idx="71">
                  <c:v>2.0297316451032641</c:v>
                </c:pt>
                <c:pt idx="72">
                  <c:v>2.0691039945604488</c:v>
                </c:pt>
                <c:pt idx="73">
                  <c:v>2.1080283849983639</c:v>
                </c:pt>
                <c:pt idx="74">
                  <c:v>2.1465013283748866</c:v>
                </c:pt>
                <c:pt idx="75">
                  <c:v>2.1845194019157774</c:v>
                </c:pt>
                <c:pt idx="76">
                  <c:v>2.2220792476385069</c:v>
                </c:pt>
                <c:pt idx="77">
                  <c:v>2.2591775718764309</c:v>
                </c:pt>
                <c:pt idx="78">
                  <c:v>2.2958111448034861</c:v>
                </c:pt>
                <c:pt idx="79">
                  <c:v>2.3319767999595862</c:v>
                </c:pt>
                <c:pt idx="80">
                  <c:v>2.3676714337768576</c:v>
                </c:pt>
                <c:pt idx="81">
                  <c:v>2.4028920051068821</c:v>
                </c:pt>
                <c:pt idx="82">
                  <c:v>2.437635534749075</c:v>
                </c:pt>
                <c:pt idx="83">
                  <c:v>2.4718991049803338</c:v>
                </c:pt>
                <c:pt idx="84">
                  <c:v>2.5056798590860736</c:v>
                </c:pt>
                <c:pt idx="85">
                  <c:v>2.5389750008927705</c:v>
                </c:pt>
                <c:pt idx="86">
                  <c:v>2.5717817943021068</c:v>
                </c:pt>
                <c:pt idx="87">
                  <c:v>2.6040975628268161</c:v>
                </c:pt>
                <c:pt idx="88">
                  <c:v>2.6359196891283134</c:v>
                </c:pt>
                <c:pt idx="89">
                  <c:v>2.6672456145561947</c:v>
                </c:pt>
                <c:pt idx="90">
                  <c:v>2.6980728386896522</c:v>
                </c:pt>
                <c:pt idx="91">
                  <c:v>2.7283989188808859</c:v>
                </c:pt>
                <c:pt idx="92">
                  <c:v>2.7582214698005529</c:v>
                </c:pt>
                <c:pt idx="93">
                  <c:v>2.7875381629852862</c:v>
                </c:pt>
                <c:pt idx="94">
                  <c:v>2.8163467263873274</c:v>
                </c:pt>
                <c:pt idx="95">
                  <c:v>2.8446449439262853</c:v>
                </c:pt>
                <c:pt idx="96">
                  <c:v>2.8724306550430327</c:v>
                </c:pt>
                <c:pt idx="97">
                  <c:v>2.8997017542557453</c:v>
                </c:pt>
                <c:pt idx="98">
                  <c:v>2.9264561907180702</c:v>
                </c:pt>
                <c:pt idx="99">
                  <c:v>2.9526919677794159</c:v>
                </c:pt>
                <c:pt idx="100">
                  <c:v>2.9784071425473075</c:v>
                </c:pt>
                <c:pt idx="101">
                  <c:v>3.0035998254517966</c:v>
                </c:pt>
                <c:pt idx="102">
                  <c:v>3.0282681798118523</c:v>
                </c:pt>
                <c:pt idx="103">
                  <c:v>3.0524104214036671</c:v>
                </c:pt>
                <c:pt idx="104">
                  <c:v>3.0760248180308087</c:v>
                </c:pt>
                <c:pt idx="105">
                  <c:v>3.0991096890961045</c:v>
                </c:pt>
                <c:pt idx="106">
                  <c:v>3.1216634051751817</c:v>
                </c:pt>
                <c:pt idx="107">
                  <c:v>3.1436843875915006</c:v>
                </c:pt>
                <c:pt idx="108">
                  <c:v>3.1651711079927596</c:v>
                </c:pt>
                <c:pt idx="109">
                  <c:v>3.1861220879285197</c:v>
                </c:pt>
                <c:pt idx="110">
                  <c:v>3.2065358984288395</c:v>
                </c:pt>
                <c:pt idx="111">
                  <c:v>3.2264111595837441</c:v>
                </c:pt>
                <c:pt idx="112">
                  <c:v>3.2457465401232866</c:v>
                </c:pt>
                <c:pt idx="113">
                  <c:v>3.2645407569979521</c:v>
                </c:pt>
                <c:pt idx="114">
                  <c:v>3.28279257495912</c:v>
                </c:pt>
                <c:pt idx="115">
                  <c:v>3.3005008061392846</c:v>
                </c:pt>
                <c:pt idx="116">
                  <c:v>3.3176643096316503</c:v>
                </c:pt>
                <c:pt idx="117">
                  <c:v>3.3342819910687416</c:v>
                </c:pt>
                <c:pt idx="118">
                  <c:v>3.3503528021995828</c:v>
                </c:pt>
                <c:pt idx="119">
                  <c:v>3.3658757404649471</c:v>
                </c:pt>
                <c:pt idx="120">
                  <c:v>3.3808498485701444</c:v>
                </c:pt>
                <c:pt idx="121">
                  <c:v>3.3952742140547283</c:v>
                </c:pt>
                <c:pt idx="122">
                  <c:v>3.4091479688584374</c:v>
                </c:pt>
                <c:pt idx="123">
                  <c:v>3.4224702888825767</c:v>
                </c:pt>
                <c:pt idx="124">
                  <c:v>3.4352403935459939</c:v>
                </c:pt>
                <c:pt idx="125">
                  <c:v>3.4474575453346188</c:v>
                </c:pt>
                <c:pt idx="126">
                  <c:v>3.4591210493434312</c:v>
                </c:pt>
                <c:pt idx="127">
                  <c:v>3.4702302528095723</c:v>
                </c:pt>
                <c:pt idx="128">
                  <c:v>3.4807845446350631</c:v>
                </c:pt>
                <c:pt idx="129">
                  <c:v>3.4907833548973999</c:v>
                </c:pt>
                <c:pt idx="130">
                  <c:v>3.5002261543459872</c:v>
                </c:pt>
                <c:pt idx="131">
                  <c:v>3.5091124538820018</c:v>
                </c:pt>
                <c:pt idx="132">
                  <c:v>3.5174418040188549</c:v>
                </c:pt>
                <c:pt idx="133">
                  <c:v>3.5252137943198494</c:v>
                </c:pt>
                <c:pt idx="134">
                  <c:v>3.5324280528089198</c:v>
                </c:pt>
                <c:pt idx="135">
                  <c:v>3.5390842453494349</c:v>
                </c:pt>
                <c:pt idx="136">
                  <c:v>3.5451820749848206</c:v>
                </c:pt>
                <c:pt idx="137">
                  <c:v>3.5507212812331805</c:v>
                </c:pt>
                <c:pt idx="138">
                  <c:v>3.5557016393258234</c:v>
                </c:pt>
                <c:pt idx="139">
                  <c:v>3.5601229593765762</c:v>
                </c:pt>
                <c:pt idx="140">
                  <c:v>3.563985085464175</c:v>
                </c:pt>
                <c:pt idx="141">
                  <c:v>3.5672878946033051</c:v>
                </c:pt>
                <c:pt idx="142">
                  <c:v>3.5700312955690876</c:v>
                </c:pt>
                <c:pt idx="143">
                  <c:v>3.572215227521963</c:v>
                </c:pt>
                <c:pt idx="144">
                  <c:v>3.5738396583475383</c:v>
                </c:pt>
                <c:pt idx="145">
                  <c:v>3.5749045825610852</c:v>
                </c:pt>
                <c:pt idx="146">
                  <c:v>3.5754100184738604</c:v>
                </c:pt>
                <c:pt idx="147">
                  <c:v>3.575356003847622</c:v>
                </c:pt>
                <c:pt idx="148">
                  <c:v>3.5747425871069276</c:v>
                </c:pt>
                <c:pt idx="149">
                  <c:v>3.5735699198920288</c:v>
                </c:pt>
                <c:pt idx="150">
                  <c:v>3.5718383160586833</c:v>
                </c:pt>
                <c:pt idx="151">
                  <c:v>3.5695482437788377</c:v>
                </c:pt>
                <c:pt idx="152">
                  <c:v>3.5667003213564628</c:v>
                </c:pt>
                <c:pt idx="153">
                  <c:v>3.5632953142589745</c:v>
                </c:pt>
                <c:pt idx="154">
                  <c:v>3.5593341327406232</c:v>
                </c:pt>
                <c:pt idx="155">
                  <c:v>3.5548178298000841</c:v>
                </c:pt>
                <c:pt idx="156">
                  <c:v>3.5497475993412282</c:v>
                </c:pt>
                <c:pt idx="157">
                  <c:v>3.5441247744618072</c:v>
                </c:pt>
                <c:pt idx="158">
                  <c:v>3.5379508258232617</c:v>
                </c:pt>
                <c:pt idx="159">
                  <c:v>3.5312273600708344</c:v>
                </c:pt>
                <c:pt idx="160">
                  <c:v>3.523956118282785</c:v>
                </c:pt>
                <c:pt idx="161">
                  <c:v>3.5161389744337792</c:v>
                </c:pt>
                <c:pt idx="162">
                  <c:v>3.5077779338615751</c:v>
                </c:pt>
                <c:pt idx="163">
                  <c:v>3.4988751317290343</c:v>
                </c:pt>
                <c:pt idx="164">
                  <c:v>3.4894328314755634</c:v>
                </c:pt>
                <c:pt idx="165">
                  <c:v>3.4794534232535197</c:v>
                </c:pt>
                <c:pt idx="166">
                  <c:v>3.4689394223463621</c:v>
                </c:pt>
                <c:pt idx="167">
                  <c:v>3.4578934675660569</c:v>
                </c:pt>
                <c:pt idx="168">
                  <c:v>3.4463183196280673</c:v>
                </c:pt>
                <c:pt idx="169">
                  <c:v>3.4342168595026603</c:v>
                </c:pt>
                <c:pt idx="170">
                  <c:v>3.4215920867417617</c:v>
                </c:pt>
                <c:pt idx="171">
                  <c:v>3.4084471177809372</c:v>
                </c:pt>
                <c:pt idx="172">
                  <c:v>3.3947851842163166</c:v>
                </c:pt>
                <c:pt idx="173">
                  <c:v>3.3806096310565548</c:v>
                </c:pt>
                <c:pt idx="174">
                  <c:v>3.3659239149500868</c:v>
                </c:pt>
                <c:pt idx="175">
                  <c:v>3.3507316023881142</c:v>
                </c:pt>
                <c:pt idx="176">
                  <c:v>3.3350363678838928</c:v>
                </c:pt>
                <c:pt idx="177">
                  <c:v>3.3188419921289953</c:v>
                </c:pt>
                <c:pt idx="178">
                  <c:v>3.3021523601273395</c:v>
                </c:pt>
                <c:pt idx="179">
                  <c:v>3.2849714593078305</c:v>
                </c:pt>
                <c:pt idx="180">
                  <c:v>3.2673033776165643</c:v>
                </c:pt>
                <c:pt idx="181">
                  <c:v>3.2491523015895694</c:v>
                </c:pt>
                <c:pt idx="182">
                  <c:v>3.2305225144071414</c:v>
                </c:pt>
                <c:pt idx="183">
                  <c:v>3.2114183939308316</c:v>
                </c:pt>
                <c:pt idx="184">
                  <c:v>3.1918444107242303</c:v>
                </c:pt>
                <c:pt idx="185">
                  <c:v>3.1718051260586724</c:v>
                </c:pt>
                <c:pt idx="186">
                  <c:v>3.1513051899050364</c:v>
                </c:pt>
                <c:pt idx="187">
                  <c:v>3.1303493389128287</c:v>
                </c:pt>
                <c:pt idx="188">
                  <c:v>3.1089423943777468</c:v>
                </c:pt>
                <c:pt idx="189">
                  <c:v>3.087089260198923</c:v>
                </c:pt>
                <c:pt idx="190">
                  <c:v>3.0647949208270715</c:v>
                </c:pt>
                <c:pt idx="191">
                  <c:v>3.0420644392047547</c:v>
                </c:pt>
                <c:pt idx="192">
                  <c:v>3.0189029546999802</c:v>
                </c:pt>
                <c:pt idx="193">
                  <c:v>2.99531568103433</c:v>
                </c:pt>
                <c:pt idx="194">
                  <c:v>2.9713079042068524</c:v>
                </c:pt>
                <c:pt idx="195">
                  <c:v>2.9468849804148927</c:v>
                </c:pt>
                <c:pt idx="196">
                  <c:v>2.9220523339730589</c:v>
                </c:pt>
                <c:pt idx="197">
                  <c:v>2.8968154552314975</c:v>
                </c:pt>
                <c:pt idx="198">
                  <c:v>2.8711798984946308</c:v>
                </c:pt>
                <c:pt idx="199">
                  <c:v>2.8451512799415188</c:v>
                </c:pt>
                <c:pt idx="200">
                  <c:v>2.8187352755489536</c:v>
                </c:pt>
                <c:pt idx="201">
                  <c:v>2.7919376190184115</c:v>
                </c:pt>
                <c:pt idx="202">
                  <c:v>2.7647640997079357</c:v>
                </c:pt>
                <c:pt idx="203">
                  <c:v>2.7372205605700253</c:v>
                </c:pt>
                <c:pt idx="204">
                  <c:v>2.7093128960965851</c:v>
                </c:pt>
                <c:pt idx="205">
                  <c:v>2.6810470502719377</c:v>
                </c:pt>
                <c:pt idx="206">
                  <c:v>2.6524290145349005</c:v>
                </c:pt>
                <c:pt idx="207">
                  <c:v>2.623464825750927</c:v>
                </c:pt>
                <c:pt idx="208">
                  <c:v>2.5941605641952021</c:v>
                </c:pt>
                <c:pt idx="209">
                  <c:v>2.56452235154768</c:v>
                </c:pt>
                <c:pt idx="210">
                  <c:v>2.5345563489008942</c:v>
                </c:pt>
                <c:pt idx="211">
                  <c:v>2.5042687547814531</c:v>
                </c:pt>
                <c:pt idx="212">
                  <c:v>2.4736658031860266</c:v>
                </c:pt>
                <c:pt idx="213">
                  <c:v>2.4427537616326536</c:v>
                </c:pt>
                <c:pt idx="214">
                  <c:v>2.4115389292281253</c:v>
                </c:pt>
                <c:pt idx="215">
                  <c:v>2.3800276347522411</c:v>
                </c:pt>
                <c:pt idx="216">
                  <c:v>2.3482262347595935</c:v>
                </c:pt>
                <c:pt idx="217">
                  <c:v>2.3161411116996367</c:v>
                </c:pt>
                <c:pt idx="218">
                  <c:v>2.2837786720556696</c:v>
                </c:pt>
                <c:pt idx="219">
                  <c:v>2.2511453445033687</c:v>
                </c:pt>
                <c:pt idx="220">
                  <c:v>2.218247578089489</c:v>
                </c:pt>
                <c:pt idx="221">
                  <c:v>2.1850918404312916</c:v>
                </c:pt>
                <c:pt idx="222">
                  <c:v>2.1516846159372589</c:v>
                </c:pt>
                <c:pt idx="223">
                  <c:v>2.1180324040496079</c:v>
                </c:pt>
                <c:pt idx="224">
                  <c:v>2.0841417175090871</c:v>
                </c:pt>
                <c:pt idx="225">
                  <c:v>2.0500190806425156</c:v>
                </c:pt>
                <c:pt idx="226">
                  <c:v>2.015671027673513</c:v>
                </c:pt>
                <c:pt idx="227">
                  <c:v>1.9811041010567931</c:v>
                </c:pt>
                <c:pt idx="228">
                  <c:v>1.9463248498364232</c:v>
                </c:pt>
                <c:pt idx="229">
                  <c:v>1.911339828028384</c:v>
                </c:pt>
                <c:pt idx="230">
                  <c:v>1.8761555930277527</c:v>
                </c:pt>
                <c:pt idx="231">
                  <c:v>1.8407787040408048</c:v>
                </c:pt>
                <c:pt idx="232">
                  <c:v>1.8052157205423021</c:v>
                </c:pt>
                <c:pt idx="233">
                  <c:v>1.7694732007582097</c:v>
                </c:pt>
                <c:pt idx="234">
                  <c:v>1.7335577001740581</c:v>
                </c:pt>
                <c:pt idx="235">
                  <c:v>1.6974757700691432</c:v>
                </c:pt>
                <c:pt idx="236">
                  <c:v>1.6612339560767304</c:v>
                </c:pt>
                <c:pt idx="237">
                  <c:v>1.6248387967704119</c:v>
                </c:pt>
                <c:pt idx="238">
                  <c:v>1.5882968222767346</c:v>
                </c:pt>
                <c:pt idx="239">
                  <c:v>1.5516145529141936</c:v>
                </c:pt>
                <c:pt idx="240">
                  <c:v>1.5147984978586793</c:v>
                </c:pt>
                <c:pt idx="241">
                  <c:v>1.4778551538354181</c:v>
                </c:pt>
                <c:pt idx="242">
                  <c:v>1.4407910038374538</c:v>
                </c:pt>
                <c:pt idx="243">
                  <c:v>1.4036125158706778</c:v>
                </c:pt>
                <c:pt idx="244">
                  <c:v>1.366326141725398</c:v>
                </c:pt>
                <c:pt idx="245">
                  <c:v>1.3289383157744323</c:v>
                </c:pt>
                <c:pt idx="246">
                  <c:v>1.2914554537976759</c:v>
                </c:pt>
                <c:pt idx="247">
                  <c:v>1.253883951833078</c:v>
                </c:pt>
                <c:pt idx="248">
                  <c:v>1.2162301850539581</c:v>
                </c:pt>
                <c:pt idx="249">
                  <c:v>1.1785005066725647</c:v>
                </c:pt>
                <c:pt idx="250">
                  <c:v>1.140701246869755</c:v>
                </c:pt>
                <c:pt idx="251">
                  <c:v>1.1028387117506875</c:v>
                </c:pt>
                <c:pt idx="252">
                  <c:v>1.0649191823263668</c:v>
                </c:pt>
                <c:pt idx="253">
                  <c:v>1.0269489135209002</c:v>
                </c:pt>
                <c:pt idx="254">
                  <c:v>0.98893413320428702</c:v>
                </c:pt>
                <c:pt idx="255">
                  <c:v>0.95088104125056461</c:v>
                </c:pt>
                <c:pt idx="256">
                  <c:v>0.91279580862111298</c:v>
                </c:pt>
                <c:pt idx="257">
                  <c:v>0.87468457647291198</c:v>
                </c:pt>
                <c:pt idx="258">
                  <c:v>0.83655345529153624</c:v>
                </c:pt>
                <c:pt idx="259">
                  <c:v>0.79840852404865537</c:v>
                </c:pt>
                <c:pt idx="260">
                  <c:v>0.76025582938380343</c:v>
                </c:pt>
                <c:pt idx="261">
                  <c:v>0.72210138481016839</c:v>
                </c:pt>
                <c:pt idx="262">
                  <c:v>0.68395116994414784</c:v>
                </c:pt>
                <c:pt idx="263">
                  <c:v>0.64581112975839894</c:v>
                </c:pt>
                <c:pt idx="264">
                  <c:v>0.60768717385811399</c:v>
                </c:pt>
                <c:pt idx="265">
                  <c:v>0.56958517578024015</c:v>
                </c:pt>
                <c:pt idx="266">
                  <c:v>0.53151097231535449</c:v>
                </c:pt>
                <c:pt idx="267">
                  <c:v>0.49347036285189744</c:v>
                </c:pt>
                <c:pt idx="268">
                  <c:v>0.45546910874246815</c:v>
                </c:pt>
                <c:pt idx="269">
                  <c:v>0.41751293269187523</c:v>
                </c:pt>
                <c:pt idx="270">
                  <c:v>0.37960751816662786</c:v>
                </c:pt>
                <c:pt idx="271">
                  <c:v>0.34175850882555658</c:v>
                </c:pt>
                <c:pt idx="272">
                  <c:v>0.30397150797124073</c:v>
                </c:pt>
                <c:pt idx="273">
                  <c:v>0.26625207802191952</c:v>
                </c:pt>
                <c:pt idx="274">
                  <c:v>0.22860574000356199</c:v>
                </c:pt>
                <c:pt idx="275">
                  <c:v>0.19103797306176123</c:v>
                </c:pt>
                <c:pt idx="276">
                  <c:v>0.15355421399312555</c:v>
                </c:pt>
                <c:pt idx="277">
                  <c:v>0.1161598567958284</c:v>
                </c:pt>
                <c:pt idx="278">
                  <c:v>7.8860252238982381E-2</c:v>
                </c:pt>
                <c:pt idx="279">
                  <c:v>4.1660707450497998E-2</c:v>
                </c:pt>
                <c:pt idx="280">
                  <c:v>4.5664855230893725E-3</c:v>
                </c:pt>
                <c:pt idx="281">
                  <c:v>-3.2417194861913953E-2</c:v>
                </c:pt>
                <c:pt idx="282">
                  <c:v>-6.9285159793289017E-2</c:v>
                </c:pt>
                <c:pt idx="283">
                  <c:v>-0.10603228047151637</c:v>
                </c:pt>
                <c:pt idx="284">
                  <c:v>-0.14265347353359142</c:v>
                </c:pt>
                <c:pt idx="285">
                  <c:v>-0.17914370136139221</c:v>
                </c:pt>
                <c:pt idx="286">
                  <c:v>-0.21549797237394044</c:v>
                </c:pt>
                <c:pt idx="287">
                  <c:v>-0.25171134130389727</c:v>
                </c:pt>
                <c:pt idx="288">
                  <c:v>-0.28777890945862877</c:v>
                </c:pt>
                <c:pt idx="289">
                  <c:v>-0.32369582496617832</c:v>
                </c:pt>
                <c:pt idx="290">
                  <c:v>-0.35945728300648122</c:v>
                </c:pt>
                <c:pt idx="291">
                  <c:v>-0.39505852602815095</c:v>
                </c:pt>
                <c:pt idx="292">
                  <c:v>-0.43049484395117205</c:v>
                </c:pt>
                <c:pt idx="293">
                  <c:v>-0.46576157435582405</c:v>
                </c:pt>
                <c:pt idx="294">
                  <c:v>-0.50085410265816444</c:v>
                </c:pt>
                <c:pt idx="295">
                  <c:v>-0.53576786227239315</c:v>
                </c:pt>
                <c:pt idx="296">
                  <c:v>-0.57049833476042022</c:v>
                </c:pt>
                <c:pt idx="297">
                  <c:v>-0.60504104996895203</c:v>
                </c:pt>
                <c:pt idx="298">
                  <c:v>-0.63939158615441349</c:v>
                </c:pt>
                <c:pt idx="299">
                  <c:v>-0.6735455700960139</c:v>
                </c:pt>
                <c:pt idx="300">
                  <c:v>-0.70749867719727044</c:v>
                </c:pt>
                <c:pt idx="301">
                  <c:v>-0.74124663157628545</c:v>
                </c:pt>
                <c:pt idx="302">
                  <c:v>-0.77478520614508639</c:v>
                </c:pt>
                <c:pt idx="303">
                  <c:v>-0.80811022267832</c:v>
                </c:pt>
                <c:pt idx="304">
                  <c:v>-0.8412175518715993</c:v>
                </c:pt>
                <c:pt idx="305">
                  <c:v>-0.87410311338978719</c:v>
                </c:pt>
                <c:pt idx="306">
                  <c:v>-0.90676287590550553</c:v>
                </c:pt>
                <c:pt idx="307">
                  <c:v>-0.93919285712815448</c:v>
                </c:pt>
                <c:pt idx="308">
                  <c:v>-0.97138912382370968</c:v>
                </c:pt>
                <c:pt idx="309">
                  <c:v>-1.0033477918255833</c:v>
                </c:pt>
                <c:pt idx="310">
                  <c:v>-1.0350650260368057</c:v>
                </c:pt>
                <c:pt idx="311">
                  <c:v>-1.0665370404238006</c:v>
                </c:pt>
                <c:pt idx="312">
                  <c:v>-1.0977600980020108</c:v>
                </c:pt>
                <c:pt idx="313">
                  <c:v>-1.1287305108136314</c:v>
                </c:pt>
                <c:pt idx="314">
                  <c:v>-1.1594446398976959</c:v>
                </c:pt>
                <c:pt idx="315">
                  <c:v>-1.189898895252776</c:v>
                </c:pt>
                <c:pt idx="316">
                  <c:v>-1.2200897357925189</c:v>
                </c:pt>
                <c:pt idx="317">
                  <c:v>-1.2500136692942745</c:v>
                </c:pt>
                <c:pt idx="318">
                  <c:v>-1.2796672523410388</c:v>
                </c:pt>
                <c:pt idx="319">
                  <c:v>-1.3090470902569442</c:v>
                </c:pt>
                <c:pt idx="320">
                  <c:v>-1.3381498370365148</c:v>
                </c:pt>
                <c:pt idx="321">
                  <c:v>-1.3669721952679159</c:v>
                </c:pt>
                <c:pt idx="322">
                  <c:v>-1.395510916050404</c:v>
                </c:pt>
                <c:pt idx="323">
                  <c:v>-1.4237627989061867</c:v>
                </c:pt>
                <c:pt idx="324">
                  <c:v>-1.4517246916869042</c:v>
                </c:pt>
                <c:pt idx="325">
                  <c:v>-1.4793934904749246</c:v>
                </c:pt>
                <c:pt idx="326">
                  <c:v>-1.5067661394796532</c:v>
                </c:pt>
                <c:pt idx="327">
                  <c:v>-1.5338396309290432</c:v>
                </c:pt>
                <c:pt idx="328">
                  <c:v>-1.5606110049565014</c:v>
                </c:pt>
                <c:pt idx="329">
                  <c:v>-1.5870773494833528</c:v>
                </c:pt>
                <c:pt idx="330">
                  <c:v>-1.6132358000970639</c:v>
                </c:pt>
                <c:pt idx="331">
                  <c:v>-1.6390835399253754</c:v>
                </c:pt>
                <c:pt idx="332">
                  <c:v>-1.6646177995065179</c:v>
                </c:pt>
                <c:pt idx="333">
                  <c:v>-1.6898358566556799</c:v>
                </c:pt>
                <c:pt idx="334">
                  <c:v>-1.7147350363278766</c:v>
                </c:pt>
                <c:pt idx="335">
                  <c:v>-1.7393127104773665</c:v>
                </c:pt>
                <c:pt idx="336">
                  <c:v>-1.7635662979137796</c:v>
                </c:pt>
                <c:pt idx="337">
                  <c:v>-1.7874932641550827</c:v>
                </c:pt>
                <c:pt idx="338">
                  <c:v>-1.8110911212775289</c:v>
                </c:pt>
                <c:pt idx="339">
                  <c:v>-1.8343574277627197</c:v>
                </c:pt>
                <c:pt idx="340">
                  <c:v>-1.8572897883419064</c:v>
                </c:pt>
                <c:pt idx="341">
                  <c:v>-1.8798858538376597</c:v>
                </c:pt>
                <c:pt idx="342">
                  <c:v>-1.9021433210030112</c:v>
                </c:pt>
                <c:pt idx="343">
                  <c:v>-1.9240599323581913</c:v>
                </c:pt>
                <c:pt idx="344">
                  <c:v>-1.945633476025068</c:v>
                </c:pt>
                <c:pt idx="345">
                  <c:v>-1.9668617855593806</c:v>
                </c:pt>
                <c:pt idx="346">
                  <c:v>-1.9877427397808725</c:v>
                </c:pt>
                <c:pt idx="347">
                  <c:v>-2.0082742626014061</c:v>
                </c:pt>
                <c:pt idx="348">
                  <c:v>-2.0284543228511551</c:v>
                </c:pt>
                <c:pt idx="349">
                  <c:v>-2.0482809341029431</c:v>
                </c:pt>
                <c:pt idx="350">
                  <c:v>-2.0677521544948028</c:v>
                </c:pt>
                <c:pt idx="351">
                  <c:v>-2.0868660865508311</c:v>
                </c:pt>
                <c:pt idx="352">
                  <c:v>-2.1056208770003932</c:v>
                </c:pt>
                <c:pt idx="353">
                  <c:v>-2.1240147165957248</c:v>
                </c:pt>
                <c:pt idx="354">
                  <c:v>-2.1420458399280022</c:v>
                </c:pt>
                <c:pt idx="355">
                  <c:v>-2.1597125252418943</c:v>
                </c:pt>
                <c:pt idx="356">
                  <c:v>-2.1770130942486383</c:v>
                </c:pt>
                <c:pt idx="357">
                  <c:v>-2.1939459119376798</c:v>
                </c:pt>
                <c:pt idx="358">
                  <c:v>-2.2105093863868719</c:v>
                </c:pt>
                <c:pt idx="359">
                  <c:v>-2.2267019685712555</c:v>
                </c:pt>
                <c:pt idx="360">
                  <c:v>-2.2425221521704159</c:v>
                </c:pt>
                <c:pt idx="361">
                  <c:v>-2.2579684733744108</c:v>
                </c:pt>
                <c:pt idx="362">
                  <c:v>-2.2730395106882404</c:v>
                </c:pt>
                <c:pt idx="363">
                  <c:v>-2.2877338847348336</c:v>
                </c:pt>
                <c:pt idx="364">
                  <c:v>-2.302050258056505</c:v>
                </c:pt>
                <c:pt idx="365">
                  <c:v>-2.3159873349148303</c:v>
                </c:pt>
                <c:pt idx="366">
                  <c:v>-2.3295438610888595</c:v>
                </c:pt>
                <c:pt idx="367">
                  <c:v>-2.3427186236715842</c:v>
                </c:pt>
                <c:pt idx="368">
                  <c:v>-2.3555104508645637</c:v>
                </c:pt>
                <c:pt idx="369">
                  <c:v>-2.3679182117705713</c:v>
                </c:pt>
                <c:pt idx="370">
                  <c:v>-2.3799408161841273</c:v>
                </c:pt>
                <c:pt idx="371">
                  <c:v>-2.3915772143797507</c:v>
                </c:pt>
                <c:pt idx="372">
                  <c:v>-2.4028263968977202</c:v>
                </c:pt>
                <c:pt idx="373">
                  <c:v>-2.4136873943271393</c:v>
                </c:pt>
                <c:pt idx="374">
                  <c:v>-2.424159277086031</c:v>
                </c:pt>
                <c:pt idx="375">
                  <c:v>-2.4342411551981722</c:v>
                </c:pt>
                <c:pt idx="376">
                  <c:v>-2.4439321780663259</c:v>
                </c:pt>
                <c:pt idx="377">
                  <c:v>-2.4532315342414575</c:v>
                </c:pt>
                <c:pt idx="378">
                  <c:v>-2.4621384511875144</c:v>
                </c:pt>
                <c:pt idx="379">
                  <c:v>-2.4706521950412124</c:v>
                </c:pt>
                <c:pt idx="380">
                  <c:v>-2.4787720703662379</c:v>
                </c:pt>
                <c:pt idx="381">
                  <c:v>-2.4864974199011467</c:v>
                </c:pt>
                <c:pt idx="382">
                  <c:v>-2.4938276243001511</c:v>
                </c:pt>
                <c:pt idx="383">
                  <c:v>-2.5007621018658126</c:v>
                </c:pt>
                <c:pt idx="384">
                  <c:v>-2.5073003082724998</c:v>
                </c:pt>
                <c:pt idx="385">
                  <c:v>-2.5134417362792605</c:v>
                </c:pt>
                <c:pt idx="386">
                  <c:v>-2.5191859154304876</c:v>
                </c:pt>
                <c:pt idx="387">
                  <c:v>-2.5245324117423884</c:v>
                </c:pt>
                <c:pt idx="388">
                  <c:v>-2.5294808273728884</c:v>
                </c:pt>
                <c:pt idx="389">
                  <c:v>-2.5340308002719985</c:v>
                </c:pt>
                <c:pt idx="390">
                  <c:v>-2.5381820038089078</c:v>
                </c:pt>
                <c:pt idx="391">
                  <c:v>-2.5419341463711045</c:v>
                </c:pt>
                <c:pt idx="392">
                  <c:v>-2.5452869709293449</c:v>
                </c:pt>
                <c:pt idx="393">
                  <c:v>-2.5482402545603402</c:v>
                </c:pt>
                <c:pt idx="394">
                  <c:v>-2.5507938079159906</c:v>
                </c:pt>
                <c:pt idx="395">
                  <c:v>-2.5529474746234415</c:v>
                </c:pt>
                <c:pt idx="396">
                  <c:v>-2.5547011305927625</c:v>
                </c:pt>
                <c:pt idx="397">
                  <c:v>-2.5560546831960718</c:v>
                </c:pt>
                <c:pt idx="398">
                  <c:v>-2.5570080702573756</c:v>
                </c:pt>
                <c:pt idx="399">
                  <c:v>-2.5575612587391623</c:v>
                </c:pt>
                <c:pt idx="400">
                  <c:v>-2.5577142428709583</c:v>
                </c:pt>
                <c:pt idx="401">
                  <c:v>-2.557467040901225</c:v>
                </c:pt>
                <c:pt idx="402">
                  <c:v>-2.5568197062969875</c:v>
                </c:pt>
                <c:pt idx="403">
                  <c:v>-2.5557723920496644</c:v>
                </c:pt>
                <c:pt idx="404">
                  <c:v>-2.5543253512794792</c:v>
                </c:pt>
                <c:pt idx="405">
                  <c:v>-2.5524789343689398</c:v>
                </c:pt>
                <c:pt idx="406">
                  <c:v>-2.5502335871208182</c:v>
                </c:pt>
                <c:pt idx="407">
                  <c:v>-2.5475898493546016</c:v>
                </c:pt>
                <c:pt idx="408">
                  <c:v>-2.5445483537366718</c:v>
                </c:pt>
                <c:pt idx="409">
                  <c:v>-2.5411098247482578</c:v>
                </c:pt>
                <c:pt idx="410">
                  <c:v>-2.5372750777388329</c:v>
                </c:pt>
                <c:pt idx="411">
                  <c:v>-2.5330450180334143</c:v>
                </c:pt>
                <c:pt idx="412">
                  <c:v>-2.5284206400734894</c:v>
                </c:pt>
                <c:pt idx="413">
                  <c:v>-2.5234030265778302</c:v>
                </c:pt>
                <c:pt idx="414">
                  <c:v>-2.5179933477135874</c:v>
                </c:pt>
                <c:pt idx="415">
                  <c:v>-2.5121928602707242</c:v>
                </c:pt>
                <c:pt idx="416">
                  <c:v>-2.5060029068347074</c:v>
                </c:pt>
                <c:pt idx="417">
                  <c:v>-2.4994249149536283</c:v>
                </c:pt>
                <c:pt idx="418">
                  <c:v>-2.4924603962969196</c:v>
                </c:pt>
                <c:pt idx="419">
                  <c:v>-2.4851109458034792</c:v>
                </c:pt>
                <c:pt idx="420">
                  <c:v>-2.4773782408175795</c:v>
                </c:pt>
                <c:pt idx="421">
                  <c:v>-2.4692640402113302</c:v>
                </c:pt>
                <c:pt idx="422">
                  <c:v>-2.4607701834927922</c:v>
                </c:pt>
                <c:pt idx="423">
                  <c:v>-2.4518985898990939</c:v>
                </c:pt>
                <c:pt idx="424">
                  <c:v>-2.4426512574741048</c:v>
                </c:pt>
                <c:pt idx="425">
                  <c:v>-2.4330302621303992</c:v>
                </c:pt>
                <c:pt idx="426">
                  <c:v>-2.423037756695372</c:v>
                </c:pt>
                <c:pt idx="427">
                  <c:v>-2.4126759699414935</c:v>
                </c:pt>
                <c:pt idx="428">
                  <c:v>-2.4019472056007785</c:v>
                </c:pt>
                <c:pt idx="429">
                  <c:v>-2.3908538413636196</c:v>
                </c:pt>
                <c:pt idx="430">
                  <c:v>-2.3793983278622437</c:v>
                </c:pt>
                <c:pt idx="431">
                  <c:v>-2.3675831876390485</c:v>
                </c:pt>
                <c:pt idx="432">
                  <c:v>-2.3554110141001843</c:v>
                </c:pt>
                <c:pt idx="433">
                  <c:v>-2.342884470454754</c:v>
                </c:pt>
                <c:pt idx="434">
                  <c:v>-2.330006288640047</c:v>
                </c:pt>
                <c:pt idx="435">
                  <c:v>-2.3167792682332795</c:v>
                </c:pt>
                <c:pt idx="436">
                  <c:v>-2.303206275350314</c:v>
                </c:pt>
                <c:pt idx="437">
                  <c:v>-2.2892902415318495</c:v>
                </c:pt>
                <c:pt idx="438">
                  <c:v>-2.2750341626176454</c:v>
                </c:pt>
                <c:pt idx="439">
                  <c:v>-2.2604410976092857</c:v>
                </c:pt>
                <c:pt idx="440">
                  <c:v>-2.2455141675220722</c:v>
                </c:pt>
                <c:pt idx="441">
                  <c:v>-2.2302565542265982</c:v>
                </c:pt>
                <c:pt idx="442">
                  <c:v>-2.2146714992806094</c:v>
                </c:pt>
                <c:pt idx="443">
                  <c:v>-2.1987623027517209</c:v>
                </c:pt>
                <c:pt idx="444">
                  <c:v>-2.1825323220315993</c:v>
                </c:pt>
                <c:pt idx="445">
                  <c:v>-2.1659849706422207</c:v>
                </c:pt>
                <c:pt idx="446">
                  <c:v>-2.1491237170348034</c:v>
                </c:pt>
                <c:pt idx="447">
                  <c:v>-2.1319520833820249</c:v>
                </c:pt>
                <c:pt idx="448">
                  <c:v>-2.1144736443641472</c:v>
                </c:pt>
                <c:pt idx="449">
                  <c:v>-2.0966920259496424</c:v>
                </c:pt>
                <c:pt idx="450">
                  <c:v>-2.0786109041709531</c:v>
                </c:pt>
                <c:pt idx="451">
                  <c:v>-2.0602340038959759</c:v>
                </c:pt>
                <c:pt idx="452">
                  <c:v>-2.0415650975958877</c:v>
                </c:pt>
                <c:pt idx="453">
                  <c:v>-2.0226080041099141</c:v>
                </c:pt>
                <c:pt idx="454">
                  <c:v>-2.003366587407633</c:v>
                </c:pt>
                <c:pt idx="455">
                  <c:v>-1.9838447553494034</c:v>
                </c:pt>
                <c:pt idx="456">
                  <c:v>-1.964046458445535</c:v>
                </c:pt>
                <c:pt idx="457">
                  <c:v>-1.9439756886147259</c:v>
                </c:pt>
                <c:pt idx="458">
                  <c:v>-1.9236364779423969</c:v>
                </c:pt>
                <c:pt idx="459">
                  <c:v>-1.9030328974394477</c:v>
                </c:pt>
                <c:pt idx="460">
                  <c:v>-1.8821690558020139</c:v>
                </c:pt>
                <c:pt idx="461">
                  <c:v>-1.8610490981727612</c:v>
                </c:pt>
                <c:pt idx="462">
                  <c:v>-1.8396772049042647</c:v>
                </c:pt>
                <c:pt idx="463">
                  <c:v>-1.818057590324994</c:v>
                </c:pt>
                <c:pt idx="464">
                  <c:v>-1.7961945015084293</c:v>
                </c:pt>
                <c:pt idx="465">
                  <c:v>-1.7740922170458138</c:v>
                </c:pt>
                <c:pt idx="466">
                  <c:v>-1.7517550458230426</c:v>
                </c:pt>
                <c:pt idx="467">
                  <c:v>-1.7291873258021733</c:v>
                </c:pt>
                <c:pt idx="468">
                  <c:v>-1.7063934228080333</c:v>
                </c:pt>
                <c:pt idx="469">
                  <c:v>-1.6833777293203906</c:v>
                </c:pt>
                <c:pt idx="470">
                  <c:v>-1.6601446632721359</c:v>
                </c:pt>
                <c:pt idx="471">
                  <c:v>-1.6366986668539207</c:v>
                </c:pt>
                <c:pt idx="472">
                  <c:v>-1.6130442053256733</c:v>
                </c:pt>
                <c:pt idx="473">
                  <c:v>-1.5891857658354149</c:v>
                </c:pt>
                <c:pt idx="474">
                  <c:v>-1.5651278562457713</c:v>
                </c:pt>
                <c:pt idx="475">
                  <c:v>-1.5408750039685781</c:v>
                </c:pt>
                <c:pt idx="476">
                  <c:v>-1.5164317548079489</c:v>
                </c:pt>
                <c:pt idx="477">
                  <c:v>-1.4918026718121802</c:v>
                </c:pt>
                <c:pt idx="478">
                  <c:v>-1.4669923341348334</c:v>
                </c:pt>
                <c:pt idx="479">
                  <c:v>-1.4420053359053442</c:v>
                </c:pt>
                <c:pt idx="480">
                  <c:v>-1.4168462851094781</c:v>
                </c:pt>
                <c:pt idx="481">
                  <c:v>-1.3915198024799504</c:v>
                </c:pt>
                <c:pt idx="482">
                  <c:v>-1.3660305203975009</c:v>
                </c:pt>
                <c:pt idx="483">
                  <c:v>-1.3403830818027243</c:v>
                </c:pt>
                <c:pt idx="484">
                  <c:v>-1.3145821391189219</c:v>
                </c:pt>
                <c:pt idx="485">
                  <c:v>-1.2886323531862358</c:v>
                </c:pt>
                <c:pt idx="486">
                  <c:v>-1.2625383922073208</c:v>
                </c:pt>
                <c:pt idx="487">
                  <c:v>-1.236304930704784</c:v>
                </c:pt>
                <c:pt idx="488">
                  <c:v>-1.2099366484906153</c:v>
                </c:pt>
                <c:pt idx="489">
                  <c:v>-1.1834382296478339</c:v>
                </c:pt>
                <c:pt idx="490">
                  <c:v>-1.1568143615245241</c:v>
                </c:pt>
                <c:pt idx="491">
                  <c:v>-1.1300697337404777</c:v>
                </c:pt>
                <c:pt idx="492">
                  <c:v>-1.103209037206591</c:v>
                </c:pt>
                <c:pt idx="493">
                  <c:v>-1.0762369631571975</c:v>
                </c:pt>
                <c:pt idx="494">
                  <c:v>-1.0491582021954795</c:v>
                </c:pt>
                <c:pt idx="495">
                  <c:v>-1.0219774433521001</c:v>
                </c:pt>
                <c:pt idx="496">
                  <c:v>-0.9946993731571846</c:v>
                </c:pt>
                <c:pt idx="497">
                  <c:v>-0.96732867472576622</c:v>
                </c:pt>
                <c:pt idx="498">
                  <c:v>-0.93987002685680932</c:v>
                </c:pt>
                <c:pt idx="499">
                  <c:v>-0.91232810314589363</c:v>
                </c:pt>
                <c:pt idx="500">
                  <c:v>-0.88470757111165776</c:v>
                </c:pt>
                <c:pt idx="501">
                  <c:v>-0.85701309133606618</c:v>
                </c:pt>
                <c:pt idx="502">
                  <c:v>-0.82924931661856938</c:v>
                </c:pt>
                <c:pt idx="503">
                  <c:v>-0.80142089114421011</c:v>
                </c:pt>
                <c:pt idx="504">
                  <c:v>-0.77353244966572277</c:v>
                </c:pt>
                <c:pt idx="505">
                  <c:v>-0.74558861669965515</c:v>
                </c:pt>
                <c:pt idx="506">
                  <c:v>-0.71759400573654497</c:v>
                </c:pt>
                <c:pt idx="507">
                  <c:v>-0.6895532184651666</c:v>
                </c:pt>
                <c:pt idx="508">
                  <c:v>-0.66147084401085265</c:v>
                </c:pt>
                <c:pt idx="509">
                  <c:v>-0.63335145818789462</c:v>
                </c:pt>
                <c:pt idx="510">
                  <c:v>-0.60519962276601036</c:v>
                </c:pt>
                <c:pt idx="511">
                  <c:v>-0.5770198847508653</c:v>
                </c:pt>
                <c:pt idx="512">
                  <c:v>-0.54881677567861853</c:v>
                </c:pt>
                <c:pt idx="513">
                  <c:v>-0.52059481092446414</c:v>
                </c:pt>
                <c:pt idx="514">
                  <c:v>-0.49235848902512863</c:v>
                </c:pt>
                <c:pt idx="515">
                  <c:v>-0.46411229101527585</c:v>
                </c:pt>
                <c:pt idx="516">
                  <c:v>-0.43586067977776743</c:v>
                </c:pt>
                <c:pt idx="517">
                  <c:v>-0.40760809940771742</c:v>
                </c:pt>
                <c:pt idx="518">
                  <c:v>-0.37935897459027651</c:v>
                </c:pt>
                <c:pt idx="519">
                  <c:v>-0.35111770999206887</c:v>
                </c:pt>
                <c:pt idx="520">
                  <c:v>-0.32288868966620898</c:v>
                </c:pt>
                <c:pt idx="521">
                  <c:v>-0.29467627647080835</c:v>
                </c:pt>
                <c:pt idx="522">
                  <c:v>-0.2664848115008861</c:v>
                </c:pt>
                <c:pt idx="523">
                  <c:v>-0.23831861353358638</c:v>
                </c:pt>
                <c:pt idx="524">
                  <c:v>-0.21018197848660392</c:v>
                </c:pt>
                <c:pt idx="525">
                  <c:v>-0.18207917888971115</c:v>
                </c:pt>
                <c:pt idx="526">
                  <c:v>-0.15401446336927924</c:v>
                </c:pt>
                <c:pt idx="527">
                  <c:v>-0.12599205614567879</c:v>
                </c:pt>
                <c:pt idx="528">
                  <c:v>-9.8016156543441563E-2</c:v>
                </c:pt>
                <c:pt idx="529">
                  <c:v>-7.0090938514062673E-2</c:v>
                </c:pt>
                <c:pt idx="530">
                  <c:v>-4.222055017131679E-2</c:v>
                </c:pt>
                <c:pt idx="531">
                  <c:v>-1.4409113338960345E-2</c:v>
                </c:pt>
                <c:pt idx="532">
                  <c:v>1.3339276889313334E-2</c:v>
                </c:pt>
                <c:pt idx="533">
                  <c:v>4.1020552577800615E-2</c:v>
                </c:pt>
                <c:pt idx="534">
                  <c:v>6.8630673364734551E-2</c:v>
                </c:pt>
                <c:pt idx="535">
                  <c:v>9.6165626866392656E-2</c:v>
                </c:pt>
                <c:pt idx="536">
                  <c:v>0.12362142906950954</c:v>
                </c:pt>
                <c:pt idx="537">
                  <c:v>0.15099412471213952</c:v>
                </c:pt>
                <c:pt idx="538">
                  <c:v>0.17827978765311758</c:v>
                </c:pt>
                <c:pt idx="539">
                  <c:v>0.20547452123026827</c:v>
                </c:pt>
                <c:pt idx="540">
                  <c:v>0.23257445860751425</c:v>
                </c:pt>
                <c:pt idx="541">
                  <c:v>0.25957576311103792</c:v>
                </c:pt>
                <c:pt idx="542">
                  <c:v>0.28647462855465117</c:v>
                </c:pt>
                <c:pt idx="543">
                  <c:v>0.3132672795545281</c:v>
                </c:pt>
                <c:pt idx="544">
                  <c:v>0.33994997183346071</c:v>
                </c:pt>
                <c:pt idx="545">
                  <c:v>0.36651899251479164</c:v>
                </c:pt>
                <c:pt idx="546">
                  <c:v>0.39297066040618794</c:v>
                </c:pt>
                <c:pt idx="547">
                  <c:v>0.41930132627341177</c:v>
                </c:pt>
                <c:pt idx="548">
                  <c:v>0.44550737310425037</c:v>
                </c:pt>
                <c:pt idx="549">
                  <c:v>0.47158521636276585</c:v>
                </c:pt>
                <c:pt idx="550">
                  <c:v>0.49753130423402625</c:v>
                </c:pt>
                <c:pt idx="551">
                  <c:v>0.52334211785947882</c:v>
                </c:pt>
                <c:pt idx="552">
                  <c:v>0.54901417156312671</c:v>
                </c:pt>
                <c:pt idx="553">
                  <c:v>0.57454401306867176</c:v>
                </c:pt>
                <c:pt idx="554">
                  <c:v>0.59992822370778243</c:v>
                </c:pt>
                <c:pt idx="555">
                  <c:v>0.62516341861965163</c:v>
                </c:pt>
                <c:pt idx="556">
                  <c:v>0.65024624694199917</c:v>
                </c:pt>
                <c:pt idx="557">
                  <c:v>0.67517339199368587</c:v>
                </c:pt>
                <c:pt idx="558">
                  <c:v>0.69994157144909264</c:v>
                </c:pt>
                <c:pt idx="559">
                  <c:v>0.72454753750442691</c:v>
                </c:pt>
                <c:pt idx="560">
                  <c:v>0.74898807703611492</c:v>
                </c:pt>
                <c:pt idx="561">
                  <c:v>0.77326001175143289</c:v>
                </c:pt>
                <c:pt idx="562">
                  <c:v>0.79736019833153871</c:v>
                </c:pt>
                <c:pt idx="563">
                  <c:v>0.82128552856705539</c:v>
                </c:pt>
                <c:pt idx="564">
                  <c:v>0.84503292948636122</c:v>
                </c:pt>
                <c:pt idx="565">
                  <c:v>0.86859936347674194</c:v>
                </c:pt>
                <c:pt idx="566">
                  <c:v>0.89198182839855178</c:v>
                </c:pt>
                <c:pt idx="567">
                  <c:v>0.91517735769253861</c:v>
                </c:pt>
                <c:pt idx="568">
                  <c:v>0.93818302048047941</c:v>
                </c:pt>
                <c:pt idx="569">
                  <c:v>0.96099592165927239</c:v>
                </c:pt>
                <c:pt idx="570">
                  <c:v>0.98361320198863433</c:v>
                </c:pt>
                <c:pt idx="571">
                  <c:v>1.0060320381725476</c:v>
                </c:pt>
                <c:pt idx="572">
                  <c:v>1.0282496429345924</c:v>
                </c:pt>
                <c:pt idx="573">
                  <c:v>1.0502632650873194</c:v>
                </c:pt>
                <c:pt idx="574">
                  <c:v>1.0720701895957829</c:v>
                </c:pt>
                <c:pt idx="575">
                  <c:v>1.0936677376353903</c:v>
                </c:pt>
                <c:pt idx="576">
                  <c:v>1.1150532666441919</c:v>
                </c:pt>
                <c:pt idx="577">
                  <c:v>1.1362241703697444</c:v>
                </c:pt>
                <c:pt idx="578">
                  <c:v>1.1571778789106881</c:v>
                </c:pt>
                <c:pt idx="579">
                  <c:v>1.1779118587531563</c:v>
                </c:pt>
                <c:pt idx="580">
                  <c:v>1.1984236128021561</c:v>
                </c:pt>
                <c:pt idx="581">
                  <c:v>1.2187106804080323</c:v>
                </c:pt>
                <c:pt idx="582">
                  <c:v>1.2387706373881497</c:v>
                </c:pt>
                <c:pt idx="583">
                  <c:v>1.2586010960439076</c:v>
                </c:pt>
                <c:pt idx="584">
                  <c:v>1.2781997051732072</c:v>
                </c:pt>
                <c:pt idx="585">
                  <c:v>1.2975641500784891</c:v>
                </c:pt>
                <c:pt idx="586">
                  <c:v>1.3166921525704534</c:v>
                </c:pt>
                <c:pt idx="587">
                  <c:v>1.3355814709675724</c:v>
                </c:pt>
                <c:pt idx="588">
                  <c:v>1.3542299000915115</c:v>
                </c:pt>
                <c:pt idx="589">
                  <c:v>1.3726352712585552</c:v>
                </c:pt>
                <c:pt idx="590">
                  <c:v>1.3907954522671526</c:v>
                </c:pt>
                <c:pt idx="591">
                  <c:v>1.4087083473816771</c:v>
                </c:pt>
                <c:pt idx="592">
                  <c:v>1.4263718973124979</c:v>
                </c:pt>
                <c:pt idx="593">
                  <c:v>1.4437840791924692</c:v>
                </c:pt>
                <c:pt idx="594">
                  <c:v>1.4609429065499169</c:v>
                </c:pt>
                <c:pt idx="595">
                  <c:v>1.4778464292782261</c:v>
                </c:pt>
                <c:pt idx="596">
                  <c:v>1.4944927336021088</c:v>
                </c:pt>
                <c:pt idx="597">
                  <c:v>1.5108799420406396</c:v>
                </c:pt>
                <c:pt idx="598">
                  <c:v>1.5270062133671412</c:v>
                </c:pt>
                <c:pt idx="599">
                  <c:v>1.5428697425659978</c:v>
                </c:pt>
                <c:pt idx="600">
                  <c:v>1.5584687607864729</c:v>
                </c:pt>
                <c:pt idx="601">
                  <c:v>1.5738015352935979</c:v>
                </c:pt>
                <c:pt idx="602">
                  <c:v>1.5888663694162135</c:v>
                </c:pt>
                <c:pt idx="603">
                  <c:v>1.6036616024922103</c:v>
                </c:pt>
                <c:pt idx="604">
                  <c:v>1.6181856098110503</c:v>
                </c:pt>
                <c:pt idx="605">
                  <c:v>1.6324368025536049</c:v>
                </c:pt>
                <c:pt idx="606">
                  <c:v>1.6464136277293868</c:v>
                </c:pt>
                <c:pt idx="607">
                  <c:v>1.6601145681112042</c:v>
                </c:pt>
                <c:pt idx="608">
                  <c:v>1.6735381421672924</c:v>
                </c:pt>
                <c:pt idx="609">
                  <c:v>1.6866829039909697</c:v>
                </c:pt>
                <c:pt idx="610">
                  <c:v>1.6995474432278315</c:v>
                </c:pt>
                <c:pt idx="611">
                  <c:v>1.7121303850005412</c:v>
                </c:pt>
                <c:pt idx="612">
                  <c:v>1.724430389831219</c:v>
                </c:pt>
                <c:pt idx="613">
                  <c:v>1.7364461535614588</c:v>
                </c:pt>
                <c:pt idx="614">
                  <c:v>1.7481764072699877</c:v>
                </c:pt>
                <c:pt idx="615">
                  <c:v>1.7596199171879681</c:v>
                </c:pt>
                <c:pt idx="616">
                  <c:v>1.770775484611943</c:v>
                </c:pt>
                <c:pt idx="617">
                  <c:v>1.7816419458144157</c:v>
                </c:pt>
                <c:pt idx="618">
                  <c:v>1.7922181719520545</c:v>
                </c:pt>
                <c:pt idx="619">
                  <c:v>1.8025030689714747</c:v>
                </c:pt>
                <c:pt idx="620">
                  <c:v>1.8124955775125875</c:v>
                </c:pt>
                <c:pt idx="621">
                  <c:v>1.8221946728094427</c:v>
                </c:pt>
                <c:pt idx="622">
                  <c:v>1.8315993645885233</c:v>
                </c:pt>
                <c:pt idx="623">
                  <c:v>1.8407086969644018</c:v>
                </c:pt>
                <c:pt idx="624">
                  <c:v>1.8495217483326807</c:v>
                </c:pt>
                <c:pt idx="625">
                  <c:v>1.8580376312601017</c:v>
                </c:pt>
                <c:pt idx="626">
                  <c:v>1.8662554923716903</c:v>
                </c:pt>
                <c:pt idx="627">
                  <c:v>1.8741745122348028</c:v>
                </c:pt>
                <c:pt idx="628">
                  <c:v>1.8817939052398784</c:v>
                </c:pt>
                <c:pt idx="629">
                  <c:v>1.8891129194777063</c:v>
                </c:pt>
                <c:pt idx="630">
                  <c:v>1.8961308366129532</c:v>
                </c:pt>
                <c:pt idx="631">
                  <c:v>1.9028469717536882</c:v>
                </c:pt>
                <c:pt idx="632">
                  <c:v>1.9092606733165562</c:v>
                </c:pt>
                <c:pt idx="633">
                  <c:v>1.9153713228872333</c:v>
                </c:pt>
                <c:pt idx="634">
                  <c:v>1.921178335075703</c:v>
                </c:pt>
                <c:pt idx="635">
                  <c:v>1.9266811573658289</c:v>
                </c:pt>
                <c:pt idx="636">
                  <c:v>1.9318792699585954</c:v>
                </c:pt>
                <c:pt idx="637">
                  <c:v>1.936772185608266</c:v>
                </c:pt>
                <c:pt idx="638">
                  <c:v>1.9413594494505717</c:v>
                </c:pt>
                <c:pt idx="639">
                  <c:v>1.945640638821847</c:v>
                </c:pt>
                <c:pt idx="640">
                  <c:v>1.9496153630677961</c:v>
                </c:pt>
                <c:pt idx="641">
                  <c:v>1.9532832633402777</c:v>
                </c:pt>
                <c:pt idx="642">
                  <c:v>1.9566440123800817</c:v>
                </c:pt>
                <c:pt idx="643">
                  <c:v>1.9596973142831511</c:v>
                </c:pt>
                <c:pt idx="644">
                  <c:v>1.9624429042469544</c:v>
                </c:pt>
                <c:pt idx="645">
                  <c:v>1.9648805482926903</c:v>
                </c:pt>
                <c:pt idx="646">
                  <c:v>1.9670100429575146</c:v>
                </c:pt>
                <c:pt idx="647">
                  <c:v>1.9688312149486913</c:v>
                </c:pt>
                <c:pt idx="648">
                  <c:v>1.9703439207480544</c:v>
                </c:pt>
                <c:pt idx="649">
                  <c:v>1.971548046149153</c:v>
                </c:pt>
                <c:pt idx="650">
                  <c:v>1.9724435056987253</c:v>
                </c:pt>
                <c:pt idx="651">
                  <c:v>1.9730302419924588</c:v>
                </c:pt>
                <c:pt idx="652">
                  <c:v>1.9733082247241351</c:v>
                </c:pt>
                <c:pt idx="653">
                  <c:v>1.9732774492298379</c:v>
                </c:pt>
                <c:pt idx="654">
                  <c:v>1.9729379335645572</c:v>
                </c:pt>
                <c:pt idx="655">
                  <c:v>1.9722897494722522</c:v>
                </c:pt>
                <c:pt idx="656">
                  <c:v>1.9713330418606347</c:v>
                </c:pt>
                <c:pt idx="657">
                  <c:v>1.9700680261792407</c:v>
                </c:pt>
                <c:pt idx="658">
                  <c:v>1.9684949870288182</c:v>
                </c:pt>
                <c:pt idx="659">
                  <c:v>1.9666142771744795</c:v>
                </c:pt>
                <c:pt idx="660">
                  <c:v>1.964426316755282</c:v>
                </c:pt>
                <c:pt idx="661">
                  <c:v>1.9619315926043779</c:v>
                </c:pt>
                <c:pt idx="662">
                  <c:v>1.9591306576359762</c:v>
                </c:pt>
                <c:pt idx="663">
                  <c:v>1.9560241302739239</c:v>
                </c:pt>
                <c:pt idx="664">
                  <c:v>1.9526126939061921</c:v>
                </c:pt>
                <c:pt idx="665">
                  <c:v>1.9488970963548646</c:v>
                </c:pt>
                <c:pt idx="666">
                  <c:v>1.9448781493544498</c:v>
                </c:pt>
                <c:pt idx="667">
                  <c:v>1.9405567280333991</c:v>
                </c:pt>
                <c:pt idx="668">
                  <c:v>1.9359337703951003</c:v>
                </c:pt>
                <c:pt idx="669">
                  <c:v>1.9310102767955608</c:v>
                </c:pt>
                <c:pt idx="670">
                  <c:v>1.9257873094156817</c:v>
                </c:pt>
                <c:pt idx="671">
                  <c:v>1.920265991726543</c:v>
                </c:pt>
                <c:pt idx="672">
                  <c:v>1.9144475079464724</c:v>
                </c:pt>
                <c:pt idx="673">
                  <c:v>1.9083331024889822</c:v>
                </c:pt>
                <c:pt idx="674">
                  <c:v>1.9019240794008685</c:v>
                </c:pt>
                <c:pt idx="675">
                  <c:v>1.8952218017899574</c:v>
                </c:pt>
                <c:pt idx="676">
                  <c:v>1.8882276912421159</c:v>
                </c:pt>
                <c:pt idx="677">
                  <c:v>1.8809432272272724</c:v>
                </c:pt>
                <c:pt idx="678">
                  <c:v>1.8733699464942744</c:v>
                </c:pt>
                <c:pt idx="679">
                  <c:v>1.8655094424545027</c:v>
                </c:pt>
                <c:pt idx="680">
                  <c:v>1.8573633645542207</c:v>
                </c:pt>
                <c:pt idx="681">
                  <c:v>1.8489334176356906</c:v>
                </c:pt>
                <c:pt idx="682">
                  <c:v>1.8402213612871512</c:v>
                </c:pt>
                <c:pt idx="683">
                  <c:v>1.8312290091817667</c:v>
                </c:pt>
                <c:pt idx="684">
                  <c:v>1.8219582284057201</c:v>
                </c:pt>
                <c:pt idx="685">
                  <c:v>1.8124109387756322</c:v>
                </c:pt>
                <c:pt idx="686">
                  <c:v>1.802589112145522</c:v>
                </c:pt>
                <c:pt idx="687">
                  <c:v>1.7924947717035564</c:v>
                </c:pt>
                <c:pt idx="688">
                  <c:v>1.7821299912588324</c:v>
                </c:pt>
                <c:pt idx="689">
                  <c:v>1.7714968945184817</c:v>
                </c:pt>
                <c:pt idx="690">
                  <c:v>1.7605976543553825</c:v>
                </c:pt>
                <c:pt idx="691">
                  <c:v>1.749434492066781</c:v>
                </c:pt>
                <c:pt idx="692">
                  <c:v>1.7380096766241429</c:v>
                </c:pt>
                <c:pt idx="693">
                  <c:v>1.7263255239145581</c:v>
                </c:pt>
                <c:pt idx="694">
                  <c:v>1.7143843959740317</c:v>
                </c:pt>
                <c:pt idx="695">
                  <c:v>1.7021887002130123</c:v>
                </c:pt>
                <c:pt idx="696">
                  <c:v>1.6897408886344865</c:v>
                </c:pt>
                <c:pt idx="697">
                  <c:v>1.6770434570450208</c:v>
                </c:pt>
                <c:pt idx="698">
                  <c:v>1.6640989442590828</c:v>
                </c:pt>
                <c:pt idx="699">
                  <c:v>1.6509099312970212</c:v>
                </c:pt>
                <c:pt idx="700">
                  <c:v>1.6374790405770636</c:v>
                </c:pt>
                <c:pt idx="701">
                  <c:v>1.6238089351016989</c:v>
                </c:pt>
                <c:pt idx="702">
                  <c:v>1.6099023176388119</c:v>
                </c:pt>
                <c:pt idx="703">
                  <c:v>1.5957619298979442</c:v>
                </c:pt>
                <c:pt idx="704">
                  <c:v>1.5813905517020477</c:v>
                </c:pt>
                <c:pt idx="705">
                  <c:v>1.5667910001551011</c:v>
                </c:pt>
                <c:pt idx="706">
                  <c:v>1.551966128805961</c:v>
                </c:pt>
                <c:pt idx="707">
                  <c:v>1.5369188268088101</c:v>
                </c:pt>
                <c:pt idx="708">
                  <c:v>1.521652018080575</c:v>
                </c:pt>
                <c:pt idx="709">
                  <c:v>1.5061686604556794</c:v>
                </c:pt>
                <c:pt idx="710">
                  <c:v>1.4904717448384821</c:v>
                </c:pt>
                <c:pt idx="711">
                  <c:v>1.4745642943537769</c:v>
                </c:pt>
                <c:pt idx="712">
                  <c:v>1.4584493634956972</c:v>
                </c:pt>
                <c:pt idx="713">
                  <c:v>1.4421300372753836</c:v>
                </c:pt>
                <c:pt idx="714">
                  <c:v>1.4256094303677649</c:v>
                </c:pt>
                <c:pt idx="715">
                  <c:v>1.4088906862577937</c:v>
                </c:pt>
                <c:pt idx="716">
                  <c:v>1.3919769763864793</c:v>
                </c:pt>
                <c:pt idx="717">
                  <c:v>1.3748714992970541</c:v>
                </c:pt>
                <c:pt idx="718">
                  <c:v>1.3575774797816083</c:v>
                </c:pt>
                <c:pt idx="719">
                  <c:v>1.3400981680285076</c:v>
                </c:pt>
                <c:pt idx="720">
                  <c:v>1.3224368387709347</c:v>
                </c:pt>
                <c:pt idx="721">
                  <c:v>1.3045967904368501</c:v>
                </c:pt>
                <c:pt idx="722">
                  <c:v>1.286581344300695</c:v>
                </c:pt>
                <c:pt idx="723">
                  <c:v>1.2683938436371349</c:v>
                </c:pt>
                <c:pt idx="724">
                  <c:v>1.2500376528771482</c:v>
                </c:pt>
                <c:pt idx="725">
                  <c:v>1.2315161567667425</c:v>
                </c:pt>
                <c:pt idx="726">
                  <c:v>1.2128327595285942</c:v>
                </c:pt>
                <c:pt idx="727">
                  <c:v>1.1939908840268858</c:v>
                </c:pt>
                <c:pt idx="728">
                  <c:v>1.1749939709356141</c:v>
                </c:pt>
                <c:pt idx="729">
                  <c:v>1.1558454779106397</c:v>
                </c:pt>
                <c:pt idx="730">
                  <c:v>1.1365488787657316</c:v>
                </c:pt>
                <c:pt idx="731">
                  <c:v>1.117107662652864</c:v>
                </c:pt>
                <c:pt idx="732">
                  <c:v>1.0975253332470154</c:v>
                </c:pt>
                <c:pt idx="733">
                  <c:v>1.0778054079356989</c:v>
                </c:pt>
                <c:pt idx="734">
                  <c:v>1.0579514170134661</c:v>
                </c:pt>
                <c:pt idx="735">
                  <c:v>1.0379669028816048</c:v>
                </c:pt>
                <c:pt idx="736">
                  <c:v>1.0178554192532501</c:v>
                </c:pt>
                <c:pt idx="737">
                  <c:v>0.99762053036412246</c:v>
                </c:pt>
                <c:pt idx="738">
                  <c:v>0.97726581018909475</c:v>
                </c:pt>
                <c:pt idx="739">
                  <c:v>0.9567948416647839</c:v>
                </c:pt>
                <c:pt idx="740">
                  <c:v>0.93621121591836132</c:v>
                </c:pt>
                <c:pt idx="741">
                  <c:v>0.91551853150276441</c:v>
                </c:pt>
                <c:pt idx="742">
                  <c:v>0.89472039363848233</c:v>
                </c:pt>
                <c:pt idx="743">
                  <c:v>0.8738204134620855</c:v>
                </c:pt>
                <c:pt idx="744">
                  <c:v>0.85282220728166669</c:v>
                </c:pt>
                <c:pt idx="745">
                  <c:v>0.8317293958393418</c:v>
                </c:pt>
                <c:pt idx="746">
                  <c:v>0.81054560358095884</c:v>
                </c:pt>
                <c:pt idx="747">
                  <c:v>0.78927445793316175</c:v>
                </c:pt>
                <c:pt idx="748">
                  <c:v>0.76791958858793818</c:v>
                </c:pt>
                <c:pt idx="749">
                  <c:v>0.74648462679478078</c:v>
                </c:pt>
                <c:pt idx="750">
                  <c:v>0.72497320466058213</c:v>
                </c:pt>
                <c:pt idx="751">
                  <c:v>0.70338895445737948</c:v>
                </c:pt>
                <c:pt idx="752">
                  <c:v>0.68173550793805382</c:v>
                </c:pt>
                <c:pt idx="753">
                  <c:v>0.66001649566008624</c:v>
                </c:pt>
                <c:pt idx="754">
                  <c:v>0.63823554631746515</c:v>
                </c:pt>
                <c:pt idx="755">
                  <c:v>0.61639628608083508</c:v>
                </c:pt>
                <c:pt idx="756">
                  <c:v>0.59450233794596452</c:v>
                </c:pt>
                <c:pt idx="757">
                  <c:v>0.57255732109061541</c:v>
                </c:pt>
                <c:pt idx="758">
                  <c:v>0.55056485023987445</c:v>
                </c:pt>
                <c:pt idx="759">
                  <c:v>0.52852853504001962</c:v>
                </c:pt>
                <c:pt idx="760">
                  <c:v>0.50645197944097653</c:v>
                </c:pt>
                <c:pt idx="761">
                  <c:v>0.48433878108741157</c:v>
                </c:pt>
                <c:pt idx="762">
                  <c:v>0.4621925307185164</c:v>
                </c:pt>
                <c:pt idx="763">
                  <c:v>0.44001681157652084</c:v>
                </c:pt>
                <c:pt idx="764">
                  <c:v>0.41781519882396745</c:v>
                </c:pt>
                <c:pt idx="765">
                  <c:v>0.39559125896978276</c:v>
                </c:pt>
                <c:pt idx="766">
                  <c:v>0.37334854930416667</c:v>
                </c:pt>
                <c:pt idx="767">
                  <c:v>0.35109061734232055</c:v>
                </c:pt>
                <c:pt idx="768">
                  <c:v>0.32882100027703021</c:v>
                </c:pt>
                <c:pt idx="769">
                  <c:v>0.3065432244401109</c:v>
                </c:pt>
                <c:pt idx="770">
                  <c:v>0.28426080477272381</c:v>
                </c:pt>
                <c:pt idx="771">
                  <c:v>0.26197724430455899</c:v>
                </c:pt>
                <c:pt idx="772">
                  <c:v>0.23969603364188713</c:v>
                </c:pt>
                <c:pt idx="773">
                  <c:v>0.21742065046446662</c:v>
                </c:pt>
                <c:pt idx="774">
                  <c:v>0.195154559031296</c:v>
                </c:pt>
                <c:pt idx="775">
                  <c:v>0.17290120969519518</c:v>
                </c:pt>
                <c:pt idx="776">
                  <c:v>0.15066403842619283</c:v>
                </c:pt>
                <c:pt idx="777">
                  <c:v>0.1284464663436978</c:v>
                </c:pt>
                <c:pt idx="778">
                  <c:v>0.10625189925742419</c:v>
                </c:pt>
                <c:pt idx="779">
                  <c:v>8.4083727217039064E-2</c:v>
                </c:pt>
                <c:pt idx="780">
                  <c:v>6.1945324070496723E-2</c:v>
                </c:pt>
                <c:pt idx="781">
                  <c:v>3.9840047031021057E-2</c:v>
                </c:pt>
                <c:pt idx="782">
                  <c:v>1.7771236252693175E-2</c:v>
                </c:pt>
                <c:pt idx="783">
                  <c:v>-4.2577855854006932E-3</c:v>
                </c:pt>
                <c:pt idx="784">
                  <c:v>-2.6243713686509976E-2</c:v>
                </c:pt>
                <c:pt idx="785">
                  <c:v>-4.8183261535100184E-2</c:v>
                </c:pt>
                <c:pt idx="786">
                  <c:v>-7.0073161287327754E-2</c:v>
                </c:pt>
                <c:pt idx="787">
                  <c:v>-9.1910164153165622E-2</c:v>
                </c:pt>
                <c:pt idx="788">
                  <c:v>-0.11369104077023993</c:v>
                </c:pt>
                <c:pt idx="789">
                  <c:v>-0.13541258156943886</c:v>
                </c:pt>
                <c:pt idx="790">
                  <c:v>-0.1570715971323591</c:v>
                </c:pt>
                <c:pt idx="791">
                  <c:v>-0.17866491854065575</c:v>
                </c:pt>
                <c:pt idx="792">
                  <c:v>-0.20018939771736477</c:v>
                </c:pt>
                <c:pt idx="793">
                  <c:v>-0.22164190776026871</c:v>
                </c:pt>
                <c:pt idx="794">
                  <c:v>-0.24301934326737898</c:v>
                </c:pt>
                <c:pt idx="795">
                  <c:v>-0.26431862065460815</c:v>
                </c:pt>
                <c:pt idx="796">
                  <c:v>-0.28553667846570979</c:v>
                </c:pt>
                <c:pt idx="797">
                  <c:v>-0.30667047767456368</c:v>
                </c:pt>
                <c:pt idx="798">
                  <c:v>-0.32771700197988396</c:v>
                </c:pt>
                <c:pt idx="799">
                  <c:v>-0.34867325809243427</c:v>
                </c:pt>
                <c:pt idx="800">
                  <c:v>-0.36953627601483008</c:v>
                </c:pt>
                <c:pt idx="801">
                  <c:v>-0.3903031093140108</c:v>
                </c:pt>
                <c:pt idx="802">
                  <c:v>-0.41097083538646889</c:v>
                </c:pt>
                <c:pt idx="803">
                  <c:v>-0.43153655571632027</c:v>
                </c:pt>
                <c:pt idx="804">
                  <c:v>-0.4519973961263018</c:v>
                </c:pt>
                <c:pt idx="805">
                  <c:v>-0.4723505070217846</c:v>
                </c:pt>
                <c:pt idx="806">
                  <c:v>-0.49259306362789085</c:v>
                </c:pt>
                <c:pt idx="807">
                  <c:v>-0.51272226621980388</c:v>
                </c:pt>
                <c:pt idx="808">
                  <c:v>-0.53273534034636016</c:v>
                </c:pt>
                <c:pt idx="809">
                  <c:v>-0.55262953704701445</c:v>
                </c:pt>
                <c:pt idx="810">
                  <c:v>-0.57240213306226628</c:v>
                </c:pt>
                <c:pt idx="811">
                  <c:v>-0.5920504310376441</c:v>
                </c:pt>
                <c:pt idx="812">
                  <c:v>-0.61157175972133104</c:v>
                </c:pt>
                <c:pt idx="813">
                  <c:v>-0.63096347415553145</c:v>
                </c:pt>
                <c:pt idx="814">
                  <c:v>-0.65022295586166334</c:v>
                </c:pt>
                <c:pt idx="815">
                  <c:v>-0.66934761301947621</c:v>
                </c:pt>
                <c:pt idx="816">
                  <c:v>-0.68833488064017478</c:v>
                </c:pt>
                <c:pt idx="817">
                  <c:v>-0.70718222073365578</c:v>
                </c:pt>
                <c:pt idx="818">
                  <c:v>-0.72588712246993592</c:v>
                </c:pt>
                <c:pt idx="819">
                  <c:v>-0.74444710233486844</c:v>
                </c:pt>
                <c:pt idx="820">
                  <c:v>-0.76285970428024175</c:v>
                </c:pt>
                <c:pt idx="821">
                  <c:v>-0.78112249986834836</c:v>
                </c:pt>
                <c:pt idx="822">
                  <c:v>-0.7992330884111144</c:v>
                </c:pt>
                <c:pt idx="823">
                  <c:v>-0.81718909710388288</c:v>
                </c:pt>
                <c:pt idx="824">
                  <c:v>-0.83498818115393758</c:v>
                </c:pt>
                <c:pt idx="825">
                  <c:v>-0.8526280239038625</c:v>
                </c:pt>
                <c:pt idx="826">
                  <c:v>-0.87010633694981609</c:v>
                </c:pt>
                <c:pt idx="827">
                  <c:v>-0.88742086025482148</c:v>
                </c:pt>
                <c:pt idx="828">
                  <c:v>-0.9045693622571479</c:v>
                </c:pt>
                <c:pt idx="829">
                  <c:v>-0.92154963997388073</c:v>
                </c:pt>
                <c:pt idx="830">
                  <c:v>-0.93835951909975623</c:v>
                </c:pt>
                <c:pt idx="831">
                  <c:v>-0.95499685410135893</c:v>
                </c:pt>
                <c:pt idx="832">
                  <c:v>-0.97145952830675231</c:v>
                </c:pt>
                <c:pt idx="833">
                  <c:v>-0.98774545399063785</c:v>
                </c:pt>
                <c:pt idx="834">
                  <c:v>-1.0038525724551191</c:v>
                </c:pt>
                <c:pt idx="835">
                  <c:v>-1.0197788541061541</c:v>
                </c:pt>
                <c:pt idx="836">
                  <c:v>-1.0355222985257777</c:v>
                </c:pt>
                <c:pt idx="837">
                  <c:v>-1.0510809345401717</c:v>
                </c:pt>
                <c:pt idx="838">
                  <c:v>-1.0664528202836616</c:v>
                </c:pt>
                <c:pt idx="839">
                  <c:v>-1.08163604325872</c:v>
                </c:pt>
                <c:pt idx="840">
                  <c:v>-1.0966287203920495</c:v>
                </c:pt>
                <c:pt idx="841">
                  <c:v>-1.1114289980868208</c:v>
                </c:pt>
                <c:pt idx="842">
                  <c:v>-1.1260350522711386</c:v>
                </c:pt>
                <c:pt idx="843">
                  <c:v>-1.1404450884428117</c:v>
                </c:pt>
                <c:pt idx="844">
                  <c:v>-1.1546573417104908</c:v>
                </c:pt>
                <c:pt idx="845">
                  <c:v>-1.1686700768312519</c:v>
                </c:pt>
                <c:pt idx="846">
                  <c:v>-1.1824815882446822</c:v>
                </c:pt>
                <c:pt idx="847">
                  <c:v>-1.1960902001035485</c:v>
                </c:pt>
                <c:pt idx="848">
                  <c:v>-1.2094942663010968</c:v>
                </c:pt>
                <c:pt idx="849">
                  <c:v>-1.22269217049506</c:v>
                </c:pt>
                <c:pt idx="850">
                  <c:v>-1.2356823261284233</c:v>
                </c:pt>
                <c:pt idx="851">
                  <c:v>-1.2484631764470169</c:v>
                </c:pt>
                <c:pt idx="852">
                  <c:v>-1.2610331945139834</c:v>
                </c:pt>
                <c:pt idx="853">
                  <c:v>-1.273390883221182</c:v>
                </c:pt>
                <c:pt idx="854">
                  <c:v>-1.2855347752975792</c:v>
                </c:pt>
                <c:pt idx="855">
                  <c:v>-1.2974634333146775</c:v>
                </c:pt>
                <c:pt idx="856">
                  <c:v>-1.3091754496890322</c:v>
                </c:pt>
                <c:pt idx="857">
                  <c:v>-1.3206694466818993</c:v>
                </c:pt>
                <c:pt idx="858">
                  <c:v>-1.3319440763960635</c:v>
                </c:pt>
                <c:pt idx="859">
                  <c:v>-1.3429980207698804</c:v>
                </c:pt>
                <c:pt idx="860">
                  <c:v>-1.3538299915685776</c:v>
                </c:pt>
                <c:pt idx="861">
                  <c:v>-1.3644387303728456</c:v>
                </c:pt>
                <c:pt idx="862">
                  <c:v>-1.3748230085647519</c:v>
                </c:pt>
                <c:pt idx="863">
                  <c:v>-1.38498162731101</c:v>
                </c:pt>
                <c:pt idx="864">
                  <c:v>-1.3949134175436211</c:v>
                </c:pt>
                <c:pt idx="865">
                  <c:v>-1.40461723993792</c:v>
                </c:pt>
                <c:pt idx="866">
                  <c:v>-1.4140919848880322</c:v>
                </c:pt>
                <c:pt idx="867">
                  <c:v>-1.4233365724797626</c:v>
                </c:pt>
                <c:pt idx="868">
                  <c:v>-1.4323499524609205</c:v>
                </c:pt>
                <c:pt idx="869">
                  <c:v>-1.441131104209082</c:v>
                </c:pt>
                <c:pt idx="870">
                  <c:v>-1.4496790366967927</c:v>
                </c:pt>
                <c:pt idx="871">
                  <c:v>-1.4579927884541934</c:v>
                </c:pt>
                <c:pt idx="872">
                  <c:v>-1.4660714275290638</c:v>
                </c:pt>
                <c:pt idx="873">
                  <c:v>-1.4739140514442435</c:v>
                </c:pt>
                <c:pt idx="874">
                  <c:v>-1.4815197871524199</c:v>
                </c:pt>
                <c:pt idx="875">
                  <c:v>-1.4888877909882257</c:v>
                </c:pt>
                <c:pt idx="876">
                  <c:v>-1.4960172486175951</c:v>
                </c:pt>
                <c:pt idx="877">
                  <c:v>-1.50290737498433</c:v>
                </c:pt>
                <c:pt idx="878">
                  <c:v>-1.5095574142537775</c:v>
                </c:pt>
                <c:pt idx="879">
                  <c:v>-1.5159666397535441</c:v>
                </c:pt>
                <c:pt idx="880">
                  <c:v>-1.5221343539111312</c:v>
                </c:pt>
                <c:pt idx="881">
                  <c:v>-1.5280598881883576</c:v>
                </c:pt>
                <c:pt idx="882">
                  <c:v>-1.5337426030124266</c:v>
                </c:pt>
                <c:pt idx="883">
                  <c:v>-1.5391818877034527</c:v>
                </c:pt>
                <c:pt idx="884">
                  <c:v>-1.5443771603982339</c:v>
                </c:pt>
                <c:pt idx="885">
                  <c:v>-1.5493278679700273</c:v>
                </c:pt>
                <c:pt idx="886">
                  <c:v>-1.5540334859440388</c:v>
                </c:pt>
                <c:pt idx="887">
                  <c:v>-1.5584935184082647</c:v>
                </c:pt>
                <c:pt idx="888">
                  <c:v>-1.562707497919293</c:v>
                </c:pt>
                <c:pt idx="889">
                  <c:v>-1.5666749854025619</c:v>
                </c:pt>
                <c:pt idx="890">
                  <c:v>-1.5703955700464924</c:v>
                </c:pt>
                <c:pt idx="891">
                  <c:v>-1.573868869189776</c:v>
                </c:pt>
                <c:pt idx="892">
                  <c:v>-1.5770945282009554</c:v>
                </c:pt>
                <c:pt idx="893">
                  <c:v>-1.5800722203492199</c:v>
                </c:pt>
                <c:pt idx="894">
                  <c:v>-1.5828016466650767</c:v>
                </c:pt>
                <c:pt idx="895">
                  <c:v>-1.5852825357892091</c:v>
                </c:pt>
                <c:pt idx="896">
                  <c:v>-1.5875146438073233</c:v>
                </c:pt>
                <c:pt idx="897">
                  <c:v>-1.5894977540681376</c:v>
                </c:pt>
                <c:pt idx="898">
                  <c:v>-1.5912316769806256</c:v>
                </c:pt>
                <c:pt idx="899">
                  <c:v>-1.5927162497851768</c:v>
                </c:pt>
                <c:pt idx="900">
                  <c:v>-1.5939513362909514</c:v>
                </c:pt>
                <c:pt idx="901">
                  <c:v>-1.5949368265677955</c:v>
                </c:pt>
                <c:pt idx="902">
                  <c:v>-1.5956726365740075</c:v>
                </c:pt>
                <c:pt idx="903">
                  <c:v>-1.5961587076871386</c:v>
                </c:pt>
                <c:pt idx="904">
                  <c:v>-1.5963950060720735</c:v>
                </c:pt>
                <c:pt idx="905">
                  <c:v>-1.5963815217206285</c:v>
                </c:pt>
                <c:pt idx="906">
                  <c:v>-1.5961182664292983</c:v>
                </c:pt>
                <c:pt idx="907">
                  <c:v>-1.595605293109728</c:v>
                </c:pt>
                <c:pt idx="908">
                  <c:v>-1.5948427106886367</c:v>
                </c:pt>
                <c:pt idx="909">
                  <c:v>-1.5938306822478239</c:v>
                </c:pt>
                <c:pt idx="910">
                  <c:v>-1.5925694240641206</c:v>
                </c:pt>
                <c:pt idx="911">
                  <c:v>-1.5910592049324048</c:v>
                </c:pt>
                <c:pt idx="912">
                  <c:v>-1.5893003456246892</c:v>
                </c:pt>
                <c:pt idx="913">
                  <c:v>-1.5872932184251556</c:v>
                </c:pt>
                <c:pt idx="914">
                  <c:v>-1.5850382467107189</c:v>
                </c:pt>
                <c:pt idx="915">
                  <c:v>-1.5825359045596747</c:v>
                </c:pt>
                <c:pt idx="916">
                  <c:v>-1.579786716377569</c:v>
                </c:pt>
                <c:pt idx="917">
                  <c:v>-1.5767912565331095</c:v>
                </c:pt>
                <c:pt idx="918">
                  <c:v>-1.5735501489991774</c:v>
                </c:pt>
                <c:pt idx="919">
                  <c:v>-1.5700640669954</c:v>
                </c:pt>
                <c:pt idx="920">
                  <c:v>-1.5663337326297155</c:v>
                </c:pt>
                <c:pt idx="921">
                  <c:v>-1.562359916536999</c:v>
                </c:pt>
                <c:pt idx="922">
                  <c:v>-1.5581434375133005</c:v>
                </c:pt>
                <c:pt idx="923">
                  <c:v>-1.5536851621445913</c:v>
                </c:pt>
                <c:pt idx="924">
                  <c:v>-1.5489860044291606</c:v>
                </c:pt>
                <c:pt idx="925">
                  <c:v>-1.544046925393024</c:v>
                </c:pt>
                <c:pt idx="926">
                  <c:v>-1.5388689326978364</c:v>
                </c:pt>
                <c:pt idx="927">
                  <c:v>-1.5334530802409476</c:v>
                </c:pt>
                <c:pt idx="928">
                  <c:v>-1.5278004677473096</c:v>
                </c:pt>
                <c:pt idx="929">
                  <c:v>-1.5219122403530543</c:v>
                </c:pt>
                <c:pt idx="930">
                  <c:v>-1.5157895881806018</c:v>
                </c:pt>
                <c:pt idx="931">
                  <c:v>-1.5094337459052241</c:v>
                </c:pt>
                <c:pt idx="932">
                  <c:v>-1.5028459923130351</c:v>
                </c:pt>
                <c:pt idx="933">
                  <c:v>-1.4960276498504119</c:v>
                </c:pt>
                <c:pt idx="934">
                  <c:v>-1.4889800841648917</c:v>
                </c:pt>
                <c:pt idx="935">
                  <c:v>-1.4817047036376036</c:v>
                </c:pt>
                <c:pt idx="936">
                  <c:v>-1.474202958907342</c:v>
                </c:pt>
                <c:pt idx="937">
                  <c:v>-1.4664763423863738</c:v>
                </c:pt>
                <c:pt idx="938">
                  <c:v>-1.4585263877681376</c:v>
                </c:pt>
                <c:pt idx="939">
                  <c:v>-1.4503546695269578</c:v>
                </c:pt>
                <c:pt idx="940">
                  <c:v>-1.4419628024099456</c:v>
                </c:pt>
                <c:pt idx="941">
                  <c:v>-1.4333524409212703</c:v>
                </c:pt>
                <c:pt idx="942">
                  <c:v>-1.4245252787989622</c:v>
                </c:pt>
                <c:pt idx="943">
                  <c:v>-1.4154830484844658</c:v>
                </c:pt>
                <c:pt idx="944">
                  <c:v>-1.4062275205851298</c:v>
                </c:pt>
                <c:pt idx="945">
                  <c:v>-1.3967605033298478</c:v>
                </c:pt>
                <c:pt idx="946">
                  <c:v>-1.3870838420180747</c:v>
                </c:pt>
                <c:pt idx="947">
                  <c:v>-1.3771994184624281</c:v>
                </c:pt>
                <c:pt idx="948">
                  <c:v>-1.3671091504251132</c:v>
                </c:pt>
                <c:pt idx="949">
                  <c:v>-1.3568149910483922</c:v>
                </c:pt>
                <c:pt idx="950">
                  <c:v>-1.3463189282793497</c:v>
                </c:pt>
                <c:pt idx="951">
                  <c:v>-1.3356229842891754</c:v>
                </c:pt>
                <c:pt idx="952">
                  <c:v>-1.3247292148872196</c:v>
                </c:pt>
                <c:pt idx="953">
                  <c:v>-1.3136397089300569</c:v>
                </c:pt>
                <c:pt idx="954">
                  <c:v>-1.3023565877258096</c:v>
                </c:pt>
                <c:pt idx="955">
                  <c:v>-1.2908820044339724</c:v>
                </c:pt>
                <c:pt idx="956">
                  <c:v>-1.2792181434609948</c:v>
                </c:pt>
                <c:pt idx="957">
                  <c:v>-1.2673672198518624</c:v>
                </c:pt>
                <c:pt idx="958">
                  <c:v>-1.2553314786779302</c:v>
                </c:pt>
                <c:pt idx="959">
                  <c:v>-1.2431131944212594</c:v>
                </c:pt>
                <c:pt idx="960">
                  <c:v>-1.230714670355701</c:v>
                </c:pt>
                <c:pt idx="961">
                  <c:v>-1.2181382379249852</c:v>
                </c:pt>
                <c:pt idx="962">
                  <c:v>-1.2053862561180533</c:v>
                </c:pt>
                <c:pt idx="963">
                  <c:v>-1.1924611108418879</c:v>
                </c:pt>
                <c:pt idx="964">
                  <c:v>-1.1793652142920816</c:v>
                </c:pt>
                <c:pt idx="965">
                  <c:v>-1.1661010043213971</c:v>
                </c:pt>
                <c:pt idx="966">
                  <c:v>-1.1526709438065481</c:v>
                </c:pt>
                <c:pt idx="967">
                  <c:v>-1.1390775200134564</c:v>
                </c:pt>
                <c:pt idx="968">
                  <c:v>-1.1253232439612157</c:v>
                </c:pt>
                <c:pt idx="969">
                  <c:v>-1.1114106497849998</c:v>
                </c:pt>
                <c:pt idx="970">
                  <c:v>-1.0973422940981508</c:v>
                </c:pt>
                <c:pt idx="971">
                  <c:v>-1.0831207553536801</c:v>
                </c:pt>
                <c:pt idx="972">
                  <c:v>-1.0687486332054106</c:v>
                </c:pt>
                <c:pt idx="973">
                  <c:v>-1.0542285478689815</c:v>
                </c:pt>
                <c:pt idx="974">
                  <c:v>-1.039563139482949</c:v>
                </c:pt>
                <c:pt idx="975">
                  <c:v>-1.0247550674701931</c:v>
                </c:pt>
                <c:pt idx="976">
                  <c:v>-1.0098070098998522</c:v>
                </c:pt>
                <c:pt idx="977">
                  <c:v>-0.99472166284999863</c:v>
                </c:pt>
                <c:pt idx="978">
                  <c:v>-0.97950173977126243</c:v>
                </c:pt>
                <c:pt idx="979">
                  <c:v>-0.9641499708516158</c:v>
                </c:pt>
                <c:pt idx="980">
                  <c:v>-0.94866910238251034</c:v>
                </c:pt>
                <c:pt idx="981">
                  <c:v>-0.93306189612657864</c:v>
                </c:pt>
                <c:pt idx="982">
                  <c:v>-0.91733112868708488</c:v>
                </c:pt>
                <c:pt idx="983">
                  <c:v>-0.90147959087932239</c:v>
                </c:pt>
                <c:pt idx="984">
                  <c:v>-0.88551008710413914</c:v>
                </c:pt>
                <c:pt idx="985">
                  <c:v>-0.86942543472378164</c:v>
                </c:pt>
                <c:pt idx="986">
                  <c:v>-0.85322846344022729</c:v>
                </c:pt>
                <c:pt idx="987">
                  <c:v>-0.83692201467619065</c:v>
                </c:pt>
                <c:pt idx="988">
                  <c:v>-0.82050894095896187</c:v>
                </c:pt>
                <c:pt idx="989">
                  <c:v>-0.80399210530725596</c:v>
                </c:pt>
                <c:pt idx="990">
                  <c:v>-0.78737438062122322</c:v>
                </c:pt>
                <c:pt idx="991">
                  <c:v>-0.77065864907578852</c:v>
                </c:pt>
                <c:pt idx="992">
                  <c:v>-0.75384780151746444</c:v>
                </c:pt>
                <c:pt idx="993">
                  <c:v>-0.73694473686479545</c:v>
                </c:pt>
                <c:pt idx="994">
                  <c:v>-0.7199523615125677</c:v>
                </c:pt>
                <c:pt idx="995">
                  <c:v>-0.70287358873993555</c:v>
                </c:pt>
                <c:pt idx="996">
                  <c:v>-0.68571133812258955</c:v>
                </c:pt>
                <c:pt idx="997">
                  <c:v>-0.66846853494910552</c:v>
                </c:pt>
                <c:pt idx="998">
                  <c:v>-0.65114810964159875</c:v>
                </c:pt>
                <c:pt idx="999">
                  <c:v>-0.6337529971808038</c:v>
                </c:pt>
                <c:pt idx="1000">
                  <c:v>-0.61628613653569975</c:v>
                </c:pt>
                <c:pt idx="1001">
                  <c:v>-0.59875047009779658</c:v>
                </c:pt>
                <c:pt idx="1002">
                  <c:v>-0.5811489431201855</c:v>
                </c:pt>
                <c:pt idx="1003">
                  <c:v>-0.56348450316146603</c:v>
                </c:pt>
                <c:pt idx="1004">
                  <c:v>-0.54576009953464555</c:v>
                </c:pt>
                <c:pt idx="1005">
                  <c:v>-0.52797868276110649</c:v>
                </c:pt>
                <c:pt idx="1006">
                  <c:v>-0.51014320402973767</c:v>
                </c:pt>
                <c:pt idx="1007">
                  <c:v>-0.49225661466131443</c:v>
                </c:pt>
                <c:pt idx="1008">
                  <c:v>-0.47432186557821138</c:v>
                </c:pt>
                <c:pt idx="1009">
                  <c:v>-0.4563419067795258</c:v>
                </c:pt>
                <c:pt idx="1010">
                  <c:v>-0.43831968682169165</c:v>
                </c:pt>
                <c:pt idx="1011">
                  <c:v>-0.42025815230464852</c:v>
                </c:pt>
                <c:pt idx="1012">
                  <c:v>-0.40216024736363881</c:v>
                </c:pt>
                <c:pt idx="1013">
                  <c:v>-0.38402891316669191</c:v>
                </c:pt>
                <c:pt idx="1014">
                  <c:v>-0.36586708741785573</c:v>
                </c:pt>
                <c:pt idx="1015">
                  <c:v>-0.3476777038662327</c:v>
                </c:pt>
                <c:pt idx="1016">
                  <c:v>-0.32946369182086876</c:v>
                </c:pt>
                <c:pt idx="1017">
                  <c:v>-0.31122797567154376</c:v>
                </c:pt>
                <c:pt idx="1018">
                  <c:v>-0.29297347441550925</c:v>
                </c:pt>
                <c:pt idx="1019">
                  <c:v>-0.27470310119021057</c:v>
                </c:pt>
                <c:pt idx="1020">
                  <c:v>-0.25641976281203238</c:v>
                </c:pt>
                <c:pt idx="1021">
                  <c:v>-0.23812635932109907</c:v>
                </c:pt>
                <c:pt idx="1022">
                  <c:v>-0.21982578353216145</c:v>
                </c:pt>
                <c:pt idx="1023">
                  <c:v>-0.20152092059159349</c:v>
                </c:pt>
                <c:pt idx="1024">
                  <c:v>-0.18321464754052466</c:v>
                </c:pt>
                <c:pt idx="1025">
                  <c:v>-0.16490983288412456</c:v>
                </c:pt>
                <c:pt idx="1026">
                  <c:v>-0.14660933616705904</c:v>
                </c:pt>
                <c:pt idx="1027">
                  <c:v>-0.12831600755512892</c:v>
                </c:pt>
                <c:pt idx="1028">
                  <c:v>-0.11003268742310227</c:v>
                </c:pt>
                <c:pt idx="1029">
                  <c:v>-9.1762205948747427E-2</c:v>
                </c:pt>
                <c:pt idx="1030">
                  <c:v>-7.3507382713070807E-2</c:v>
                </c:pt>
                <c:pt idx="1031">
                  <c:v>-5.5271026306760909E-2</c:v>
                </c:pt>
                <c:pt idx="1032">
                  <c:v>-3.7055933942837016E-2</c:v>
                </c:pt>
                <c:pt idx="1033">
                  <c:v>-1.8864891075498425E-2</c:v>
                </c:pt>
                <c:pt idx="1034">
                  <c:v>-7.0067102516760068E-4</c:v>
                </c:pt>
                <c:pt idx="1035">
                  <c:v>1.7433965390282365E-2</c:v>
                </c:pt>
                <c:pt idx="1036">
                  <c:v>3.5536270218127768E-2</c:v>
                </c:pt>
                <c:pt idx="1037">
                  <c:v>5.3603508727236009E-2</c:v>
                </c:pt>
                <c:pt idx="1038">
                  <c:v>7.1632959758365811E-2</c:v>
                </c:pt>
                <c:pt idx="1039">
                  <c:v>8.9621916068344701E-2</c:v>
                </c:pt>
                <c:pt idx="1040">
                  <c:v>0.10756768466814506</c:v>
                </c:pt>
                <c:pt idx="1041">
                  <c:v>0.12546758715488193</c:v>
                </c:pt>
                <c:pt idx="1042">
                  <c:v>0.14331896003775813</c:v>
                </c:pt>
                <c:pt idx="1043">
                  <c:v>0.16111915505798349</c:v>
                </c:pt>
                <c:pt idx="1044">
                  <c:v>0.17886553950269851</c:v>
                </c:pt>
                <c:pt idx="1045">
                  <c:v>0.19655549651293225</c:v>
                </c:pt>
                <c:pt idx="1046">
                  <c:v>0.2141864253856284</c:v>
                </c:pt>
                <c:pt idx="1047">
                  <c:v>0.23175574186977455</c:v>
                </c:pt>
                <c:pt idx="1048">
                  <c:v>0.24926087845666864</c:v>
                </c:pt>
                <c:pt idx="1049">
                  <c:v>0.26669928466436371</c:v>
                </c:pt>
                <c:pt idx="1050">
                  <c:v>0.28406842731632792</c:v>
                </c:pt>
                <c:pt idx="1051">
                  <c:v>0.30136579081436171</c:v>
                </c:pt>
                <c:pt idx="1052">
                  <c:v>0.31858887740581376</c:v>
                </c:pt>
                <c:pt idx="1053">
                  <c:v>0.33573520744514018</c:v>
                </c:pt>
                <c:pt idx="1054">
                  <c:v>0.35280231964985159</c:v>
                </c:pt>
                <c:pt idx="1055">
                  <c:v>0.36978777135089153</c:v>
                </c:pt>
                <c:pt idx="1056">
                  <c:v>0.38668913873749838</c:v>
                </c:pt>
                <c:pt idx="1057">
                  <c:v>0.40350401709659406</c:v>
                </c:pt>
                <c:pt idx="1058">
                  <c:v>0.42023002104675145</c:v>
                </c:pt>
                <c:pt idx="1059">
                  <c:v>0.43686478476678953</c:v>
                </c:pt>
                <c:pt idx="1060">
                  <c:v>0.45340596221904794</c:v>
                </c:pt>
                <c:pt idx="1061">
                  <c:v>0.46985122736739221</c:v>
                </c:pt>
                <c:pt idx="1062">
                  <c:v>0.48619827439000324</c:v>
                </c:pt>
                <c:pt idx="1063">
                  <c:v>0.50244481788700235</c:v>
                </c:pt>
                <c:pt idx="1064">
                  <c:v>0.51858859308296845</c:v>
                </c:pt>
                <c:pt idx="1065">
                  <c:v>0.53462735602440059</c:v>
                </c:pt>
                <c:pt idx="1066">
                  <c:v>0.55055888377217843</c:v>
                </c:pt>
                <c:pt idx="1067">
                  <c:v>0.56638097458908454</c:v>
                </c:pt>
                <c:pt idx="1068">
                  <c:v>0.58209144812243241</c:v>
                </c:pt>
                <c:pt idx="1069">
                  <c:v>0.59768814558186834</c:v>
                </c:pt>
                <c:pt idx="1070">
                  <c:v>0.6131689299123958</c:v>
                </c:pt>
                <c:pt idx="1071">
                  <c:v>0.6285316859626835</c:v>
                </c:pt>
                <c:pt idx="1072">
                  <c:v>0.64377432064871376</c:v>
                </c:pt>
                <c:pt idx="1073">
                  <c:v>0.6588947631128268</c:v>
                </c:pt>
                <c:pt idx="1074">
                  <c:v>0.67389096487822309</c:v>
                </c:pt>
                <c:pt idx="1075">
                  <c:v>0.68876089999897538</c:v>
                </c:pt>
                <c:pt idx="1076">
                  <c:v>0.70350256520561338</c:v>
                </c:pt>
                <c:pt idx="1077">
                  <c:v>0.71811398004633742</c:v>
                </c:pt>
                <c:pt idx="1078">
                  <c:v>0.73259318702391629</c:v>
                </c:pt>
                <c:pt idx="1079">
                  <c:v>0.74693825172833173</c:v>
                </c:pt>
                <c:pt idx="1080">
                  <c:v>0.76114726296522361</c:v>
                </c:pt>
                <c:pt idx="1081">
                  <c:v>0.77521833288019404</c:v>
                </c:pt>
                <c:pt idx="1082">
                  <c:v>0.78914959707902865</c:v>
                </c:pt>
                <c:pt idx="1083">
                  <c:v>0.80293921474389152</c:v>
                </c:pt>
                <c:pt idx="1084">
                  <c:v>0.81658536874554788</c:v>
                </c:pt>
                <c:pt idx="1085">
                  <c:v>0.83008626575167832</c:v>
                </c:pt>
                <c:pt idx="1086">
                  <c:v>0.84344013633132975</c:v>
                </c:pt>
                <c:pt idx="1087">
                  <c:v>0.85664523505556867</c:v>
                </c:pt>
                <c:pt idx="1088">
                  <c:v>0.86969984059438588</c:v>
                </c:pt>
                <c:pt idx="1089">
                  <c:v>0.88260225580990959</c:v>
                </c:pt>
                <c:pt idx="1090">
                  <c:v>0.89535080784598264</c:v>
                </c:pt>
                <c:pt idx="1091">
                  <c:v>0.90794384821415042</c:v>
                </c:pt>
                <c:pt idx="1092">
                  <c:v>0.92037975287612162</c:v>
                </c:pt>
                <c:pt idx="1093">
                  <c:v>0.93265692232274944</c:v>
                </c:pt>
                <c:pt idx="1094">
                  <c:v>0.94477378164958359</c:v>
                </c:pt>
                <c:pt idx="1095">
                  <c:v>0.95672878062904565</c:v>
                </c:pt>
                <c:pt idx="1096">
                  <c:v>0.96852039377928001</c:v>
                </c:pt>
                <c:pt idx="1097">
                  <c:v>0.98014712042972452</c:v>
                </c:pt>
                <c:pt idx="1098">
                  <c:v>0.99160748478345351</c:v>
                </c:pt>
                <c:pt idx="1099">
                  <c:v>1.0029000359763389</c:v>
                </c:pt>
                <c:pt idx="1100">
                  <c:v>1.0140233481330756</c:v>
                </c:pt>
                <c:pt idx="1101">
                  <c:v>1.0249760204201177</c:v>
                </c:pt>
                <c:pt idx="1102">
                  <c:v>1.035756677095568</c:v>
                </c:pt>
                <c:pt idx="1103">
                  <c:v>1.046363967556067</c:v>
                </c:pt>
                <c:pt idx="1104">
                  <c:v>1.0567965663807173</c:v>
                </c:pt>
                <c:pt idx="1105">
                  <c:v>1.067053173372094</c:v>
                </c:pt>
                <c:pt idx="1106">
                  <c:v>1.0771325135943708</c:v>
                </c:pt>
                <c:pt idx="1107">
                  <c:v>1.087033337408603</c:v>
                </c:pt>
                <c:pt idx="1108">
                  <c:v>1.0967544205052073</c:v>
                </c:pt>
                <c:pt idx="1109">
                  <c:v>1.1062945639336674</c:v>
                </c:pt>
                <c:pt idx="1110">
                  <c:v>1.1156525941295039</c:v>
                </c:pt>
                <c:pt idx="1111">
                  <c:v>1.1248273629385355</c:v>
                </c:pt>
                <c:pt idx="1112">
                  <c:v>1.1338177476384628</c:v>
                </c:pt>
                <c:pt idx="1113">
                  <c:v>1.142622650957805</c:v>
                </c:pt>
                <c:pt idx="1114">
                  <c:v>1.1512410010922074</c:v>
                </c:pt>
                <c:pt idx="1115">
                  <c:v>1.1596717517181496</c:v>
                </c:pt>
                <c:pt idx="1116">
                  <c:v>1.1679138820040738</c:v>
                </c:pt>
                <c:pt idx="1117">
                  <c:v>1.1759663966189466</c:v>
                </c:pt>
                <c:pt idx="1118">
                  <c:v>1.1838283257382729</c:v>
                </c:pt>
                <c:pt idx="1119">
                  <c:v>1.1914987250475724</c:v>
                </c:pt>
                <c:pt idx="1120">
                  <c:v>1.1989766757433293</c:v>
                </c:pt>
                <c:pt idx="1121">
                  <c:v>1.2062612845314145</c:v>
                </c:pt>
                <c:pt idx="1122">
                  <c:v>1.2133516836229858</c:v>
                </c:pt>
                <c:pt idx="1123">
                  <c:v>1.220247030727861</c:v>
                </c:pt>
                <c:pt idx="1124">
                  <c:v>1.2269465090453482</c:v>
                </c:pt>
                <c:pt idx="1125">
                  <c:v>1.2334493272525358</c:v>
                </c:pt>
                <c:pt idx="1126">
                  <c:v>1.2397547194899983</c:v>
                </c:pt>
                <c:pt idx="1127">
                  <c:v>1.245861945344912</c:v>
                </c:pt>
                <c:pt idx="1128">
                  <c:v>1.2517702898315306</c:v>
                </c:pt>
                <c:pt idx="1129">
                  <c:v>1.2574790633689836</c:v>
                </c:pt>
                <c:pt idx="1130">
                  <c:v>1.2629876017563479</c:v>
                </c:pt>
                <c:pt idx="1131">
                  <c:v>1.2682952661449163</c:v>
                </c:pt>
                <c:pt idx="1132">
                  <c:v>1.2734014430075993</c:v>
                </c:pt>
                <c:pt idx="1133">
                  <c:v>1.2783055441053561</c:v>
                </c:pt>
                <c:pt idx="1134">
                  <c:v>1.2830070064505532</c:v>
                </c:pt>
                <c:pt idx="1135">
                  <c:v>1.2875052922671211</c:v>
                </c:pt>
                <c:pt idx="1136">
                  <c:v>1.2917998889473541</c:v>
                </c:pt>
                <c:pt idx="1137">
                  <c:v>1.2958903090051701</c:v>
                </c:pt>
                <c:pt idx="1138">
                  <c:v>1.2997760900256263</c:v>
                </c:pt>
                <c:pt idx="1139">
                  <c:v>1.3034567946104278</c:v>
                </c:pt>
                <c:pt idx="1140">
                  <c:v>1.3069320103191326</c:v>
                </c:pt>
                <c:pt idx="1141">
                  <c:v>1.310201349605691</c:v>
                </c:pt>
                <c:pt idx="1142">
                  <c:v>1.3132644497498778</c:v>
                </c:pt>
                <c:pt idx="1143">
                  <c:v>1.3161209727830987</c:v>
                </c:pt>
                <c:pt idx="1144">
                  <c:v>1.3187706054079118</c:v>
                </c:pt>
                <c:pt idx="1145">
                  <c:v>1.3212130589104685</c:v>
                </c:pt>
                <c:pt idx="1146">
                  <c:v>1.3234480690648671</c:v>
                </c:pt>
                <c:pt idx="1147">
                  <c:v>1.3254753960281356</c:v>
                </c:pt>
                <c:pt idx="1148">
                  <c:v>1.327294824224196</c:v>
                </c:pt>
                <c:pt idx="1149">
                  <c:v>1.3289061622146159</c:v>
                </c:pt>
                <c:pt idx="1150">
                  <c:v>1.3303092425531828</c:v>
                </c:pt>
                <c:pt idx="1151">
                  <c:v>1.3315039216201607</c:v>
                </c:pt>
                <c:pt idx="1152">
                  <c:v>1.3324900794301957</c:v>
                </c:pt>
                <c:pt idx="1153">
                  <c:v>1.3332676194046664</c:v>
                </c:pt>
                <c:pt idx="1154">
                  <c:v>1.3338364680934145</c:v>
                </c:pt>
                <c:pt idx="1155">
                  <c:v>1.3341965748187703</c:v>
                </c:pt>
                <c:pt idx="1156">
                  <c:v>1.3343479111854466</c:v>
                </c:pt>
                <c:pt idx="1157">
                  <c:v>1.3342904703023473</c:v>
                </c:pt>
                <c:pt idx="1158">
                  <c:v>1.3340242660875714</c:v>
                </c:pt>
                <c:pt idx="1159">
                  <c:v>1.3335493515033192</c:v>
                </c:pt>
                <c:pt idx="1160">
                  <c:v>1.3328658239019338</c:v>
                </c:pt>
                <c:pt idx="1161">
                  <c:v>1.3319738239369541</c:v>
                </c:pt>
                <c:pt idx="1162">
                  <c:v>1.3308735349337952</c:v>
                </c:pt>
                <c:pt idx="1163">
                  <c:v>1.329565182429306</c:v>
                </c:pt>
                <c:pt idx="1164">
                  <c:v>1.3280490337958992</c:v>
                </c:pt>
                <c:pt idx="1165">
                  <c:v>1.3263253979136269</c:v>
                </c:pt>
                <c:pt idx="1166">
                  <c:v>1.3243946248710714</c:v>
                </c:pt>
                <c:pt idx="1167">
                  <c:v>1.3222571056838064</c:v>
                </c:pt>
                <c:pt idx="1168">
                  <c:v>1.3199132720233564</c:v>
                </c:pt>
                <c:pt idx="1169">
                  <c:v>1.3173635959519066</c:v>
                </c:pt>
                <c:pt idx="1170">
                  <c:v>1.3146085896594575</c:v>
                </c:pt>
                <c:pt idx="1171">
                  <c:v>1.3116488052010737</c:v>
                </c:pt>
                <c:pt idx="1172">
                  <c:v>1.3084848342324704</c:v>
                </c:pt>
                <c:pt idx="1173">
                  <c:v>1.3051173077426377</c:v>
                </c:pt>
                <c:pt idx="1174">
                  <c:v>1.3015468957825156</c:v>
                </c:pt>
                <c:pt idx="1175">
                  <c:v>1.2977743071889583</c:v>
                </c:pt>
                <c:pt idx="1176">
                  <c:v>1.2938002893034088</c:v>
                </c:pt>
                <c:pt idx="1177">
                  <c:v>1.2896256276848288</c:v>
                </c:pt>
                <c:pt idx="1178">
                  <c:v>1.2852511458165514</c:v>
                </c:pt>
                <c:pt idx="1179">
                  <c:v>1.2806777048067863</c:v>
                </c:pt>
                <c:pt idx="1180">
                  <c:v>1.2759062030825952</c:v>
                </c:pt>
                <c:pt idx="1181">
                  <c:v>1.2709375760771937</c:v>
                </c:pt>
                <c:pt idx="1182">
                  <c:v>1.265772795910485</c:v>
                </c:pt>
                <c:pt idx="1183">
                  <c:v>1.2604128710627833</c:v>
                </c:pt>
                <c:pt idx="1184">
                  <c:v>1.2548588460416872</c:v>
                </c:pt>
                <c:pt idx="1185">
                  <c:v>1.2491118010421214</c:v>
                </c:pt>
                <c:pt idx="1186">
                  <c:v>1.2431728515995657</c:v>
                </c:pt>
                <c:pt idx="1187">
                  <c:v>1.2370431482365167</c:v>
                </c:pt>
                <c:pt idx="1188">
                  <c:v>1.2307238761022519</c:v>
                </c:pt>
                <c:pt idx="1189">
                  <c:v>1.2242162546059692</c:v>
                </c:pt>
                <c:pt idx="1190">
                  <c:v>1.2175215370433921</c:v>
                </c:pt>
                <c:pt idx="1191">
                  <c:v>1.2106410102169518</c:v>
                </c:pt>
                <c:pt idx="1192">
                  <c:v>1.2035759940496431</c:v>
                </c:pt>
                <c:pt idx="1193">
                  <c:v>1.1963278411926959</c:v>
                </c:pt>
                <c:pt idx="1194">
                  <c:v>1.188897936627169</c:v>
                </c:pt>
                <c:pt idx="1195">
                  <c:v>1.1812876972596245</c:v>
                </c:pt>
                <c:pt idx="1196">
                  <c:v>1.1734985715120094</c:v>
                </c:pt>
                <c:pt idx="1197">
                  <c:v>1.1655320389058965</c:v>
                </c:pt>
                <c:pt idx="1198">
                  <c:v>1.157389609641245</c:v>
                </c:pt>
                <c:pt idx="1199">
                  <c:v>1.1490728241698258</c:v>
                </c:pt>
                <c:pt idx="1200">
                  <c:v>1.1405832527634825</c:v>
                </c:pt>
                <c:pt idx="1201">
                  <c:v>1.1319224950773916</c:v>
                </c:pt>
                <c:pt idx="1202">
                  <c:v>1.1230921797084801</c:v>
                </c:pt>
                <c:pt idx="1203">
                  <c:v>1.1140939637491833</c:v>
                </c:pt>
                <c:pt idx="1204">
                  <c:v>1.1049295323367103</c:v>
                </c:pt>
                <c:pt idx="1205">
                  <c:v>1.0956005981979882</c:v>
                </c:pt>
                <c:pt idx="1206">
                  <c:v>1.0861089011904679</c:v>
                </c:pt>
                <c:pt idx="1207">
                  <c:v>1.0764562078389601</c:v>
                </c:pt>
                <c:pt idx="1208">
                  <c:v>1.0666443108686958</c:v>
                </c:pt>
                <c:pt idx="1209">
                  <c:v>1.0566750287347688</c:v>
                </c:pt>
                <c:pt idx="1210">
                  <c:v>1.0465502051481619</c:v>
                </c:pt>
                <c:pt idx="1211">
                  <c:v>1.036271708598526</c:v>
                </c:pt>
                <c:pt idx="1212">
                  <c:v>1.0258414318738927</c:v>
                </c:pt>
                <c:pt idx="1213">
                  <c:v>1.0152612915775094</c:v>
                </c:pt>
                <c:pt idx="1214">
                  <c:v>1.0045332276419696</c:v>
                </c:pt>
                <c:pt idx="1215">
                  <c:v>0.99365920284082143</c:v>
                </c:pt>
                <c:pt idx="1216">
                  <c:v>0.98264120229783991</c:v>
                </c:pt>
                <c:pt idx="1217">
                  <c:v>0.97148123299413491</c:v>
                </c:pt>
                <c:pt idx="1218">
                  <c:v>0.96018132327327799</c:v>
                </c:pt>
                <c:pt idx="1219">
                  <c:v>0.948743522344625</c:v>
                </c:pt>
                <c:pt idx="1220">
                  <c:v>0.93716989978501142</c:v>
                </c:pt>
                <c:pt idx="1221">
                  <c:v>0.92546254503899639</c:v>
                </c:pt>
                <c:pt idx="1222">
                  <c:v>0.91362356691782964</c:v>
                </c:pt>
                <c:pt idx="1223">
                  <c:v>0.90165509309731262</c:v>
                </c:pt>
                <c:pt idx="1224">
                  <c:v>0.88955926961472864</c:v>
                </c:pt>
                <c:pt idx="1225">
                  <c:v>0.87733826036501017</c:v>
                </c:pt>
                <c:pt idx="1226">
                  <c:v>0.8649942465963083</c:v>
                </c:pt>
                <c:pt idx="1227">
                  <c:v>0.8525294264051364</c:v>
                </c:pt>
                <c:pt idx="1228">
                  <c:v>0.8399460142312476</c:v>
                </c:pt>
                <c:pt idx="1229">
                  <c:v>0.82724624035241068</c:v>
                </c:pt>
                <c:pt idx="1230">
                  <c:v>0.81443235037924111</c:v>
                </c:pt>
                <c:pt idx="1231">
                  <c:v>0.80150660475025171</c:v>
                </c:pt>
                <c:pt idx="1232">
                  <c:v>0.7884712782272707</c:v>
                </c:pt>
                <c:pt idx="1233">
                  <c:v>0.7753286593913854</c:v>
                </c:pt>
                <c:pt idx="1234">
                  <c:v>0.76208105013956162</c:v>
                </c:pt>
                <c:pt idx="1235">
                  <c:v>0.7487307651820867</c:v>
                </c:pt>
                <c:pt idx="1236">
                  <c:v>0.73528013154098171</c:v>
                </c:pt>
                <c:pt idx="1237">
                  <c:v>0.72173148804952536</c:v>
                </c:pt>
                <c:pt idx="1238">
                  <c:v>0.70808718485303257</c:v>
                </c:pt>
                <c:pt idx="1239">
                  <c:v>0.69434958291102511</c:v>
                </c:pt>
                <c:pt idx="1240">
                  <c:v>0.68052105350092629</c:v>
                </c:pt>
                <c:pt idx="1241">
                  <c:v>0.66660397772341673</c:v>
                </c:pt>
                <c:pt idx="1242">
                  <c:v>0.65260074600957785</c:v>
                </c:pt>
                <c:pt idx="1243">
                  <c:v>0.63851375762995122</c:v>
                </c:pt>
                <c:pt idx="1244">
                  <c:v>0.62434542020563755</c:v>
                </c:pt>
                <c:pt idx="1245">
                  <c:v>0.6100981492215537</c:v>
                </c:pt>
                <c:pt idx="1246">
                  <c:v>0.59577436754197155</c:v>
                </c:pt>
                <c:pt idx="1247">
                  <c:v>0.58137650492844839</c:v>
                </c:pt>
                <c:pt idx="1248">
                  <c:v>0.56690699756026397</c:v>
                </c:pt>
                <c:pt idx="1249">
                  <c:v>0.55236828755747025</c:v>
                </c:pt>
                <c:pt idx="1250">
                  <c:v>0.53776282250666652</c:v>
                </c:pt>
                <c:pt idx="1251">
                  <c:v>0.5230930549895958</c:v>
                </c:pt>
                <c:pt idx="1252">
                  <c:v>0.50836144211466561</c:v>
                </c:pt>
                <c:pt idx="1253">
                  <c:v>0.49357044505149428</c:v>
                </c:pt>
                <c:pt idx="1254">
                  <c:v>0.47872252856856784</c:v>
                </c:pt>
                <c:pt idx="1255">
                  <c:v>0.46382016057410935</c:v>
                </c:pt>
                <c:pt idx="1256">
                  <c:v>0.44886581166023981</c:v>
                </c:pt>
                <c:pt idx="1257">
                  <c:v>0.43386195465052257</c:v>
                </c:pt>
                <c:pt idx="1258">
                  <c:v>0.4188110641509683</c:v>
                </c:pt>
                <c:pt idx="1259">
                  <c:v>0.40371561610458284</c:v>
                </c:pt>
                <c:pt idx="1260">
                  <c:v>0.38857808734953442</c:v>
                </c:pt>
                <c:pt idx="1261">
                  <c:v>0.37340095518100991</c:v>
                </c:pt>
                <c:pt idx="1262">
                  <c:v>0.35818669691683586</c:v>
                </c:pt>
                <c:pt idx="1263">
                  <c:v>0.34293778946692643</c:v>
                </c:pt>
                <c:pt idx="1264">
                  <c:v>0.32765670890662763</c:v>
                </c:pt>
                <c:pt idx="1265">
                  <c:v>0.31234593005401451</c:v>
                </c:pt>
                <c:pt idx="1266">
                  <c:v>0.2970079260512053</c:v>
                </c:pt>
                <c:pt idx="1267">
                  <c:v>0.28164516794974481</c:v>
                </c:pt>
                <c:pt idx="1268">
                  <c:v>0.26626012430011087</c:v>
                </c:pt>
                <c:pt idx="1269">
                  <c:v>0.25085526074539749</c:v>
                </c:pt>
                <c:pt idx="1270">
                  <c:v>0.23543303961921644</c:v>
                </c:pt>
                <c:pt idx="1271">
                  <c:v>0.21999591954786873</c:v>
                </c:pt>
                <c:pt idx="1272">
                  <c:v>0.20454635505682361</c:v>
                </c:pt>
                <c:pt idx="1273">
                  <c:v>0.18908679618154786</c:v>
                </c:pt>
                <c:pt idx="1274">
                  <c:v>0.17361968808272027</c:v>
                </c:pt>
                <c:pt idx="1275">
                  <c:v>0.15814747066586737</c:v>
                </c:pt>
                <c:pt idx="1276">
                  <c:v>0.14267257820545184</c:v>
                </c:pt>
                <c:pt idx="1277">
                  <c:v>0.12719743897344404</c:v>
                </c:pt>
                <c:pt idx="1278">
                  <c:v>0.11172447487240147</c:v>
                </c:pt>
                <c:pt idx="1279">
                  <c:v>9.6256101073084355E-2</c:v>
                </c:pt>
                <c:pt idx="1280">
                  <c:v>8.0794725656626862E-2</c:v>
                </c:pt>
                <c:pt idx="1281">
                  <c:v>6.5342749261285263E-2</c:v>
                </c:pt>
                <c:pt idx="1282">
                  <c:v>4.9902564733780699E-2</c:v>
                </c:pt>
                <c:pt idx="1283">
                  <c:v>3.4476556785252035E-2</c:v>
                </c:pt>
                <c:pt idx="1284">
                  <c:v>1.9067101651832227E-2</c:v>
                </c:pt>
                <c:pt idx="1285">
                  <c:v>3.6765667598592238E-3</c:v>
                </c:pt>
                <c:pt idx="1286">
                  <c:v>-1.1692689604269011E-2</c:v>
                </c:pt>
                <c:pt idx="1287">
                  <c:v>-2.7038318619588726E-2</c:v>
                </c:pt>
                <c:pt idx="1288">
                  <c:v>-4.2357981251408508E-2</c:v>
                </c:pt>
                <c:pt idx="1289">
                  <c:v>-5.764934856748815E-2</c:v>
                </c:pt>
                <c:pt idx="1290">
                  <c:v>-7.2910102049557432E-2</c:v>
                </c:pt>
                <c:pt idx="1291">
                  <c:v>-8.8137933900174548E-2</c:v>
                </c:pt>
                <c:pt idx="1292">
                  <c:v>-0.1033305473449279</c:v>
                </c:pt>
                <c:pt idx="1293">
                  <c:v>-0.1184856569299844</c:v>
                </c:pt>
                <c:pt idx="1294">
                  <c:v>-0.13360098881499075</c:v>
                </c:pt>
                <c:pt idx="1295">
                  <c:v>-0.14867428106133523</c:v>
                </c:pt>
                <c:pt idx="1296">
                  <c:v>-0.16370328391577921</c:v>
                </c:pt>
                <c:pt idx="1297">
                  <c:v>-0.17868576008946935</c:v>
                </c:pt>
                <c:pt idx="1298">
                  <c:v>-0.19361948503234236</c:v>
                </c:pt>
                <c:pt idx="1299">
                  <c:v>-0.20850224720293695</c:v>
                </c:pt>
                <c:pt idx="1300">
                  <c:v>-0.22333184833362776</c:v>
                </c:pt>
                <c:pt idx="1301">
                  <c:v>-0.238106103691298</c:v>
                </c:pt>
                <c:pt idx="1302">
                  <c:v>-0.25282284233346836</c:v>
                </c:pt>
                <c:pt idx="1303">
                  <c:v>-0.26747990735990301</c:v>
                </c:pt>
                <c:pt idx="1304">
                  <c:v>-0.28207515615971118</c:v>
                </c:pt>
                <c:pt idx="1305">
                  <c:v>-0.29660646065396856</c:v>
                </c:pt>
                <c:pt idx="1306">
                  <c:v>-0.31107170753387797</c:v>
                </c:pt>
                <c:pt idx="1307">
                  <c:v>-0.32546879849449784</c:v>
                </c:pt>
                <c:pt idx="1308">
                  <c:v>-0.3397956504640593</c:v>
                </c:pt>
                <c:pt idx="1309">
                  <c:v>-0.35405019582890174</c:v>
                </c:pt>
                <c:pt idx="1310">
                  <c:v>-0.36823038265405017</c:v>
                </c:pt>
                <c:pt idx="1311">
                  <c:v>-0.38233417489946686</c:v>
                </c:pt>
                <c:pt idx="1312">
                  <c:v>-0.39635955263200146</c:v>
                </c:pt>
                <c:pt idx="1313">
                  <c:v>-0.4103045122330744</c:v>
                </c:pt>
                <c:pt idx="1314">
                  <c:v>-0.42416706660211928</c:v>
                </c:pt>
                <c:pt idx="1315">
                  <c:v>-0.43794524535581986</c:v>
                </c:pt>
                <c:pt idx="1316">
                  <c:v>-0.45163709502317007</c:v>
                </c:pt>
                <c:pt idx="1317">
                  <c:v>-0.46524067923639445</c:v>
                </c:pt>
                <c:pt idx="1318">
                  <c:v>-0.47875407891775651</c:v>
                </c:pt>
                <c:pt idx="1319">
                  <c:v>-0.49217539246229475</c:v>
                </c:pt>
                <c:pt idx="1320">
                  <c:v>-0.5055027359165174</c:v>
                </c:pt>
                <c:pt idx="1321">
                  <c:v>-0.51873424315309302</c:v>
                </c:pt>
                <c:pt idx="1322">
                  <c:v>-0.53186806604156933</c:v>
                </c:pt>
                <c:pt idx="1323">
                  <c:v>-0.54490237461516267</c:v>
                </c:pt>
                <c:pt idx="1324">
                  <c:v>-0.55783535723364697</c:v>
                </c:pt>
                <c:pt idx="1325">
                  <c:v>-0.57066522074238424</c:v>
                </c:pt>
                <c:pt idx="1326">
                  <c:v>-0.58339019062753306</c:v>
                </c:pt>
                <c:pt idx="1327">
                  <c:v>-0.59600851116746978</c:v>
                </c:pt>
                <c:pt idx="1328">
                  <c:v>-0.60851844558046453</c:v>
                </c:pt>
                <c:pt idx="1329">
                  <c:v>-0.62091827616864481</c:v>
                </c:pt>
                <c:pt idx="1330">
                  <c:v>-0.63320630445829029</c:v>
                </c:pt>
                <c:pt idx="1331">
                  <c:v>-0.64538085133649348</c:v>
                </c:pt>
                <c:pt idx="1332">
                  <c:v>-0.65744025718422472</c:v>
                </c:pt>
                <c:pt idx="1333">
                  <c:v>-0.66938288200584262</c:v>
                </c:pt>
                <c:pt idx="1334">
                  <c:v>-0.68120710555508601</c:v>
                </c:pt>
                <c:pt idx="1335">
                  <c:v>-0.69291132745758699</c:v>
                </c:pt>
                <c:pt idx="1336">
                  <c:v>-0.70449396732994252</c:v>
                </c:pt>
                <c:pt idx="1337">
                  <c:v>-0.7159534648953868</c:v>
                </c:pt>
                <c:pt idx="1338">
                  <c:v>-0.72728828009609625</c:v>
                </c:pt>
                <c:pt idx="1339">
                  <c:v>-0.73849689320217271</c:v>
                </c:pt>
                <c:pt idx="1340">
                  <c:v>-0.74957780491733617</c:v>
                </c:pt>
                <c:pt idx="1341">
                  <c:v>-0.760529536481373</c:v>
                </c:pt>
                <c:pt idx="1342">
                  <c:v>-0.77135062976936619</c:v>
                </c:pt>
                <c:pt idx="1343">
                  <c:v>-0.78203964738775844</c:v>
                </c:pt>
                <c:pt idx="1344">
                  <c:v>-0.79259517276727298</c:v>
                </c:pt>
                <c:pt idx="1345">
                  <c:v>-0.80301581025273738</c:v>
                </c:pt>
                <c:pt idx="1346">
                  <c:v>-0.81330018518984271</c:v>
                </c:pt>
                <c:pt idx="1347">
                  <c:v>-0.82344694400887664</c:v>
                </c:pt>
                <c:pt idx="1348">
                  <c:v>-0.8334547543054619</c:v>
                </c:pt>
                <c:pt idx="1349">
                  <c:v>-0.84332230491834137</c:v>
                </c:pt>
                <c:pt idx="1350">
                  <c:v>-0.85304830600423909</c:v>
                </c:pt>
                <c:pt idx="1351">
                  <c:v>-0.86263148910983356</c:v>
                </c:pt>
                <c:pt idx="1352">
                  <c:v>-0.87207060724087793</c:v>
                </c:pt>
                <c:pt idx="1353">
                  <c:v>-0.88136443492849659</c:v>
                </c:pt>
                <c:pt idx="1354">
                  <c:v>-0.89051176829269429</c:v>
                </c:pt>
                <c:pt idx="1355">
                  <c:v>-0.89951142510310633</c:v>
                </c:pt>
                <c:pt idx="1356">
                  <c:v>-0.90836224483701999</c:v>
                </c:pt>
                <c:pt idx="1357">
                  <c:v>-0.9170630887347021</c:v>
                </c:pt>
                <c:pt idx="1358">
                  <c:v>-0.92561283985205289</c:v>
                </c:pt>
                <c:pt idx="1359">
                  <c:v>-0.93401040311062333</c:v>
                </c:pt>
                <c:pt idx="1360">
                  <c:v>-0.94225470534501576</c:v>
                </c:pt>
                <c:pt idx="1361">
                  <c:v>-0.95034469534769761</c:v>
                </c:pt>
                <c:pt idx="1362">
                  <c:v>-0.95827934391125102</c:v>
                </c:pt>
                <c:pt idx="1363">
                  <c:v>-0.96605764386808268</c:v>
                </c:pt>
                <c:pt idx="1364">
                  <c:v>-0.97367861012761292</c:v>
                </c:pt>
                <c:pt idx="1365">
                  <c:v>-0.98114127971097154</c:v>
                </c:pt>
                <c:pt idx="1366">
                  <c:v>-0.98844471178321014</c:v>
                </c:pt>
                <c:pt idx="1367">
                  <c:v>-0.99558798768305501</c:v>
                </c:pt>
                <c:pt idx="1368">
                  <c:v>-1.0025702109502133</c:v>
                </c:pt>
                <c:pt idx="1369">
                  <c:v>-1.0093905073502454</c:v>
                </c:pt>
                <c:pt idx="1370">
                  <c:v>-1.0160480248970178</c:v>
                </c:pt>
                <c:pt idx="1371">
                  <c:v>-1.0225419338727388</c:v>
                </c:pt>
                <c:pt idx="1372">
                  <c:v>-1.0288714268455936</c:v>
                </c:pt>
                <c:pt idx="1373">
                  <c:v>-1.0350357186849706</c:v>
                </c:pt>
                <c:pt idx="1374">
                  <c:v>-1.0410340465742889</c:v>
                </c:pt>
                <c:pt idx="1375">
                  <c:v>-1.0468656700214174</c:v>
                </c:pt>
                <c:pt idx="1376">
                  <c:v>-1.0525298708666824</c:v>
                </c:pt>
                <c:pt idx="1377">
                  <c:v>-1.0580259532884522</c:v>
                </c:pt>
                <c:pt idx="1378">
                  <c:v>-1.0633532438062814</c:v>
                </c:pt>
                <c:pt idx="1379">
                  <c:v>-1.0685110912815936</c:v>
                </c:pt>
                <c:pt idx="1380">
                  <c:v>-1.0734988669158789</c:v>
                </c:pt>
                <c:pt idx="1381">
                  <c:v>-1.0783159642463698</c:v>
                </c:pt>
                <c:pt idx="1382">
                  <c:v>-1.0829617991391494</c:v>
                </c:pt>
                <c:pt idx="1383">
                  <c:v>-1.0874358097796586</c:v>
                </c:pt>
                <c:pt idx="1384">
                  <c:v>-1.0917374566605156</c:v>
                </c:pt>
                <c:pt idx="1385">
                  <c:v>-1.0958662225666016</c:v>
                </c:pt>
                <c:pt idx="1386">
                  <c:v>-1.0998216125573135</c:v>
                </c:pt>
                <c:pt idx="1387">
                  <c:v>-1.1036031539458844</c:v>
                </c:pt>
                <c:pt idx="1388">
                  <c:v>-1.107210396275651</c:v>
                </c:pt>
                <c:pt idx="1389">
                  <c:v>-1.1106429112931342</c:v>
                </c:pt>
                <c:pt idx="1390">
                  <c:v>-1.1139002929177506</c:v>
                </c:pt>
                <c:pt idx="1391">
                  <c:v>-1.1169821572079675</c:v>
                </c:pt>
                <c:pt idx="1392">
                  <c:v>-1.119888142323648</c:v>
                </c:pt>
                <c:pt idx="1393">
                  <c:v>-1.1226179084843091</c:v>
                </c:pt>
                <c:pt idx="1394">
                  <c:v>-1.1251711379229363</c:v>
                </c:pt>
                <c:pt idx="1395">
                  <c:v>-1.1275475348349322</c:v>
                </c:pt>
                <c:pt idx="1396">
                  <c:v>-1.1297468253216645</c:v>
                </c:pt>
                <c:pt idx="1397">
                  <c:v>-1.1317687573279827</c:v>
                </c:pt>
                <c:pt idx="1398">
                  <c:v>-1.1336131005728547</c:v>
                </c:pt>
                <c:pt idx="1399">
                  <c:v>-1.135279646472082</c:v>
                </c:pt>
                <c:pt idx="1400">
                  <c:v>-1.1367682080517232</c:v>
                </c:pt>
                <c:pt idx="1401">
                  <c:v>-1.1380786198503716</c:v>
                </c:pt>
                <c:pt idx="1402">
                  <c:v>-1.1392107378077907</c:v>
                </c:pt>
                <c:pt idx="1403">
                  <c:v>-1.1401644391363215</c:v>
                </c:pt>
                <c:pt idx="1404">
                  <c:v>-1.1409396221697823</c:v>
                </c:pt>
                <c:pt idx="1405">
                  <c:v>-1.1415362061815939</c:v>
                </c:pt>
                <c:pt idx="1406">
                  <c:v>-1.1419541311581416</c:v>
                </c:pt>
                <c:pt idx="1407">
                  <c:v>-1.1421933575009953</c:v>
                </c:pt>
                <c:pt idx="1408">
                  <c:v>-1.1422538655982903</c:v>
                </c:pt>
                <c:pt idx="1409">
                  <c:v>-1.142135655068204</c:v>
                </c:pt>
                <c:pt idx="1410">
                  <c:v>-1.1418387478575409</c:v>
                </c:pt>
                <c:pt idx="1411">
                  <c:v>-1.141363202449071</c:v>
                </c:pt>
                <c:pt idx="1412">
                  <c:v>-1.1407091136912266</c:v>
                </c:pt>
                <c:pt idx="1413">
                  <c:v>-1.1398766121663173</c:v>
                </c:pt>
                <c:pt idx="1414">
                  <c:v>-1.1388658637780402</c:v>
                </c:pt>
                <c:pt idx="1415">
                  <c:v>-1.137677069433485</c:v>
                </c:pt>
                <c:pt idx="1416">
                  <c:v>-1.1363104647751776</c:v>
                </c:pt>
                <c:pt idx="1417">
                  <c:v>-1.1347663199421012</c:v>
                </c:pt>
                <c:pt idx="1418">
                  <c:v>-1.1330449393481501</c:v>
                </c:pt>
                <c:pt idx="1419">
                  <c:v>-1.1311466614709971</c:v>
                </c:pt>
                <c:pt idx="1420">
                  <c:v>-1.1290718586468529</c:v>
                </c:pt>
                <c:pt idx="1421">
                  <c:v>-1.1268209368680291</c:v>
                </c:pt>
                <c:pt idx="1422">
                  <c:v>-1.1243943355811297</c:v>
                </c:pt>
                <c:pt idx="1423">
                  <c:v>-1.1217925274842959</c:v>
                </c:pt>
                <c:pt idx="1424">
                  <c:v>-1.1190160183223286</c:v>
                </c:pt>
                <c:pt idx="1425">
                  <c:v>-1.1160653466788071</c:v>
                </c:pt>
                <c:pt idx="1426">
                  <c:v>-1.1129410837645344</c:v>
                </c:pt>
                <c:pt idx="1427">
                  <c:v>-1.1096438332017868</c:v>
                </c:pt>
                <c:pt idx="1428">
                  <c:v>-1.106174230803967</c:v>
                </c:pt>
                <c:pt idx="1429">
                  <c:v>-1.1025329443503618</c:v>
                </c:pt>
                <c:pt idx="1430">
                  <c:v>-1.0987206733557562</c:v>
                </c:pt>
                <c:pt idx="1431">
                  <c:v>-1.0947381488347416</c:v>
                </c:pt>
                <c:pt idx="1432">
                  <c:v>-1.0905861330605704</c:v>
                </c:pt>
                <c:pt idx="1433">
                  <c:v>-1.086265419318478</c:v>
                </c:pt>
                <c:pt idx="1434">
                  <c:v>-1.081776831653404</c:v>
                </c:pt>
                <c:pt idx="1435">
                  <c:v>-1.0771212246120763</c:v>
                </c:pt>
                <c:pt idx="1436">
                  <c:v>-1.0722994829794537</c:v>
                </c:pt>
                <c:pt idx="1437">
                  <c:v>-1.0673125215095225</c:v>
                </c:pt>
                <c:pt idx="1438">
                  <c:v>-1.062161284650478</c:v>
                </c:pt>
                <c:pt idx="1439">
                  <c:v>-1.0568467462643298</c:v>
                </c:pt>
                <c:pt idx="1440">
                  <c:v>-1.0513699093409656</c:v>
                </c:pt>
                <c:pt idx="1441">
                  <c:v>-1.0457318057067535</c:v>
                </c:pt>
                <c:pt idx="1442">
                  <c:v>-1.0399334957277351</c:v>
                </c:pt>
                <c:pt idx="1443">
                  <c:v>-1.0339760680074976</c:v>
                </c:pt>
                <c:pt idx="1444">
                  <c:v>-1.0278606390798022</c:v>
                </c:pt>
                <c:pt idx="1445">
                  <c:v>-1.0215883530960668</c:v>
                </c:pt>
                <c:pt idx="1446">
                  <c:v>-1.0151603815077941</c:v>
                </c:pt>
                <c:pt idx="1447">
                  <c:v>-1.0085779227440541</c:v>
                </c:pt>
                <c:pt idx="1448">
                  <c:v>-1.0018422018841182</c:v>
                </c:pt>
                <c:pt idx="1449">
                  <c:v>-0.99495447032536932</c:v>
                </c:pt>
                <c:pt idx="1450">
                  <c:v>-0.98791600544658831</c:v>
                </c:pt>
                <c:pt idx="1451">
                  <c:v>-0.98072811026674767</c:v>
                </c:pt>
                <c:pt idx="1452">
                  <c:v>-0.97339211309942519</c:v>
                </c:pt>
                <c:pt idx="1453">
                  <c:v>-0.9659093672029645</c:v>
                </c:pt>
                <c:pt idx="1454">
                  <c:v>-0.95828125042651036</c:v>
                </c:pt>
                <c:pt idx="1455">
                  <c:v>-0.95050916485204195</c:v>
                </c:pt>
                <c:pt idx="1456">
                  <c:v>-0.94259453643254165</c:v>
                </c:pt>
                <c:pt idx="1457">
                  <c:v>-0.93453881462642219</c:v>
                </c:pt>
                <c:pt idx="1458">
                  <c:v>-0.9263434720283551</c:v>
                </c:pt>
                <c:pt idx="1459">
                  <c:v>-0.91801000399662613</c:v>
                </c:pt>
                <c:pt idx="1460">
                  <c:v>-0.90953992827715979</c:v>
                </c:pt>
                <c:pt idx="1461">
                  <c:v>-0.90093478462434373</c:v>
                </c:pt>
                <c:pt idx="1462">
                  <c:v>-0.89219613441879564</c:v>
                </c:pt>
                <c:pt idx="1463">
                  <c:v>-0.88332556028220455</c:v>
                </c:pt>
                <c:pt idx="1464">
                  <c:v>-0.87432466568939116</c:v>
                </c:pt>
                <c:pt idx="1465">
                  <c:v>-0.86519507457771616</c:v>
                </c:pt>
                <c:pt idx="1466">
                  <c:v>-0.85593843095398581</c:v>
                </c:pt>
                <c:pt idx="1467">
                  <c:v>-0.84655639849898368</c:v>
                </c:pt>
                <c:pt idx="1468">
                  <c:v>-0.83705066016977292</c:v>
                </c:pt>
                <c:pt idx="1469">
                  <c:v>-0.8274229177999024</c:v>
                </c:pt>
                <c:pt idx="1470">
                  <c:v>-0.81767489169765972</c:v>
                </c:pt>
                <c:pt idx="1471">
                  <c:v>-0.80780832024250171</c:v>
                </c:pt>
                <c:pt idx="1472">
                  <c:v>-0.79782495947980536</c:v>
                </c:pt>
                <c:pt idx="1473">
                  <c:v>-0.78772658271406948</c:v>
                </c:pt>
                <c:pt idx="1474">
                  <c:v>-0.77751498010070752</c:v>
                </c:pt>
                <c:pt idx="1475">
                  <c:v>-0.76719195823656172</c:v>
                </c:pt>
                <c:pt idx="1476">
                  <c:v>-0.75675933974927145</c:v>
                </c:pt>
                <c:pt idx="1477">
                  <c:v>-0.74621896288563561</c:v>
                </c:pt>
                <c:pt idx="1478">
                  <c:v>-0.73557268109908969</c:v>
                </c:pt>
                <c:pt idx="1479">
                  <c:v>-0.72482236263643451</c:v>
                </c:pt>
                <c:pt idx="1480">
                  <c:v>-0.71396989012394463</c:v>
                </c:pt>
                <c:pt idx="1481">
                  <c:v>-0.70301716015298277</c:v>
                </c:pt>
                <c:pt idx="1482">
                  <c:v>-0.69196608286524641</c:v>
                </c:pt>
                <c:pt idx="1483">
                  <c:v>-0.6808185815377723</c:v>
                </c:pt>
                <c:pt idx="1484">
                  <c:v>-0.6695765921678215</c:v>
                </c:pt>
                <c:pt idx="1485">
                  <c:v>-0.65824206305776711</c:v>
                </c:pt>
                <c:pt idx="1486">
                  <c:v>-0.64681695440010523</c:v>
                </c:pt>
                <c:pt idx="1487">
                  <c:v>-0.63530323786270515</c:v>
                </c:pt>
                <c:pt idx="1488">
                  <c:v>-0.62370289617442043</c:v>
                </c:pt>
                <c:pt idx="1489">
                  <c:v>-0.61201792271116906</c:v>
                </c:pt>
                <c:pt idx="1490">
                  <c:v>-0.60025032108260468</c:v>
                </c:pt>
                <c:pt idx="1491">
                  <c:v>-0.58840210471948085</c:v>
                </c:pt>
                <c:pt idx="1492">
                  <c:v>-0.57647529646182549</c:v>
                </c:pt>
                <c:pt idx="1493">
                  <c:v>-0.56447192814802771</c:v>
                </c:pt>
                <c:pt idx="1494">
                  <c:v>-0.55239404020494942</c:v>
                </c:pt>
                <c:pt idx="1495">
                  <c:v>-0.54024368123915589</c:v>
                </c:pt>
                <c:pt idx="1496">
                  <c:v>-0.52802290762937609</c:v>
                </c:pt>
                <c:pt idx="1497">
                  <c:v>-0.51573378312028684</c:v>
                </c:pt>
                <c:pt idx="1498">
                  <c:v>-0.50337837841772259</c:v>
                </c:pt>
                <c:pt idx="1499">
                  <c:v>-0.49095877078540096</c:v>
                </c:pt>
                <c:pt idx="1500">
                  <c:v>-0.47847704364326332</c:v>
                </c:pt>
                <c:pt idx="1501">
                  <c:v>-0.46593528616751895</c:v>
                </c:pt>
                <c:pt idx="1502">
                  <c:v>-0.45333559289248127</c:v>
                </c:pt>
                <c:pt idx="1503">
                  <c:v>-0.44068006331428511</c:v>
                </c:pt>
                <c:pt idx="1504">
                  <c:v>-0.42797080149656924</c:v>
                </c:pt>
                <c:pt idx="1505">
                  <c:v>-0.41520991567820709</c:v>
                </c:pt>
                <c:pt idx="1506">
                  <c:v>-0.40239951788316608</c:v>
                </c:pt>
                <c:pt idx="1507">
                  <c:v>-0.38954172353257427</c:v>
                </c:pt>
                <c:pt idx="1508">
                  <c:v>-0.37663865105907035</c:v>
                </c:pt>
                <c:pt idx="1509">
                  <c:v>-0.36369242152351194</c:v>
                </c:pt>
                <c:pt idx="1510">
                  <c:v>-0.35070515823411325</c:v>
                </c:pt>
                <c:pt idx="1511">
                  <c:v>-0.3376789863680823</c:v>
                </c:pt>
                <c:pt idx="1512">
                  <c:v>-0.32461603259582417</c:v>
                </c:pt>
                <c:pt idx="1513">
                  <c:v>-0.31151842470777952</c:v>
                </c:pt>
                <c:pt idx="1514">
                  <c:v>-0.29838829124395577</c:v>
                </c:pt>
                <c:pt idx="1515">
                  <c:v>-0.28522776112621673</c:v>
                </c:pt>
                <c:pt idx="1516">
                  <c:v>-0.27203896329338884</c:v>
                </c:pt>
                <c:pt idx="1517">
                  <c:v>-0.25882402633923823</c:v>
                </c:pt>
                <c:pt idx="1518">
                  <c:v>-0.24558507815337691</c:v>
                </c:pt>
                <c:pt idx="1519">
                  <c:v>-0.23232424556514833</c:v>
                </c:pt>
                <c:pt idx="1520">
                  <c:v>-0.21904365399054315</c:v>
                </c:pt>
                <c:pt idx="1521">
                  <c:v>-0.2057454270821949</c:v>
                </c:pt>
                <c:pt idx="1522">
                  <c:v>-0.19243168638249988</c:v>
                </c:pt>
                <c:pt idx="1523">
                  <c:v>-0.17910455097990782</c:v>
                </c:pt>
                <c:pt idx="1524">
                  <c:v>-0.1657661371684237</c:v>
                </c:pt>
                <c:pt idx="1525">
                  <c:v>-0.15241855811036148</c:v>
                </c:pt>
                <c:pt idx="1526">
                  <c:v>-0.13906392350238952</c:v>
                </c:pt>
                <c:pt idx="1527">
                  <c:v>-0.1257043392449016</c:v>
                </c:pt>
                <c:pt idx="1528">
                  <c:v>-0.11234190711474951</c:v>
                </c:pt>
                <c:pt idx="1529">
                  <c:v>-9.8978724441369667E-2</c:v>
                </c:pt>
                <c:pt idx="1530">
                  <c:v>-8.5616883786333031E-2</c:v>
                </c:pt>
                <c:pt idx="1531">
                  <c:v>-7.2258472626348866E-2</c:v>
                </c:pt>
                <c:pt idx="1532">
                  <c:v>-5.8905573039747562E-2</c:v>
                </c:pt>
                <c:pt idx="1533">
                  <c:v>-4.5560261396468522E-2</c:v>
                </c:pt>
                <c:pt idx="1534">
                  <c:v>-3.2224608051575905E-2</c:v>
                </c:pt>
                <c:pt idx="1535">
                  <c:v>-1.8900677042324E-2</c:v>
                </c:pt>
                <c:pt idx="1536">
                  <c:v>-5.5905257887917644E-3</c:v>
                </c:pt>
                <c:pt idx="1537">
                  <c:v>7.7037952018953176E-3</c:v>
                </c:pt>
                <c:pt idx="1538">
                  <c:v>2.0980242627739717E-2</c:v>
                </c:pt>
                <c:pt idx="1539">
                  <c:v>3.4236780680427882E-2</c:v>
                </c:pt>
                <c:pt idx="1540">
                  <c:v>4.7471381330254858E-2</c:v>
                </c:pt>
                <c:pt idx="1541">
                  <c:v>6.0682024607405675E-2</c:v>
                </c:pt>
                <c:pt idx="1542">
                  <c:v>7.3866698879583706E-2</c:v>
                </c:pt>
                <c:pt idx="1543">
                  <c:v>8.7023401125977645E-2</c:v>
                </c:pt>
                <c:pt idx="1544">
                  <c:v>0.10015013720755986</c:v>
                </c:pt>
                <c:pt idx="1545">
                  <c:v>0.11324492213371053</c:v>
                </c:pt>
                <c:pt idx="1546">
                  <c:v>0.12630578032516396</c:v>
                </c:pt>
                <c:pt idx="1547">
                  <c:v>0.13933074587327379</c:v>
                </c:pt>
                <c:pt idx="1548">
                  <c:v>0.15231786279559603</c:v>
                </c:pt>
                <c:pt idx="1549">
                  <c:v>0.16526518528778966</c:v>
                </c:pt>
                <c:pt idx="1550">
                  <c:v>0.17817077797183647</c:v>
                </c:pt>
                <c:pt idx="1551">
                  <c:v>0.19103271614058229</c:v>
                </c:pt>
                <c:pt idx="1552">
                  <c:v>0.20384908599860313</c:v>
                </c:pt>
                <c:pt idx="1553">
                  <c:v>0.21661798489940173</c:v>
                </c:pt>
                <c:pt idx="1554">
                  <c:v>0.22933752157894008</c:v>
                </c:pt>
                <c:pt idx="1555">
                  <c:v>0.24200581638551605</c:v>
                </c:pt>
                <c:pt idx="1556">
                  <c:v>0.25462100150599026</c:v>
                </c:pt>
                <c:pt idx="1557">
                  <c:v>0.26718122118837567</c:v>
                </c:pt>
                <c:pt idx="1558">
                  <c:v>0.27968463196079701</c:v>
                </c:pt>
                <c:pt idx="1559">
                  <c:v>0.29212940284683397</c:v>
                </c:pt>
                <c:pt idx="1560">
                  <c:v>0.30451371557725965</c:v>
                </c:pt>
                <c:pt idx="1561">
                  <c:v>0.31683576479818581</c:v>
                </c:pt>
                <c:pt idx="1562">
                  <c:v>0.32909375827563281</c:v>
                </c:pt>
                <c:pt idx="1563">
                  <c:v>0.34128591709653511</c:v>
                </c:pt>
                <c:pt idx="1564">
                  <c:v>0.353410475866201</c:v>
                </c:pt>
                <c:pt idx="1565">
                  <c:v>0.36546568290224163</c:v>
                </c:pt>
                <c:pt idx="1566">
                  <c:v>0.37744980042498821</c:v>
                </c:pt>
                <c:pt idx="1567">
                  <c:v>0.38936110474441404</c:v>
                </c:pt>
                <c:pt idx="1568">
                  <c:v>0.40119788644357995</c:v>
                </c:pt>
                <c:pt idx="1569">
                  <c:v>0.41295845055862568</c:v>
                </c:pt>
                <c:pt idx="1570">
                  <c:v>0.42464111675532201</c:v>
                </c:pt>
                <c:pt idx="1571">
                  <c:v>0.43624421950221037</c:v>
                </c:pt>
                <c:pt idx="1572">
                  <c:v>0.44776610824034585</c:v>
                </c:pt>
                <c:pt idx="1573">
                  <c:v>0.45920514754966957</c:v>
                </c:pt>
                <c:pt idx="1574">
                  <c:v>0.47055971731203033</c:v>
                </c:pt>
                <c:pt idx="1575">
                  <c:v>0.48182821287087896</c:v>
                </c:pt>
                <c:pt idx="1576">
                  <c:v>0.49300904518765915</c:v>
                </c:pt>
                <c:pt idx="1577">
                  <c:v>0.50410064099491791</c:v>
                </c:pt>
                <c:pt idx="1578">
                  <c:v>0.51510144294616123</c:v>
                </c:pt>
                <c:pt idx="1579">
                  <c:v>0.52600990976247486</c:v>
                </c:pt>
                <c:pt idx="1580">
                  <c:v>0.53682451637594275</c:v>
                </c:pt>
                <c:pt idx="1581">
                  <c:v>0.54754375406988065</c:v>
                </c:pt>
                <c:pt idx="1582">
                  <c:v>0.55816613061591469</c:v>
                </c:pt>
                <c:pt idx="1583">
                  <c:v>0.56869017040792991</c:v>
                </c:pt>
                <c:pt idx="1584">
                  <c:v>0.57911441459291269</c:v>
                </c:pt>
                <c:pt idx="1585">
                  <c:v>0.58943742119871534</c:v>
                </c:pt>
                <c:pt idx="1586">
                  <c:v>0.59965776525877001</c:v>
                </c:pt>
                <c:pt idx="1587">
                  <c:v>0.6097740389337728</c:v>
                </c:pt>
                <c:pt idx="1588">
                  <c:v>0.619784851630371</c:v>
                </c:pt>
                <c:pt idx="1589">
                  <c:v>0.6296888301168786</c:v>
                </c:pt>
                <c:pt idx="1590">
                  <c:v>0.63948461863604134</c:v>
                </c:pt>
                <c:pt idx="1591">
                  <c:v>0.6491708790148869</c:v>
                </c:pt>
                <c:pt idx="1592">
                  <c:v>0.65874629077167679</c:v>
                </c:pt>
                <c:pt idx="1593">
                  <c:v>0.66820955121999781</c:v>
                </c:pt>
                <c:pt idx="1594">
                  <c:v>0.67755937557000778</c:v>
                </c:pt>
                <c:pt idx="1595">
                  <c:v>0.68679449702687212</c:v>
                </c:pt>
                <c:pt idx="1596">
                  <c:v>0.69591366688641099</c:v>
                </c:pt>
                <c:pt idx="1597">
                  <c:v>0.70491565462798711</c:v>
                </c:pt>
                <c:pt idx="1598">
                  <c:v>0.71379924800465666</c:v>
                </c:pt>
                <c:pt idx="1599">
                  <c:v>0.72256325313061343</c:v>
                </c:pt>
                <c:pt idx="1600">
                  <c:v>0.73120649456594822</c:v>
                </c:pt>
                <c:pt idx="1601">
                  <c:v>0.73972781539874999</c:v>
                </c:pt>
                <c:pt idx="1602">
                  <c:v>0.74812607732457392</c:v>
                </c:pt>
                <c:pt idx="1603">
                  <c:v>0.7564001607233013</c:v>
                </c:pt>
                <c:pt idx="1604">
                  <c:v>0.76454896473341605</c:v>
                </c:pt>
                <c:pt idx="1605">
                  <c:v>0.77257140732371776</c:v>
                </c:pt>
                <c:pt idx="1606">
                  <c:v>0.7804664253625001</c:v>
                </c:pt>
                <c:pt idx="1607">
                  <c:v>0.78823297468421671</c:v>
                </c:pt>
                <c:pt idx="1608">
                  <c:v>0.79587003015365099</c:v>
                </c:pt>
                <c:pt idx="1609">
                  <c:v>0.80337658572761839</c:v>
                </c:pt>
                <c:pt idx="1610">
                  <c:v>0.81075165451422315</c:v>
                </c:pt>
                <c:pt idx="1611">
                  <c:v>0.81799426882967841</c:v>
                </c:pt>
                <c:pt idx="1612">
                  <c:v>0.82510348025272717</c:v>
                </c:pt>
                <c:pt idx="1613">
                  <c:v>0.83207835967666766</c:v>
                </c:pt>
                <c:pt idx="1614">
                  <c:v>0.83891799735900874</c:v>
                </c:pt>
                <c:pt idx="1615">
                  <c:v>0.8456215029687717</c:v>
                </c:pt>
                <c:pt idx="1616">
                  <c:v>0.85218800563145147</c:v>
                </c:pt>
                <c:pt idx="1617">
                  <c:v>0.85861665397165876</c:v>
                </c:pt>
                <c:pt idx="1618">
                  <c:v>0.86490661615344844</c:v>
                </c:pt>
                <c:pt idx="1619">
                  <c:v>0.87105707991835191</c:v>
                </c:pt>
                <c:pt idx="1620">
                  <c:v>0.8770672526211275</c:v>
                </c:pt>
                <c:pt idx="1621">
                  <c:v>0.88293636126322761</c:v>
                </c:pt>
                <c:pt idx="1622">
                  <c:v>0.88866365252400625</c:v>
                </c:pt>
                <c:pt idx="1623">
                  <c:v>0.8942483927896544</c:v>
                </c:pt>
                <c:pt idx="1624">
                  <c:v>0.89968986817988683</c:v>
                </c:pt>
                <c:pt idx="1625">
                  <c:v>0.90498738457236472</c:v>
                </c:pt>
                <c:pt idx="1626">
                  <c:v>0.91014026762486744</c:v>
                </c:pt>
                <c:pt idx="1627">
                  <c:v>0.91514786279519678</c:v>
                </c:pt>
                <c:pt idx="1628">
                  <c:v>0.92000953535882168</c:v>
                </c:pt>
                <c:pt idx="1629">
                  <c:v>0.92472467042424034</c:v>
                </c:pt>
                <c:pt idx="1630">
                  <c:v>0.92929267294605522</c:v>
                </c:pt>
                <c:pt idx="1631">
                  <c:v>0.93371296773573753</c:v>
                </c:pt>
                <c:pt idx="1632">
                  <c:v>0.9379849994700622</c:v>
                </c:pt>
                <c:pt idx="1633">
                  <c:v>0.9421082326971808</c:v>
                </c:pt>
                <c:pt idx="1634">
                  <c:v>0.94608215184030231</c:v>
                </c:pt>
                <c:pt idx="1635">
                  <c:v>0.94990626119894017</c:v>
                </c:pt>
                <c:pt idx="1636">
                  <c:v>0.95358008494766588</c:v>
                </c:pt>
                <c:pt idx="1637">
                  <c:v>0.95710316713232557</c:v>
                </c:pt>
                <c:pt idx="1638">
                  <c:v>0.960475071663632</c:v>
                </c:pt>
                <c:pt idx="1639">
                  <c:v>0.9636953823080604</c:v>
                </c:pt>
                <c:pt idx="1640">
                  <c:v>0.96676370267593992</c:v>
                </c:pt>
                <c:pt idx="1641">
                  <c:v>0.96967965620662688</c:v>
                </c:pt>
                <c:pt idx="1642">
                  <c:v>0.97244288615061181</c:v>
                </c:pt>
                <c:pt idx="1643">
                  <c:v>0.9750530555484016</c:v>
                </c:pt>
                <c:pt idx="1644">
                  <c:v>0.97750984720596057</c:v>
                </c:pt>
                <c:pt idx="1645">
                  <c:v>0.97981296366647941</c:v>
                </c:pt>
                <c:pt idx="1646">
                  <c:v>0.981962127178163</c:v>
                </c:pt>
                <c:pt idx="1647">
                  <c:v>0.98395707965768053</c:v>
                </c:pt>
                <c:pt idx="1648">
                  <c:v>0.98579758264882111</c:v>
                </c:pt>
                <c:pt idx="1649">
                  <c:v>0.98748341727579281</c:v>
                </c:pt>
                <c:pt idx="1650">
                  <c:v>0.98901438419044629</c:v>
                </c:pt>
                <c:pt idx="1651">
                  <c:v>0.99039030351249091</c:v>
                </c:pt>
                <c:pt idx="1652">
                  <c:v>0.99161101476147973</c:v>
                </c:pt>
                <c:pt idx="1653">
                  <c:v>0.99267637677890774</c:v>
                </c:pt>
                <c:pt idx="1654">
                  <c:v>0.99358626763811153</c:v>
                </c:pt>
                <c:pt idx="1655">
                  <c:v>0.9943405845386305</c:v>
                </c:pt>
                <c:pt idx="1656">
                  <c:v>0.99493924367995679</c:v>
                </c:pt>
                <c:pt idx="1657">
                  <c:v>0.9953821801064433</c:v>
                </c:pt>
                <c:pt idx="1658">
                  <c:v>0.99566934750877545</c:v>
                </c:pt>
                <c:pt idx="1659">
                  <c:v>0.99580071795221381</c:v>
                </c:pt>
                <c:pt idx="1660">
                  <c:v>0.99577628145385877</c:v>
                </c:pt>
                <c:pt idx="1661">
                  <c:v>0.99559604523525791</c:v>
                </c:pt>
                <c:pt idx="1662">
                  <c:v>0.99526004319145422</c:v>
                </c:pt>
                <c:pt idx="1663">
                  <c:v>0.99476834053939245</c:v>
                </c:pt>
                <c:pt idx="1664">
                  <c:v>0.9941210331154684</c:v>
                </c:pt>
                <c:pt idx="1665">
                  <c:v>0.99331824698930538</c:v>
                </c:pt>
                <c:pt idx="1666">
                  <c:v>0.9923601381850562</c:v>
                </c:pt>
                <c:pt idx="1667">
                  <c:v>0.99124689245501263</c:v>
                </c:pt>
                <c:pt idx="1668">
                  <c:v>0.98997872508227092</c:v>
                </c:pt>
                <c:pt idx="1669">
                  <c:v>0.98855588070049161</c:v>
                </c:pt>
                <c:pt idx="1670">
                  <c:v>0.98697863312381506</c:v>
                </c:pt>
                <c:pt idx="1671">
                  <c:v>0.98524728518258287</c:v>
                </c:pt>
                <c:pt idx="1672">
                  <c:v>0.98336216856197289</c:v>
                </c:pt>
                <c:pt idx="1673">
                  <c:v>0.98132364364153668</c:v>
                </c:pt>
                <c:pt idx="1674">
                  <c:v>0.97913209933420209</c:v>
                </c:pt>
                <c:pt idx="1675">
                  <c:v>0.97678795292368936</c:v>
                </c:pt>
                <c:pt idx="1676">
                  <c:v>0.97429164989954153</c:v>
                </c:pt>
                <c:pt idx="1677">
                  <c:v>0.97164366378917555</c:v>
                </c:pt>
                <c:pt idx="1678">
                  <c:v>0.96884449598648759</c:v>
                </c:pt>
                <c:pt idx="1679">
                  <c:v>0.96589467557666198</c:v>
                </c:pt>
                <c:pt idx="1680">
                  <c:v>0.96279475915690582</c:v>
                </c:pt>
                <c:pt idx="1681">
                  <c:v>0.95954533065289949</c:v>
                </c:pt>
                <c:pt idx="1682">
                  <c:v>0.95614700113080009</c:v>
                </c:pt>
                <c:pt idx="1683">
                  <c:v>0.95260040860468098</c:v>
                </c:pt>
                <c:pt idx="1684">
                  <c:v>0.94890621783931217</c:v>
                </c:pt>
                <c:pt idx="1685">
                  <c:v>0.94506512014822797</c:v>
                </c:pt>
                <c:pt idx="1686">
                  <c:v>0.94107783318703753</c:v>
                </c:pt>
                <c:pt idx="1687">
                  <c:v>0.93694510074195991</c:v>
                </c:pt>
                <c:pt idx="1688">
                  <c:v>0.93266769251358406</c:v>
                </c:pt>
                <c:pt idx="1689">
                  <c:v>0.92824640389585422</c:v>
                </c:pt>
                <c:pt idx="1690">
                  <c:v>0.92368205575031592</c:v>
                </c:pt>
                <c:pt idx="1691">
                  <c:v>0.91897549417564151</c:v>
                </c:pt>
                <c:pt idx="1692">
                  <c:v>0.91412759027248358</c:v>
                </c:pt>
                <c:pt idx="1693">
                  <c:v>0.90913923990370615</c:v>
                </c:pt>
                <c:pt idx="1694">
                  <c:v>0.90401136345004429</c:v>
                </c:pt>
                <c:pt idx="1695">
                  <c:v>0.89874490556125808</c:v>
                </c:pt>
                <c:pt idx="1696">
                  <c:v>0.89334083490284755</c:v>
                </c:pt>
                <c:pt idx="1697">
                  <c:v>0.88780014389840045</c:v>
                </c:pt>
                <c:pt idx="1698">
                  <c:v>0.88212384846765013</c:v>
                </c:pt>
                <c:pt idx="1699">
                  <c:v>0.8763129877603244</c:v>
                </c:pt>
                <c:pt idx="1700">
                  <c:v>0.87036862388586889</c:v>
                </c:pt>
                <c:pt idx="1701">
                  <c:v>0.86429184163913175</c:v>
                </c:pt>
                <c:pt idx="1702">
                  <c:v>0.85808374822210332</c:v>
                </c:pt>
                <c:pt idx="1703">
                  <c:v>0.85174547296179992</c:v>
                </c:pt>
                <c:pt idx="1704">
                  <c:v>0.84527816702438607</c:v>
                </c:pt>
                <c:pt idx="1705">
                  <c:v>0.83868300312564037</c:v>
                </c:pt>
                <c:pt idx="1706">
                  <c:v>0.83196117523785162</c:v>
                </c:pt>
                <c:pt idx="1707">
                  <c:v>0.82511389829325854</c:v>
                </c:pt>
                <c:pt idx="1708">
                  <c:v>0.81814240788412518</c:v>
                </c:pt>
                <c:pt idx="1709">
                  <c:v>0.8110479599595638</c:v>
                </c:pt>
                <c:pt idx="1710">
                  <c:v>0.8038318305192057</c:v>
                </c:pt>
                <c:pt idx="1711">
                  <c:v>0.79649531530382411</c:v>
                </c:pt>
                <c:pt idx="1712">
                  <c:v>0.78903972948302292</c:v>
                </c:pt>
                <c:pt idx="1713">
                  <c:v>0.7814664073400911</c:v>
                </c:pt>
                <c:pt idx="1714">
                  <c:v>0.77377670195413495</c:v>
                </c:pt>
                <c:pt idx="1715">
                  <c:v>0.76597198487959761</c:v>
                </c:pt>
                <c:pt idx="1716">
                  <c:v>0.75805364582327128</c:v>
                </c:pt>
                <c:pt idx="1717">
                  <c:v>0.75002309231891706</c:v>
                </c:pt>
                <c:pt idx="1718">
                  <c:v>0.7418817493995955</c:v>
                </c:pt>
                <c:pt idx="1719">
                  <c:v>0.73363105926782279</c:v>
                </c:pt>
                <c:pt idx="1720">
                  <c:v>0.72527248096366059</c:v>
                </c:pt>
                <c:pt idx="1721">
                  <c:v>0.71680749003084965</c:v>
                </c:pt>
                <c:pt idx="1722">
                  <c:v>0.70823757818109323</c:v>
                </c:pt>
                <c:pt idx="1723">
                  <c:v>0.69956425295660751</c:v>
                </c:pt>
                <c:pt idx="1724">
                  <c:v>0.69078903739104003</c:v>
                </c:pt>
                <c:pt idx="1725">
                  <c:v>0.68191346966886757</c:v>
                </c:pt>
                <c:pt idx="1726">
                  <c:v>0.67293910278338542</c:v>
                </c:pt>
                <c:pt idx="1727">
                  <c:v>0.66386750419338891</c:v>
                </c:pt>
                <c:pt idx="1728">
                  <c:v>0.65470025547866051</c:v>
                </c:pt>
                <c:pt idx="1729">
                  <c:v>0.6454389519943633</c:v>
                </c:pt>
                <c:pt idx="1730">
                  <c:v>0.63608520252445389</c:v>
                </c:pt>
                <c:pt idx="1731">
                  <c:v>0.62664062893420969</c:v>
                </c:pt>
                <c:pt idx="1732">
                  <c:v>0.61710686582198537</c:v>
                </c:pt>
                <c:pt idx="1733">
                  <c:v>0.60748556017029487</c:v>
                </c:pt>
                <c:pt idx="1734">
                  <c:v>0.59777837099632147</c:v>
                </c:pt>
                <c:pt idx="1735">
                  <c:v>0.58798696900196146</c:v>
                </c:pt>
                <c:pt idx="1736">
                  <c:v>0.57811303622349974</c:v>
                </c:pt>
                <c:pt idx="1737">
                  <c:v>0.56815826568101002</c:v>
                </c:pt>
                <c:pt idx="1738">
                  <c:v>0.55812436102759411</c:v>
                </c:pt>
                <c:pt idx="1739">
                  <c:v>0.5480130361985377</c:v>
                </c:pt>
                <c:pt idx="1740">
                  <c:v>0.53782601506049121</c:v>
                </c:pt>
                <c:pt idx="1741">
                  <c:v>0.52756503106076846</c:v>
                </c:pt>
                <c:pt idx="1742">
                  <c:v>0.51723182687685176</c:v>
                </c:pt>
                <c:pt idx="1743">
                  <c:v>0.50682815406619941</c:v>
                </c:pt>
                <c:pt idx="1744">
                  <c:v>0.49635577271644488</c:v>
                </c:pt>
                <c:pt idx="1745">
                  <c:v>0.48581645109607774</c:v>
                </c:pt>
                <c:pt idx="1746">
                  <c:v>0.47521196530569315</c:v>
                </c:pt>
                <c:pt idx="1747">
                  <c:v>0.4645440989298959</c:v>
                </c:pt>
                <c:pt idx="1748">
                  <c:v>0.45381464268994665</c:v>
                </c:pt>
                <c:pt idx="1749">
                  <c:v>0.44302539409722985</c:v>
                </c:pt>
                <c:pt idx="1750">
                  <c:v>0.4321781571076298</c:v>
                </c:pt>
                <c:pt idx="1751">
                  <c:v>0.42127474177689039</c:v>
                </c:pt>
                <c:pt idx="1752">
                  <c:v>0.41031696391704303</c:v>
                </c:pt>
                <c:pt idx="1753">
                  <c:v>0.39930664475397437</c:v>
                </c:pt>
                <c:pt idx="1754">
                  <c:v>0.38824561058621493</c:v>
                </c:pt>
                <c:pt idx="1755">
                  <c:v>0.37713569244501899</c:v>
                </c:pt>
                <c:pt idx="1756">
                  <c:v>0.36597872575581009</c:v>
                </c:pt>
                <c:pt idx="1757">
                  <c:v>0.35477655000106284</c:v>
                </c:pt>
                <c:pt idx="1758">
                  <c:v>0.34353100838469169</c:v>
                </c:pt>
                <c:pt idx="1759">
                  <c:v>0.33224394749801117</c:v>
                </c:pt>
                <c:pt idx="1760">
                  <c:v>0.32091721698733788</c:v>
                </c:pt>
                <c:pt idx="1761">
                  <c:v>0.30955266922329566</c:v>
                </c:pt>
                <c:pt idx="1762">
                  <c:v>0.29815215897188785</c:v>
                </c:pt>
                <c:pt idx="1763">
                  <c:v>0.28671754306739894</c:v>
                </c:pt>
                <c:pt idx="1764">
                  <c:v>0.27525068008718312</c:v>
                </c:pt>
                <c:pt idx="1765">
                  <c:v>0.26375343002839907</c:v>
                </c:pt>
                <c:pt idx="1766">
                  <c:v>0.25222765398674735</c:v>
                </c:pt>
                <c:pt idx="1767">
                  <c:v>0.24067521383726348</c:v>
                </c:pt>
                <c:pt idx="1768">
                  <c:v>0.22909797191722273</c:v>
                </c:pt>
                <c:pt idx="1769">
                  <c:v>0.21749779071120426</c:v>
                </c:pt>
                <c:pt idx="1770">
                  <c:v>0.20587653253836691</c:v>
                </c:pt>
                <c:pt idx="1771">
                  <c:v>0.19423605924198453</c:v>
                </c:pt>
                <c:pt idx="1772">
                  <c:v>0.18257823188128575</c:v>
                </c:pt>
                <c:pt idx="1773">
                  <c:v>0.17090491042564462</c:v>
                </c:pt>
                <c:pt idx="1774">
                  <c:v>0.15921795345116527</c:v>
                </c:pt>
                <c:pt idx="1775">
                  <c:v>0.14751921783970079</c:v>
                </c:pt>
                <c:pt idx="1776">
                  <c:v>0.13581055848034865</c:v>
                </c:pt>
                <c:pt idx="1777">
                  <c:v>0.12409382797345894</c:v>
                </c:pt>
                <c:pt idx="1778">
                  <c:v>0.11237087633719399</c:v>
                </c:pt>
                <c:pt idx="1779">
                  <c:v>0.1006435507166742</c:v>
                </c:pt>
                <c:pt idx="1780">
                  <c:v>8.89136950957434E-2</c:v>
                </c:pt>
                <c:pt idx="1781">
                  <c:v>7.7183150011387452E-2</c:v>
                </c:pt>
                <c:pt idx="1782">
                  <c:v>6.5453752270835497E-2</c:v>
                </c:pt>
                <c:pt idx="1783">
                  <c:v>5.3727334671374069E-2</c:v>
                </c:pt>
                <c:pt idx="1784">
                  <c:v>4.2005725722901802E-2</c:v>
                </c:pt>
                <c:pt idx="1785">
                  <c:v>3.0290749373251036E-2</c:v>
                </c:pt>
                <c:pt idx="1786">
                  <c:v>1.8584224736301561E-2</c:v>
                </c:pt>
                <c:pt idx="1787">
                  <c:v>6.8879658229098282E-3</c:v>
                </c:pt>
                <c:pt idx="1788">
                  <c:v>-4.7962187253238926E-3</c:v>
                </c:pt>
                <c:pt idx="1789">
                  <c:v>-1.6466525899429763E-2</c:v>
                </c:pt>
                <c:pt idx="1790">
                  <c:v>-2.8121158583564461E-2</c:v>
                </c:pt>
                <c:pt idx="1791">
                  <c:v>-3.9758325812611045E-2</c:v>
                </c:pt>
                <c:pt idx="1792">
                  <c:v>-5.1376243026865651E-2</c:v>
                </c:pt>
                <c:pt idx="1793">
                  <c:v>-6.2973132323795547E-2</c:v>
                </c:pt>
                <c:pt idx="1794">
                  <c:v>-7.4547222706854377E-2</c:v>
                </c:pt>
                <c:pt idx="1795">
                  <c:v>-8.6096750331341357E-2</c:v>
                </c:pt>
                <c:pt idx="1796">
                  <c:v>-9.7619958747292859E-2</c:v>
                </c:pt>
                <c:pt idx="1797">
                  <c:v>-0.10911509913939547</c:v>
                </c:pt>
                <c:pt idx="1798">
                  <c:v>-0.12058043056391191</c:v>
                </c:pt>
                <c:pt idx="1799">
                  <c:v>-0.13201422018260994</c:v>
                </c:pt>
                <c:pt idx="1800">
                  <c:v>-0.14341474349368946</c:v>
                </c:pt>
                <c:pt idx="1801">
                  <c:v>-0.15478028455969942</c:v>
                </c:pt>
                <c:pt idx="1802">
                  <c:v>-0.16610913623244111</c:v>
                </c:pt>
                <c:pt idx="1803">
                  <c:v>-0.17739960037485397</c:v>
                </c:pt>
                <c:pt idx="1804">
                  <c:v>-0.18864998807987995</c:v>
                </c:pt>
                <c:pt idx="1805">
                  <c:v>-0.1998586198863056</c:v>
                </c:pt>
                <c:pt idx="1806">
                  <c:v>-0.21102382599158107</c:v>
                </c:pt>
                <c:pt idx="1807">
                  <c:v>-0.22214394646161573</c:v>
                </c:pt>
                <c:pt idx="1808">
                  <c:v>-0.23321733143755122</c:v>
                </c:pt>
                <c:pt idx="1809">
                  <c:v>-0.24424234133951481</c:v>
                </c:pt>
                <c:pt idx="1810">
                  <c:v>-0.25521734706735566</c:v>
                </c:pt>
                <c:pt idx="1811">
                  <c:v>-0.26614073019836676</c:v>
                </c:pt>
                <c:pt idx="1812">
                  <c:v>-0.2770108831819989</c:v>
                </c:pt>
                <c:pt idx="1813">
                  <c:v>-0.28782620953156945</c:v>
                </c:pt>
                <c:pt idx="1814">
                  <c:v>-0.29858512401297632</c:v>
                </c:pt>
                <c:pt idx="1815">
                  <c:v>-0.30928605283041899</c:v>
                </c:pt>
                <c:pt idx="1816">
                  <c:v>-0.31992743380913813</c:v>
                </c:pt>
                <c:pt idx="1817">
                  <c:v>-0.33050771657518058</c:v>
                </c:pt>
                <c:pt idx="1818">
                  <c:v>-0.3410253627321993</c:v>
                </c:pt>
                <c:pt idx="1819">
                  <c:v>-0.3514788460352975</c:v>
                </c:pt>
                <c:pt idx="1820">
                  <c:v>-0.36186665256192779</c:v>
                </c:pt>
                <c:pt idx="1821">
                  <c:v>-0.37218728087985792</c:v>
                </c:pt>
                <c:pt idx="1822">
                  <c:v>-0.38243924221221298</c:v>
                </c:pt>
                <c:pt idx="1823">
                  <c:v>-0.39262106059960922</c:v>
                </c:pt>
                <c:pt idx="1824">
                  <c:v>-0.40273127305938755</c:v>
                </c:pt>
                <c:pt idx="1825">
                  <c:v>-0.41276842974196637</c:v>
                </c:pt>
                <c:pt idx="1826">
                  <c:v>-0.4227310940843208</c:v>
                </c:pt>
                <c:pt idx="1827">
                  <c:v>-0.4326178429606079</c:v>
                </c:pt>
                <c:pt idx="1828">
                  <c:v>-0.44242726682994837</c:v>
                </c:pt>
                <c:pt idx="1829">
                  <c:v>-0.45215796988138407</c:v>
                </c:pt>
                <c:pt idx="1830">
                  <c:v>-0.46180857017602311</c:v>
                </c:pt>
                <c:pt idx="1831">
                  <c:v>-0.47137769978638966</c:v>
                </c:pt>
                <c:pt idx="1832">
                  <c:v>-0.48086400493299614</c:v>
                </c:pt>
                <c:pt idx="1833">
                  <c:v>-0.490266146118152</c:v>
                </c:pt>
                <c:pt idx="1834">
                  <c:v>-0.49958279825702873</c:v>
                </c:pt>
                <c:pt idx="1835">
                  <c:v>-0.50881265080599392</c:v>
                </c:pt>
                <c:pt idx="1836">
                  <c:v>-0.51795440788823854</c:v>
                </c:pt>
                <c:pt idx="1837">
                  <c:v>-0.52700678841670701</c:v>
                </c:pt>
                <c:pt idx="1838">
                  <c:v>-0.53596852621435509</c:v>
                </c:pt>
                <c:pt idx="1839">
                  <c:v>-0.54483837013174896</c:v>
                </c:pt>
                <c:pt idx="1840">
                  <c:v>-0.55361508416202654</c:v>
                </c:pt>
                <c:pt idx="1841">
                  <c:v>-0.56229744755323829</c:v>
                </c:pt>
                <c:pt idx="1842">
                  <c:v>-0.57088425491808414</c:v>
                </c:pt>
                <c:pt idx="1843">
                  <c:v>-0.57937431634107051</c:v>
                </c:pt>
                <c:pt idx="1844">
                  <c:v>-0.58776645748309952</c:v>
                </c:pt>
                <c:pt idx="1845">
                  <c:v>-0.59605951968351512</c:v>
                </c:pt>
                <c:pt idx="1846">
                  <c:v>-0.60425236005961913</c:v>
                </c:pt>
                <c:pt idx="1847">
                  <c:v>-0.61234385160368277</c:v>
                </c:pt>
                <c:pt idx="1848">
                  <c:v>-0.62033288327746372</c:v>
                </c:pt>
                <c:pt idx="1849">
                  <c:v>-0.62821836010425869</c:v>
                </c:pt>
                <c:pt idx="1850">
                  <c:v>-0.63599920325849824</c:v>
                </c:pt>
                <c:pt idx="1851">
                  <c:v>-0.64367435015290952</c:v>
                </c:pt>
                <c:pt idx="1852">
                  <c:v>-0.65124275452326807</c:v>
                </c:pt>
                <c:pt idx="1853">
                  <c:v>-0.65870338651074622</c:v>
                </c:pt>
                <c:pt idx="1854">
                  <c:v>-0.6660552327418876</c:v>
                </c:pt>
                <c:pt idx="1855">
                  <c:v>-0.67329729640621772</c:v>
                </c:pt>
                <c:pt idx="1856">
                  <c:v>-0.68042859733151462</c:v>
                </c:pt>
                <c:pt idx="1857">
                  <c:v>-0.68744817205675135</c:v>
                </c:pt>
                <c:pt idx="1858">
                  <c:v>-0.69435507390272944</c:v>
                </c:pt>
                <c:pt idx="1859">
                  <c:v>-0.70114837304042243</c:v>
                </c:pt>
                <c:pt idx="1860">
                  <c:v>-0.70782715655704209</c:v>
                </c:pt>
                <c:pt idx="1861">
                  <c:v>-0.71439052851984641</c:v>
                </c:pt>
                <c:pt idx="1862">
                  <c:v>-0.72083761003770219</c:v>
                </c:pt>
                <c:pt idx="1863">
                  <c:v>-0.72716753932041911</c:v>
                </c:pt>
                <c:pt idx="1864">
                  <c:v>-0.7333794717358697</c:v>
                </c:pt>
                <c:pt idx="1865">
                  <c:v>-0.73947257986490644</c:v>
                </c:pt>
                <c:pt idx="1866">
                  <c:v>-0.74544605355409477</c:v>
                </c:pt>
                <c:pt idx="1867">
                  <c:v>-0.75129909996626554</c:v>
                </c:pt>
                <c:pt idx="1868">
                  <c:v>-0.75703094362891143</c:v>
                </c:pt>
                <c:pt idx="1869">
                  <c:v>-0.7626408264804222</c:v>
                </c:pt>
                <c:pt idx="1870">
                  <c:v>-0.76812800791418356</c:v>
                </c:pt>
                <c:pt idx="1871">
                  <c:v>-0.77349176482053994</c:v>
                </c:pt>
                <c:pt idx="1872">
                  <c:v>-0.77873139162663074</c:v>
                </c:pt>
                <c:pt idx="1873">
                  <c:v>-0.78384620033410668</c:v>
                </c:pt>
                <c:pt idx="1874">
                  <c:v>-0.78883552055473172</c:v>
                </c:pt>
                <c:pt idx="1875">
                  <c:v>-0.79369869954387673</c:v>
                </c:pt>
                <c:pt idx="1876">
                  <c:v>-0.79843510223189784</c:v>
                </c:pt>
                <c:pt idx="1877">
                  <c:v>-0.80304411125341479</c:v>
                </c:pt>
                <c:pt idx="1878">
                  <c:v>-0.80752512697446954</c:v>
                </c:pt>
                <c:pt idx="1879">
                  <c:v>-0.81187756751757778</c:v>
                </c:pt>
                <c:pt idx="1880">
                  <c:v>-0.8161008687846526</c:v>
                </c:pt>
                <c:pt idx="1881">
                  <c:v>-0.82019448447780352</c:v>
                </c:pt>
                <c:pt idx="1882">
                  <c:v>-0.82415788611798468</c:v>
                </c:pt>
                <c:pt idx="1883">
                  <c:v>-0.82799056306148988</c:v>
                </c:pt>
                <c:pt idx="1884">
                  <c:v>-0.83169202251426166</c:v>
                </c:pt>
                <c:pt idx="1885">
                  <c:v>-0.8352617895439981</c:v>
                </c:pt>
                <c:pt idx="1886">
                  <c:v>-0.83869940709002244</c:v>
                </c:pt>
                <c:pt idx="1887">
                  <c:v>-0.84200443597087793</c:v>
                </c:pt>
                <c:pt idx="1888">
                  <c:v>-0.84517645488961002</c:v>
                </c:pt>
                <c:pt idx="1889">
                  <c:v>-0.84821506043667561</c:v>
                </c:pt>
                <c:pt idx="1890">
                  <c:v>-0.85111986709042253</c:v>
                </c:pt>
                <c:pt idx="1891">
                  <c:v>-0.85389050721506543</c:v>
                </c:pt>
                <c:pt idx="1892">
                  <c:v>-0.8565266310560673</c:v>
                </c:pt>
                <c:pt idx="1893">
                  <c:v>-0.85902790673282647</c:v>
                </c:pt>
                <c:pt idx="1894">
                  <c:v>-0.86139402022854072</c:v>
                </c:pt>
                <c:pt idx="1895">
                  <c:v>-0.86362467537710474</c:v>
                </c:pt>
                <c:pt idx="1896">
                  <c:v>-0.86571959384685615</c:v>
                </c:pt>
                <c:pt idx="1897">
                  <c:v>-0.86767851512095939</c:v>
                </c:pt>
                <c:pt idx="1898">
                  <c:v>-0.86950119647415436</c:v>
                </c:pt>
                <c:pt idx="1899">
                  <c:v>-0.8711874129455518</c:v>
                </c:pt>
                <c:pt idx="1900">
                  <c:v>-0.87273695730706047</c:v>
                </c:pt>
                <c:pt idx="1901">
                  <c:v>-0.87414964002693663</c:v>
                </c:pt>
                <c:pt idx="1902">
                  <c:v>-0.8754252892277915</c:v>
                </c:pt>
                <c:pt idx="1903">
                  <c:v>-0.87656375063819458</c:v>
                </c:pt>
                <c:pt idx="1904">
                  <c:v>-0.87756488753671869</c:v>
                </c:pt>
                <c:pt idx="1905">
                  <c:v>-0.87842858068683893</c:v>
                </c:pt>
                <c:pt idx="1906">
                  <c:v>-0.87915472826042362</c:v>
                </c:pt>
                <c:pt idx="1907">
                  <c:v>-0.87974324574646801</c:v>
                </c:pt>
                <c:pt idx="1908">
                  <c:v>-0.88019406583979021</c:v>
                </c:pt>
                <c:pt idx="1909">
                  <c:v>-0.88050713830071958</c:v>
                </c:pt>
                <c:pt idx="1910">
                  <c:v>-0.88068242976867617</c:v>
                </c:pt>
                <c:pt idx="1911">
                  <c:v>-0.88071992349031869</c:v>
                </c:pt>
                <c:pt idx="1912">
                  <c:v>-0.88061961882659345</c:v>
                </c:pt>
                <c:pt idx="1913">
                  <c:v>-0.88038153376600448</c:v>
                </c:pt>
                <c:pt idx="1914">
                  <c:v>-0.88000571335833688</c:v>
                </c:pt>
                <c:pt idx="1915">
                  <c:v>-0.87949222937254212</c:v>
                </c:pt>
                <c:pt idx="1916">
                  <c:v>-0.87884117991892685</c:v>
                </c:pt>
                <c:pt idx="1917">
                  <c:v>-0.87805268919752821</c:v>
                </c:pt>
                <c:pt idx="1918">
                  <c:v>-0.8771269073016934</c:v>
                </c:pt>
                <c:pt idx="1919">
                  <c:v>-0.87606401005085932</c:v>
                </c:pt>
                <c:pt idx="1920">
                  <c:v>-0.87486419884007838</c:v>
                </c:pt>
                <c:pt idx="1921">
                  <c:v>-0.87352770049938566</c:v>
                </c:pt>
                <c:pt idx="1922">
                  <c:v>-0.87205476715880414</c:v>
                </c:pt>
                <c:pt idx="1923">
                  <c:v>-0.87044567611625678</c:v>
                </c:pt>
                <c:pt idx="1924">
                  <c:v>-0.86870072970651868</c:v>
                </c:pt>
                <c:pt idx="1925">
                  <c:v>-0.86682025516989269</c:v>
                </c:pt>
                <c:pt idx="1926">
                  <c:v>-0.8648046045196448</c:v>
                </c:pt>
                <c:pt idx="1927">
                  <c:v>-0.86265415440749116</c:v>
                </c:pt>
                <c:pt idx="1928">
                  <c:v>-0.86036930598658989</c:v>
                </c:pt>
                <c:pt idx="1929">
                  <c:v>-0.8579504847716326</c:v>
                </c:pt>
                <c:pt idx="1930">
                  <c:v>-0.85539814049571283</c:v>
                </c:pt>
                <c:pt idx="1931">
                  <c:v>-0.85271274696372767</c:v>
                </c:pt>
                <c:pt idx="1932">
                  <c:v>-0.84989480190212374</c:v>
                </c:pt>
                <c:pt idx="1933">
                  <c:v>-0.84694482680484062</c:v>
                </c:pt>
                <c:pt idx="1934">
                  <c:v>-0.84386336677533924</c:v>
                </c:pt>
                <c:pt idx="1935">
                  <c:v>-0.84065099036464053</c:v>
                </c:pt>
                <c:pt idx="1936">
                  <c:v>-0.83730828940530377</c:v>
                </c:pt>
                <c:pt idx="1937">
                  <c:v>-0.83383587884132015</c:v>
                </c:pt>
                <c:pt idx="1938">
                  <c:v>-0.83023439655388565</c:v>
                </c:pt>
                <c:pt idx="1939">
                  <c:v>-0.82650450318305202</c:v>
                </c:pt>
                <c:pt idx="1940">
                  <c:v>-0.82264688194525803</c:v>
                </c:pt>
                <c:pt idx="1941">
                  <c:v>-0.81866223844674968</c:v>
                </c:pt>
                <c:pt idx="1942">
                  <c:v>-0.81455130049291358</c:v>
                </c:pt>
                <c:pt idx="1943">
                  <c:v>-0.81031481789355608</c:v>
                </c:pt>
                <c:pt idx="1944">
                  <c:v>-0.8059535622641566</c:v>
                </c:pt>
                <c:pt idx="1945">
                  <c:v>-0.80146832682314428</c:v>
                </c:pt>
                <c:pt idx="1946">
                  <c:v>-0.79685992618523993</c:v>
                </c:pt>
                <c:pt idx="1947">
                  <c:v>-0.79212919615091781</c:v>
                </c:pt>
                <c:pt idx="1948">
                  <c:v>-0.78727699349204228</c:v>
                </c:pt>
                <c:pt idx="1949">
                  <c:v>-0.78230419573373888</c:v>
                </c:pt>
                <c:pt idx="1950">
                  <c:v>-0.77721170093256309</c:v>
                </c:pt>
                <c:pt idx="1951">
                  <c:v>-0.77200042745103148</c:v>
                </c:pt>
                <c:pt idx="1952">
                  <c:v>-0.76667131372858677</c:v>
                </c:pt>
                <c:pt idx="1953">
                  <c:v>-0.76122531804906512</c:v>
                </c:pt>
                <c:pt idx="1954">
                  <c:v>-0.75566341830474215</c:v>
                </c:pt>
                <c:pt idx="1955">
                  <c:v>-0.74998661175702819</c:v>
                </c:pt>
                <c:pt idx="1956">
                  <c:v>-0.74419591479389702</c:v>
                </c:pt>
                <c:pt idx="1957">
                  <c:v>-0.73829236268411991</c:v>
                </c:pt>
                <c:pt idx="1958">
                  <c:v>-0.73227700932839312</c:v>
                </c:pt>
                <c:pt idx="1959">
                  <c:v>-0.72615092700743233</c:v>
                </c:pt>
                <c:pt idx="1960">
                  <c:v>-0.71991520612712456</c:v>
                </c:pt>
                <c:pt idx="1961">
                  <c:v>-0.71357095496081624</c:v>
                </c:pt>
                <c:pt idx="1962">
                  <c:v>-0.70711929938882778</c:v>
                </c:pt>
                <c:pt idx="1963">
                  <c:v>-0.7005613826352739</c:v>
                </c:pt>
                <c:pt idx="1964">
                  <c:v>-0.6938983650022853</c:v>
                </c:pt>
                <c:pt idx="1965">
                  <c:v>-0.68713142360170942</c:v>
                </c:pt>
                <c:pt idx="1966">
                  <c:v>-0.68026175208438633</c:v>
                </c:pt>
                <c:pt idx="1967">
                  <c:v>-0.67329056036708423</c:v>
                </c:pt>
                <c:pt idx="1968">
                  <c:v>-0.66621907435718419</c:v>
                </c:pt>
                <c:pt idx="1969">
                  <c:v>-0.65904853567520261</c:v>
                </c:pt>
                <c:pt idx="1970">
                  <c:v>-0.6517802013752434</c:v>
                </c:pt>
                <c:pt idx="1971">
                  <c:v>-0.64441534366346664</c:v>
                </c:pt>
                <c:pt idx="1972">
                  <c:v>-0.63695524961466432</c:v>
                </c:pt>
                <c:pt idx="1973">
                  <c:v>-0.6294012208870331</c:v>
                </c:pt>
                <c:pt idx="1974">
                  <c:v>-0.62175457343523521</c:v>
                </c:pt>
                <c:pt idx="1975">
                  <c:v>-0.61401663722183275</c:v>
                </c:pt>
                <c:pt idx="1976">
                  <c:v>-0.60618875592719124</c:v>
                </c:pt>
                <c:pt idx="1977">
                  <c:v>-0.5982722866579343</c:v>
                </c:pt>
                <c:pt idx="1978">
                  <c:v>-0.59026859965404499</c:v>
                </c:pt>
                <c:pt idx="1979">
                  <c:v>-0.58217907799469792</c:v>
                </c:pt>
                <c:pt idx="1980">
                  <c:v>-0.57400511730291193</c:v>
                </c:pt>
                <c:pt idx="1981">
                  <c:v>-0.56574812544911202</c:v>
                </c:pt>
                <c:pt idx="1982">
                  <c:v>-0.55740952225368579</c:v>
                </c:pt>
                <c:pt idx="1983">
                  <c:v>-0.54899073918862262</c:v>
                </c:pt>
                <c:pt idx="1984">
                  <c:v>-0.54049321907832171</c:v>
                </c:pt>
                <c:pt idx="1985">
                  <c:v>-0.53191841579965282</c:v>
                </c:pt>
                <c:pt idx="1986">
                  <c:v>-0.5232677939813577</c:v>
                </c:pt>
                <c:pt idx="1987">
                  <c:v>-0.51454282870287349</c:v>
                </c:pt>
                <c:pt idx="1988">
                  <c:v>-0.50574500519266208</c:v>
                </c:pt>
                <c:pt idx="1989">
                  <c:v>-0.49687581852613094</c:v>
                </c:pt>
                <c:pt idx="1990">
                  <c:v>-0.48793677332322311</c:v>
                </c:pt>
                <c:pt idx="1991">
                  <c:v>-0.47892938344575953</c:v>
                </c:pt>
                <c:pt idx="1992">
                  <c:v>-0.46985517169461494</c:v>
                </c:pt>
                <c:pt idx="1993">
                  <c:v>-0.46071566950680376</c:v>
                </c:pt>
                <c:pt idx="1994">
                  <c:v>-0.45151241665255681</c:v>
                </c:pt>
                <c:pt idx="1995">
                  <c:v>-0.44224696093246507</c:v>
                </c:pt>
                <c:pt idx="1996">
                  <c:v>-0.43292085787476636</c:v>
                </c:pt>
                <c:pt idx="1997">
                  <c:v>-0.42353567043285134</c:v>
                </c:pt>
                <c:pt idx="1998">
                  <c:v>-0.41409296868306306</c:v>
                </c:pt>
                <c:pt idx="1999">
                  <c:v>-0.40459432952286173</c:v>
                </c:pt>
                <c:pt idx="2000">
                  <c:v>-0.39504133636942856</c:v>
                </c:pt>
                <c:pt idx="2001">
                  <c:v>-0.38543557885877888</c:v>
                </c:pt>
                <c:pt idx="2002">
                  <c:v>-0.37577865254545484</c:v>
                </c:pt>
                <c:pt idx="2003">
                  <c:v>-0.36607215860286524</c:v>
                </c:pt>
                <c:pt idx="2004">
                  <c:v>-0.35631770352434206</c:v>
                </c:pt>
                <c:pt idx="2005">
                  <c:v>-0.34651689882497783</c:v>
                </c:pt>
                <c:pt idx="2006">
                  <c:v>-0.33667136074431087</c:v>
                </c:pt>
                <c:pt idx="2007">
                  <c:v>-0.32678270994992137</c:v>
                </c:pt>
                <c:pt idx="2008">
                  <c:v>-0.3168525712420005</c:v>
                </c:pt>
                <c:pt idx="2009">
                  <c:v>-0.30688257325895635</c:v>
                </c:pt>
                <c:pt idx="2010">
                  <c:v>-0.29687434818411357</c:v>
                </c:pt>
                <c:pt idx="2011">
                  <c:v>-0.28682953145356976</c:v>
                </c:pt>
                <c:pt idx="2012">
                  <c:v>-0.27674976146526142</c:v>
                </c:pt>
                <c:pt idx="2013">
                  <c:v>-0.26663667928930124</c:v>
                </c:pt>
                <c:pt idx="2014">
                  <c:v>-0.2564919283796373</c:v>
                </c:pt>
                <c:pt idx="2015">
                  <c:v>-0.24631715428709208</c:v>
                </c:pt>
                <c:pt idx="2016">
                  <c:v>-0.23611400437382979</c:v>
                </c:pt>
                <c:pt idx="2017">
                  <c:v>-0.2258841275293077</c:v>
                </c:pt>
                <c:pt idx="2018">
                  <c:v>-0.21562917388775749</c:v>
                </c:pt>
                <c:pt idx="2019">
                  <c:v>-0.20535079454724867</c:v>
                </c:pt>
                <c:pt idx="2020">
                  <c:v>-0.19505064129037911</c:v>
                </c:pt>
                <c:pt idx="2021">
                  <c:v>-0.18473036630664069</c:v>
                </c:pt>
                <c:pt idx="2022">
                  <c:v>-0.17439162191650326</c:v>
                </c:pt>
                <c:pt idx="2023">
                  <c:v>-0.16403606029726242</c:v>
                </c:pt>
                <c:pt idx="2024">
                  <c:v>-0.15366533321069123</c:v>
                </c:pt>
                <c:pt idx="2025">
                  <c:v>-0.14328109173253908</c:v>
                </c:pt>
                <c:pt idx="2026">
                  <c:v>-0.1328849859839161</c:v>
                </c:pt>
                <c:pt idx="2027">
                  <c:v>-0.12247866486460177</c:v>
                </c:pt>
                <c:pt idx="2028">
                  <c:v>-0.11206377578831531</c:v>
                </c:pt>
                <c:pt idx="2029">
                  <c:v>-0.10164196441998369</c:v>
                </c:pt>
                <c:pt idx="2030">
                  <c:v>-9.1214874415042141E-2</c:v>
                </c:pt>
                <c:pt idx="2031">
                  <c:v>-8.0784147160799999E-2</c:v>
                </c:pt>
                <c:pt idx="2032">
                  <c:v>-7.0351421519904964E-2</c:v>
                </c:pt>
                <c:pt idx="2033">
                  <c:v>-5.9918333575936407E-2</c:v>
                </c:pt>
                <c:pt idx="2034">
                  <c:v>-4.9486516381157294E-2</c:v>
                </c:pt>
                <c:pt idx="2035">
                  <c:v>-3.9057599706453915E-2</c:v>
                </c:pt>
                <c:pt idx="2036">
                  <c:v>-2.8633209793490204E-2</c:v>
                </c:pt>
                <c:pt idx="2037">
                  <c:v>-1.8214969109103439E-2</c:v>
                </c:pt>
                <c:pt idx="2038">
                  <c:v>-7.8044961019659983E-3</c:v>
                </c:pt>
                <c:pt idx="2039">
                  <c:v>2.5965950384627544E-3</c:v>
                </c:pt>
                <c:pt idx="2040">
                  <c:v>1.2986694620671658E-2</c:v>
                </c:pt>
                <c:pt idx="2041">
                  <c:v>2.3364197687498478E-2</c:v>
                </c:pt>
                <c:pt idx="2042">
                  <c:v>3.3727504250175538E-2</c:v>
                </c:pt>
                <c:pt idx="2043">
                  <c:v>4.4075019520000869E-2</c:v>
                </c:pt>
                <c:pt idx="2044">
                  <c:v>5.4405154137616589E-2</c:v>
                </c:pt>
                <c:pt idx="2045">
                  <c:v>6.4716324399877109E-2</c:v>
                </c:pt>
                <c:pt idx="2046">
                  <c:v>7.5006952484291053E-2</c:v>
                </c:pt>
                <c:pt idx="2047">
                  <c:v>8.527546667102176E-2</c:v>
                </c:pt>
                <c:pt idx="2048">
                  <c:v>9.5520301562431992E-2</c:v>
                </c:pt>
                <c:pt idx="2049">
                  <c:v>0.1057398983001597</c:v>
                </c:pt>
                <c:pt idx="2050">
                  <c:v>0.11593270477971342</c:v>
                </c:pt>
                <c:pt idx="2051">
                  <c:v>0.12609717586257455</c:v>
                </c:pt>
                <c:pt idx="2052">
                  <c:v>0.13623177358579799</c:v>
                </c:pt>
                <c:pt idx="2053">
                  <c:v>0.1463349673691007</c:v>
                </c:pt>
                <c:pt idx="2054">
                  <c:v>0.15640523421943031</c:v>
                </c:pt>
                <c:pt idx="2055">
                  <c:v>0.16644105893300559</c:v>
                </c:pt>
                <c:pt idx="2056">
                  <c:v>0.17644093429482385</c:v>
                </c:pt>
                <c:pt idx="2057">
                  <c:v>0.18640336127562693</c:v>
                </c:pt>
                <c:pt idx="2058">
                  <c:v>0.19632684922632362</c:v>
                </c:pt>
                <c:pt idx="2059">
                  <c:v>0.20620991606986253</c:v>
                </c:pt>
                <c:pt idx="2060">
                  <c:v>0.2160510884905528</c:v>
                </c:pt>
                <c:pt idx="2061">
                  <c:v>0.22584890212083039</c:v>
                </c:pt>
                <c:pt idx="2062">
                  <c:v>0.23560190172546791</c:v>
                </c:pt>
                <c:pt idx="2063">
                  <c:v>0.24530864138322733</c:v>
                </c:pt>
                <c:pt idx="2064">
                  <c:v>0.25496768466595482</c:v>
                </c:pt>
                <c:pt idx="2065">
                  <c:v>0.26457760481511905</c:v>
                </c:pt>
                <c:pt idx="2066">
                  <c:v>0.27413698491579375</c:v>
                </c:pt>
                <c:pt idx="2067">
                  <c:v>0.28364441806808527</c:v>
                </c:pt>
                <c:pt idx="2068">
                  <c:v>0.29309850755601086</c:v>
                </c:pt>
                <c:pt idx="2069">
                  <c:v>0.30249786701382614</c:v>
                </c:pt>
                <c:pt idx="2070">
                  <c:v>0.31184112058981023</c:v>
                </c:pt>
                <c:pt idx="2071">
                  <c:v>0.32112690310750991</c:v>
                </c:pt>
                <c:pt idx="2072">
                  <c:v>0.33035386022444824</c:v>
                </c:pt>
                <c:pt idx="2073">
                  <c:v>0.33952064858830477</c:v>
                </c:pt>
                <c:pt idx="2074">
                  <c:v>0.3486259359905714</c:v>
                </c:pt>
                <c:pt idx="2075">
                  <c:v>0.35766840151769086</c:v>
                </c:pt>
                <c:pt idx="2076">
                  <c:v>0.3666467356996867</c:v>
                </c:pt>
                <c:pt idx="2077">
                  <c:v>0.37555964065628927</c:v>
                </c:pt>
                <c:pt idx="2078">
                  <c:v>0.38440583024056946</c:v>
                </c:pt>
                <c:pt idx="2079">
                  <c:v>0.39318403018008402</c:v>
                </c:pt>
                <c:pt idx="2080">
                  <c:v>0.40189297821554665</c:v>
                </c:pt>
                <c:pt idx="2081">
                  <c:v>0.41053142423702932</c:v>
                </c:pt>
                <c:pt idx="2082">
                  <c:v>0.4190981304177076</c:v>
                </c:pt>
                <c:pt idx="2083">
                  <c:v>0.42759187134515597</c:v>
                </c:pt>
                <c:pt idx="2084">
                  <c:v>0.43601143415020732</c:v>
                </c:pt>
                <c:pt idx="2085">
                  <c:v>0.44435561863338563</c:v>
                </c:pt>
                <c:pt idx="2086">
                  <c:v>0.45262323738892185</c:v>
                </c:pt>
                <c:pt idx="2087">
                  <c:v>0.4608131159263667</c:v>
                </c:pt>
                <c:pt idx="2088">
                  <c:v>0.46892409278980995</c:v>
                </c:pt>
                <c:pt idx="2089">
                  <c:v>0.47695501967471887</c:v>
                </c:pt>
                <c:pt idx="2090">
                  <c:v>0.48490476154240941</c:v>
                </c:pt>
                <c:pt idx="2091">
                  <c:v>0.49277219673215772</c:v>
                </c:pt>
                <c:pt idx="2092">
                  <c:v>0.50055621707097153</c:v>
                </c:pt>
                <c:pt idx="2093">
                  <c:v>0.50825572798102803</c:v>
                </c:pt>
                <c:pt idx="2094">
                  <c:v>0.51586964858479345</c:v>
                </c:pt>
                <c:pt idx="2095">
                  <c:v>0.5233969118078371</c:v>
                </c:pt>
                <c:pt idx="2096">
                  <c:v>0.53083646447935584</c:v>
                </c:pt>
                <c:pt idx="2097">
                  <c:v>0.53818726743041523</c:v>
                </c:pt>
                <c:pt idx="2098">
                  <c:v>0.54544829558992758</c:v>
                </c:pt>
                <c:pt idx="2099">
                  <c:v>0.5526185380783768</c:v>
                </c:pt>
                <c:pt idx="2100">
                  <c:v>0.5596969982993043</c:v>
                </c:pt>
                <c:pt idx="2101">
                  <c:v>0.56668269402856952</c:v>
                </c:pt>
                <c:pt idx="2102">
                  <c:v>0.5735746575013968</c:v>
                </c:pt>
                <c:pt idx="2103">
                  <c:v>0.5803719354972241</c:v>
                </c:pt>
                <c:pt idx="2104">
                  <c:v>0.58707358942236754</c:v>
                </c:pt>
                <c:pt idx="2105">
                  <c:v>0.59367869539051066</c:v>
                </c:pt>
                <c:pt idx="2106">
                  <c:v>0.60018634430103457</c:v>
                </c:pt>
                <c:pt idx="2107">
                  <c:v>0.60659564191520621</c:v>
                </c:pt>
                <c:pt idx="2108">
                  <c:v>0.61290570893022611</c:v>
                </c:pt>
                <c:pt idx="2109">
                  <c:v>0.61911568105116133</c:v>
                </c:pt>
                <c:pt idx="2110">
                  <c:v>0.62522470906076633</c:v>
                </c:pt>
                <c:pt idx="2111">
                  <c:v>0.63123195888720951</c:v>
                </c:pt>
                <c:pt idx="2112">
                  <c:v>0.63713661166971536</c:v>
                </c:pt>
                <c:pt idx="2113">
                  <c:v>0.64293786382213192</c:v>
                </c:pt>
                <c:pt idx="2114">
                  <c:v>0.64863492709444115</c:v>
                </c:pt>
                <c:pt idx="2115">
                  <c:v>0.65422702863221438</c:v>
                </c:pt>
                <c:pt idx="2116">
                  <c:v>0.65971341103403125</c:v>
                </c:pt>
                <c:pt idx="2117">
                  <c:v>0.66509333240686719</c:v>
                </c:pt>
                <c:pt idx="2118">
                  <c:v>0.67036606641946062</c:v>
                </c:pt>
                <c:pt idx="2119">
                  <c:v>0.6755309023536703</c:v>
                </c:pt>
                <c:pt idx="2120">
                  <c:v>0.68058714515382668</c:v>
                </c:pt>
                <c:pt idx="2121">
                  <c:v>0.6855341154740926</c:v>
                </c:pt>
                <c:pt idx="2122">
                  <c:v>0.69037114972382896</c:v>
                </c:pt>
                <c:pt idx="2123">
                  <c:v>0.69509760011098465</c:v>
                </c:pt>
                <c:pt idx="2124">
                  <c:v>0.69971283468350376</c:v>
                </c:pt>
                <c:pt idx="2125">
                  <c:v>0.70421623736876293</c:v>
                </c:pt>
                <c:pt idx="2126">
                  <c:v>0.70860720801103683</c:v>
                </c:pt>
                <c:pt idx="2127">
                  <c:v>0.71288516240699462</c:v>
                </c:pt>
                <c:pt idx="2128">
                  <c:v>0.71704953233922952</c:v>
                </c:pt>
                <c:pt idx="2129">
                  <c:v>0.7210997656078163</c:v>
                </c:pt>
                <c:pt idx="2130">
                  <c:v>0.72503532605989995</c:v>
                </c:pt>
                <c:pt idx="2131">
                  <c:v>0.72885569361730285</c:v>
                </c:pt>
                <c:pt idx="2132">
                  <c:v>0.73256036430214944</c:v>
                </c:pt>
                <c:pt idx="2133">
                  <c:v>0.73614885026049759</c:v>
                </c:pt>
                <c:pt idx="2134">
                  <c:v>0.73962067978395907</c:v>
                </c:pt>
                <c:pt idx="2135">
                  <c:v>0.74297539732930562</c:v>
                </c:pt>
                <c:pt idx="2136">
                  <c:v>0.74621256353602561</c:v>
                </c:pt>
                <c:pt idx="2137">
                  <c:v>0.7493317552418236</c:v>
                </c:pt>
                <c:pt idx="2138">
                  <c:v>0.75233256549602134</c:v>
                </c:pt>
                <c:pt idx="2139">
                  <c:v>0.75521460357083992</c:v>
                </c:pt>
                <c:pt idx="2140">
                  <c:v>0.75797749497050981</c:v>
                </c:pt>
                <c:pt idx="2141">
                  <c:v>0.76062088143817352</c:v>
                </c:pt>
                <c:pt idx="2142">
                  <c:v>0.76314442096051638</c:v>
                </c:pt>
                <c:pt idx="2143">
                  <c:v>0.76554778777006316</c:v>
                </c:pt>
                <c:pt idx="2144">
                  <c:v>0.76783067234505986</c:v>
                </c:pt>
                <c:pt idx="2145">
                  <c:v>0.76999278140684468</c:v>
                </c:pt>
                <c:pt idx="2146">
                  <c:v>0.77203383791460034</c:v>
                </c:pt>
                <c:pt idx="2147">
                  <c:v>0.77395358105734546</c:v>
                </c:pt>
                <c:pt idx="2148">
                  <c:v>0.77575176624300735</c:v>
                </c:pt>
                <c:pt idx="2149">
                  <c:v>0.77742816508436974</c:v>
                </c:pt>
                <c:pt idx="2150">
                  <c:v>0.77898256538165966</c:v>
                </c:pt>
                <c:pt idx="2151">
                  <c:v>0.78041477110145652</c:v>
                </c:pt>
                <c:pt idx="2152">
                  <c:v>0.78172460235155272</c:v>
                </c:pt>
                <c:pt idx="2153">
                  <c:v>0.78291189535126771</c:v>
                </c:pt>
                <c:pt idx="2154">
                  <c:v>0.78397650239659145</c:v>
                </c:pt>
                <c:pt idx="2155">
                  <c:v>0.78491829181930473</c:v>
                </c:pt>
                <c:pt idx="2156">
                  <c:v>0.78573714793894833</c:v>
                </c:pt>
                <c:pt idx="2157">
                  <c:v>0.78643297100602449</c:v>
                </c:pt>
                <c:pt idx="2158">
                  <c:v>0.78700567713410041</c:v>
                </c:pt>
                <c:pt idx="2159">
                  <c:v>0.78745519821720922</c:v>
                </c:pt>
                <c:pt idx="2160">
                  <c:v>0.78778148182663832</c:v>
                </c:pt>
                <c:pt idx="2161">
                  <c:v>0.78798449107634028</c:v>
                </c:pt>
                <c:pt idx="2162">
                  <c:v>0.78806420443422864</c:v>
                </c:pt>
                <c:pt idx="2163">
                  <c:v>0.7880206154152416</c:v>
                </c:pt>
                <c:pt idx="2164">
                  <c:v>0.78785373255301161</c:v>
                </c:pt>
                <c:pt idx="2165">
                  <c:v>0.78756358660039893</c:v>
                </c:pt>
                <c:pt idx="2166">
                  <c:v>0.78715023198015632</c:v>
                </c:pt>
                <c:pt idx="2167">
                  <c:v>0.7866137463957571</c:v>
                </c:pt>
                <c:pt idx="2168">
                  <c:v>0.78595423059806246</c:v>
                </c:pt>
                <c:pt idx="2169">
                  <c:v>0.78517180821106147</c:v>
                </c:pt>
                <c:pt idx="2170">
                  <c:v>0.78426662558714799</c:v>
                </c:pt>
                <c:pt idx="2171">
                  <c:v>0.78323885167885432</c:v>
                </c:pt>
                <c:pt idx="2172">
                  <c:v>0.78208867792011594</c:v>
                </c:pt>
                <c:pt idx="2173">
                  <c:v>0.78081631811299068</c:v>
                </c:pt>
                <c:pt idx="2174">
                  <c:v>0.77942200831722452</c:v>
                </c:pt>
                <c:pt idx="2175">
                  <c:v>0.77790600674092403</c:v>
                </c:pt>
                <c:pt idx="2176">
                  <c:v>0.77626859363111744</c:v>
                </c:pt>
                <c:pt idx="2177">
                  <c:v>0.77451007116332182</c:v>
                </c:pt>
                <c:pt idx="2178">
                  <c:v>0.77263076332947145</c:v>
                </c:pt>
                <c:pt idx="2179">
                  <c:v>0.77063101582371429</c:v>
                </c:pt>
                <c:pt idx="2180">
                  <c:v>0.76851119592571204</c:v>
                </c:pt>
                <c:pt idx="2181">
                  <c:v>0.76627169238115311</c:v>
                </c:pt>
                <c:pt idx="2182">
                  <c:v>0.76391291527925442</c:v>
                </c:pt>
                <c:pt idx="2183">
                  <c:v>0.76143529592709369</c:v>
                </c:pt>
                <c:pt idx="2184">
                  <c:v>0.75883928672062373</c:v>
                </c:pt>
                <c:pt idx="2185">
                  <c:v>0.75612536101228323</c:v>
                </c:pt>
                <c:pt idx="2186">
                  <c:v>0.75329401297511822</c:v>
                </c:pt>
                <c:pt idx="2187">
                  <c:v>0.7503457574633644</c:v>
                </c:pt>
                <c:pt idx="2188">
                  <c:v>0.74728112986945294</c:v>
                </c:pt>
                <c:pt idx="2189">
                  <c:v>0.74410068597741352</c:v>
                </c:pt>
                <c:pt idx="2190">
                  <c:v>0.7408050018126624</c:v>
                </c:pt>
                <c:pt idx="2191">
                  <c:v>0.73739467348817922</c:v>
                </c:pt>
                <c:pt idx="2192">
                  <c:v>0.73387031704707273</c:v>
                </c:pt>
                <c:pt idx="2193">
                  <c:v>0.73023256830155769</c:v>
                </c:pt>
                <c:pt idx="2194">
                  <c:v>0.72648208266835779</c:v>
                </c:pt>
                <c:pt idx="2195">
                  <c:v>0.72261953500056408</c:v>
                </c:pt>
                <c:pt idx="2196">
                  <c:v>0.71864561941598393</c:v>
                </c:pt>
                <c:pt idx="2197">
                  <c:v>0.71456104912201357</c:v>
                </c:pt>
                <c:pt idx="2198">
                  <c:v>0.7103665562370779</c:v>
                </c:pt>
                <c:pt idx="2199">
                  <c:v>0.70606289160867752</c:v>
                </c:pt>
                <c:pt idx="2200">
                  <c:v>0.70165082462809691</c:v>
                </c:pt>
                <c:pt idx="2201">
                  <c:v>0.69713114304181867</c:v>
                </c:pt>
                <c:pt idx="2202">
                  <c:v>0.69250465275970174</c:v>
                </c:pt>
                <c:pt idx="2203">
                  <c:v>0.68777217765997334</c:v>
                </c:pt>
                <c:pt idx="2204">
                  <c:v>0.68293455939109793</c:v>
                </c:pt>
                <c:pt idx="2205">
                  <c:v>0.67799265717058133</c:v>
                </c:pt>
                <c:pt idx="2206">
                  <c:v>0.67294734758076635</c:v>
                </c:pt>
                <c:pt idx="2207">
                  <c:v>0.66779952436169399</c:v>
                </c:pt>
                <c:pt idx="2208">
                  <c:v>0.66255009820108079</c:v>
                </c:pt>
                <c:pt idx="2209">
                  <c:v>0.65719999652149141</c:v>
                </c:pt>
                <c:pt idx="2210">
                  <c:v>0.65175016326476265</c:v>
                </c:pt>
                <c:pt idx="2211">
                  <c:v>0.64620155867375673</c:v>
                </c:pt>
                <c:pt idx="2212">
                  <c:v>0.64055515907150373</c:v>
                </c:pt>
                <c:pt idx="2213">
                  <c:v>0.63481195663781176</c:v>
                </c:pt>
                <c:pt idx="2214">
                  <c:v>0.62897295918340801</c:v>
                </c:pt>
                <c:pt idx="2215">
                  <c:v>0.62303918992169049</c:v>
                </c:pt>
                <c:pt idx="2216">
                  <c:v>0.6170116872381558</c:v>
                </c:pt>
                <c:pt idx="2217">
                  <c:v>0.61089150445757689</c:v>
                </c:pt>
                <c:pt idx="2218">
                  <c:v>0.6046797096090103</c:v>
                </c:pt>
                <c:pt idx="2219">
                  <c:v>0.5983773851886981</c:v>
                </c:pt>
                <c:pt idx="2220">
                  <c:v>0.59198562792094533</c:v>
                </c:pt>
                <c:pt idx="2221">
                  <c:v>0.5855055485170414</c:v>
                </c:pt>
                <c:pt idx="2222">
                  <c:v>0.57893827143230769</c:v>
                </c:pt>
                <c:pt idx="2223">
                  <c:v>0.572284934621337</c:v>
                </c:pt>
                <c:pt idx="2224">
                  <c:v>0.56554668929151042</c:v>
                </c:pt>
                <c:pt idx="2225">
                  <c:v>0.55872469965485594</c:v>
                </c:pt>
                <c:pt idx="2226">
                  <c:v>0.55182014267833113</c:v>
                </c:pt>
                <c:pt idx="2227">
                  <c:v>0.54483420783260283</c:v>
                </c:pt>
                <c:pt idx="2228">
                  <c:v>0.53776809683939863</c:v>
                </c:pt>
                <c:pt idx="2229">
                  <c:v>0.53062302341750278</c:v>
                </c:pt>
                <c:pt idx="2230">
                  <c:v>0.52340021302747652</c:v>
                </c:pt>
                <c:pt idx="2231">
                  <c:v>0.5161009026151725</c:v>
                </c:pt>
                <c:pt idx="2232">
                  <c:v>0.50872634035411768</c:v>
                </c:pt>
                <c:pt idx="2233">
                  <c:v>0.50127778538684242</c:v>
                </c:pt>
                <c:pt idx="2234">
                  <c:v>0.49375650756522577</c:v>
                </c:pt>
                <c:pt idx="2235">
                  <c:v>0.48616378718992831</c:v>
                </c:pt>
                <c:pt idx="2236">
                  <c:v>0.47850091474899287</c:v>
                </c:pt>
                <c:pt idx="2237">
                  <c:v>0.47076919065567735</c:v>
                </c:pt>
                <c:pt idx="2238">
                  <c:v>0.46296992498559481</c:v>
                </c:pt>
                <c:pt idx="2239">
                  <c:v>0.4551044372132329</c:v>
                </c:pt>
                <c:pt idx="2240">
                  <c:v>0.44717405594792176</c:v>
                </c:pt>
                <c:pt idx="2241">
                  <c:v>0.43918011866932105</c:v>
                </c:pt>
                <c:pt idx="2242">
                  <c:v>0.43112397146249665</c:v>
                </c:pt>
                <c:pt idx="2243">
                  <c:v>0.42300696875265376</c:v>
                </c:pt>
                <c:pt idx="2244">
                  <c:v>0.41483047303959675</c:v>
                </c:pt>
                <c:pt idx="2245">
                  <c:v>0.40659585463198272</c:v>
                </c:pt>
                <c:pt idx="2246">
                  <c:v>0.39830449138143526</c:v>
                </c:pt>
                <c:pt idx="2247">
                  <c:v>0.38995776841658258</c:v>
                </c:pt>
                <c:pt idx="2248">
                  <c:v>0.38155707787709231</c:v>
                </c:pt>
                <c:pt idx="2249">
                  <c:v>0.37310381864775682</c:v>
                </c:pt>
                <c:pt idx="2250">
                  <c:v>0.36459939609270325</c:v>
                </c:pt>
                <c:pt idx="2251">
                  <c:v>0.35604522178978387</c:v>
                </c:pt>
                <c:pt idx="2252">
                  <c:v>0.34744271326521292</c:v>
                </c:pt>
                <c:pt idx="2253">
                  <c:v>0.33879329372850875</c:v>
                </c:pt>
                <c:pt idx="2254">
                  <c:v>0.33009839180780393</c:v>
                </c:pt>
                <c:pt idx="2255">
                  <c:v>0.32135944128557986</c:v>
                </c:pt>
                <c:pt idx="2256">
                  <c:v>0.31257788083488791</c:v>
                </c:pt>
                <c:pt idx="2257">
                  <c:v>0.30375515375611079</c:v>
                </c:pt>
                <c:pt idx="2258">
                  <c:v>0.29489270771432513</c:v>
                </c:pt>
                <c:pt idx="2259">
                  <c:v>0.28599199447731605</c:v>
                </c:pt>
                <c:pt idx="2260">
                  <c:v>0.27705446965430386</c:v>
                </c:pt>
                <c:pt idx="2261">
                  <c:v>0.26808159243543184</c:v>
                </c:pt>
                <c:pt idx="2262">
                  <c:v>0.2590748253320716</c:v>
                </c:pt>
                <c:pt idx="2263">
                  <c:v>0.25003563391799449</c:v>
                </c:pt>
                <c:pt idx="2264">
                  <c:v>0.24096548657146413</c:v>
                </c:pt>
                <c:pt idx="2265">
                  <c:v>0.2318658542182942</c:v>
                </c:pt>
                <c:pt idx="2266">
                  <c:v>0.22273821007592678</c:v>
                </c:pt>
                <c:pt idx="2267">
                  <c:v>0.21358402939857266</c:v>
                </c:pt>
                <c:pt idx="2268">
                  <c:v>0.20440478922346544</c:v>
                </c:pt>
                <c:pt idx="2269">
                  <c:v>0.19520196811827206</c:v>
                </c:pt>
                <c:pt idx="2270">
                  <c:v>0.18597704592970568</c:v>
                </c:pt>
                <c:pt idx="2271">
                  <c:v>0.17673150353338415</c:v>
                </c:pt>
                <c:pt idx="2272">
                  <c:v>0.16746682258497714</c:v>
                </c:pt>
                <c:pt idx="2273">
                  <c:v>0.15818448527268275</c:v>
                </c:pt>
                <c:pt idx="2274">
                  <c:v>0.14888597407107484</c:v>
                </c:pt>
                <c:pt idx="2275">
                  <c:v>0.13957277149636008</c:v>
                </c:pt>
                <c:pt idx="2276">
                  <c:v>0.13024635986308344</c:v>
                </c:pt>
                <c:pt idx="2277">
                  <c:v>0.12090822104231951</c:v>
                </c:pt>
                <c:pt idx="2278">
                  <c:v>0.11155983622138557</c:v>
                </c:pt>
                <c:pt idx="2279">
                  <c:v>0.10220268566511283</c:v>
                </c:pt>
                <c:pt idx="2280">
                  <c:v>9.2838248478708488E-2</c:v>
                </c:pt>
                <c:pt idx="2281">
                  <c:v>8.3468002372243999E-2</c:v>
                </c:pt>
                <c:pt idx="2282">
                  <c:v>7.4093423426799393E-2</c:v>
                </c:pt>
                <c:pt idx="2283">
                  <c:v>6.4715985862297362E-2</c:v>
                </c:pt>
                <c:pt idx="2284">
                  <c:v>5.5337161807055363E-2</c:v>
                </c:pt>
                <c:pt idx="2285">
                  <c:v>4.5958421069086028E-2</c:v>
                </c:pt>
                <c:pt idx="2286">
                  <c:v>3.6581230909173895E-2</c:v>
                </c:pt>
                <c:pt idx="2287">
                  <c:v>2.7207055815755578E-2</c:v>
                </c:pt>
                <c:pt idx="2288">
                  <c:v>1.7837357281629749E-2</c:v>
                </c:pt>
                <c:pt idx="2289">
                  <c:v>8.473593582522216E-3</c:v>
                </c:pt>
                <c:pt idx="2290">
                  <c:v>-8.8278044246970302E-4</c:v>
                </c:pt>
                <c:pt idx="2291">
                  <c:v>-1.0230313608529938E-2</c:v>
                </c:pt>
                <c:pt idx="2292">
                  <c:v>-1.9567558600851395E-2</c:v>
                </c:pt>
                <c:pt idx="2293">
                  <c:v>-2.8893072188416923E-2</c:v>
                </c:pt>
                <c:pt idx="2294">
                  <c:v>-3.8205415435813239E-2</c:v>
                </c:pt>
                <c:pt idx="2295">
                  <c:v>-4.7503153913057976E-2</c:v>
                </c:pt>
                <c:pt idx="2296">
                  <c:v>-5.6784857903421276E-2</c:v>
                </c:pt>
                <c:pt idx="2297">
                  <c:v>-6.6049102609223864E-2</c:v>
                </c:pt>
                <c:pt idx="2298">
                  <c:v>-7.5294468355595293E-2</c:v>
                </c:pt>
                <c:pt idx="2299">
                  <c:v>-8.4519540792175218E-2</c:v>
                </c:pt>
                <c:pt idx="2300">
                  <c:v>-9.3722911092743749E-2</c:v>
                </c:pt>
                <c:pt idx="2301">
                  <c:v>-0.10290317615276565</c:v>
                </c:pt>
                <c:pt idx="2302">
                  <c:v>-0.11205893878483508</c:v>
                </c:pt>
                <c:pt idx="2303">
                  <c:v>-0.12118880791200848</c:v>
                </c:pt>
                <c:pt idx="2304">
                  <c:v>-0.13029139875901322</c:v>
                </c:pt>
                <c:pt idx="2305">
                  <c:v>-0.13936533304132148</c:v>
                </c:pt>
                <c:pt idx="2306">
                  <c:v>-0.14840923915207868</c:v>
                </c:pt>
                <c:pt idx="2307">
                  <c:v>-0.15742175234687691</c:v>
                </c:pt>
                <c:pt idx="2308">
                  <c:v>-0.16640151492636529</c:v>
                </c:pt>
                <c:pt idx="2309">
                  <c:v>-0.17534717641668784</c:v>
                </c:pt>
                <c:pt idx="2310">
                  <c:v>-0.18425739374774294</c:v>
                </c:pt>
                <c:pt idx="2311">
                  <c:v>-0.19313083142925716</c:v>
                </c:pt>
                <c:pt idx="2312">
                  <c:v>-0.20196616172466791</c:v>
                </c:pt>
                <c:pt idx="2313">
                  <c:v>-0.2107620648228089</c:v>
                </c:pt>
                <c:pt idx="2314">
                  <c:v>-0.21951722900739476</c:v>
                </c:pt>
                <c:pt idx="2315">
                  <c:v>-0.22823035082430082</c:v>
                </c:pt>
                <c:pt idx="2316">
                  <c:v>-0.23690013524663467</c:v>
                </c:pt>
                <c:pt idx="2317">
                  <c:v>-0.24552529583759622</c:v>
                </c:pt>
                <c:pt idx="2318">
                  <c:v>-0.25410455491112544</c:v>
                </c:pt>
                <c:pt idx="2319">
                  <c:v>-0.26263664369033629</c:v>
                </c:pt>
                <c:pt idx="2320">
                  <c:v>-0.2711203024637342</c:v>
                </c:pt>
                <c:pt idx="2321">
                  <c:v>-0.27955428073921967</c:v>
                </c:pt>
                <c:pt idx="2322">
                  <c:v>-0.28793733739587585</c:v>
                </c:pt>
                <c:pt idx="2323">
                  <c:v>-0.29626824083354225</c:v>
                </c:pt>
                <c:pt idx="2324">
                  <c:v>-0.304545769120176</c:v>
                </c:pt>
                <c:pt idx="2325">
                  <c:v>-0.31276871013700103</c:v>
                </c:pt>
                <c:pt idx="2326">
                  <c:v>-0.32093586172144961</c:v>
                </c:pt>
                <c:pt idx="2327">
                  <c:v>-0.3290460318078971</c:v>
                </c:pt>
                <c:pt idx="2328">
                  <c:v>-0.33709803856619486</c:v>
                </c:pt>
                <c:pt idx="2329">
                  <c:v>-0.34509071053800433</c:v>
                </c:pt>
                <c:pt idx="2330">
                  <c:v>-0.35302288677093474</c:v>
                </c:pt>
                <c:pt idx="2331">
                  <c:v>-0.36089341695049232</c:v>
                </c:pt>
                <c:pt idx="2332">
                  <c:v>-0.368701161529844</c:v>
                </c:pt>
                <c:pt idx="2333">
                  <c:v>-0.37644499185739971</c:v>
                </c:pt>
                <c:pt idx="2334">
                  <c:v>-0.38412379030222205</c:v>
                </c:pt>
                <c:pt idx="2335">
                  <c:v>-0.3917364503772664</c:v>
                </c:pt>
                <c:pt idx="2336">
                  <c:v>-0.39928187686045957</c:v>
                </c:pt>
                <c:pt idx="2337">
                  <c:v>-0.40675898591362314</c:v>
                </c:pt>
                <c:pt idx="2338">
                  <c:v>-0.41416670519924831</c:v>
                </c:pt>
                <c:pt idx="2339">
                  <c:v>-0.42150397399512951</c:v>
                </c:pt>
                <c:pt idx="2340">
                  <c:v>-0.42876974330686524</c:v>
                </c:pt>
                <c:pt idx="2341">
                  <c:v>-0.4359629759782318</c:v>
                </c:pt>
                <c:pt idx="2342">
                  <c:v>-0.44308264679943976</c:v>
                </c:pt>
                <c:pt idx="2343">
                  <c:v>-0.45012774261328187</c:v>
                </c:pt>
                <c:pt idx="2344">
                  <c:v>-0.45709726241917825</c:v>
                </c:pt>
                <c:pt idx="2345">
                  <c:v>-0.46399021747512953</c:v>
                </c:pt>
                <c:pt idx="2346">
                  <c:v>-0.47080563139758685</c:v>
                </c:pt>
                <c:pt idx="2347">
                  <c:v>-0.47754254025924614</c:v>
                </c:pt>
                <c:pt idx="2348">
                  <c:v>-0.48419999268477748</c:v>
                </c:pt>
                <c:pt idx="2349">
                  <c:v>-0.49077704994449761</c:v>
                </c:pt>
                <c:pt idx="2350">
                  <c:v>-0.49727278604599445</c:v>
                </c:pt>
                <c:pt idx="2351">
                  <c:v>-0.50368628782371516</c:v>
                </c:pt>
                <c:pt idx="2352">
                  <c:v>-0.51001665502652471</c:v>
                </c:pt>
                <c:pt idx="2353">
                  <c:v>-0.51626300040324646</c:v>
                </c:pt>
                <c:pt idx="2354">
                  <c:v>-0.52242444978619151</c:v>
                </c:pt>
                <c:pt idx="2355">
                  <c:v>-0.52850014217269159</c:v>
                </c:pt>
                <c:pt idx="2356">
                  <c:v>-0.53448922980463742</c:v>
                </c:pt>
                <c:pt idx="2357">
                  <c:v>-0.5403908782460406</c:v>
                </c:pt>
                <c:pt idx="2358">
                  <c:v>-0.54620426645862041</c:v>
                </c:pt>
                <c:pt idx="2359">
                  <c:v>-0.55192858687543123</c:v>
                </c:pt>
                <c:pt idx="2360">
                  <c:v>-0.55756304547253643</c:v>
                </c:pt>
                <c:pt idx="2361">
                  <c:v>-0.56310686183873893</c:v>
                </c:pt>
                <c:pt idx="2362">
                  <c:v>-0.56855926924337674</c:v>
                </c:pt>
                <c:pt idx="2363">
                  <c:v>-0.57391951470219327</c:v>
                </c:pt>
                <c:pt idx="2364">
                  <c:v>-0.57918685904129119</c:v>
                </c:pt>
                <c:pt idx="2365">
                  <c:v>-0.58436057695917776</c:v>
                </c:pt>
                <c:pt idx="2366">
                  <c:v>-0.58943995708690833</c:v>
                </c:pt>
                <c:pt idx="2367">
                  <c:v>-0.59442430204633956</c:v>
                </c:pt>
                <c:pt idx="2368">
                  <c:v>-0.59931292850649565</c:v>
                </c:pt>
                <c:pt idx="2369">
                  <c:v>-0.60410516723805863</c:v>
                </c:pt>
                <c:pt idx="2370">
                  <c:v>-0.6088003631659854</c:v>
                </c:pt>
                <c:pt idx="2371">
                  <c:v>-0.61339787542026269</c:v>
                </c:pt>
                <c:pt idx="2372">
                  <c:v>-0.61789707738480104</c:v>
                </c:pt>
                <c:pt idx="2373">
                  <c:v>-0.62229735674447506</c:v>
                </c:pt>
                <c:pt idx="2374">
                  <c:v>-0.62659811553031608</c:v>
                </c:pt>
                <c:pt idx="2375">
                  <c:v>-0.63079877016285735</c:v>
                </c:pt>
                <c:pt idx="2376">
                  <c:v>-0.63489875149363806</c:v>
                </c:pt>
                <c:pt idx="2377">
                  <c:v>-0.63889750484486718</c:v>
                </c:pt>
                <c:pt idx="2378">
                  <c:v>-0.64279449004724842</c:v>
                </c:pt>
                <c:pt idx="2379">
                  <c:v>-0.64658918147596556</c:v>
                </c:pt>
                <c:pt idx="2380">
                  <c:v>-0.65028106808483022</c:v>
                </c:pt>
                <c:pt idx="2381">
                  <c:v>-0.65386965343858383</c:v>
                </c:pt>
                <c:pt idx="2382">
                  <c:v>-0.65735445574335638</c:v>
                </c:pt>
                <c:pt idx="2383">
                  <c:v>-0.66073500787527439</c:v>
                </c:pt>
                <c:pt idx="2384">
                  <c:v>-0.66401085740720478</c:v>
                </c:pt>
                <c:pt idx="2385">
                  <c:v>-0.66718156663363504</c:v>
                </c:pt>
                <c:pt idx="2386">
                  <c:v>-0.67024671259366875</c:v>
                </c:pt>
                <c:pt idx="2387">
                  <c:v>-0.67320588709212625</c:v>
                </c:pt>
                <c:pt idx="2388">
                  <c:v>-0.67605869671873176</c:v>
                </c:pt>
                <c:pt idx="2389">
                  <c:v>-0.67880476286536162</c:v>
                </c:pt>
                <c:pt idx="2390">
                  <c:v>-0.68144372174133239</c:v>
                </c:pt>
                <c:pt idx="2391">
                  <c:v>-0.68397522438669456</c:v>
                </c:pt>
                <c:pt idx="2392">
                  <c:v>-0.68639893668349305</c:v>
                </c:pt>
                <c:pt idx="2393">
                  <c:v>-0.6887145393649563</c:v>
                </c:pt>
                <c:pt idx="2394">
                  <c:v>-0.69092172802255669</c:v>
                </c:pt>
                <c:pt idx="2395">
                  <c:v>-0.69302021311087991</c:v>
                </c:pt>
                <c:pt idx="2396">
                  <c:v>-0.69500971995023453</c:v>
                </c:pt>
                <c:pt idx="2397">
                  <c:v>-0.6968899887269101</c:v>
                </c:pt>
                <c:pt idx="2398">
                  <c:v>-0.69866077449097763</c:v>
                </c:pt>
                <c:pt idx="2399">
                  <c:v>-0.70032184715150658</c:v>
                </c:pt>
                <c:pt idx="2400">
                  <c:v>-0.70187299146904492</c:v>
                </c:pt>
                <c:pt idx="2401">
                  <c:v>-0.70331400704517144</c:v>
                </c:pt>
                <c:pt idx="2402">
                  <c:v>-0.70464470830888359</c:v>
                </c:pt>
                <c:pt idx="2403">
                  <c:v>-0.70586492449953253</c:v>
                </c:pt>
                <c:pt idx="2404">
                  <c:v>-0.70697449964593162</c:v>
                </c:pt>
                <c:pt idx="2405">
                  <c:v>-0.7079732925411546</c:v>
                </c:pt>
                <c:pt idx="2406">
                  <c:v>-0.7088611767123969</c:v>
                </c:pt>
                <c:pt idx="2407">
                  <c:v>-0.70963804038504785</c:v>
                </c:pt>
                <c:pt idx="2408">
                  <c:v>-0.71030378643978864</c:v>
                </c:pt>
                <c:pt idx="2409">
                  <c:v>-0.71085833236102092</c:v>
                </c:pt>
                <c:pt idx="2410">
                  <c:v>-0.7113016101740588</c:v>
                </c:pt>
                <c:pt idx="2411">
                  <c:v>-0.71163356636696884</c:v>
                </c:pt>
                <c:pt idx="2412">
                  <c:v>-0.71185416178985927</c:v>
                </c:pt>
                <c:pt idx="2413">
                  <c:v>-0.71196337151725808</c:v>
                </c:pt>
                <c:pt idx="2414">
                  <c:v>-0.7119611846377748</c:v>
                </c:pt>
                <c:pt idx="2415">
                  <c:v>-0.71184760380671752</c:v>
                </c:pt>
                <c:pt idx="2416">
                  <c:v>-0.71162264927890018</c:v>
                </c:pt>
                <c:pt idx="2417">
                  <c:v>-0.71128636256531552</c:v>
                </c:pt>
                <c:pt idx="2418">
                  <c:v>-0.71083880599646854</c:v>
                </c:pt>
                <c:pt idx="2419">
                  <c:v>-0.71028006250032938</c:v>
                </c:pt>
                <c:pt idx="2420">
                  <c:v>-0.70961023544469348</c:v>
                </c:pt>
                <c:pt idx="2421">
                  <c:v>-0.70882944850967866</c:v>
                </c:pt>
                <c:pt idx="2422">
                  <c:v>-0.70793784557648132</c:v>
                </c:pt>
                <c:pt idx="2423">
                  <c:v>-0.70693559062539824</c:v>
                </c:pt>
                <c:pt idx="2424">
                  <c:v>-0.70582286763911406</c:v>
                </c:pt>
                <c:pt idx="2425">
                  <c:v>-0.70459988050876665</c:v>
                </c:pt>
                <c:pt idx="2426">
                  <c:v>-0.70326685294114555</c:v>
                </c:pt>
                <c:pt idx="2427">
                  <c:v>-0.70182402836588775</c:v>
                </c:pt>
                <c:pt idx="2428">
                  <c:v>-0.70027166984186118</c:v>
                </c:pt>
                <c:pt idx="2429">
                  <c:v>-0.6986100599621422</c:v>
                </c:pt>
                <c:pt idx="2430">
                  <c:v>-0.69683950075713963</c:v>
                </c:pt>
                <c:pt idx="2431">
                  <c:v>-0.69496031359553234</c:v>
                </c:pt>
                <c:pt idx="2432">
                  <c:v>-0.69297283908275609</c:v>
                </c:pt>
                <c:pt idx="2433">
                  <c:v>-0.69087743695684756</c:v>
                </c:pt>
                <c:pt idx="2434">
                  <c:v>-0.68867448598148129</c:v>
                </c:pt>
                <c:pt idx="2435">
                  <c:v>-0.68636438383608867</c:v>
                </c:pt>
                <c:pt idx="2436">
                  <c:v>-0.68394754700296301</c:v>
                </c:pt>
                <c:pt idx="2437">
                  <c:v>-0.68142441065128079</c:v>
                </c:pt>
                <c:pt idx="2438">
                  <c:v>-0.67879542851799024</c:v>
                </c:pt>
                <c:pt idx="2439">
                  <c:v>-0.67606107278553296</c:v>
                </c:pt>
                <c:pt idx="2440">
                  <c:v>-0.67322183395636992</c:v>
                </c:pt>
                <c:pt idx="2441">
                  <c:v>-0.67027822072430254</c:v>
                </c:pt>
                <c:pt idx="2442">
                  <c:v>-0.66723075984258562</c:v>
                </c:pt>
                <c:pt idx="2443">
                  <c:v>-0.66407999598883294</c:v>
                </c:pt>
                <c:pt idx="2444">
                  <c:v>-0.66082649162672802</c:v>
                </c:pt>
                <c:pt idx="2445">
                  <c:v>-0.65747082686455549</c:v>
                </c:pt>
                <c:pt idx="2446">
                  <c:v>-0.65401359931057346</c:v>
                </c:pt>
                <c:pt idx="2447">
                  <c:v>-0.65045542392525413</c:v>
                </c:pt>
                <c:pt idx="2448">
                  <c:v>-0.64679693287042028</c:v>
                </c:pt>
                <c:pt idx="2449">
                  <c:v>-0.64303877535531007</c:v>
                </c:pt>
                <c:pt idx="2450">
                  <c:v>-0.63918161747961122</c:v>
                </c:pt>
                <c:pt idx="2451">
                  <c:v>-0.63522614207349504</c:v>
                </c:pt>
                <c:pt idx="2452">
                  <c:v>-0.63117304853470069</c:v>
                </c:pt>
                <c:pt idx="2453">
                  <c:v>-0.62702305266270564</c:v>
                </c:pt>
                <c:pt idx="2454">
                  <c:v>-0.62277688649003449</c:v>
                </c:pt>
                <c:pt idx="2455">
                  <c:v>-0.61843529811074904</c:v>
                </c:pt>
                <c:pt idx="2456">
                  <c:v>-0.6139990515061734</c:v>
                </c:pt>
                <c:pt idx="2457">
                  <c:v>-0.60946892636789818</c:v>
                </c:pt>
                <c:pt idx="2458">
                  <c:v>-0.60484571791812813</c:v>
                </c:pt>
                <c:pt idx="2459">
                  <c:v>-0.60013023672741217</c:v>
                </c:pt>
                <c:pt idx="2460">
                  <c:v>-0.59532330852982374</c:v>
                </c:pt>
                <c:pt idx="2461">
                  <c:v>-0.59042577403563989</c:v>
                </c:pt>
                <c:pt idx="2462">
                  <c:v>-0.585438488741578</c:v>
                </c:pt>
                <c:pt idx="2463">
                  <c:v>-0.58036232273864996</c:v>
                </c:pt>
                <c:pt idx="2464">
                  <c:v>-0.57519816051769102</c:v>
                </c:pt>
                <c:pt idx="2465">
                  <c:v>-0.56994690077262111</c:v>
                </c:pt>
                <c:pt idx="2466">
                  <c:v>-0.56460945620150516</c:v>
                </c:pt>
                <c:pt idx="2467">
                  <c:v>-0.55918675330546264</c:v>
                </c:pt>
                <c:pt idx="2468">
                  <c:v>-0.55367973218550282</c:v>
                </c:pt>
                <c:pt idx="2469">
                  <c:v>-0.54808934633732798</c:v>
                </c:pt>
                <c:pt idx="2470">
                  <c:v>-0.5424165624441899</c:v>
                </c:pt>
                <c:pt idx="2471">
                  <c:v>-0.53666236016784008</c:v>
                </c:pt>
                <c:pt idx="2472">
                  <c:v>-0.53082773193765331</c:v>
                </c:pt>
                <c:pt idx="2473">
                  <c:v>-0.52491368273797889</c:v>
                </c:pt>
                <c:pt idx="2474">
                  <c:v>-0.51892122989378697</c:v>
                </c:pt>
                <c:pt idx="2475">
                  <c:v>-0.51285140285467079</c:v>
                </c:pt>
                <c:pt idx="2476">
                  <c:v>-0.5067052429772726</c:v>
                </c:pt>
                <c:pt idx="2477">
                  <c:v>-0.50048380330619413</c:v>
                </c:pt>
                <c:pt idx="2478">
                  <c:v>-0.49418814835345487</c:v>
                </c:pt>
                <c:pt idx="2479">
                  <c:v>-0.48781935387656533</c:v>
                </c:pt>
                <c:pt idx="2480">
                  <c:v>-0.48137850665527743</c:v>
                </c:pt>
                <c:pt idx="2481">
                  <c:v>-0.47486670426707539</c:v>
                </c:pt>
                <c:pt idx="2482">
                  <c:v>-0.46828505486147143</c:v>
                </c:pt>
                <c:pt idx="2483">
                  <c:v>-0.46163467693317101</c:v>
                </c:pt>
                <c:pt idx="2484">
                  <c:v>-0.45491669909416843</c:v>
                </c:pt>
                <c:pt idx="2485">
                  <c:v>-0.44813225984483868</c:v>
                </c:pt>
              </c:numCache>
            </c:numRef>
          </c:yVal>
          <c:smooth val="1"/>
        </c:ser>
        <c:axId val="70899584"/>
        <c:axId val="70905856"/>
      </c:scatterChart>
      <c:scatterChart>
        <c:scatterStyle val="lineMarker"/>
        <c:ser>
          <c:idx val="1"/>
          <c:order val="1"/>
          <c:tx>
            <c:strRef>
              <c:f>'Surge Tank'!$D$14</c:f>
              <c:strCache>
                <c:ptCount val="1"/>
                <c:pt idx="0">
                  <c:v>Q (m3/s)</c:v>
                </c:pt>
              </c:strCache>
            </c:strRef>
          </c:tx>
          <c:spPr>
            <a:ln w="15147">
              <a:pattFill prst="pct75">
                <a:fgClr>
                  <a:srgbClr val="000000"/>
                </a:fgClr>
                <a:bgClr>
                  <a:srgbClr val="FFFFFF"/>
                </a:bgClr>
              </a:pattFill>
              <a:prstDash val="solid"/>
            </a:ln>
          </c:spPr>
          <c:marker>
            <c:symbol val="none"/>
          </c:marker>
          <c:xVal>
            <c:numRef>
              <c:f>'Surge Tank'!$B$15:$B$2500</c:f>
              <c:numCache>
                <c:formatCode>General</c:formatCode>
                <c:ptCount val="248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  <c:pt idx="1401">
                  <c:v>1401</c:v>
                </c:pt>
                <c:pt idx="1402">
                  <c:v>1402</c:v>
                </c:pt>
                <c:pt idx="1403">
                  <c:v>1403</c:v>
                </c:pt>
                <c:pt idx="1404">
                  <c:v>1404</c:v>
                </c:pt>
                <c:pt idx="1405">
                  <c:v>1405</c:v>
                </c:pt>
                <c:pt idx="1406">
                  <c:v>1406</c:v>
                </c:pt>
                <c:pt idx="1407">
                  <c:v>1407</c:v>
                </c:pt>
                <c:pt idx="1408">
                  <c:v>1408</c:v>
                </c:pt>
                <c:pt idx="1409">
                  <c:v>1409</c:v>
                </c:pt>
                <c:pt idx="1410">
                  <c:v>1410</c:v>
                </c:pt>
                <c:pt idx="1411">
                  <c:v>1411</c:v>
                </c:pt>
                <c:pt idx="1412">
                  <c:v>1412</c:v>
                </c:pt>
                <c:pt idx="1413">
                  <c:v>1413</c:v>
                </c:pt>
                <c:pt idx="1414">
                  <c:v>1414</c:v>
                </c:pt>
                <c:pt idx="1415">
                  <c:v>1415</c:v>
                </c:pt>
                <c:pt idx="1416">
                  <c:v>1416</c:v>
                </c:pt>
                <c:pt idx="1417">
                  <c:v>1417</c:v>
                </c:pt>
                <c:pt idx="1418">
                  <c:v>1418</c:v>
                </c:pt>
                <c:pt idx="1419">
                  <c:v>1419</c:v>
                </c:pt>
                <c:pt idx="1420">
                  <c:v>1420</c:v>
                </c:pt>
                <c:pt idx="1421">
                  <c:v>1421</c:v>
                </c:pt>
                <c:pt idx="1422">
                  <c:v>1422</c:v>
                </c:pt>
                <c:pt idx="1423">
                  <c:v>1423</c:v>
                </c:pt>
                <c:pt idx="1424">
                  <c:v>1424</c:v>
                </c:pt>
                <c:pt idx="1425">
                  <c:v>1425</c:v>
                </c:pt>
                <c:pt idx="1426">
                  <c:v>1426</c:v>
                </c:pt>
                <c:pt idx="1427">
                  <c:v>1427</c:v>
                </c:pt>
                <c:pt idx="1428">
                  <c:v>1428</c:v>
                </c:pt>
                <c:pt idx="1429">
                  <c:v>1429</c:v>
                </c:pt>
                <c:pt idx="1430">
                  <c:v>1430</c:v>
                </c:pt>
                <c:pt idx="1431">
                  <c:v>1431</c:v>
                </c:pt>
                <c:pt idx="1432">
                  <c:v>1432</c:v>
                </c:pt>
                <c:pt idx="1433">
                  <c:v>1433</c:v>
                </c:pt>
                <c:pt idx="1434">
                  <c:v>1434</c:v>
                </c:pt>
                <c:pt idx="1435">
                  <c:v>1435</c:v>
                </c:pt>
                <c:pt idx="1436">
                  <c:v>1436</c:v>
                </c:pt>
                <c:pt idx="1437">
                  <c:v>1437</c:v>
                </c:pt>
                <c:pt idx="1438">
                  <c:v>1438</c:v>
                </c:pt>
                <c:pt idx="1439">
                  <c:v>1439</c:v>
                </c:pt>
                <c:pt idx="1440">
                  <c:v>1440</c:v>
                </c:pt>
                <c:pt idx="1441">
                  <c:v>1441</c:v>
                </c:pt>
                <c:pt idx="1442">
                  <c:v>1442</c:v>
                </c:pt>
                <c:pt idx="1443">
                  <c:v>1443</c:v>
                </c:pt>
                <c:pt idx="1444">
                  <c:v>1444</c:v>
                </c:pt>
                <c:pt idx="1445">
                  <c:v>1445</c:v>
                </c:pt>
                <c:pt idx="1446">
                  <c:v>1446</c:v>
                </c:pt>
                <c:pt idx="1447">
                  <c:v>1447</c:v>
                </c:pt>
                <c:pt idx="1448">
                  <c:v>1448</c:v>
                </c:pt>
                <c:pt idx="1449">
                  <c:v>1449</c:v>
                </c:pt>
                <c:pt idx="1450">
                  <c:v>1450</c:v>
                </c:pt>
                <c:pt idx="1451">
                  <c:v>1451</c:v>
                </c:pt>
                <c:pt idx="1452">
                  <c:v>1452</c:v>
                </c:pt>
                <c:pt idx="1453">
                  <c:v>1453</c:v>
                </c:pt>
                <c:pt idx="1454">
                  <c:v>1454</c:v>
                </c:pt>
                <c:pt idx="1455">
                  <c:v>1455</c:v>
                </c:pt>
                <c:pt idx="1456">
                  <c:v>1456</c:v>
                </c:pt>
                <c:pt idx="1457">
                  <c:v>1457</c:v>
                </c:pt>
                <c:pt idx="1458">
                  <c:v>1458</c:v>
                </c:pt>
                <c:pt idx="1459">
                  <c:v>1459</c:v>
                </c:pt>
                <c:pt idx="1460">
                  <c:v>1460</c:v>
                </c:pt>
                <c:pt idx="1461">
                  <c:v>1461</c:v>
                </c:pt>
                <c:pt idx="1462">
                  <c:v>1462</c:v>
                </c:pt>
                <c:pt idx="1463">
                  <c:v>1463</c:v>
                </c:pt>
                <c:pt idx="1464">
                  <c:v>1464</c:v>
                </c:pt>
                <c:pt idx="1465">
                  <c:v>1465</c:v>
                </c:pt>
                <c:pt idx="1466">
                  <c:v>1466</c:v>
                </c:pt>
                <c:pt idx="1467">
                  <c:v>1467</c:v>
                </c:pt>
                <c:pt idx="1468">
                  <c:v>1468</c:v>
                </c:pt>
                <c:pt idx="1469">
                  <c:v>1469</c:v>
                </c:pt>
                <c:pt idx="1470">
                  <c:v>1470</c:v>
                </c:pt>
                <c:pt idx="1471">
                  <c:v>1471</c:v>
                </c:pt>
                <c:pt idx="1472">
                  <c:v>1472</c:v>
                </c:pt>
                <c:pt idx="1473">
                  <c:v>1473</c:v>
                </c:pt>
                <c:pt idx="1474">
                  <c:v>1474</c:v>
                </c:pt>
                <c:pt idx="1475">
                  <c:v>1475</c:v>
                </c:pt>
                <c:pt idx="1476">
                  <c:v>1476</c:v>
                </c:pt>
                <c:pt idx="1477">
                  <c:v>1477</c:v>
                </c:pt>
                <c:pt idx="1478">
                  <c:v>1478</c:v>
                </c:pt>
                <c:pt idx="1479">
                  <c:v>1479</c:v>
                </c:pt>
                <c:pt idx="1480">
                  <c:v>1480</c:v>
                </c:pt>
                <c:pt idx="1481">
                  <c:v>1481</c:v>
                </c:pt>
                <c:pt idx="1482">
                  <c:v>1482</c:v>
                </c:pt>
                <c:pt idx="1483">
                  <c:v>1483</c:v>
                </c:pt>
                <c:pt idx="1484">
                  <c:v>1484</c:v>
                </c:pt>
                <c:pt idx="1485">
                  <c:v>1485</c:v>
                </c:pt>
                <c:pt idx="1486">
                  <c:v>1486</c:v>
                </c:pt>
                <c:pt idx="1487">
                  <c:v>1487</c:v>
                </c:pt>
                <c:pt idx="1488">
                  <c:v>1488</c:v>
                </c:pt>
                <c:pt idx="1489">
                  <c:v>1489</c:v>
                </c:pt>
                <c:pt idx="1490">
                  <c:v>1490</c:v>
                </c:pt>
                <c:pt idx="1491">
                  <c:v>1491</c:v>
                </c:pt>
                <c:pt idx="1492">
                  <c:v>1492</c:v>
                </c:pt>
                <c:pt idx="1493">
                  <c:v>1493</c:v>
                </c:pt>
                <c:pt idx="1494">
                  <c:v>1494</c:v>
                </c:pt>
                <c:pt idx="1495">
                  <c:v>1495</c:v>
                </c:pt>
                <c:pt idx="1496">
                  <c:v>1496</c:v>
                </c:pt>
                <c:pt idx="1497">
                  <c:v>1497</c:v>
                </c:pt>
                <c:pt idx="1498">
                  <c:v>1498</c:v>
                </c:pt>
                <c:pt idx="1499">
                  <c:v>1499</c:v>
                </c:pt>
                <c:pt idx="1500">
                  <c:v>1500</c:v>
                </c:pt>
                <c:pt idx="1501">
                  <c:v>1501</c:v>
                </c:pt>
                <c:pt idx="1502">
                  <c:v>1502</c:v>
                </c:pt>
                <c:pt idx="1503">
                  <c:v>1503</c:v>
                </c:pt>
                <c:pt idx="1504">
                  <c:v>1504</c:v>
                </c:pt>
                <c:pt idx="1505">
                  <c:v>1505</c:v>
                </c:pt>
                <c:pt idx="1506">
                  <c:v>1506</c:v>
                </c:pt>
                <c:pt idx="1507">
                  <c:v>1507</c:v>
                </c:pt>
                <c:pt idx="1508">
                  <c:v>1508</c:v>
                </c:pt>
                <c:pt idx="1509">
                  <c:v>1509</c:v>
                </c:pt>
                <c:pt idx="1510">
                  <c:v>1510</c:v>
                </c:pt>
                <c:pt idx="1511">
                  <c:v>1511</c:v>
                </c:pt>
                <c:pt idx="1512">
                  <c:v>1512</c:v>
                </c:pt>
                <c:pt idx="1513">
                  <c:v>1513</c:v>
                </c:pt>
                <c:pt idx="1514">
                  <c:v>1514</c:v>
                </c:pt>
                <c:pt idx="1515">
                  <c:v>1515</c:v>
                </c:pt>
                <c:pt idx="1516">
                  <c:v>1516</c:v>
                </c:pt>
                <c:pt idx="1517">
                  <c:v>1517</c:v>
                </c:pt>
                <c:pt idx="1518">
                  <c:v>1518</c:v>
                </c:pt>
                <c:pt idx="1519">
                  <c:v>1519</c:v>
                </c:pt>
                <c:pt idx="1520">
                  <c:v>1520</c:v>
                </c:pt>
                <c:pt idx="1521">
                  <c:v>1521</c:v>
                </c:pt>
                <c:pt idx="1522">
                  <c:v>1522</c:v>
                </c:pt>
                <c:pt idx="1523">
                  <c:v>1523</c:v>
                </c:pt>
                <c:pt idx="1524">
                  <c:v>1524</c:v>
                </c:pt>
                <c:pt idx="1525">
                  <c:v>1525</c:v>
                </c:pt>
                <c:pt idx="1526">
                  <c:v>1526</c:v>
                </c:pt>
                <c:pt idx="1527">
                  <c:v>1527</c:v>
                </c:pt>
                <c:pt idx="1528">
                  <c:v>1528</c:v>
                </c:pt>
                <c:pt idx="1529">
                  <c:v>1529</c:v>
                </c:pt>
                <c:pt idx="1530">
                  <c:v>1530</c:v>
                </c:pt>
                <c:pt idx="1531">
                  <c:v>1531</c:v>
                </c:pt>
                <c:pt idx="1532">
                  <c:v>1532</c:v>
                </c:pt>
                <c:pt idx="1533">
                  <c:v>1533</c:v>
                </c:pt>
                <c:pt idx="1534">
                  <c:v>1534</c:v>
                </c:pt>
                <c:pt idx="1535">
                  <c:v>1535</c:v>
                </c:pt>
                <c:pt idx="1536">
                  <c:v>1536</c:v>
                </c:pt>
                <c:pt idx="1537">
                  <c:v>1537</c:v>
                </c:pt>
                <c:pt idx="1538">
                  <c:v>1538</c:v>
                </c:pt>
                <c:pt idx="1539">
                  <c:v>1539</c:v>
                </c:pt>
                <c:pt idx="1540">
                  <c:v>1540</c:v>
                </c:pt>
                <c:pt idx="1541">
                  <c:v>1541</c:v>
                </c:pt>
                <c:pt idx="1542">
                  <c:v>1542</c:v>
                </c:pt>
                <c:pt idx="1543">
                  <c:v>1543</c:v>
                </c:pt>
                <c:pt idx="1544">
                  <c:v>1544</c:v>
                </c:pt>
                <c:pt idx="1545">
                  <c:v>1545</c:v>
                </c:pt>
                <c:pt idx="1546">
                  <c:v>1546</c:v>
                </c:pt>
                <c:pt idx="1547">
                  <c:v>1547</c:v>
                </c:pt>
                <c:pt idx="1548">
                  <c:v>1548</c:v>
                </c:pt>
                <c:pt idx="1549">
                  <c:v>1549</c:v>
                </c:pt>
                <c:pt idx="1550">
                  <c:v>1550</c:v>
                </c:pt>
                <c:pt idx="1551">
                  <c:v>1551</c:v>
                </c:pt>
                <c:pt idx="1552">
                  <c:v>1552</c:v>
                </c:pt>
                <c:pt idx="1553">
                  <c:v>1553</c:v>
                </c:pt>
                <c:pt idx="1554">
                  <c:v>1554</c:v>
                </c:pt>
                <c:pt idx="1555">
                  <c:v>1555</c:v>
                </c:pt>
                <c:pt idx="1556">
                  <c:v>1556</c:v>
                </c:pt>
                <c:pt idx="1557">
                  <c:v>1557</c:v>
                </c:pt>
                <c:pt idx="1558">
                  <c:v>1558</c:v>
                </c:pt>
                <c:pt idx="1559">
                  <c:v>1559</c:v>
                </c:pt>
                <c:pt idx="1560">
                  <c:v>1560</c:v>
                </c:pt>
                <c:pt idx="1561">
                  <c:v>1561</c:v>
                </c:pt>
                <c:pt idx="1562">
                  <c:v>1562</c:v>
                </c:pt>
                <c:pt idx="1563">
                  <c:v>1563</c:v>
                </c:pt>
                <c:pt idx="1564">
                  <c:v>1564</c:v>
                </c:pt>
                <c:pt idx="1565">
                  <c:v>1565</c:v>
                </c:pt>
                <c:pt idx="1566">
                  <c:v>1566</c:v>
                </c:pt>
                <c:pt idx="1567">
                  <c:v>1567</c:v>
                </c:pt>
                <c:pt idx="1568">
                  <c:v>1568</c:v>
                </c:pt>
                <c:pt idx="1569">
                  <c:v>1569</c:v>
                </c:pt>
                <c:pt idx="1570">
                  <c:v>1570</c:v>
                </c:pt>
                <c:pt idx="1571">
                  <c:v>1571</c:v>
                </c:pt>
                <c:pt idx="1572">
                  <c:v>1572</c:v>
                </c:pt>
                <c:pt idx="1573">
                  <c:v>1573</c:v>
                </c:pt>
                <c:pt idx="1574">
                  <c:v>1574</c:v>
                </c:pt>
                <c:pt idx="1575">
                  <c:v>1575</c:v>
                </c:pt>
                <c:pt idx="1576">
                  <c:v>1576</c:v>
                </c:pt>
                <c:pt idx="1577">
                  <c:v>1577</c:v>
                </c:pt>
                <c:pt idx="1578">
                  <c:v>1578</c:v>
                </c:pt>
                <c:pt idx="1579">
                  <c:v>1579</c:v>
                </c:pt>
                <c:pt idx="1580">
                  <c:v>1580</c:v>
                </c:pt>
                <c:pt idx="1581">
                  <c:v>1581</c:v>
                </c:pt>
                <c:pt idx="1582">
                  <c:v>1582</c:v>
                </c:pt>
                <c:pt idx="1583">
                  <c:v>1583</c:v>
                </c:pt>
                <c:pt idx="1584">
                  <c:v>1584</c:v>
                </c:pt>
                <c:pt idx="1585">
                  <c:v>1585</c:v>
                </c:pt>
                <c:pt idx="1586">
                  <c:v>1586</c:v>
                </c:pt>
                <c:pt idx="1587">
                  <c:v>1587</c:v>
                </c:pt>
                <c:pt idx="1588">
                  <c:v>1588</c:v>
                </c:pt>
                <c:pt idx="1589">
                  <c:v>1589</c:v>
                </c:pt>
                <c:pt idx="1590">
                  <c:v>1590</c:v>
                </c:pt>
                <c:pt idx="1591">
                  <c:v>1591</c:v>
                </c:pt>
                <c:pt idx="1592">
                  <c:v>1592</c:v>
                </c:pt>
                <c:pt idx="1593">
                  <c:v>1593</c:v>
                </c:pt>
                <c:pt idx="1594">
                  <c:v>1594</c:v>
                </c:pt>
                <c:pt idx="1595">
                  <c:v>1595</c:v>
                </c:pt>
                <c:pt idx="1596">
                  <c:v>1596</c:v>
                </c:pt>
                <c:pt idx="1597">
                  <c:v>1597</c:v>
                </c:pt>
                <c:pt idx="1598">
                  <c:v>1598</c:v>
                </c:pt>
                <c:pt idx="1599">
                  <c:v>1599</c:v>
                </c:pt>
                <c:pt idx="1600">
                  <c:v>1600</c:v>
                </c:pt>
                <c:pt idx="1601">
                  <c:v>1601</c:v>
                </c:pt>
                <c:pt idx="1602">
                  <c:v>1602</c:v>
                </c:pt>
                <c:pt idx="1603">
                  <c:v>1603</c:v>
                </c:pt>
                <c:pt idx="1604">
                  <c:v>1604</c:v>
                </c:pt>
                <c:pt idx="1605">
                  <c:v>1605</c:v>
                </c:pt>
                <c:pt idx="1606">
                  <c:v>1606</c:v>
                </c:pt>
                <c:pt idx="1607">
                  <c:v>1607</c:v>
                </c:pt>
                <c:pt idx="1608">
                  <c:v>1608</c:v>
                </c:pt>
                <c:pt idx="1609">
                  <c:v>1609</c:v>
                </c:pt>
                <c:pt idx="1610">
                  <c:v>1610</c:v>
                </c:pt>
                <c:pt idx="1611">
                  <c:v>1611</c:v>
                </c:pt>
                <c:pt idx="1612">
                  <c:v>1612</c:v>
                </c:pt>
                <c:pt idx="1613">
                  <c:v>1613</c:v>
                </c:pt>
                <c:pt idx="1614">
                  <c:v>1614</c:v>
                </c:pt>
                <c:pt idx="1615">
                  <c:v>1615</c:v>
                </c:pt>
                <c:pt idx="1616">
                  <c:v>1616</c:v>
                </c:pt>
                <c:pt idx="1617">
                  <c:v>1617</c:v>
                </c:pt>
                <c:pt idx="1618">
                  <c:v>1618</c:v>
                </c:pt>
                <c:pt idx="1619">
                  <c:v>1619</c:v>
                </c:pt>
                <c:pt idx="1620">
                  <c:v>1620</c:v>
                </c:pt>
                <c:pt idx="1621">
                  <c:v>1621</c:v>
                </c:pt>
                <c:pt idx="1622">
                  <c:v>1622</c:v>
                </c:pt>
                <c:pt idx="1623">
                  <c:v>1623</c:v>
                </c:pt>
                <c:pt idx="1624">
                  <c:v>1624</c:v>
                </c:pt>
                <c:pt idx="1625">
                  <c:v>1625</c:v>
                </c:pt>
                <c:pt idx="1626">
                  <c:v>1626</c:v>
                </c:pt>
                <c:pt idx="1627">
                  <c:v>1627</c:v>
                </c:pt>
                <c:pt idx="1628">
                  <c:v>1628</c:v>
                </c:pt>
                <c:pt idx="1629">
                  <c:v>1629</c:v>
                </c:pt>
                <c:pt idx="1630">
                  <c:v>1630</c:v>
                </c:pt>
                <c:pt idx="1631">
                  <c:v>1631</c:v>
                </c:pt>
                <c:pt idx="1632">
                  <c:v>1632</c:v>
                </c:pt>
                <c:pt idx="1633">
                  <c:v>1633</c:v>
                </c:pt>
                <c:pt idx="1634">
                  <c:v>1634</c:v>
                </c:pt>
                <c:pt idx="1635">
                  <c:v>1635</c:v>
                </c:pt>
                <c:pt idx="1636">
                  <c:v>1636</c:v>
                </c:pt>
                <c:pt idx="1637">
                  <c:v>1637</c:v>
                </c:pt>
                <c:pt idx="1638">
                  <c:v>1638</c:v>
                </c:pt>
                <c:pt idx="1639">
                  <c:v>1639</c:v>
                </c:pt>
                <c:pt idx="1640">
                  <c:v>1640</c:v>
                </c:pt>
                <c:pt idx="1641">
                  <c:v>1641</c:v>
                </c:pt>
                <c:pt idx="1642">
                  <c:v>1642</c:v>
                </c:pt>
                <c:pt idx="1643">
                  <c:v>1643</c:v>
                </c:pt>
                <c:pt idx="1644">
                  <c:v>1644</c:v>
                </c:pt>
                <c:pt idx="1645">
                  <c:v>1645</c:v>
                </c:pt>
                <c:pt idx="1646">
                  <c:v>1646</c:v>
                </c:pt>
                <c:pt idx="1647">
                  <c:v>1647</c:v>
                </c:pt>
                <c:pt idx="1648">
                  <c:v>1648</c:v>
                </c:pt>
                <c:pt idx="1649">
                  <c:v>1649</c:v>
                </c:pt>
                <c:pt idx="1650">
                  <c:v>1650</c:v>
                </c:pt>
                <c:pt idx="1651">
                  <c:v>1651</c:v>
                </c:pt>
                <c:pt idx="1652">
                  <c:v>1652</c:v>
                </c:pt>
                <c:pt idx="1653">
                  <c:v>1653</c:v>
                </c:pt>
                <c:pt idx="1654">
                  <c:v>1654</c:v>
                </c:pt>
                <c:pt idx="1655">
                  <c:v>1655</c:v>
                </c:pt>
                <c:pt idx="1656">
                  <c:v>1656</c:v>
                </c:pt>
                <c:pt idx="1657">
                  <c:v>1657</c:v>
                </c:pt>
                <c:pt idx="1658">
                  <c:v>1658</c:v>
                </c:pt>
                <c:pt idx="1659">
                  <c:v>1659</c:v>
                </c:pt>
                <c:pt idx="1660">
                  <c:v>1660</c:v>
                </c:pt>
                <c:pt idx="1661">
                  <c:v>1661</c:v>
                </c:pt>
                <c:pt idx="1662">
                  <c:v>1662</c:v>
                </c:pt>
                <c:pt idx="1663">
                  <c:v>1663</c:v>
                </c:pt>
                <c:pt idx="1664">
                  <c:v>1664</c:v>
                </c:pt>
                <c:pt idx="1665">
                  <c:v>1665</c:v>
                </c:pt>
                <c:pt idx="1666">
                  <c:v>1666</c:v>
                </c:pt>
                <c:pt idx="1667">
                  <c:v>1667</c:v>
                </c:pt>
                <c:pt idx="1668">
                  <c:v>1668</c:v>
                </c:pt>
                <c:pt idx="1669">
                  <c:v>1669</c:v>
                </c:pt>
                <c:pt idx="1670">
                  <c:v>1670</c:v>
                </c:pt>
                <c:pt idx="1671">
                  <c:v>1671</c:v>
                </c:pt>
                <c:pt idx="1672">
                  <c:v>1672</c:v>
                </c:pt>
                <c:pt idx="1673">
                  <c:v>1673</c:v>
                </c:pt>
                <c:pt idx="1674">
                  <c:v>1674</c:v>
                </c:pt>
                <c:pt idx="1675">
                  <c:v>1675</c:v>
                </c:pt>
                <c:pt idx="1676">
                  <c:v>1676</c:v>
                </c:pt>
                <c:pt idx="1677">
                  <c:v>1677</c:v>
                </c:pt>
                <c:pt idx="1678">
                  <c:v>1678</c:v>
                </c:pt>
                <c:pt idx="1679">
                  <c:v>1679</c:v>
                </c:pt>
                <c:pt idx="1680">
                  <c:v>1680</c:v>
                </c:pt>
                <c:pt idx="1681">
                  <c:v>1681</c:v>
                </c:pt>
                <c:pt idx="1682">
                  <c:v>1682</c:v>
                </c:pt>
                <c:pt idx="1683">
                  <c:v>1683</c:v>
                </c:pt>
                <c:pt idx="1684">
                  <c:v>1684</c:v>
                </c:pt>
                <c:pt idx="1685">
                  <c:v>1685</c:v>
                </c:pt>
                <c:pt idx="1686">
                  <c:v>1686</c:v>
                </c:pt>
                <c:pt idx="1687">
                  <c:v>1687</c:v>
                </c:pt>
                <c:pt idx="1688">
                  <c:v>1688</c:v>
                </c:pt>
                <c:pt idx="1689">
                  <c:v>1689</c:v>
                </c:pt>
                <c:pt idx="1690">
                  <c:v>1690</c:v>
                </c:pt>
                <c:pt idx="1691">
                  <c:v>1691</c:v>
                </c:pt>
                <c:pt idx="1692">
                  <c:v>1692</c:v>
                </c:pt>
                <c:pt idx="1693">
                  <c:v>1693</c:v>
                </c:pt>
                <c:pt idx="1694">
                  <c:v>1694</c:v>
                </c:pt>
                <c:pt idx="1695">
                  <c:v>1695</c:v>
                </c:pt>
                <c:pt idx="1696">
                  <c:v>1696</c:v>
                </c:pt>
                <c:pt idx="1697">
                  <c:v>1697</c:v>
                </c:pt>
                <c:pt idx="1698">
                  <c:v>1698</c:v>
                </c:pt>
                <c:pt idx="1699">
                  <c:v>1699</c:v>
                </c:pt>
                <c:pt idx="1700">
                  <c:v>1700</c:v>
                </c:pt>
                <c:pt idx="1701">
                  <c:v>1701</c:v>
                </c:pt>
                <c:pt idx="1702">
                  <c:v>1702</c:v>
                </c:pt>
                <c:pt idx="1703">
                  <c:v>1703</c:v>
                </c:pt>
                <c:pt idx="1704">
                  <c:v>1704</c:v>
                </c:pt>
                <c:pt idx="1705">
                  <c:v>1705</c:v>
                </c:pt>
                <c:pt idx="1706">
                  <c:v>1706</c:v>
                </c:pt>
                <c:pt idx="1707">
                  <c:v>1707</c:v>
                </c:pt>
                <c:pt idx="1708">
                  <c:v>1708</c:v>
                </c:pt>
                <c:pt idx="1709">
                  <c:v>1709</c:v>
                </c:pt>
                <c:pt idx="1710">
                  <c:v>1710</c:v>
                </c:pt>
                <c:pt idx="1711">
                  <c:v>1711</c:v>
                </c:pt>
                <c:pt idx="1712">
                  <c:v>1712</c:v>
                </c:pt>
                <c:pt idx="1713">
                  <c:v>1713</c:v>
                </c:pt>
                <c:pt idx="1714">
                  <c:v>1714</c:v>
                </c:pt>
                <c:pt idx="1715">
                  <c:v>1715</c:v>
                </c:pt>
                <c:pt idx="1716">
                  <c:v>1716</c:v>
                </c:pt>
                <c:pt idx="1717">
                  <c:v>1717</c:v>
                </c:pt>
                <c:pt idx="1718">
                  <c:v>1718</c:v>
                </c:pt>
                <c:pt idx="1719">
                  <c:v>1719</c:v>
                </c:pt>
                <c:pt idx="1720">
                  <c:v>1720</c:v>
                </c:pt>
                <c:pt idx="1721">
                  <c:v>1721</c:v>
                </c:pt>
                <c:pt idx="1722">
                  <c:v>1722</c:v>
                </c:pt>
                <c:pt idx="1723">
                  <c:v>1723</c:v>
                </c:pt>
                <c:pt idx="1724">
                  <c:v>1724</c:v>
                </c:pt>
                <c:pt idx="1725">
                  <c:v>1725</c:v>
                </c:pt>
                <c:pt idx="1726">
                  <c:v>1726</c:v>
                </c:pt>
                <c:pt idx="1727">
                  <c:v>1727</c:v>
                </c:pt>
                <c:pt idx="1728">
                  <c:v>1728</c:v>
                </c:pt>
                <c:pt idx="1729">
                  <c:v>1729</c:v>
                </c:pt>
                <c:pt idx="1730">
                  <c:v>1730</c:v>
                </c:pt>
                <c:pt idx="1731">
                  <c:v>1731</c:v>
                </c:pt>
                <c:pt idx="1732">
                  <c:v>1732</c:v>
                </c:pt>
                <c:pt idx="1733">
                  <c:v>1733</c:v>
                </c:pt>
                <c:pt idx="1734">
                  <c:v>1734</c:v>
                </c:pt>
                <c:pt idx="1735">
                  <c:v>1735</c:v>
                </c:pt>
                <c:pt idx="1736">
                  <c:v>1736</c:v>
                </c:pt>
                <c:pt idx="1737">
                  <c:v>1737</c:v>
                </c:pt>
                <c:pt idx="1738">
                  <c:v>1738</c:v>
                </c:pt>
                <c:pt idx="1739">
                  <c:v>1739</c:v>
                </c:pt>
                <c:pt idx="1740">
                  <c:v>1740</c:v>
                </c:pt>
                <c:pt idx="1741">
                  <c:v>1741</c:v>
                </c:pt>
                <c:pt idx="1742">
                  <c:v>1742</c:v>
                </c:pt>
                <c:pt idx="1743">
                  <c:v>1743</c:v>
                </c:pt>
                <c:pt idx="1744">
                  <c:v>1744</c:v>
                </c:pt>
                <c:pt idx="1745">
                  <c:v>1745</c:v>
                </c:pt>
                <c:pt idx="1746">
                  <c:v>1746</c:v>
                </c:pt>
                <c:pt idx="1747">
                  <c:v>1747</c:v>
                </c:pt>
                <c:pt idx="1748">
                  <c:v>1748</c:v>
                </c:pt>
                <c:pt idx="1749">
                  <c:v>1749</c:v>
                </c:pt>
                <c:pt idx="1750">
                  <c:v>1750</c:v>
                </c:pt>
                <c:pt idx="1751">
                  <c:v>1751</c:v>
                </c:pt>
                <c:pt idx="1752">
                  <c:v>1752</c:v>
                </c:pt>
                <c:pt idx="1753">
                  <c:v>1753</c:v>
                </c:pt>
                <c:pt idx="1754">
                  <c:v>1754</c:v>
                </c:pt>
                <c:pt idx="1755">
                  <c:v>1755</c:v>
                </c:pt>
                <c:pt idx="1756">
                  <c:v>1756</c:v>
                </c:pt>
                <c:pt idx="1757">
                  <c:v>1757</c:v>
                </c:pt>
                <c:pt idx="1758">
                  <c:v>1758</c:v>
                </c:pt>
                <c:pt idx="1759">
                  <c:v>1759</c:v>
                </c:pt>
                <c:pt idx="1760">
                  <c:v>1760</c:v>
                </c:pt>
                <c:pt idx="1761">
                  <c:v>1761</c:v>
                </c:pt>
                <c:pt idx="1762">
                  <c:v>1762</c:v>
                </c:pt>
                <c:pt idx="1763">
                  <c:v>1763</c:v>
                </c:pt>
                <c:pt idx="1764">
                  <c:v>1764</c:v>
                </c:pt>
                <c:pt idx="1765">
                  <c:v>1765</c:v>
                </c:pt>
                <c:pt idx="1766">
                  <c:v>1766</c:v>
                </c:pt>
                <c:pt idx="1767">
                  <c:v>1767</c:v>
                </c:pt>
                <c:pt idx="1768">
                  <c:v>1768</c:v>
                </c:pt>
                <c:pt idx="1769">
                  <c:v>1769</c:v>
                </c:pt>
                <c:pt idx="1770">
                  <c:v>1770</c:v>
                </c:pt>
                <c:pt idx="1771">
                  <c:v>1771</c:v>
                </c:pt>
                <c:pt idx="1772">
                  <c:v>1772</c:v>
                </c:pt>
                <c:pt idx="1773">
                  <c:v>1773</c:v>
                </c:pt>
                <c:pt idx="1774">
                  <c:v>1774</c:v>
                </c:pt>
                <c:pt idx="1775">
                  <c:v>1775</c:v>
                </c:pt>
                <c:pt idx="1776">
                  <c:v>1776</c:v>
                </c:pt>
                <c:pt idx="1777">
                  <c:v>1777</c:v>
                </c:pt>
                <c:pt idx="1778">
                  <c:v>1778</c:v>
                </c:pt>
                <c:pt idx="1779">
                  <c:v>1779</c:v>
                </c:pt>
                <c:pt idx="1780">
                  <c:v>1780</c:v>
                </c:pt>
                <c:pt idx="1781">
                  <c:v>1781</c:v>
                </c:pt>
                <c:pt idx="1782">
                  <c:v>1782</c:v>
                </c:pt>
                <c:pt idx="1783">
                  <c:v>1783</c:v>
                </c:pt>
                <c:pt idx="1784">
                  <c:v>1784</c:v>
                </c:pt>
                <c:pt idx="1785">
                  <c:v>1785</c:v>
                </c:pt>
                <c:pt idx="1786">
                  <c:v>1786</c:v>
                </c:pt>
                <c:pt idx="1787">
                  <c:v>1787</c:v>
                </c:pt>
                <c:pt idx="1788">
                  <c:v>1788</c:v>
                </c:pt>
                <c:pt idx="1789">
                  <c:v>1789</c:v>
                </c:pt>
                <c:pt idx="1790">
                  <c:v>1790</c:v>
                </c:pt>
                <c:pt idx="1791">
                  <c:v>1791</c:v>
                </c:pt>
                <c:pt idx="1792">
                  <c:v>1792</c:v>
                </c:pt>
                <c:pt idx="1793">
                  <c:v>1793</c:v>
                </c:pt>
                <c:pt idx="1794">
                  <c:v>1794</c:v>
                </c:pt>
                <c:pt idx="1795">
                  <c:v>1795</c:v>
                </c:pt>
                <c:pt idx="1796">
                  <c:v>1796</c:v>
                </c:pt>
                <c:pt idx="1797">
                  <c:v>1797</c:v>
                </c:pt>
                <c:pt idx="1798">
                  <c:v>1798</c:v>
                </c:pt>
                <c:pt idx="1799">
                  <c:v>1799</c:v>
                </c:pt>
                <c:pt idx="1800">
                  <c:v>1800</c:v>
                </c:pt>
                <c:pt idx="1801">
                  <c:v>1801</c:v>
                </c:pt>
                <c:pt idx="1802">
                  <c:v>1802</c:v>
                </c:pt>
                <c:pt idx="1803">
                  <c:v>1803</c:v>
                </c:pt>
                <c:pt idx="1804">
                  <c:v>1804</c:v>
                </c:pt>
                <c:pt idx="1805">
                  <c:v>1805</c:v>
                </c:pt>
                <c:pt idx="1806">
                  <c:v>1806</c:v>
                </c:pt>
                <c:pt idx="1807">
                  <c:v>1807</c:v>
                </c:pt>
                <c:pt idx="1808">
                  <c:v>1808</c:v>
                </c:pt>
                <c:pt idx="1809">
                  <c:v>1809</c:v>
                </c:pt>
                <c:pt idx="1810">
                  <c:v>1810</c:v>
                </c:pt>
                <c:pt idx="1811">
                  <c:v>1811</c:v>
                </c:pt>
                <c:pt idx="1812">
                  <c:v>1812</c:v>
                </c:pt>
                <c:pt idx="1813">
                  <c:v>1813</c:v>
                </c:pt>
                <c:pt idx="1814">
                  <c:v>1814</c:v>
                </c:pt>
                <c:pt idx="1815">
                  <c:v>1815</c:v>
                </c:pt>
                <c:pt idx="1816">
                  <c:v>1816</c:v>
                </c:pt>
                <c:pt idx="1817">
                  <c:v>1817</c:v>
                </c:pt>
                <c:pt idx="1818">
                  <c:v>1818</c:v>
                </c:pt>
                <c:pt idx="1819">
                  <c:v>1819</c:v>
                </c:pt>
                <c:pt idx="1820">
                  <c:v>1820</c:v>
                </c:pt>
                <c:pt idx="1821">
                  <c:v>1821</c:v>
                </c:pt>
                <c:pt idx="1822">
                  <c:v>1822</c:v>
                </c:pt>
                <c:pt idx="1823">
                  <c:v>1823</c:v>
                </c:pt>
                <c:pt idx="1824">
                  <c:v>1824</c:v>
                </c:pt>
                <c:pt idx="1825">
                  <c:v>1825</c:v>
                </c:pt>
                <c:pt idx="1826">
                  <c:v>1826</c:v>
                </c:pt>
                <c:pt idx="1827">
                  <c:v>1827</c:v>
                </c:pt>
                <c:pt idx="1828">
                  <c:v>1828</c:v>
                </c:pt>
                <c:pt idx="1829">
                  <c:v>1829</c:v>
                </c:pt>
                <c:pt idx="1830">
                  <c:v>1830</c:v>
                </c:pt>
                <c:pt idx="1831">
                  <c:v>1831</c:v>
                </c:pt>
                <c:pt idx="1832">
                  <c:v>1832</c:v>
                </c:pt>
                <c:pt idx="1833">
                  <c:v>1833</c:v>
                </c:pt>
                <c:pt idx="1834">
                  <c:v>1834</c:v>
                </c:pt>
                <c:pt idx="1835">
                  <c:v>1835</c:v>
                </c:pt>
                <c:pt idx="1836">
                  <c:v>1836</c:v>
                </c:pt>
                <c:pt idx="1837">
                  <c:v>1837</c:v>
                </c:pt>
                <c:pt idx="1838">
                  <c:v>1838</c:v>
                </c:pt>
                <c:pt idx="1839">
                  <c:v>1839</c:v>
                </c:pt>
                <c:pt idx="1840">
                  <c:v>1840</c:v>
                </c:pt>
                <c:pt idx="1841">
                  <c:v>1841</c:v>
                </c:pt>
                <c:pt idx="1842">
                  <c:v>1842</c:v>
                </c:pt>
                <c:pt idx="1843">
                  <c:v>1843</c:v>
                </c:pt>
                <c:pt idx="1844">
                  <c:v>1844</c:v>
                </c:pt>
                <c:pt idx="1845">
                  <c:v>1845</c:v>
                </c:pt>
                <c:pt idx="1846">
                  <c:v>1846</c:v>
                </c:pt>
                <c:pt idx="1847">
                  <c:v>1847</c:v>
                </c:pt>
                <c:pt idx="1848">
                  <c:v>1848</c:v>
                </c:pt>
                <c:pt idx="1849">
                  <c:v>1849</c:v>
                </c:pt>
                <c:pt idx="1850">
                  <c:v>1850</c:v>
                </c:pt>
                <c:pt idx="1851">
                  <c:v>1851</c:v>
                </c:pt>
                <c:pt idx="1852">
                  <c:v>1852</c:v>
                </c:pt>
                <c:pt idx="1853">
                  <c:v>1853</c:v>
                </c:pt>
                <c:pt idx="1854">
                  <c:v>1854</c:v>
                </c:pt>
                <c:pt idx="1855">
                  <c:v>1855</c:v>
                </c:pt>
                <c:pt idx="1856">
                  <c:v>1856</c:v>
                </c:pt>
                <c:pt idx="1857">
                  <c:v>1857</c:v>
                </c:pt>
                <c:pt idx="1858">
                  <c:v>1858</c:v>
                </c:pt>
                <c:pt idx="1859">
                  <c:v>1859</c:v>
                </c:pt>
                <c:pt idx="1860">
                  <c:v>1860</c:v>
                </c:pt>
                <c:pt idx="1861">
                  <c:v>1861</c:v>
                </c:pt>
                <c:pt idx="1862">
                  <c:v>1862</c:v>
                </c:pt>
                <c:pt idx="1863">
                  <c:v>1863</c:v>
                </c:pt>
                <c:pt idx="1864">
                  <c:v>1864</c:v>
                </c:pt>
                <c:pt idx="1865">
                  <c:v>1865</c:v>
                </c:pt>
                <c:pt idx="1866">
                  <c:v>1866</c:v>
                </c:pt>
                <c:pt idx="1867">
                  <c:v>1867</c:v>
                </c:pt>
                <c:pt idx="1868">
                  <c:v>1868</c:v>
                </c:pt>
                <c:pt idx="1869">
                  <c:v>1869</c:v>
                </c:pt>
                <c:pt idx="1870">
                  <c:v>1870</c:v>
                </c:pt>
                <c:pt idx="1871">
                  <c:v>1871</c:v>
                </c:pt>
                <c:pt idx="1872">
                  <c:v>1872</c:v>
                </c:pt>
                <c:pt idx="1873">
                  <c:v>1873</c:v>
                </c:pt>
                <c:pt idx="1874">
                  <c:v>1874</c:v>
                </c:pt>
                <c:pt idx="1875">
                  <c:v>1875</c:v>
                </c:pt>
                <c:pt idx="1876">
                  <c:v>1876</c:v>
                </c:pt>
                <c:pt idx="1877">
                  <c:v>1877</c:v>
                </c:pt>
                <c:pt idx="1878">
                  <c:v>1878</c:v>
                </c:pt>
                <c:pt idx="1879">
                  <c:v>1879</c:v>
                </c:pt>
                <c:pt idx="1880">
                  <c:v>1880</c:v>
                </c:pt>
                <c:pt idx="1881">
                  <c:v>1881</c:v>
                </c:pt>
                <c:pt idx="1882">
                  <c:v>1882</c:v>
                </c:pt>
                <c:pt idx="1883">
                  <c:v>1883</c:v>
                </c:pt>
                <c:pt idx="1884">
                  <c:v>1884</c:v>
                </c:pt>
                <c:pt idx="1885">
                  <c:v>1885</c:v>
                </c:pt>
                <c:pt idx="1886">
                  <c:v>1886</c:v>
                </c:pt>
                <c:pt idx="1887">
                  <c:v>1887</c:v>
                </c:pt>
                <c:pt idx="1888">
                  <c:v>1888</c:v>
                </c:pt>
                <c:pt idx="1889">
                  <c:v>1889</c:v>
                </c:pt>
                <c:pt idx="1890">
                  <c:v>1890</c:v>
                </c:pt>
                <c:pt idx="1891">
                  <c:v>1891</c:v>
                </c:pt>
                <c:pt idx="1892">
                  <c:v>1892</c:v>
                </c:pt>
                <c:pt idx="1893">
                  <c:v>1893</c:v>
                </c:pt>
                <c:pt idx="1894">
                  <c:v>1894</c:v>
                </c:pt>
                <c:pt idx="1895">
                  <c:v>1895</c:v>
                </c:pt>
                <c:pt idx="1896">
                  <c:v>1896</c:v>
                </c:pt>
                <c:pt idx="1897">
                  <c:v>1897</c:v>
                </c:pt>
                <c:pt idx="1898">
                  <c:v>1898</c:v>
                </c:pt>
                <c:pt idx="1899">
                  <c:v>1899</c:v>
                </c:pt>
                <c:pt idx="1900">
                  <c:v>1900</c:v>
                </c:pt>
                <c:pt idx="1901">
                  <c:v>1901</c:v>
                </c:pt>
                <c:pt idx="1902">
                  <c:v>1902</c:v>
                </c:pt>
                <c:pt idx="1903">
                  <c:v>1903</c:v>
                </c:pt>
                <c:pt idx="1904">
                  <c:v>1904</c:v>
                </c:pt>
                <c:pt idx="1905">
                  <c:v>1905</c:v>
                </c:pt>
                <c:pt idx="1906">
                  <c:v>1906</c:v>
                </c:pt>
                <c:pt idx="1907">
                  <c:v>1907</c:v>
                </c:pt>
                <c:pt idx="1908">
                  <c:v>1908</c:v>
                </c:pt>
                <c:pt idx="1909">
                  <c:v>1909</c:v>
                </c:pt>
                <c:pt idx="1910">
                  <c:v>1910</c:v>
                </c:pt>
                <c:pt idx="1911">
                  <c:v>1911</c:v>
                </c:pt>
                <c:pt idx="1912">
                  <c:v>1912</c:v>
                </c:pt>
                <c:pt idx="1913">
                  <c:v>1913</c:v>
                </c:pt>
                <c:pt idx="1914">
                  <c:v>1914</c:v>
                </c:pt>
                <c:pt idx="1915">
                  <c:v>1915</c:v>
                </c:pt>
                <c:pt idx="1916">
                  <c:v>1916</c:v>
                </c:pt>
                <c:pt idx="1917">
                  <c:v>1917</c:v>
                </c:pt>
                <c:pt idx="1918">
                  <c:v>1918</c:v>
                </c:pt>
                <c:pt idx="1919">
                  <c:v>1919</c:v>
                </c:pt>
                <c:pt idx="1920">
                  <c:v>1920</c:v>
                </c:pt>
                <c:pt idx="1921">
                  <c:v>1921</c:v>
                </c:pt>
                <c:pt idx="1922">
                  <c:v>1922</c:v>
                </c:pt>
                <c:pt idx="1923">
                  <c:v>1923</c:v>
                </c:pt>
                <c:pt idx="1924">
                  <c:v>1924</c:v>
                </c:pt>
                <c:pt idx="1925">
                  <c:v>1925</c:v>
                </c:pt>
                <c:pt idx="1926">
                  <c:v>1926</c:v>
                </c:pt>
                <c:pt idx="1927">
                  <c:v>1927</c:v>
                </c:pt>
                <c:pt idx="1928">
                  <c:v>1928</c:v>
                </c:pt>
                <c:pt idx="1929">
                  <c:v>1929</c:v>
                </c:pt>
                <c:pt idx="1930">
                  <c:v>1930</c:v>
                </c:pt>
                <c:pt idx="1931">
                  <c:v>1931</c:v>
                </c:pt>
                <c:pt idx="1932">
                  <c:v>1932</c:v>
                </c:pt>
                <c:pt idx="1933">
                  <c:v>1933</c:v>
                </c:pt>
                <c:pt idx="1934">
                  <c:v>1934</c:v>
                </c:pt>
                <c:pt idx="1935">
                  <c:v>1935</c:v>
                </c:pt>
                <c:pt idx="1936">
                  <c:v>1936</c:v>
                </c:pt>
                <c:pt idx="1937">
                  <c:v>1937</c:v>
                </c:pt>
                <c:pt idx="1938">
                  <c:v>1938</c:v>
                </c:pt>
                <c:pt idx="1939">
                  <c:v>1939</c:v>
                </c:pt>
                <c:pt idx="1940">
                  <c:v>1940</c:v>
                </c:pt>
                <c:pt idx="1941">
                  <c:v>1941</c:v>
                </c:pt>
                <c:pt idx="1942">
                  <c:v>1942</c:v>
                </c:pt>
                <c:pt idx="1943">
                  <c:v>1943</c:v>
                </c:pt>
                <c:pt idx="1944">
                  <c:v>1944</c:v>
                </c:pt>
                <c:pt idx="1945">
                  <c:v>1945</c:v>
                </c:pt>
                <c:pt idx="1946">
                  <c:v>1946</c:v>
                </c:pt>
                <c:pt idx="1947">
                  <c:v>1947</c:v>
                </c:pt>
                <c:pt idx="1948">
                  <c:v>1948</c:v>
                </c:pt>
                <c:pt idx="1949">
                  <c:v>1949</c:v>
                </c:pt>
                <c:pt idx="1950">
                  <c:v>1950</c:v>
                </c:pt>
                <c:pt idx="1951">
                  <c:v>1951</c:v>
                </c:pt>
                <c:pt idx="1952">
                  <c:v>1952</c:v>
                </c:pt>
                <c:pt idx="1953">
                  <c:v>1953</c:v>
                </c:pt>
                <c:pt idx="1954">
                  <c:v>1954</c:v>
                </c:pt>
                <c:pt idx="1955">
                  <c:v>1955</c:v>
                </c:pt>
                <c:pt idx="1956">
                  <c:v>1956</c:v>
                </c:pt>
                <c:pt idx="1957">
                  <c:v>1957</c:v>
                </c:pt>
                <c:pt idx="1958">
                  <c:v>1958</c:v>
                </c:pt>
                <c:pt idx="1959">
                  <c:v>1959</c:v>
                </c:pt>
                <c:pt idx="1960">
                  <c:v>1960</c:v>
                </c:pt>
                <c:pt idx="1961">
                  <c:v>1961</c:v>
                </c:pt>
                <c:pt idx="1962">
                  <c:v>1962</c:v>
                </c:pt>
                <c:pt idx="1963">
                  <c:v>1963</c:v>
                </c:pt>
                <c:pt idx="1964">
                  <c:v>1964</c:v>
                </c:pt>
                <c:pt idx="1965">
                  <c:v>1965</c:v>
                </c:pt>
                <c:pt idx="1966">
                  <c:v>1966</c:v>
                </c:pt>
                <c:pt idx="1967">
                  <c:v>1967</c:v>
                </c:pt>
                <c:pt idx="1968">
                  <c:v>1968</c:v>
                </c:pt>
                <c:pt idx="1969">
                  <c:v>1969</c:v>
                </c:pt>
                <c:pt idx="1970">
                  <c:v>1970</c:v>
                </c:pt>
                <c:pt idx="1971">
                  <c:v>1971</c:v>
                </c:pt>
                <c:pt idx="1972">
                  <c:v>1972</c:v>
                </c:pt>
                <c:pt idx="1973">
                  <c:v>1973</c:v>
                </c:pt>
                <c:pt idx="1974">
                  <c:v>1974</c:v>
                </c:pt>
                <c:pt idx="1975">
                  <c:v>1975</c:v>
                </c:pt>
                <c:pt idx="1976">
                  <c:v>1976</c:v>
                </c:pt>
                <c:pt idx="1977">
                  <c:v>1977</c:v>
                </c:pt>
                <c:pt idx="1978">
                  <c:v>1978</c:v>
                </c:pt>
                <c:pt idx="1979">
                  <c:v>1979</c:v>
                </c:pt>
                <c:pt idx="1980">
                  <c:v>1980</c:v>
                </c:pt>
                <c:pt idx="1981">
                  <c:v>1981</c:v>
                </c:pt>
                <c:pt idx="1982">
                  <c:v>1982</c:v>
                </c:pt>
                <c:pt idx="1983">
                  <c:v>1983</c:v>
                </c:pt>
                <c:pt idx="1984">
                  <c:v>1984</c:v>
                </c:pt>
                <c:pt idx="1985">
                  <c:v>1985</c:v>
                </c:pt>
                <c:pt idx="1986">
                  <c:v>1986</c:v>
                </c:pt>
                <c:pt idx="1987">
                  <c:v>1987</c:v>
                </c:pt>
                <c:pt idx="1988">
                  <c:v>1988</c:v>
                </c:pt>
                <c:pt idx="1989">
                  <c:v>1989</c:v>
                </c:pt>
                <c:pt idx="1990">
                  <c:v>1990</c:v>
                </c:pt>
                <c:pt idx="1991">
                  <c:v>1991</c:v>
                </c:pt>
                <c:pt idx="1992">
                  <c:v>1992</c:v>
                </c:pt>
                <c:pt idx="1993">
                  <c:v>1993</c:v>
                </c:pt>
                <c:pt idx="1994">
                  <c:v>1994</c:v>
                </c:pt>
                <c:pt idx="1995">
                  <c:v>1995</c:v>
                </c:pt>
                <c:pt idx="1996">
                  <c:v>1996</c:v>
                </c:pt>
                <c:pt idx="1997">
                  <c:v>1997</c:v>
                </c:pt>
                <c:pt idx="1998">
                  <c:v>1998</c:v>
                </c:pt>
                <c:pt idx="1999">
                  <c:v>1999</c:v>
                </c:pt>
                <c:pt idx="2000">
                  <c:v>2000</c:v>
                </c:pt>
                <c:pt idx="2001">
                  <c:v>2001</c:v>
                </c:pt>
                <c:pt idx="2002">
                  <c:v>2002</c:v>
                </c:pt>
                <c:pt idx="2003">
                  <c:v>2003</c:v>
                </c:pt>
                <c:pt idx="2004">
                  <c:v>2004</c:v>
                </c:pt>
                <c:pt idx="2005">
                  <c:v>2005</c:v>
                </c:pt>
                <c:pt idx="2006">
                  <c:v>2006</c:v>
                </c:pt>
                <c:pt idx="2007">
                  <c:v>2007</c:v>
                </c:pt>
                <c:pt idx="2008">
                  <c:v>2008</c:v>
                </c:pt>
                <c:pt idx="2009">
                  <c:v>2009</c:v>
                </c:pt>
                <c:pt idx="2010">
                  <c:v>2010</c:v>
                </c:pt>
                <c:pt idx="2011">
                  <c:v>2011</c:v>
                </c:pt>
                <c:pt idx="2012">
                  <c:v>2012</c:v>
                </c:pt>
                <c:pt idx="2013">
                  <c:v>2013</c:v>
                </c:pt>
                <c:pt idx="2014">
                  <c:v>2014</c:v>
                </c:pt>
                <c:pt idx="2015">
                  <c:v>2015</c:v>
                </c:pt>
                <c:pt idx="2016">
                  <c:v>2016</c:v>
                </c:pt>
                <c:pt idx="2017">
                  <c:v>2017</c:v>
                </c:pt>
                <c:pt idx="2018">
                  <c:v>2018</c:v>
                </c:pt>
                <c:pt idx="2019">
                  <c:v>2019</c:v>
                </c:pt>
                <c:pt idx="2020">
                  <c:v>2020</c:v>
                </c:pt>
                <c:pt idx="2021">
                  <c:v>2021</c:v>
                </c:pt>
                <c:pt idx="2022">
                  <c:v>2022</c:v>
                </c:pt>
                <c:pt idx="2023">
                  <c:v>2023</c:v>
                </c:pt>
                <c:pt idx="2024">
                  <c:v>2024</c:v>
                </c:pt>
                <c:pt idx="2025">
                  <c:v>2025</c:v>
                </c:pt>
                <c:pt idx="2026">
                  <c:v>2026</c:v>
                </c:pt>
                <c:pt idx="2027">
                  <c:v>2027</c:v>
                </c:pt>
                <c:pt idx="2028">
                  <c:v>2028</c:v>
                </c:pt>
                <c:pt idx="2029">
                  <c:v>2029</c:v>
                </c:pt>
                <c:pt idx="2030">
                  <c:v>2030</c:v>
                </c:pt>
                <c:pt idx="2031">
                  <c:v>2031</c:v>
                </c:pt>
                <c:pt idx="2032">
                  <c:v>2032</c:v>
                </c:pt>
                <c:pt idx="2033">
                  <c:v>2033</c:v>
                </c:pt>
                <c:pt idx="2034">
                  <c:v>2034</c:v>
                </c:pt>
                <c:pt idx="2035">
                  <c:v>2035</c:v>
                </c:pt>
                <c:pt idx="2036">
                  <c:v>2036</c:v>
                </c:pt>
                <c:pt idx="2037">
                  <c:v>2037</c:v>
                </c:pt>
                <c:pt idx="2038">
                  <c:v>2038</c:v>
                </c:pt>
                <c:pt idx="2039">
                  <c:v>2039</c:v>
                </c:pt>
                <c:pt idx="2040">
                  <c:v>2040</c:v>
                </c:pt>
                <c:pt idx="2041">
                  <c:v>2041</c:v>
                </c:pt>
                <c:pt idx="2042">
                  <c:v>2042</c:v>
                </c:pt>
                <c:pt idx="2043">
                  <c:v>2043</c:v>
                </c:pt>
                <c:pt idx="2044">
                  <c:v>2044</c:v>
                </c:pt>
                <c:pt idx="2045">
                  <c:v>2045</c:v>
                </c:pt>
                <c:pt idx="2046">
                  <c:v>2046</c:v>
                </c:pt>
                <c:pt idx="2047">
                  <c:v>2047</c:v>
                </c:pt>
                <c:pt idx="2048">
                  <c:v>2048</c:v>
                </c:pt>
                <c:pt idx="2049">
                  <c:v>2049</c:v>
                </c:pt>
                <c:pt idx="2050">
                  <c:v>2050</c:v>
                </c:pt>
                <c:pt idx="2051">
                  <c:v>2051</c:v>
                </c:pt>
                <c:pt idx="2052">
                  <c:v>2052</c:v>
                </c:pt>
                <c:pt idx="2053">
                  <c:v>2053</c:v>
                </c:pt>
                <c:pt idx="2054">
                  <c:v>2054</c:v>
                </c:pt>
                <c:pt idx="2055">
                  <c:v>2055</c:v>
                </c:pt>
                <c:pt idx="2056">
                  <c:v>2056</c:v>
                </c:pt>
                <c:pt idx="2057">
                  <c:v>2057</c:v>
                </c:pt>
                <c:pt idx="2058">
                  <c:v>2058</c:v>
                </c:pt>
                <c:pt idx="2059">
                  <c:v>2059</c:v>
                </c:pt>
                <c:pt idx="2060">
                  <c:v>2060</c:v>
                </c:pt>
                <c:pt idx="2061">
                  <c:v>2061</c:v>
                </c:pt>
                <c:pt idx="2062">
                  <c:v>2062</c:v>
                </c:pt>
                <c:pt idx="2063">
                  <c:v>2063</c:v>
                </c:pt>
                <c:pt idx="2064">
                  <c:v>2064</c:v>
                </c:pt>
                <c:pt idx="2065">
                  <c:v>2065</c:v>
                </c:pt>
                <c:pt idx="2066">
                  <c:v>2066</c:v>
                </c:pt>
                <c:pt idx="2067">
                  <c:v>2067</c:v>
                </c:pt>
                <c:pt idx="2068">
                  <c:v>2068</c:v>
                </c:pt>
                <c:pt idx="2069">
                  <c:v>2069</c:v>
                </c:pt>
                <c:pt idx="2070">
                  <c:v>2070</c:v>
                </c:pt>
                <c:pt idx="2071">
                  <c:v>2071</c:v>
                </c:pt>
                <c:pt idx="2072">
                  <c:v>2072</c:v>
                </c:pt>
                <c:pt idx="2073">
                  <c:v>2073</c:v>
                </c:pt>
                <c:pt idx="2074">
                  <c:v>2074</c:v>
                </c:pt>
                <c:pt idx="2075">
                  <c:v>2075</c:v>
                </c:pt>
                <c:pt idx="2076">
                  <c:v>2076</c:v>
                </c:pt>
                <c:pt idx="2077">
                  <c:v>2077</c:v>
                </c:pt>
                <c:pt idx="2078">
                  <c:v>2078</c:v>
                </c:pt>
                <c:pt idx="2079">
                  <c:v>2079</c:v>
                </c:pt>
                <c:pt idx="2080">
                  <c:v>2080</c:v>
                </c:pt>
                <c:pt idx="2081">
                  <c:v>2081</c:v>
                </c:pt>
                <c:pt idx="2082">
                  <c:v>2082</c:v>
                </c:pt>
                <c:pt idx="2083">
                  <c:v>2083</c:v>
                </c:pt>
                <c:pt idx="2084">
                  <c:v>2084</c:v>
                </c:pt>
                <c:pt idx="2085">
                  <c:v>2085</c:v>
                </c:pt>
                <c:pt idx="2086">
                  <c:v>2086</c:v>
                </c:pt>
                <c:pt idx="2087">
                  <c:v>2087</c:v>
                </c:pt>
                <c:pt idx="2088">
                  <c:v>2088</c:v>
                </c:pt>
                <c:pt idx="2089">
                  <c:v>2089</c:v>
                </c:pt>
                <c:pt idx="2090">
                  <c:v>2090</c:v>
                </c:pt>
                <c:pt idx="2091">
                  <c:v>2091</c:v>
                </c:pt>
                <c:pt idx="2092">
                  <c:v>2092</c:v>
                </c:pt>
                <c:pt idx="2093">
                  <c:v>2093</c:v>
                </c:pt>
                <c:pt idx="2094">
                  <c:v>2094</c:v>
                </c:pt>
                <c:pt idx="2095">
                  <c:v>2095</c:v>
                </c:pt>
                <c:pt idx="2096">
                  <c:v>2096</c:v>
                </c:pt>
                <c:pt idx="2097">
                  <c:v>2097</c:v>
                </c:pt>
                <c:pt idx="2098">
                  <c:v>2098</c:v>
                </c:pt>
                <c:pt idx="2099">
                  <c:v>2099</c:v>
                </c:pt>
                <c:pt idx="2100">
                  <c:v>2100</c:v>
                </c:pt>
                <c:pt idx="2101">
                  <c:v>2101</c:v>
                </c:pt>
                <c:pt idx="2102">
                  <c:v>2102</c:v>
                </c:pt>
                <c:pt idx="2103">
                  <c:v>2103</c:v>
                </c:pt>
                <c:pt idx="2104">
                  <c:v>2104</c:v>
                </c:pt>
                <c:pt idx="2105">
                  <c:v>2105</c:v>
                </c:pt>
                <c:pt idx="2106">
                  <c:v>2106</c:v>
                </c:pt>
                <c:pt idx="2107">
                  <c:v>2107</c:v>
                </c:pt>
                <c:pt idx="2108">
                  <c:v>2108</c:v>
                </c:pt>
                <c:pt idx="2109">
                  <c:v>2109</c:v>
                </c:pt>
                <c:pt idx="2110">
                  <c:v>2110</c:v>
                </c:pt>
                <c:pt idx="2111">
                  <c:v>2111</c:v>
                </c:pt>
                <c:pt idx="2112">
                  <c:v>2112</c:v>
                </c:pt>
                <c:pt idx="2113">
                  <c:v>2113</c:v>
                </c:pt>
                <c:pt idx="2114">
                  <c:v>2114</c:v>
                </c:pt>
                <c:pt idx="2115">
                  <c:v>2115</c:v>
                </c:pt>
                <c:pt idx="2116">
                  <c:v>2116</c:v>
                </c:pt>
                <c:pt idx="2117">
                  <c:v>2117</c:v>
                </c:pt>
                <c:pt idx="2118">
                  <c:v>2118</c:v>
                </c:pt>
                <c:pt idx="2119">
                  <c:v>2119</c:v>
                </c:pt>
                <c:pt idx="2120">
                  <c:v>2120</c:v>
                </c:pt>
                <c:pt idx="2121">
                  <c:v>2121</c:v>
                </c:pt>
                <c:pt idx="2122">
                  <c:v>2122</c:v>
                </c:pt>
                <c:pt idx="2123">
                  <c:v>2123</c:v>
                </c:pt>
                <c:pt idx="2124">
                  <c:v>2124</c:v>
                </c:pt>
                <c:pt idx="2125">
                  <c:v>2125</c:v>
                </c:pt>
                <c:pt idx="2126">
                  <c:v>2126</c:v>
                </c:pt>
                <c:pt idx="2127">
                  <c:v>2127</c:v>
                </c:pt>
                <c:pt idx="2128">
                  <c:v>2128</c:v>
                </c:pt>
                <c:pt idx="2129">
                  <c:v>2129</c:v>
                </c:pt>
                <c:pt idx="2130">
                  <c:v>2130</c:v>
                </c:pt>
                <c:pt idx="2131">
                  <c:v>2131</c:v>
                </c:pt>
                <c:pt idx="2132">
                  <c:v>2132</c:v>
                </c:pt>
                <c:pt idx="2133">
                  <c:v>2133</c:v>
                </c:pt>
                <c:pt idx="2134">
                  <c:v>2134</c:v>
                </c:pt>
                <c:pt idx="2135">
                  <c:v>2135</c:v>
                </c:pt>
                <c:pt idx="2136">
                  <c:v>2136</c:v>
                </c:pt>
                <c:pt idx="2137">
                  <c:v>2137</c:v>
                </c:pt>
                <c:pt idx="2138">
                  <c:v>2138</c:v>
                </c:pt>
                <c:pt idx="2139">
                  <c:v>2139</c:v>
                </c:pt>
                <c:pt idx="2140">
                  <c:v>2140</c:v>
                </c:pt>
                <c:pt idx="2141">
                  <c:v>2141</c:v>
                </c:pt>
                <c:pt idx="2142">
                  <c:v>2142</c:v>
                </c:pt>
                <c:pt idx="2143">
                  <c:v>2143</c:v>
                </c:pt>
                <c:pt idx="2144">
                  <c:v>2144</c:v>
                </c:pt>
                <c:pt idx="2145">
                  <c:v>2145</c:v>
                </c:pt>
                <c:pt idx="2146">
                  <c:v>2146</c:v>
                </c:pt>
                <c:pt idx="2147">
                  <c:v>2147</c:v>
                </c:pt>
                <c:pt idx="2148">
                  <c:v>2148</c:v>
                </c:pt>
                <c:pt idx="2149">
                  <c:v>2149</c:v>
                </c:pt>
                <c:pt idx="2150">
                  <c:v>2150</c:v>
                </c:pt>
                <c:pt idx="2151">
                  <c:v>2151</c:v>
                </c:pt>
                <c:pt idx="2152">
                  <c:v>2152</c:v>
                </c:pt>
                <c:pt idx="2153">
                  <c:v>2153</c:v>
                </c:pt>
                <c:pt idx="2154">
                  <c:v>2154</c:v>
                </c:pt>
                <c:pt idx="2155">
                  <c:v>2155</c:v>
                </c:pt>
                <c:pt idx="2156">
                  <c:v>2156</c:v>
                </c:pt>
                <c:pt idx="2157">
                  <c:v>2157</c:v>
                </c:pt>
                <c:pt idx="2158">
                  <c:v>2158</c:v>
                </c:pt>
                <c:pt idx="2159">
                  <c:v>2159</c:v>
                </c:pt>
                <c:pt idx="2160">
                  <c:v>2160</c:v>
                </c:pt>
                <c:pt idx="2161">
                  <c:v>2161</c:v>
                </c:pt>
                <c:pt idx="2162">
                  <c:v>2162</c:v>
                </c:pt>
                <c:pt idx="2163">
                  <c:v>2163</c:v>
                </c:pt>
                <c:pt idx="2164">
                  <c:v>2164</c:v>
                </c:pt>
                <c:pt idx="2165">
                  <c:v>2165</c:v>
                </c:pt>
                <c:pt idx="2166">
                  <c:v>2166</c:v>
                </c:pt>
                <c:pt idx="2167">
                  <c:v>2167</c:v>
                </c:pt>
                <c:pt idx="2168">
                  <c:v>2168</c:v>
                </c:pt>
                <c:pt idx="2169">
                  <c:v>2169</c:v>
                </c:pt>
                <c:pt idx="2170">
                  <c:v>2170</c:v>
                </c:pt>
                <c:pt idx="2171">
                  <c:v>2171</c:v>
                </c:pt>
                <c:pt idx="2172">
                  <c:v>2172</c:v>
                </c:pt>
                <c:pt idx="2173">
                  <c:v>2173</c:v>
                </c:pt>
                <c:pt idx="2174">
                  <c:v>2174</c:v>
                </c:pt>
                <c:pt idx="2175">
                  <c:v>2175</c:v>
                </c:pt>
                <c:pt idx="2176">
                  <c:v>2176</c:v>
                </c:pt>
                <c:pt idx="2177">
                  <c:v>2177</c:v>
                </c:pt>
                <c:pt idx="2178">
                  <c:v>2178</c:v>
                </c:pt>
                <c:pt idx="2179">
                  <c:v>2179</c:v>
                </c:pt>
                <c:pt idx="2180">
                  <c:v>2180</c:v>
                </c:pt>
                <c:pt idx="2181">
                  <c:v>2181</c:v>
                </c:pt>
                <c:pt idx="2182">
                  <c:v>2182</c:v>
                </c:pt>
                <c:pt idx="2183">
                  <c:v>2183</c:v>
                </c:pt>
                <c:pt idx="2184">
                  <c:v>2184</c:v>
                </c:pt>
                <c:pt idx="2185">
                  <c:v>2185</c:v>
                </c:pt>
                <c:pt idx="2186">
                  <c:v>2186</c:v>
                </c:pt>
                <c:pt idx="2187">
                  <c:v>2187</c:v>
                </c:pt>
                <c:pt idx="2188">
                  <c:v>2188</c:v>
                </c:pt>
                <c:pt idx="2189">
                  <c:v>2189</c:v>
                </c:pt>
                <c:pt idx="2190">
                  <c:v>2190</c:v>
                </c:pt>
                <c:pt idx="2191">
                  <c:v>2191</c:v>
                </c:pt>
                <c:pt idx="2192">
                  <c:v>2192</c:v>
                </c:pt>
                <c:pt idx="2193">
                  <c:v>2193</c:v>
                </c:pt>
                <c:pt idx="2194">
                  <c:v>2194</c:v>
                </c:pt>
                <c:pt idx="2195">
                  <c:v>2195</c:v>
                </c:pt>
                <c:pt idx="2196">
                  <c:v>2196</c:v>
                </c:pt>
                <c:pt idx="2197">
                  <c:v>2197</c:v>
                </c:pt>
                <c:pt idx="2198">
                  <c:v>2198</c:v>
                </c:pt>
                <c:pt idx="2199">
                  <c:v>2199</c:v>
                </c:pt>
                <c:pt idx="2200">
                  <c:v>2200</c:v>
                </c:pt>
                <c:pt idx="2201">
                  <c:v>2201</c:v>
                </c:pt>
                <c:pt idx="2202">
                  <c:v>2202</c:v>
                </c:pt>
                <c:pt idx="2203">
                  <c:v>2203</c:v>
                </c:pt>
                <c:pt idx="2204">
                  <c:v>2204</c:v>
                </c:pt>
                <c:pt idx="2205">
                  <c:v>2205</c:v>
                </c:pt>
                <c:pt idx="2206">
                  <c:v>2206</c:v>
                </c:pt>
                <c:pt idx="2207">
                  <c:v>2207</c:v>
                </c:pt>
                <c:pt idx="2208">
                  <c:v>2208</c:v>
                </c:pt>
                <c:pt idx="2209">
                  <c:v>2209</c:v>
                </c:pt>
                <c:pt idx="2210">
                  <c:v>2210</c:v>
                </c:pt>
                <c:pt idx="2211">
                  <c:v>2211</c:v>
                </c:pt>
                <c:pt idx="2212">
                  <c:v>2212</c:v>
                </c:pt>
                <c:pt idx="2213">
                  <c:v>2213</c:v>
                </c:pt>
                <c:pt idx="2214">
                  <c:v>2214</c:v>
                </c:pt>
                <c:pt idx="2215">
                  <c:v>2215</c:v>
                </c:pt>
                <c:pt idx="2216">
                  <c:v>2216</c:v>
                </c:pt>
                <c:pt idx="2217">
                  <c:v>2217</c:v>
                </c:pt>
                <c:pt idx="2218">
                  <c:v>2218</c:v>
                </c:pt>
                <c:pt idx="2219">
                  <c:v>2219</c:v>
                </c:pt>
                <c:pt idx="2220">
                  <c:v>2220</c:v>
                </c:pt>
                <c:pt idx="2221">
                  <c:v>2221</c:v>
                </c:pt>
                <c:pt idx="2222">
                  <c:v>2222</c:v>
                </c:pt>
                <c:pt idx="2223">
                  <c:v>2223</c:v>
                </c:pt>
                <c:pt idx="2224">
                  <c:v>2224</c:v>
                </c:pt>
                <c:pt idx="2225">
                  <c:v>2225</c:v>
                </c:pt>
                <c:pt idx="2226">
                  <c:v>2226</c:v>
                </c:pt>
                <c:pt idx="2227">
                  <c:v>2227</c:v>
                </c:pt>
                <c:pt idx="2228">
                  <c:v>2228</c:v>
                </c:pt>
                <c:pt idx="2229">
                  <c:v>2229</c:v>
                </c:pt>
                <c:pt idx="2230">
                  <c:v>2230</c:v>
                </c:pt>
                <c:pt idx="2231">
                  <c:v>2231</c:v>
                </c:pt>
                <c:pt idx="2232">
                  <c:v>2232</c:v>
                </c:pt>
                <c:pt idx="2233">
                  <c:v>2233</c:v>
                </c:pt>
                <c:pt idx="2234">
                  <c:v>2234</c:v>
                </c:pt>
                <c:pt idx="2235">
                  <c:v>2235</c:v>
                </c:pt>
                <c:pt idx="2236">
                  <c:v>2236</c:v>
                </c:pt>
                <c:pt idx="2237">
                  <c:v>2237</c:v>
                </c:pt>
                <c:pt idx="2238">
                  <c:v>2238</c:v>
                </c:pt>
                <c:pt idx="2239">
                  <c:v>2239</c:v>
                </c:pt>
                <c:pt idx="2240">
                  <c:v>2240</c:v>
                </c:pt>
                <c:pt idx="2241">
                  <c:v>2241</c:v>
                </c:pt>
                <c:pt idx="2242">
                  <c:v>2242</c:v>
                </c:pt>
                <c:pt idx="2243">
                  <c:v>2243</c:v>
                </c:pt>
                <c:pt idx="2244">
                  <c:v>2244</c:v>
                </c:pt>
                <c:pt idx="2245">
                  <c:v>2245</c:v>
                </c:pt>
                <c:pt idx="2246">
                  <c:v>2246</c:v>
                </c:pt>
                <c:pt idx="2247">
                  <c:v>2247</c:v>
                </c:pt>
                <c:pt idx="2248">
                  <c:v>2248</c:v>
                </c:pt>
                <c:pt idx="2249">
                  <c:v>2249</c:v>
                </c:pt>
                <c:pt idx="2250">
                  <c:v>2250</c:v>
                </c:pt>
                <c:pt idx="2251">
                  <c:v>2251</c:v>
                </c:pt>
                <c:pt idx="2252">
                  <c:v>2252</c:v>
                </c:pt>
                <c:pt idx="2253">
                  <c:v>2253</c:v>
                </c:pt>
                <c:pt idx="2254">
                  <c:v>2254</c:v>
                </c:pt>
                <c:pt idx="2255">
                  <c:v>2255</c:v>
                </c:pt>
                <c:pt idx="2256">
                  <c:v>2256</c:v>
                </c:pt>
                <c:pt idx="2257">
                  <c:v>2257</c:v>
                </c:pt>
                <c:pt idx="2258">
                  <c:v>2258</c:v>
                </c:pt>
                <c:pt idx="2259">
                  <c:v>2259</c:v>
                </c:pt>
                <c:pt idx="2260">
                  <c:v>2260</c:v>
                </c:pt>
                <c:pt idx="2261">
                  <c:v>2261</c:v>
                </c:pt>
                <c:pt idx="2262">
                  <c:v>2262</c:v>
                </c:pt>
                <c:pt idx="2263">
                  <c:v>2263</c:v>
                </c:pt>
                <c:pt idx="2264">
                  <c:v>2264</c:v>
                </c:pt>
                <c:pt idx="2265">
                  <c:v>2265</c:v>
                </c:pt>
                <c:pt idx="2266">
                  <c:v>2266</c:v>
                </c:pt>
                <c:pt idx="2267">
                  <c:v>2267</c:v>
                </c:pt>
                <c:pt idx="2268">
                  <c:v>2268</c:v>
                </c:pt>
                <c:pt idx="2269">
                  <c:v>2269</c:v>
                </c:pt>
                <c:pt idx="2270">
                  <c:v>2270</c:v>
                </c:pt>
                <c:pt idx="2271">
                  <c:v>2271</c:v>
                </c:pt>
                <c:pt idx="2272">
                  <c:v>2272</c:v>
                </c:pt>
                <c:pt idx="2273">
                  <c:v>2273</c:v>
                </c:pt>
                <c:pt idx="2274">
                  <c:v>2274</c:v>
                </c:pt>
                <c:pt idx="2275">
                  <c:v>2275</c:v>
                </c:pt>
                <c:pt idx="2276">
                  <c:v>2276</c:v>
                </c:pt>
                <c:pt idx="2277">
                  <c:v>2277</c:v>
                </c:pt>
                <c:pt idx="2278">
                  <c:v>2278</c:v>
                </c:pt>
                <c:pt idx="2279">
                  <c:v>2279</c:v>
                </c:pt>
                <c:pt idx="2280">
                  <c:v>2280</c:v>
                </c:pt>
                <c:pt idx="2281">
                  <c:v>2281</c:v>
                </c:pt>
                <c:pt idx="2282">
                  <c:v>2282</c:v>
                </c:pt>
                <c:pt idx="2283">
                  <c:v>2283</c:v>
                </c:pt>
                <c:pt idx="2284">
                  <c:v>2284</c:v>
                </c:pt>
                <c:pt idx="2285">
                  <c:v>2285</c:v>
                </c:pt>
                <c:pt idx="2286">
                  <c:v>2286</c:v>
                </c:pt>
                <c:pt idx="2287">
                  <c:v>2287</c:v>
                </c:pt>
                <c:pt idx="2288">
                  <c:v>2288</c:v>
                </c:pt>
                <c:pt idx="2289">
                  <c:v>2289</c:v>
                </c:pt>
                <c:pt idx="2290">
                  <c:v>2290</c:v>
                </c:pt>
                <c:pt idx="2291">
                  <c:v>2291</c:v>
                </c:pt>
                <c:pt idx="2292">
                  <c:v>2292</c:v>
                </c:pt>
                <c:pt idx="2293">
                  <c:v>2293</c:v>
                </c:pt>
                <c:pt idx="2294">
                  <c:v>2294</c:v>
                </c:pt>
                <c:pt idx="2295">
                  <c:v>2295</c:v>
                </c:pt>
                <c:pt idx="2296">
                  <c:v>2296</c:v>
                </c:pt>
                <c:pt idx="2297">
                  <c:v>2297</c:v>
                </c:pt>
                <c:pt idx="2298">
                  <c:v>2298</c:v>
                </c:pt>
                <c:pt idx="2299">
                  <c:v>2299</c:v>
                </c:pt>
                <c:pt idx="2300">
                  <c:v>2300</c:v>
                </c:pt>
                <c:pt idx="2301">
                  <c:v>2301</c:v>
                </c:pt>
                <c:pt idx="2302">
                  <c:v>2302</c:v>
                </c:pt>
                <c:pt idx="2303">
                  <c:v>2303</c:v>
                </c:pt>
                <c:pt idx="2304">
                  <c:v>2304</c:v>
                </c:pt>
                <c:pt idx="2305">
                  <c:v>2305</c:v>
                </c:pt>
                <c:pt idx="2306">
                  <c:v>2306</c:v>
                </c:pt>
                <c:pt idx="2307">
                  <c:v>2307</c:v>
                </c:pt>
                <c:pt idx="2308">
                  <c:v>2308</c:v>
                </c:pt>
                <c:pt idx="2309">
                  <c:v>2309</c:v>
                </c:pt>
                <c:pt idx="2310">
                  <c:v>2310</c:v>
                </c:pt>
                <c:pt idx="2311">
                  <c:v>2311</c:v>
                </c:pt>
                <c:pt idx="2312">
                  <c:v>2312</c:v>
                </c:pt>
                <c:pt idx="2313">
                  <c:v>2313</c:v>
                </c:pt>
                <c:pt idx="2314">
                  <c:v>2314</c:v>
                </c:pt>
                <c:pt idx="2315">
                  <c:v>2315</c:v>
                </c:pt>
                <c:pt idx="2316">
                  <c:v>2316</c:v>
                </c:pt>
                <c:pt idx="2317">
                  <c:v>2317</c:v>
                </c:pt>
                <c:pt idx="2318">
                  <c:v>2318</c:v>
                </c:pt>
                <c:pt idx="2319">
                  <c:v>2319</c:v>
                </c:pt>
                <c:pt idx="2320">
                  <c:v>2320</c:v>
                </c:pt>
                <c:pt idx="2321">
                  <c:v>2321</c:v>
                </c:pt>
                <c:pt idx="2322">
                  <c:v>2322</c:v>
                </c:pt>
                <c:pt idx="2323">
                  <c:v>2323</c:v>
                </c:pt>
                <c:pt idx="2324">
                  <c:v>2324</c:v>
                </c:pt>
                <c:pt idx="2325">
                  <c:v>2325</c:v>
                </c:pt>
                <c:pt idx="2326">
                  <c:v>2326</c:v>
                </c:pt>
                <c:pt idx="2327">
                  <c:v>2327</c:v>
                </c:pt>
                <c:pt idx="2328">
                  <c:v>2328</c:v>
                </c:pt>
                <c:pt idx="2329">
                  <c:v>2329</c:v>
                </c:pt>
                <c:pt idx="2330">
                  <c:v>2330</c:v>
                </c:pt>
                <c:pt idx="2331">
                  <c:v>2331</c:v>
                </c:pt>
                <c:pt idx="2332">
                  <c:v>2332</c:v>
                </c:pt>
                <c:pt idx="2333">
                  <c:v>2333</c:v>
                </c:pt>
                <c:pt idx="2334">
                  <c:v>2334</c:v>
                </c:pt>
                <c:pt idx="2335">
                  <c:v>2335</c:v>
                </c:pt>
                <c:pt idx="2336">
                  <c:v>2336</c:v>
                </c:pt>
                <c:pt idx="2337">
                  <c:v>2337</c:v>
                </c:pt>
                <c:pt idx="2338">
                  <c:v>2338</c:v>
                </c:pt>
                <c:pt idx="2339">
                  <c:v>2339</c:v>
                </c:pt>
                <c:pt idx="2340">
                  <c:v>2340</c:v>
                </c:pt>
                <c:pt idx="2341">
                  <c:v>2341</c:v>
                </c:pt>
                <c:pt idx="2342">
                  <c:v>2342</c:v>
                </c:pt>
                <c:pt idx="2343">
                  <c:v>2343</c:v>
                </c:pt>
                <c:pt idx="2344">
                  <c:v>2344</c:v>
                </c:pt>
                <c:pt idx="2345">
                  <c:v>2345</c:v>
                </c:pt>
                <c:pt idx="2346">
                  <c:v>2346</c:v>
                </c:pt>
                <c:pt idx="2347">
                  <c:v>2347</c:v>
                </c:pt>
                <c:pt idx="2348">
                  <c:v>2348</c:v>
                </c:pt>
                <c:pt idx="2349">
                  <c:v>2349</c:v>
                </c:pt>
                <c:pt idx="2350">
                  <c:v>2350</c:v>
                </c:pt>
                <c:pt idx="2351">
                  <c:v>2351</c:v>
                </c:pt>
                <c:pt idx="2352">
                  <c:v>2352</c:v>
                </c:pt>
                <c:pt idx="2353">
                  <c:v>2353</c:v>
                </c:pt>
                <c:pt idx="2354">
                  <c:v>2354</c:v>
                </c:pt>
                <c:pt idx="2355">
                  <c:v>2355</c:v>
                </c:pt>
                <c:pt idx="2356">
                  <c:v>2356</c:v>
                </c:pt>
                <c:pt idx="2357">
                  <c:v>2357</c:v>
                </c:pt>
                <c:pt idx="2358">
                  <c:v>2358</c:v>
                </c:pt>
                <c:pt idx="2359">
                  <c:v>2359</c:v>
                </c:pt>
                <c:pt idx="2360">
                  <c:v>2360</c:v>
                </c:pt>
                <c:pt idx="2361">
                  <c:v>2361</c:v>
                </c:pt>
                <c:pt idx="2362">
                  <c:v>2362</c:v>
                </c:pt>
                <c:pt idx="2363">
                  <c:v>2363</c:v>
                </c:pt>
                <c:pt idx="2364">
                  <c:v>2364</c:v>
                </c:pt>
                <c:pt idx="2365">
                  <c:v>2365</c:v>
                </c:pt>
                <c:pt idx="2366">
                  <c:v>2366</c:v>
                </c:pt>
                <c:pt idx="2367">
                  <c:v>2367</c:v>
                </c:pt>
                <c:pt idx="2368">
                  <c:v>2368</c:v>
                </c:pt>
                <c:pt idx="2369">
                  <c:v>2369</c:v>
                </c:pt>
                <c:pt idx="2370">
                  <c:v>2370</c:v>
                </c:pt>
                <c:pt idx="2371">
                  <c:v>2371</c:v>
                </c:pt>
                <c:pt idx="2372">
                  <c:v>2372</c:v>
                </c:pt>
                <c:pt idx="2373">
                  <c:v>2373</c:v>
                </c:pt>
                <c:pt idx="2374">
                  <c:v>2374</c:v>
                </c:pt>
                <c:pt idx="2375">
                  <c:v>2375</c:v>
                </c:pt>
                <c:pt idx="2376">
                  <c:v>2376</c:v>
                </c:pt>
                <c:pt idx="2377">
                  <c:v>2377</c:v>
                </c:pt>
                <c:pt idx="2378">
                  <c:v>2378</c:v>
                </c:pt>
                <c:pt idx="2379">
                  <c:v>2379</c:v>
                </c:pt>
                <c:pt idx="2380">
                  <c:v>2380</c:v>
                </c:pt>
                <c:pt idx="2381">
                  <c:v>2381</c:v>
                </c:pt>
                <c:pt idx="2382">
                  <c:v>2382</c:v>
                </c:pt>
                <c:pt idx="2383">
                  <c:v>2383</c:v>
                </c:pt>
                <c:pt idx="2384">
                  <c:v>2384</c:v>
                </c:pt>
                <c:pt idx="2385">
                  <c:v>2385</c:v>
                </c:pt>
                <c:pt idx="2386">
                  <c:v>2386</c:v>
                </c:pt>
                <c:pt idx="2387">
                  <c:v>2387</c:v>
                </c:pt>
                <c:pt idx="2388">
                  <c:v>2388</c:v>
                </c:pt>
                <c:pt idx="2389">
                  <c:v>2389</c:v>
                </c:pt>
                <c:pt idx="2390">
                  <c:v>2390</c:v>
                </c:pt>
                <c:pt idx="2391">
                  <c:v>2391</c:v>
                </c:pt>
                <c:pt idx="2392">
                  <c:v>2392</c:v>
                </c:pt>
                <c:pt idx="2393">
                  <c:v>2393</c:v>
                </c:pt>
                <c:pt idx="2394">
                  <c:v>2394</c:v>
                </c:pt>
                <c:pt idx="2395">
                  <c:v>2395</c:v>
                </c:pt>
                <c:pt idx="2396">
                  <c:v>2396</c:v>
                </c:pt>
                <c:pt idx="2397">
                  <c:v>2397</c:v>
                </c:pt>
                <c:pt idx="2398">
                  <c:v>2398</c:v>
                </c:pt>
                <c:pt idx="2399">
                  <c:v>2399</c:v>
                </c:pt>
                <c:pt idx="2400">
                  <c:v>2400</c:v>
                </c:pt>
                <c:pt idx="2401">
                  <c:v>2401</c:v>
                </c:pt>
                <c:pt idx="2402">
                  <c:v>2402</c:v>
                </c:pt>
                <c:pt idx="2403">
                  <c:v>2403</c:v>
                </c:pt>
                <c:pt idx="2404">
                  <c:v>2404</c:v>
                </c:pt>
                <c:pt idx="2405">
                  <c:v>2405</c:v>
                </c:pt>
                <c:pt idx="2406">
                  <c:v>2406</c:v>
                </c:pt>
                <c:pt idx="2407">
                  <c:v>2407</c:v>
                </c:pt>
                <c:pt idx="2408">
                  <c:v>2408</c:v>
                </c:pt>
                <c:pt idx="2409">
                  <c:v>2409</c:v>
                </c:pt>
                <c:pt idx="2410">
                  <c:v>2410</c:v>
                </c:pt>
                <c:pt idx="2411">
                  <c:v>2411</c:v>
                </c:pt>
                <c:pt idx="2412">
                  <c:v>2412</c:v>
                </c:pt>
                <c:pt idx="2413">
                  <c:v>2413</c:v>
                </c:pt>
                <c:pt idx="2414">
                  <c:v>2414</c:v>
                </c:pt>
                <c:pt idx="2415">
                  <c:v>2415</c:v>
                </c:pt>
                <c:pt idx="2416">
                  <c:v>2416</c:v>
                </c:pt>
                <c:pt idx="2417">
                  <c:v>2417</c:v>
                </c:pt>
                <c:pt idx="2418">
                  <c:v>2418</c:v>
                </c:pt>
                <c:pt idx="2419">
                  <c:v>2419</c:v>
                </c:pt>
                <c:pt idx="2420">
                  <c:v>2420</c:v>
                </c:pt>
                <c:pt idx="2421">
                  <c:v>2421</c:v>
                </c:pt>
                <c:pt idx="2422">
                  <c:v>2422</c:v>
                </c:pt>
                <c:pt idx="2423">
                  <c:v>2423</c:v>
                </c:pt>
                <c:pt idx="2424">
                  <c:v>2424</c:v>
                </c:pt>
                <c:pt idx="2425">
                  <c:v>2425</c:v>
                </c:pt>
                <c:pt idx="2426">
                  <c:v>2426</c:v>
                </c:pt>
                <c:pt idx="2427">
                  <c:v>2427</c:v>
                </c:pt>
                <c:pt idx="2428">
                  <c:v>2428</c:v>
                </c:pt>
                <c:pt idx="2429">
                  <c:v>2429</c:v>
                </c:pt>
                <c:pt idx="2430">
                  <c:v>2430</c:v>
                </c:pt>
                <c:pt idx="2431">
                  <c:v>2431</c:v>
                </c:pt>
                <c:pt idx="2432">
                  <c:v>2432</c:v>
                </c:pt>
                <c:pt idx="2433">
                  <c:v>2433</c:v>
                </c:pt>
                <c:pt idx="2434">
                  <c:v>2434</c:v>
                </c:pt>
                <c:pt idx="2435">
                  <c:v>2435</c:v>
                </c:pt>
                <c:pt idx="2436">
                  <c:v>2436</c:v>
                </c:pt>
                <c:pt idx="2437">
                  <c:v>2437</c:v>
                </c:pt>
                <c:pt idx="2438">
                  <c:v>2438</c:v>
                </c:pt>
                <c:pt idx="2439">
                  <c:v>2439</c:v>
                </c:pt>
                <c:pt idx="2440">
                  <c:v>2440</c:v>
                </c:pt>
                <c:pt idx="2441">
                  <c:v>2441</c:v>
                </c:pt>
                <c:pt idx="2442">
                  <c:v>2442</c:v>
                </c:pt>
                <c:pt idx="2443">
                  <c:v>2443</c:v>
                </c:pt>
                <c:pt idx="2444">
                  <c:v>2444</c:v>
                </c:pt>
                <c:pt idx="2445">
                  <c:v>2445</c:v>
                </c:pt>
                <c:pt idx="2446">
                  <c:v>2446</c:v>
                </c:pt>
                <c:pt idx="2447">
                  <c:v>2447</c:v>
                </c:pt>
                <c:pt idx="2448">
                  <c:v>2448</c:v>
                </c:pt>
                <c:pt idx="2449">
                  <c:v>2449</c:v>
                </c:pt>
                <c:pt idx="2450">
                  <c:v>2450</c:v>
                </c:pt>
                <c:pt idx="2451">
                  <c:v>2451</c:v>
                </c:pt>
                <c:pt idx="2452">
                  <c:v>2452</c:v>
                </c:pt>
                <c:pt idx="2453">
                  <c:v>2453</c:v>
                </c:pt>
                <c:pt idx="2454">
                  <c:v>2454</c:v>
                </c:pt>
                <c:pt idx="2455">
                  <c:v>2455</c:v>
                </c:pt>
                <c:pt idx="2456">
                  <c:v>2456</c:v>
                </c:pt>
                <c:pt idx="2457">
                  <c:v>2457</c:v>
                </c:pt>
                <c:pt idx="2458">
                  <c:v>2458</c:v>
                </c:pt>
                <c:pt idx="2459">
                  <c:v>2459</c:v>
                </c:pt>
                <c:pt idx="2460">
                  <c:v>2460</c:v>
                </c:pt>
                <c:pt idx="2461">
                  <c:v>2461</c:v>
                </c:pt>
                <c:pt idx="2462">
                  <c:v>2462</c:v>
                </c:pt>
                <c:pt idx="2463">
                  <c:v>2463</c:v>
                </c:pt>
                <c:pt idx="2464">
                  <c:v>2464</c:v>
                </c:pt>
                <c:pt idx="2465">
                  <c:v>2465</c:v>
                </c:pt>
                <c:pt idx="2466">
                  <c:v>2466</c:v>
                </c:pt>
                <c:pt idx="2467">
                  <c:v>2467</c:v>
                </c:pt>
                <c:pt idx="2468">
                  <c:v>2468</c:v>
                </c:pt>
                <c:pt idx="2469">
                  <c:v>2469</c:v>
                </c:pt>
                <c:pt idx="2470">
                  <c:v>2470</c:v>
                </c:pt>
                <c:pt idx="2471">
                  <c:v>2471</c:v>
                </c:pt>
                <c:pt idx="2472">
                  <c:v>2472</c:v>
                </c:pt>
                <c:pt idx="2473">
                  <c:v>2473</c:v>
                </c:pt>
                <c:pt idx="2474">
                  <c:v>2474</c:v>
                </c:pt>
                <c:pt idx="2475">
                  <c:v>2475</c:v>
                </c:pt>
                <c:pt idx="2476">
                  <c:v>2476</c:v>
                </c:pt>
                <c:pt idx="2477">
                  <c:v>2477</c:v>
                </c:pt>
                <c:pt idx="2478">
                  <c:v>2478</c:v>
                </c:pt>
                <c:pt idx="2479">
                  <c:v>2479</c:v>
                </c:pt>
                <c:pt idx="2480">
                  <c:v>2480</c:v>
                </c:pt>
                <c:pt idx="2481">
                  <c:v>2481</c:v>
                </c:pt>
                <c:pt idx="2482">
                  <c:v>2482</c:v>
                </c:pt>
                <c:pt idx="2483">
                  <c:v>2483</c:v>
                </c:pt>
                <c:pt idx="2484">
                  <c:v>2484</c:v>
                </c:pt>
                <c:pt idx="2485">
                  <c:v>2485</c:v>
                </c:pt>
              </c:numCache>
            </c:numRef>
          </c:xVal>
          <c:yVal>
            <c:numRef>
              <c:f>'Surge Tank'!$D$15:$D$2500</c:f>
              <c:numCache>
                <c:formatCode>General</c:formatCode>
                <c:ptCount val="2486"/>
                <c:pt idx="0">
                  <c:v>2.02</c:v>
                </c:pt>
                <c:pt idx="1">
                  <c:v>2.02</c:v>
                </c:pt>
                <c:pt idx="2">
                  <c:v>2.0196845511961121</c:v>
                </c:pt>
                <c:pt idx="3">
                  <c:v>2.0190556495224721</c:v>
                </c:pt>
                <c:pt idx="4">
                  <c:v>2.0181159246547646</c:v>
                </c:pt>
                <c:pt idx="5">
                  <c:v>2.0168680316606968</c:v>
                </c:pt>
                <c:pt idx="6">
                  <c:v>2.0153146494220144</c:v>
                </c:pt>
                <c:pt idx="7">
                  <c:v>2.0134584790935293</c:v>
                </c:pt>
                <c:pt idx="8">
                  <c:v>2.0113022425991067</c:v>
                </c:pt>
                <c:pt idx="9">
                  <c:v>2.008848681164475</c:v>
                </c:pt>
                <c:pt idx="10">
                  <c:v>2.0061005538867933</c:v>
                </c:pt>
                <c:pt idx="11">
                  <c:v>2.0030606363407317</c:v>
                </c:pt>
                <c:pt idx="12">
                  <c:v>1.9997317192209276</c:v>
                </c:pt>
                <c:pt idx="13">
                  <c:v>1.9961166070205361</c:v>
                </c:pt>
                <c:pt idx="14">
                  <c:v>1.9922181167456394</c:v>
                </c:pt>
                <c:pt idx="15">
                  <c:v>1.9880390766652101</c:v>
                </c:pt>
                <c:pt idx="16">
                  <c:v>1.9835823250963178</c:v>
                </c:pt>
                <c:pt idx="17">
                  <c:v>1.9788507092242309</c:v>
                </c:pt>
                <c:pt idx="18">
                  <c:v>1.9738470839570528</c:v>
                </c:pt>
                <c:pt idx="19">
                  <c:v>1.9685743108145017</c:v>
                </c:pt>
                <c:pt idx="20">
                  <c:v>1.9630352568504348</c:v>
                </c:pt>
                <c:pt idx="21">
                  <c:v>1.9572327936086824</c:v>
                </c:pt>
                <c:pt idx="22">
                  <c:v>1.9511697961117593</c:v>
                </c:pt>
                <c:pt idx="23">
                  <c:v>1.9448491418819913</c:v>
                </c:pt>
                <c:pt idx="24">
                  <c:v>1.9382737099945866</c:v>
                </c:pt>
                <c:pt idx="25">
                  <c:v>1.9314463801621702</c:v>
                </c:pt>
                <c:pt idx="26">
                  <c:v>1.9243700318502845</c:v>
                </c:pt>
                <c:pt idx="27">
                  <c:v>1.9170475434233443</c:v>
                </c:pt>
                <c:pt idx="28">
                  <c:v>1.9094817913205437</c:v>
                </c:pt>
                <c:pt idx="29">
                  <c:v>1.9016756492611802</c:v>
                </c:pt>
                <c:pt idx="30">
                  <c:v>1.893631987478867</c:v>
                </c:pt>
                <c:pt idx="31">
                  <c:v>1.885353671984104</c:v>
                </c:pt>
                <c:pt idx="32">
                  <c:v>1.8768435638546555</c:v>
                </c:pt>
                <c:pt idx="33">
                  <c:v>1.8681045185531979</c:v>
                </c:pt>
                <c:pt idx="34">
                  <c:v>1.8591393852716813</c:v>
                </c:pt>
                <c:pt idx="35">
                  <c:v>1.849951006301856</c:v>
                </c:pt>
                <c:pt idx="36">
                  <c:v>1.8405422164314091</c:v>
                </c:pt>
                <c:pt idx="37">
                  <c:v>1.8309158423651588</c:v>
                </c:pt>
                <c:pt idx="38">
                  <c:v>1.821074702170749</c:v>
                </c:pt>
                <c:pt idx="39">
                  <c:v>1.8110216047482899</c:v>
                </c:pt>
                <c:pt idx="40">
                  <c:v>1.800759349323394</c:v>
                </c:pt>
                <c:pt idx="41">
                  <c:v>1.7902907249630482</c:v>
                </c:pt>
                <c:pt idx="42">
                  <c:v>1.779618510113784</c:v>
                </c:pt>
                <c:pt idx="43">
                  <c:v>1.7687454721615881</c:v>
                </c:pt>
                <c:pt idx="44">
                  <c:v>1.7576743670130133</c:v>
                </c:pt>
                <c:pt idx="45">
                  <c:v>1.7464079386969518</c:v>
                </c:pt>
                <c:pt idx="46">
                  <c:v>1.7349489189865277</c:v>
                </c:pt>
                <c:pt idx="47">
                  <c:v>1.7233000270405878</c:v>
                </c:pt>
                <c:pt idx="48">
                  <c:v>1.7114639690642539</c:v>
                </c:pt>
                <c:pt idx="49">
                  <c:v>1.6994434379880157</c:v>
                </c:pt>
                <c:pt idx="50">
                  <c:v>1.6872411131648519</c:v>
                </c:pt>
                <c:pt idx="51">
                  <c:v>1.67485966008487</c:v>
                </c:pt>
                <c:pt idx="52">
                  <c:v>1.6623017301069487</c:v>
                </c:pt>
                <c:pt idx="53">
                  <c:v>1.6495699602068978</c:v>
                </c:pt>
                <c:pt idx="54">
                  <c:v>1.6366669727416321</c:v>
                </c:pt>
                <c:pt idx="55">
                  <c:v>1.6235953752288799</c:v>
                </c:pt>
                <c:pt idx="56">
                  <c:v>1.6103577601419443</c:v>
                </c:pt>
                <c:pt idx="57">
                  <c:v>1.5969567047190403</c:v>
                </c:pt>
                <c:pt idx="58">
                  <c:v>1.5833947707867502</c:v>
                </c:pt>
                <c:pt idx="59">
                  <c:v>1.5696745045971299</c:v>
                </c:pt>
                <c:pt idx="60">
                  <c:v>1.5557984366780189</c:v>
                </c:pt>
                <c:pt idx="61">
                  <c:v>1.5417690816961056</c:v>
                </c:pt>
                <c:pt idx="62">
                  <c:v>1.5275889383323129</c:v>
                </c:pt>
                <c:pt idx="63">
                  <c:v>1.5132604891690697</c:v>
                </c:pt>
                <c:pt idx="64">
                  <c:v>1.4987862005890467</c:v>
                </c:pt>
                <c:pt idx="65">
                  <c:v>1.4841685226849359</c:v>
                </c:pt>
                <c:pt idx="66">
                  <c:v>1.4694098891798657</c:v>
                </c:pt>
                <c:pt idx="67">
                  <c:v>1.4545127173580519</c:v>
                </c:pt>
                <c:pt idx="68">
                  <c:v>1.4394794080052733</c:v>
                </c:pt>
                <c:pt idx="69">
                  <c:v>1.424312345358804</c:v>
                </c:pt>
                <c:pt idx="70">
                  <c:v>1.4090138970663928</c:v>
                </c:pt>
                <c:pt idx="71">
                  <c:v>1.393586414153938</c:v>
                </c:pt>
                <c:pt idx="72">
                  <c:v>1.3780322310014608</c:v>
                </c:pt>
                <c:pt idx="73">
                  <c:v>1.3623536653270341</c:v>
                </c:pt>
                <c:pt idx="74">
                  <c:v>1.3465530181782919</c:v>
                </c:pt>
                <c:pt idx="75">
                  <c:v>1.3306325739311697</c:v>
                </c:pt>
                <c:pt idx="76">
                  <c:v>1.3145946002955298</c:v>
                </c:pt>
                <c:pt idx="77">
                  <c:v>1.2984413483273254</c:v>
                </c:pt>
                <c:pt idx="78">
                  <c:v>1.2821750524469588</c:v>
                </c:pt>
                <c:pt idx="79">
                  <c:v>1.2657979304635116</c:v>
                </c:pt>
                <c:pt idx="80">
                  <c:v>1.249312183604502</c:v>
                </c:pt>
                <c:pt idx="81">
                  <c:v>1.2327199965508551</c:v>
                </c:pt>
                <c:pt idx="82">
                  <c:v>1.2160235374767501</c:v>
                </c:pt>
                <c:pt idx="83">
                  <c:v>1.1992249580940357</c:v>
                </c:pt>
                <c:pt idx="84">
                  <c:v>1.1823263937008883</c:v>
                </c:pt>
                <c:pt idx="85">
                  <c:v>1.1653299632343965</c:v>
                </c:pt>
                <c:pt idx="86">
                  <c:v>1.1482377693267642</c:v>
                </c:pt>
                <c:pt idx="87">
                  <c:v>1.1310518983648059</c:v>
                </c:pt>
                <c:pt idx="88">
                  <c:v>1.1137744205524425</c:v>
                </c:pt>
                <c:pt idx="89">
                  <c:v>1.0964073899758544</c:v>
                </c:pt>
                <c:pt idx="90">
                  <c:v>1.0789528446710017</c:v>
                </c:pt>
                <c:pt idx="91">
                  <c:v>1.0614128066931854</c:v>
                </c:pt>
                <c:pt idx="92">
                  <c:v>1.0437892821883292</c:v>
                </c:pt>
                <c:pt idx="93">
                  <c:v>1.02608426146566</c:v>
                </c:pt>
                <c:pt idx="94">
                  <c:v>1.0082997190714567</c:v>
                </c:pt>
                <c:pt idx="95">
                  <c:v>0.99043761386354168</c:v>
                </c:pt>
                <c:pt idx="96">
                  <c:v>0.97249988908616225</c:v>
                </c:pt>
                <c:pt idx="97">
                  <c:v>0.95448847244492219</c:v>
                </c:pt>
                <c:pt idx="98">
                  <c:v>0.93640527618139746</c:v>
                </c:pt>
                <c:pt idx="99">
                  <c:v>0.91825219714706807</c:v>
                </c:pt>
                <c:pt idx="100">
                  <c:v>0.90003111687617932</c:v>
                </c:pt>
                <c:pt idx="101">
                  <c:v>0.88174390165712857</c:v>
                </c:pt>
                <c:pt idx="102">
                  <c:v>0.86339240260196393</c:v>
                </c:pt>
                <c:pt idx="103">
                  <c:v>0.84497845571354746</c:v>
                </c:pt>
                <c:pt idx="104">
                  <c:v>0.82650388194991908</c:v>
                </c:pt>
                <c:pt idx="105">
                  <c:v>0.80797048728537235</c:v>
                </c:pt>
                <c:pt idx="106">
                  <c:v>0.78938006276770833</c:v>
                </c:pt>
                <c:pt idx="107">
                  <c:v>0.77073438457111765</c:v>
                </c:pt>
                <c:pt idx="108">
                  <c:v>0.7520352140440747</c:v>
                </c:pt>
                <c:pt idx="109">
                  <c:v>0.73328429775160264</c:v>
                </c:pt>
                <c:pt idx="110">
                  <c:v>0.71448336751120312</c:v>
                </c:pt>
                <c:pt idx="111">
                  <c:v>0.6956341404216726</c:v>
                </c:pt>
                <c:pt idx="112">
                  <c:v>0.67673831888397684</c:v>
                </c:pt>
                <c:pt idx="113">
                  <c:v>0.65779759061325371</c:v>
                </c:pt>
                <c:pt idx="114">
                  <c:v>0.63881362864092295</c:v>
                </c:pt>
                <c:pt idx="115">
                  <c:v>0.61978809130577694</c:v>
                </c:pt>
                <c:pt idx="116">
                  <c:v>0.6007226222327855</c:v>
                </c:pt>
                <c:pt idx="117">
                  <c:v>0.58161885029821025</c:v>
                </c:pt>
                <c:pt idx="118">
                  <c:v>0.56247838957943819</c:v>
                </c:pt>
                <c:pt idx="119">
                  <c:v>0.5433028392877377</c:v>
                </c:pt>
                <c:pt idx="120">
                  <c:v>0.5240937836819054</c:v>
                </c:pt>
                <c:pt idx="121">
                  <c:v>0.50485279196046751</c:v>
                </c:pt>
                <c:pt idx="122">
                  <c:v>0.48558141812977168</c:v>
                </c:pt>
                <c:pt idx="123">
                  <c:v>0.46628120084487173</c:v>
                </c:pt>
                <c:pt idx="124">
                  <c:v>0.44695366321963087</c:v>
                </c:pt>
                <c:pt idx="125">
                  <c:v>0.42760031260184156</c:v>
                </c:pt>
                <c:pt idx="126">
                  <c:v>0.4082226403084358</c:v>
                </c:pt>
                <c:pt idx="127">
                  <c:v>0.38882212131493571</c:v>
                </c:pt>
                <c:pt idx="128">
                  <c:v>0.3694002138921621</c:v>
                </c:pt>
                <c:pt idx="129">
                  <c:v>0.34995835918179474</c:v>
                </c:pt>
                <c:pt idx="130">
                  <c:v>0.33049798070056147</c:v>
                </c:pt>
                <c:pt idx="131">
                  <c:v>0.31102048376052016</c:v>
                </c:pt>
                <c:pt idx="132">
                  <c:v>0.2915272547898769</c:v>
                </c:pt>
                <c:pt idx="133">
                  <c:v>0.27201966053481247</c:v>
                </c:pt>
                <c:pt idx="134">
                  <c:v>0.25249904711746768</c:v>
                </c:pt>
                <c:pt idx="135">
                  <c:v>0.23296673891799771</c:v>
                </c:pt>
                <c:pt idx="136">
                  <c:v>0.21342403723853348</c:v>
                </c:pt>
                <c:pt idx="137">
                  <c:v>0.19387221869258203</c:v>
                </c:pt>
                <c:pt idx="138">
                  <c:v>0.17431253324250842</c:v>
                </c:pt>
                <c:pt idx="139">
                  <c:v>0.15474620177632328</c:v>
                </c:pt>
                <c:pt idx="140">
                  <c:v>0.13517441306598085</c:v>
                </c:pt>
                <c:pt idx="141">
                  <c:v>0.11559831986954479</c:v>
                </c:pt>
                <c:pt idx="142">
                  <c:v>9.6019033802390449E-2</c:v>
                </c:pt>
                <c:pt idx="143">
                  <c:v>7.6437618350642611E-2</c:v>
                </c:pt>
                <c:pt idx="144">
                  <c:v>5.6855078895106659E-2</c:v>
                </c:pt>
                <c:pt idx="145">
                  <c:v>3.7272347474182822E-2</c:v>
                </c:pt>
                <c:pt idx="146">
                  <c:v>1.7690256947154544E-2</c:v>
                </c:pt>
                <c:pt idx="147">
                  <c:v>-1.8905119183613261E-3</c:v>
                </c:pt>
                <c:pt idx="148">
                  <c:v>-2.1469585924300906E-2</c:v>
                </c:pt>
                <c:pt idx="149">
                  <c:v>-4.1043352521456584E-2</c:v>
                </c:pt>
                <c:pt idx="150">
                  <c:v>-6.0606134167064708E-2</c:v>
                </c:pt>
                <c:pt idx="151">
                  <c:v>-8.015252979460312E-2</c:v>
                </c:pt>
                <c:pt idx="152">
                  <c:v>-9.967728478315499E-2</c:v>
                </c:pt>
                <c:pt idx="153">
                  <c:v>-0.1191752484120794</c:v>
                </c:pt>
                <c:pt idx="154">
                  <c:v>-0.1386413531423106</c:v>
                </c:pt>
                <c:pt idx="155">
                  <c:v>-0.15807060291883687</c:v>
                </c:pt>
                <c:pt idx="156">
                  <c:v>-0.17745806605995929</c:v>
                </c:pt>
                <c:pt idx="157">
                  <c:v>-0.19679887077977665</c:v>
                </c:pt>
                <c:pt idx="158">
                  <c:v>-0.21608820234904014</c:v>
                </c:pt>
                <c:pt idx="159">
                  <c:v>-0.23532130133497056</c:v>
                </c:pt>
                <c:pt idx="160">
                  <c:v>-0.25449346258173494</c:v>
                </c:pt>
                <c:pt idx="161">
                  <c:v>-0.27360003471519345</c:v>
                </c:pt>
                <c:pt idx="162">
                  <c:v>-0.29263642002717771</c:v>
                </c:pt>
                <c:pt idx="163">
                  <c:v>-0.3115980746388784</c:v>
                </c:pt>
                <c:pt idx="164">
                  <c:v>-0.33048050887150593</c:v>
                </c:pt>
                <c:pt idx="165">
                  <c:v>-0.34927928777148387</c:v>
                </c:pt>
                <c:pt idx="166">
                  <c:v>-0.36799003175058198</c:v>
                </c:pt>
                <c:pt idx="167">
                  <c:v>-0.38660841731068346</c:v>
                </c:pt>
                <c:pt idx="168">
                  <c:v>-0.40513017782959532</c:v>
                </c:pt>
                <c:pt idx="169">
                  <c:v>-0.42355110438926241</c:v>
                </c:pt>
                <c:pt idx="170">
                  <c:v>-0.44186704663145776</c:v>
                </c:pt>
                <c:pt idx="171">
                  <c:v>-0.46007391362887201</c:v>
                </c:pt>
                <c:pt idx="172">
                  <c:v>-0.47816767476171168</c:v>
                </c:pt>
                <c:pt idx="173">
                  <c:v>-0.49614436059165584</c:v>
                </c:pt>
                <c:pt idx="174">
                  <c:v>-0.51400006372638762</c:v>
                </c:pt>
                <c:pt idx="175">
                  <c:v>-0.53173093966903517</c:v>
                </c:pt>
                <c:pt idx="176">
                  <c:v>-0.54933320764774762</c:v>
                </c:pt>
                <c:pt idx="177">
                  <c:v>-0.56680315142139381</c:v>
                </c:pt>
                <c:pt idx="178">
                  <c:v>-0.58413712005796792</c:v>
                </c:pt>
                <c:pt idx="179">
                  <c:v>-0.60133152868283191</c:v>
                </c:pt>
                <c:pt idx="180">
                  <c:v>-0.61838285919433944</c:v>
                </c:pt>
                <c:pt idx="181">
                  <c:v>-0.63528766094479161</c:v>
                </c:pt>
                <c:pt idx="182">
                  <c:v>-0.65204255138497391</c:v>
                </c:pt>
                <c:pt idx="183">
                  <c:v>-0.66864421667082519</c:v>
                </c:pt>
                <c:pt idx="184">
                  <c:v>-0.68508941223103015</c:v>
                </c:pt>
                <c:pt idx="185">
                  <c:v>-0.7013749632945484</c:v>
                </c:pt>
                <c:pt idx="186">
                  <c:v>-0.71749776537728038</c:v>
                </c:pt>
                <c:pt idx="187">
                  <c:v>-0.73345478472725545</c:v>
                </c:pt>
                <c:pt idx="188">
                  <c:v>-0.74924305872787245</c:v>
                </c:pt>
                <c:pt idx="189">
                  <c:v>-0.76485969625886585</c:v>
                </c:pt>
                <c:pt idx="190">
                  <c:v>-0.78030187801480588</c:v>
                </c:pt>
                <c:pt idx="191">
                  <c:v>-0.795566856781042</c:v>
                </c:pt>
                <c:pt idx="192">
                  <c:v>-0.81065195766711695</c:v>
                </c:pt>
                <c:pt idx="193">
                  <c:v>-0.82555457829776657</c:v>
                </c:pt>
                <c:pt idx="194">
                  <c:v>-0.84027218896172051</c:v>
                </c:pt>
                <c:pt idx="195">
                  <c:v>-0.85480233271858252</c:v>
                </c:pt>
                <c:pt idx="196">
                  <c:v>-0.86914262546415944</c:v>
                </c:pt>
                <c:pt idx="197">
                  <c:v>-0.88329075595467488</c:v>
                </c:pt>
                <c:pt idx="198">
                  <c:v>-0.89724448579035421</c:v>
                </c:pt>
                <c:pt idx="199">
                  <c:v>-0.9110016493589429</c:v>
                </c:pt>
                <c:pt idx="200">
                  <c:v>-0.92456015373976275</c:v>
                </c:pt>
                <c:pt idx="201">
                  <c:v>-0.93791797856896664</c:v>
                </c:pt>
                <c:pt idx="202">
                  <c:v>-0.95107317586669093</c:v>
                </c:pt>
                <c:pt idx="203">
                  <c:v>-0.96402386982685462</c:v>
                </c:pt>
                <c:pt idx="204">
                  <c:v>-0.97676825657038657</c:v>
                </c:pt>
                <c:pt idx="205">
                  <c:v>-0.98930460386269714</c:v>
                </c:pt>
                <c:pt idx="206">
                  <c:v>-1.0016312507962513</c:v>
                </c:pt>
                <c:pt idx="207">
                  <c:v>-1.0137466074391084</c:v>
                </c:pt>
                <c:pt idx="208">
                  <c:v>-1.0256491544503479</c:v>
                </c:pt>
                <c:pt idx="209">
                  <c:v>-1.037337442663294</c:v>
                </c:pt>
                <c:pt idx="210">
                  <c:v>-1.0488100926374972</c:v>
                </c:pt>
                <c:pt idx="211">
                  <c:v>-1.0600657941804339</c:v>
                </c:pt>
                <c:pt idx="212">
                  <c:v>-1.0711033058398987</c:v>
                </c:pt>
                <c:pt idx="213">
                  <c:v>-1.0819214543680962</c:v>
                </c:pt>
                <c:pt idx="214">
                  <c:v>-1.0925191341584219</c:v>
                </c:pt>
                <c:pt idx="215">
                  <c:v>-1.1028953066559555</c:v>
                </c:pt>
                <c:pt idx="216">
                  <c:v>-1.1130489997426851</c:v>
                </c:pt>
                <c:pt idx="217">
                  <c:v>-1.1229793070984806</c:v>
                </c:pt>
                <c:pt idx="218">
                  <c:v>-1.1326853875388527</c:v>
                </c:pt>
                <c:pt idx="219">
                  <c:v>-1.1421664643305183</c:v>
                </c:pt>
                <c:pt idx="220">
                  <c:v>-1.1514218244858061</c:v>
                </c:pt>
                <c:pt idx="221">
                  <c:v>-1.1604508180369286</c:v>
                </c:pt>
                <c:pt idx="222">
                  <c:v>-1.1692528572911345</c:v>
                </c:pt>
                <c:pt idx="223">
                  <c:v>-1.1778274160677724</c:v>
                </c:pt>
                <c:pt idx="224">
                  <c:v>-1.1861740289182623</c:v>
                </c:pt>
                <c:pt idx="225">
                  <c:v>-1.1942922903299866</c:v>
                </c:pt>
                <c:pt idx="226">
                  <c:v>-1.2021818539150972</c:v>
                </c:pt>
                <c:pt idx="227">
                  <c:v>-1.2098424315852052</c:v>
                </c:pt>
                <c:pt idx="228">
                  <c:v>-1.217273792712946</c:v>
                </c:pt>
                <c:pt idx="229">
                  <c:v>-1.2244757632813701</c:v>
                </c:pt>
                <c:pt idx="230">
                  <c:v>-1.2314482250220964</c:v>
                </c:pt>
                <c:pt idx="231">
                  <c:v>-1.2381911145431803</c:v>
                </c:pt>
                <c:pt idx="232">
                  <c:v>-1.2447044224475934</c:v>
                </c:pt>
                <c:pt idx="233">
                  <c:v>-1.2509881924432265</c:v>
                </c:pt>
                <c:pt idx="234">
                  <c:v>-1.2570425204452986</c:v>
                </c:pt>
                <c:pt idx="235">
                  <c:v>-1.2628675536720324</c:v>
                </c:pt>
                <c:pt idx="236">
                  <c:v>-1.268463489734454</c:v>
                </c:pt>
                <c:pt idx="237">
                  <c:v>-1.2738305757211379</c:v>
                </c:pt>
                <c:pt idx="238">
                  <c:v>-1.2789691072787135</c:v>
                </c:pt>
                <c:pt idx="239">
                  <c:v>-1.2838794276889227</c:v>
                </c:pt>
                <c:pt idx="240">
                  <c:v>-1.2885619269430042</c:v>
                </c:pt>
                <c:pt idx="241">
                  <c:v>-1.2930170408141428</c:v>
                </c:pt>
                <c:pt idx="242">
                  <c:v>-1.2972452499287381</c:v>
                </c:pt>
                <c:pt idx="243">
                  <c:v>-1.3012470788371731</c:v>
                </c:pt>
                <c:pt idx="244">
                  <c:v>-1.3050230950847976</c:v>
                </c:pt>
                <c:pt idx="245">
                  <c:v>-1.3085739082837808</c:v>
                </c:pt>
                <c:pt idx="246">
                  <c:v>-1.3119001691864753</c:v>
                </c:pt>
                <c:pt idx="247">
                  <c:v>-1.3150025687609381</c:v>
                </c:pt>
                <c:pt idx="248">
                  <c:v>-1.317881837269185</c:v>
                </c:pt>
                <c:pt idx="249">
                  <c:v>-1.3205387433487838</c:v>
                </c:pt>
                <c:pt idx="250">
                  <c:v>-1.3229740930983309</c:v>
                </c:pt>
                <c:pt idx="251">
                  <c:v>-1.3251887291673656</c:v>
                </c:pt>
                <c:pt idx="252">
                  <c:v>-1.3271835298512222</c:v>
                </c:pt>
                <c:pt idx="253">
                  <c:v>-1.3289594081913343</c:v>
                </c:pt>
                <c:pt idx="254">
                  <c:v>-1.3305173110814614</c:v>
                </c:pt>
                <c:pt idx="255">
                  <c:v>-1.331858218380283</c:v>
                </c:pt>
                <c:pt idx="256">
                  <c:v>-1.3329831420308129</c:v>
                </c:pt>
                <c:pt idx="257">
                  <c:v>-1.3338931251870325</c:v>
                </c:pt>
                <c:pt idx="258">
                  <c:v>-1.334589241348147</c:v>
                </c:pt>
                <c:pt idx="259">
                  <c:v>-1.3350725935008314</c:v>
                </c:pt>
                <c:pt idx="260">
                  <c:v>-1.3353443132698262</c:v>
                </c:pt>
                <c:pt idx="261">
                  <c:v>-1.3354055600772181</c:v>
                </c:pt>
                <c:pt idx="262">
                  <c:v>-1.3352575203107144</c:v>
                </c:pt>
                <c:pt idx="263">
                  <c:v>-1.3349014065012175</c:v>
                </c:pt>
                <c:pt idx="264">
                  <c:v>-1.3343384565099772</c:v>
                </c:pt>
                <c:pt idx="265">
                  <c:v>-1.3335699327255766</c:v>
                </c:pt>
                <c:pt idx="266">
                  <c:v>-1.3325971212709991</c:v>
                </c:pt>
                <c:pt idx="267">
                  <c:v>-1.3314213312210044</c:v>
                </c:pt>
                <c:pt idx="268">
                  <c:v>-1.3300438938300223</c:v>
                </c:pt>
                <c:pt idx="269">
                  <c:v>-1.3284661617707529</c:v>
                </c:pt>
                <c:pt idx="270">
                  <c:v>-1.3266895083836565</c:v>
                </c:pt>
                <c:pt idx="271">
                  <c:v>-1.3247153269374941</c:v>
                </c:pt>
                <c:pt idx="272">
                  <c:v>-1.3225450299010586</c:v>
                </c:pt>
                <c:pt idx="273">
                  <c:v>-1.3201800482262367</c:v>
                </c:pt>
                <c:pt idx="274">
                  <c:v>-1.3176218306425143</c:v>
                </c:pt>
                <c:pt idx="275">
                  <c:v>-1.3148718429630275</c:v>
                </c:pt>
                <c:pt idx="276">
                  <c:v>-1.3119315674022503</c:v>
                </c:pt>
                <c:pt idx="277">
                  <c:v>-1.3088025019053995</c:v>
                </c:pt>
                <c:pt idx="278">
                  <c:v>-1.305486159489611</c:v>
                </c:pt>
                <c:pt idx="279">
                  <c:v>-1.3019840675969534</c:v>
                </c:pt>
                <c:pt idx="280">
                  <c:v>-1.2982977674593019</c:v>
                </c:pt>
                <c:pt idx="281">
                  <c:v>-1.2944288134751158</c:v>
                </c:pt>
                <c:pt idx="282">
                  <c:v>-1.2903787725981282</c:v>
                </c:pt>
                <c:pt idx="283">
                  <c:v>-1.2861492237379553</c:v>
                </c:pt>
                <c:pt idx="284">
                  <c:v>-1.2817417571726279</c:v>
                </c:pt>
                <c:pt idx="285">
                  <c:v>-1.2771579739730263</c:v>
                </c:pt>
                <c:pt idx="286">
                  <c:v>-1.2723994854391893</c:v>
                </c:pt>
                <c:pt idx="287">
                  <c:v>-1.2674679125484896</c:v>
                </c:pt>
                <c:pt idx="288">
                  <c:v>-1.2623648854156002</c:v>
                </c:pt>
                <c:pt idx="289">
                  <c:v>-1.2570920427642376</c:v>
                </c:pt>
                <c:pt idx="290">
                  <c:v>-1.2516510314105977</c:v>
                </c:pt>
                <c:pt idx="291">
                  <c:v>-1.2460435057584405</c:v>
                </c:pt>
                <c:pt idx="292">
                  <c:v>-1.2402711273057387</c:v>
                </c:pt>
                <c:pt idx="293">
                  <c:v>-1.2343355641628198</c:v>
                </c:pt>
                <c:pt idx="294">
                  <c:v>-1.2282384905819115</c:v>
                </c:pt>
                <c:pt idx="295">
                  <c:v>-1.2219815864980079</c:v>
                </c:pt>
                <c:pt idx="296">
                  <c:v>-1.2155665370809474</c:v>
                </c:pt>
                <c:pt idx="297">
                  <c:v>-1.2089950322986138</c:v>
                </c:pt>
                <c:pt idx="298">
                  <c:v>-1.2022687664911418</c:v>
                </c:pt>
                <c:pt idx="299">
                  <c:v>-1.1953894379560202</c:v>
                </c:pt>
                <c:pt idx="300">
                  <c:v>-1.1883587485439779</c:v>
                </c:pt>
                <c:pt idx="301">
                  <c:v>-1.1811784032655248</c:v>
                </c:pt>
                <c:pt idx="302">
                  <c:v>-1.1738501099080263</c:v>
                </c:pt>
                <c:pt idx="303">
                  <c:v>-1.1663755786631826</c:v>
                </c:pt>
                <c:pt idx="304">
                  <c:v>-1.1587565217647788</c:v>
                </c:pt>
                <c:pt idx="305">
                  <c:v>-1.1509946531365667</c:v>
                </c:pt>
                <c:pt idx="306">
                  <c:v>-1.1430916880501485</c:v>
                </c:pt>
                <c:pt idx="307">
                  <c:v>-1.1350493427927055</c:v>
                </c:pt>
                <c:pt idx="308">
                  <c:v>-1.1268693343444394</c:v>
                </c:pt>
                <c:pt idx="309">
                  <c:v>-1.1185533800655765</c:v>
                </c:pt>
                <c:pt idx="310">
                  <c:v>-1.11010319739278</c:v>
                </c:pt>
                <c:pt idx="311">
                  <c:v>-1.1015205035448234</c:v>
                </c:pt>
                <c:pt idx="312">
                  <c:v>-1.0928070152373712</c:v>
                </c:pt>
                <c:pt idx="313">
                  <c:v>-1.0839644484067095</c:v>
                </c:pt>
                <c:pt idx="314">
                  <c:v>-1.074994517942272</c:v>
                </c:pt>
                <c:pt idx="315">
                  <c:v>-1.065898937427803</c:v>
                </c:pt>
                <c:pt idx="316">
                  <c:v>-1.0566794188909943</c:v>
                </c:pt>
                <c:pt idx="317">
                  <c:v>-1.0473376725614436</c:v>
                </c:pt>
                <c:pt idx="318">
                  <c:v>-1.0378754066367617</c:v>
                </c:pt>
                <c:pt idx="319">
                  <c:v>-1.0282943270566762</c:v>
                </c:pt>
                <c:pt idx="320">
                  <c:v>-1.0185961372849639</c:v>
                </c:pt>
                <c:pt idx="321">
                  <c:v>-1.0087825380990456</c:v>
                </c:pt>
                <c:pt idx="322">
                  <c:v>-0.99885522738708077</c:v>
                </c:pt>
                <c:pt idx="323">
                  <c:v>-0.98881589995240304</c:v>
                </c:pt>
                <c:pt idx="324">
                  <c:v>-0.97866624732511909</c:v>
                </c:pt>
                <c:pt idx="325">
                  <c:v>-0.96840795758071152</c:v>
                </c:pt>
                <c:pt idx="326">
                  <c:v>-0.95804271516548178</c:v>
                </c:pt>
                <c:pt idx="327">
                  <c:v>-0.947572200728659</c:v>
                </c:pt>
                <c:pt idx="328">
                  <c:v>-0.93699809096101505</c:v>
                </c:pt>
                <c:pt idx="329">
                  <c:v>-0.92632205843980941</c:v>
                </c:pt>
                <c:pt idx="330">
                  <c:v>-0.91554577147990523</c:v>
                </c:pt>
                <c:pt idx="331">
                  <c:v>-0.90467089399088263</c:v>
                </c:pt>
                <c:pt idx="332">
                  <c:v>-0.89369908533997899</c:v>
                </c:pt>
                <c:pt idx="333">
                  <c:v>-0.88263200022069344</c:v>
                </c:pt>
                <c:pt idx="334">
                  <c:v>-0.87147128852687838</c:v>
                </c:pt>
                <c:pt idx="335">
                  <c:v>-0.86021859523215116</c:v>
                </c:pt>
                <c:pt idx="336">
                  <c:v>-0.84887556027445754</c:v>
                </c:pt>
                <c:pt idx="337">
                  <c:v>-0.83744381844560623</c:v>
                </c:pt>
                <c:pt idx="338">
                  <c:v>-0.82592499928561169</c:v>
                </c:pt>
                <c:pt idx="339">
                  <c:v>-0.8143207269816638</c:v>
                </c:pt>
                <c:pt idx="340">
                  <c:v>-0.80263262027155169</c:v>
                </c:pt>
                <c:pt idx="341">
                  <c:v>-0.79086229235136274</c:v>
                </c:pt>
                <c:pt idx="342">
                  <c:v>-0.7790113507872829</c:v>
                </c:pt>
                <c:pt idx="343">
                  <c:v>-0.76708139743130865</c:v>
                </c:pt>
                <c:pt idx="344">
                  <c:v>-0.75507402834069581</c:v>
                </c:pt>
                <c:pt idx="345">
                  <c:v>-0.74299083370095453</c:v>
                </c:pt>
                <c:pt idx="346">
                  <c:v>-0.73083339775220102</c:v>
                </c:pt>
                <c:pt idx="347">
                  <c:v>-0.71860329871867634</c:v>
                </c:pt>
                <c:pt idx="348">
                  <c:v>-0.70630210874122956</c:v>
                </c:pt>
                <c:pt idx="349">
                  <c:v>-0.69393139381257352</c:v>
                </c:pt>
                <c:pt idx="350">
                  <c:v>-0.68149271371509168</c:v>
                </c:pt>
                <c:pt idx="351">
                  <c:v>-0.66898762196100048</c:v>
                </c:pt>
                <c:pt idx="352">
                  <c:v>-0.65641766573463156</c:v>
                </c:pt>
                <c:pt idx="353">
                  <c:v>-0.64378438583661901</c:v>
                </c:pt>
                <c:pt idx="354">
                  <c:v>-0.63108931662974577</c:v>
                </c:pt>
                <c:pt idx="355">
                  <c:v>-0.61833398598620892</c:v>
                </c:pt>
                <c:pt idx="356">
                  <c:v>-0.60551991523604898</c:v>
                </c:pt>
                <c:pt idx="357">
                  <c:v>-0.59264861911646149</c:v>
                </c:pt>
                <c:pt idx="358">
                  <c:v>-0.57972160572172149</c:v>
                </c:pt>
                <c:pt idx="359">
                  <c:v>-0.56674037645340991</c:v>
                </c:pt>
                <c:pt idx="360">
                  <c:v>-0.55370642597062458</c:v>
                </c:pt>
                <c:pt idx="361">
                  <c:v>-0.54062124213984009</c:v>
                </c:pt>
                <c:pt idx="362">
                  <c:v>-0.52748630598404078</c:v>
                </c:pt>
                <c:pt idx="363">
                  <c:v>-0.51430309163075083</c:v>
                </c:pt>
                <c:pt idx="364">
                  <c:v>-0.50107306625851866</c:v>
                </c:pt>
                <c:pt idx="365">
                  <c:v>-0.48779769004141155</c:v>
                </c:pt>
                <c:pt idx="366">
                  <c:v>-0.47447841609101149</c:v>
                </c:pt>
                <c:pt idx="367">
                  <c:v>-0.46111669039536141</c:v>
                </c:pt>
                <c:pt idx="368">
                  <c:v>-0.44771395175426154</c:v>
                </c:pt>
                <c:pt idx="369">
                  <c:v>-0.43427163171024485</c:v>
                </c:pt>
                <c:pt idx="370">
                  <c:v>-0.42079115447448673</c:v>
                </c:pt>
                <c:pt idx="371">
                  <c:v>-0.40727393684682178</c:v>
                </c:pt>
                <c:pt idx="372">
                  <c:v>-0.39372138812893082</c:v>
                </c:pt>
                <c:pt idx="373">
                  <c:v>-0.38013491002964939</c:v>
                </c:pt>
                <c:pt idx="374">
                  <c:v>-0.36651589656119843</c:v>
                </c:pt>
                <c:pt idx="375">
                  <c:v>-0.35286573392497722</c:v>
                </c:pt>
                <c:pt idx="376">
                  <c:v>-0.33918580038534663</c:v>
                </c:pt>
                <c:pt idx="377">
                  <c:v>-0.32547746612959805</c:v>
                </c:pt>
                <c:pt idx="378">
                  <c:v>-0.31174209311199919</c:v>
                </c:pt>
                <c:pt idx="379">
                  <c:v>-0.29798103487945476</c:v>
                </c:pt>
                <c:pt idx="380">
                  <c:v>-0.28419563637587569</c:v>
                </c:pt>
                <c:pt idx="381">
                  <c:v>-0.27038723372180601</c:v>
                </c:pt>
                <c:pt idx="382">
                  <c:v>-0.25655715396516943</c:v>
                </c:pt>
                <c:pt idx="383">
                  <c:v>-0.24270671479813904</c:v>
                </c:pt>
                <c:pt idx="384">
                  <c:v>-0.22883722423402719</c:v>
                </c:pt>
                <c:pt idx="385">
                  <c:v>-0.21494998023667425</c:v>
                </c:pt>
                <c:pt idx="386">
                  <c:v>-0.20104627029294739</c:v>
                </c:pt>
                <c:pt idx="387">
                  <c:v>-0.18712737091649037</c:v>
                </c:pt>
                <c:pt idx="388">
                  <c:v>-0.17319454706751583</c:v>
                </c:pt>
                <c:pt idx="389">
                  <c:v>-0.15924905146883533</c:v>
                </c:pt>
                <c:pt idx="390">
                  <c:v>-0.14529212379184578</c:v>
                </c:pt>
                <c:pt idx="391">
                  <c:v>-0.13132498967687095</c:v>
                </c:pt>
                <c:pt idx="392">
                  <c:v>-0.11734885953843155</c:v>
                </c:pt>
                <c:pt idx="393">
                  <c:v>-0.10336492708484095</c:v>
                </c:pt>
                <c:pt idx="394">
                  <c:v>-8.9374367447754052E-2</c:v>
                </c:pt>
                <c:pt idx="395">
                  <c:v>-7.5378334760810961E-2</c:v>
                </c:pt>
                <c:pt idx="396">
                  <c:v>-6.1377958926212561E-2</c:v>
                </c:pt>
                <c:pt idx="397">
                  <c:v>-4.7374341115833489E-2</c:v>
                </c:pt>
                <c:pt idx="398">
                  <c:v>-3.3368547145614699E-2</c:v>
                </c:pt>
                <c:pt idx="399">
                  <c:v>-1.9361596862523988E-2</c:v>
                </c:pt>
                <c:pt idx="400">
                  <c:v>-5.3544446128348635E-3</c:v>
                </c:pt>
                <c:pt idx="401">
                  <c:v>8.6520689406103558E-3</c:v>
                </c:pt>
                <c:pt idx="402">
                  <c:v>2.2656711148318086E-2</c:v>
                </c:pt>
                <c:pt idx="403">
                  <c:v>3.6655998656297657E-2</c:v>
                </c:pt>
                <c:pt idx="404">
                  <c:v>5.0646426956511607E-2</c:v>
                </c:pt>
                <c:pt idx="405">
                  <c:v>6.4624591868815529E-2</c:v>
                </c:pt>
                <c:pt idx="406">
                  <c:v>7.8587153684305466E-2</c:v>
                </c:pt>
                <c:pt idx="407">
                  <c:v>9.2530821817582543E-2</c:v>
                </c:pt>
                <c:pt idx="408">
                  <c:v>0.10645234662754269</c:v>
                </c:pt>
                <c:pt idx="409">
                  <c:v>0.12034851459446791</c:v>
                </c:pt>
                <c:pt idx="410">
                  <c:v>0.13421614532988421</c:v>
                </c:pt>
                <c:pt idx="411">
                  <c:v>0.14805208968965097</c:v>
                </c:pt>
                <c:pt idx="412">
                  <c:v>0.16185322859737833</c:v>
                </c:pt>
                <c:pt idx="413">
                  <c:v>0.1756164723480792</c:v>
                </c:pt>
                <c:pt idx="414">
                  <c:v>0.18933876024852159</c:v>
                </c:pt>
                <c:pt idx="415">
                  <c:v>0.20301706050018287</c:v>
                </c:pt>
                <c:pt idx="416">
                  <c:v>0.21664837026059228</c:v>
                </c:pt>
                <c:pt idx="417">
                  <c:v>0.23022971583775895</c:v>
                </c:pt>
                <c:pt idx="418">
                  <c:v>0.24375815298481376</c:v>
                </c:pt>
                <c:pt idx="419">
                  <c:v>0.25723076727043409</c:v>
                </c:pt>
                <c:pt idx="420">
                  <c:v>0.27064467450651081</c:v>
                </c:pt>
                <c:pt idx="421">
                  <c:v>0.28399702121872966</c:v>
                </c:pt>
                <c:pt idx="422">
                  <c:v>0.29728498514880908</c:v>
                </c:pt>
                <c:pt idx="423">
                  <c:v>0.31050577577943106</c:v>
                </c:pt>
                <c:pt idx="424">
                  <c:v>0.32365663487462848</c:v>
                </c:pt>
                <c:pt idx="425">
                  <c:v>0.33673483702972307</c:v>
                </c:pt>
                <c:pt idx="426">
                  <c:v>0.34973769022594681</c:v>
                </c:pt>
                <c:pt idx="427">
                  <c:v>0.36266253638569834</c:v>
                </c:pt>
                <c:pt idx="428">
                  <c:v>0.3755067519250373</c:v>
                </c:pt>
                <c:pt idx="429">
                  <c:v>0.38826774830055333</c:v>
                </c:pt>
                <c:pt idx="430">
                  <c:v>0.40094297254817346</c:v>
                </c:pt>
                <c:pt idx="431">
                  <c:v>0.4135299078118313</c:v>
                </c:pt>
                <c:pt idx="432">
                  <c:v>0.42602607386021746</c:v>
                </c:pt>
                <c:pt idx="433">
                  <c:v>0.4384290275900819</c:v>
                </c:pt>
                <c:pt idx="434">
                  <c:v>0.45073636351476781</c:v>
                </c:pt>
                <c:pt idx="435">
                  <c:v>0.46294571423684061</c:v>
                </c:pt>
                <c:pt idx="436">
                  <c:v>0.47505475090383176</c:v>
                </c:pt>
                <c:pt idx="437">
                  <c:v>0.48706118364625189</c:v>
                </c:pt>
                <c:pt idx="438">
                  <c:v>0.49896276199714756</c:v>
                </c:pt>
                <c:pt idx="439">
                  <c:v>0.51075727529258008</c:v>
                </c:pt>
                <c:pt idx="440">
                  <c:v>0.52244255305250076</c:v>
                </c:pt>
                <c:pt idx="441">
                  <c:v>0.53401646534157454</c:v>
                </c:pt>
                <c:pt idx="442">
                  <c:v>0.54547692310958518</c:v>
                </c:pt>
                <c:pt idx="443">
                  <c:v>0.55682187851111642</c:v>
                </c:pt>
                <c:pt idx="444">
                  <c:v>0.56804932520427165</c:v>
                </c:pt>
                <c:pt idx="445">
                  <c:v>0.57915729862824461</c:v>
                </c:pt>
                <c:pt idx="446">
                  <c:v>0.59014387625960441</c:v>
                </c:pt>
                <c:pt idx="447">
                  <c:v>0.60100717784721169</c:v>
                </c:pt>
                <c:pt idx="448">
                  <c:v>0.61174536562572179</c:v>
                </c:pt>
                <c:pt idx="449">
                  <c:v>0.62235664450766459</c:v>
                </c:pt>
                <c:pt idx="450">
                  <c:v>0.63283926225414577</c:v>
                </c:pt>
                <c:pt idx="451">
                  <c:v>0.64319150962422345</c:v>
                </c:pt>
                <c:pt idx="452">
                  <c:v>0.6534117205030735</c:v>
                </c:pt>
                <c:pt idx="453">
                  <c:v>0.66349827200906208</c:v>
                </c:pt>
                <c:pt idx="454">
                  <c:v>0.67344958457989135</c:v>
                </c:pt>
                <c:pt idx="455">
                  <c:v>0.68326412203799691</c:v>
                </c:pt>
                <c:pt idx="456">
                  <c:v>0.69294039163540999</c:v>
                </c:pt>
                <c:pt idx="457">
                  <c:v>0.70247694407830763</c:v>
                </c:pt>
                <c:pt idx="458">
                  <c:v>0.71187237353151522</c:v>
                </c:pt>
                <c:pt idx="459">
                  <c:v>0.72112531760321941</c:v>
                </c:pt>
                <c:pt idx="460">
                  <c:v>0.73023445731019476</c:v>
                </c:pt>
                <c:pt idx="461">
                  <c:v>0.73919851702384354</c:v>
                </c:pt>
                <c:pt idx="462">
                  <c:v>0.74801626439737601</c:v>
                </c:pt>
                <c:pt idx="463">
                  <c:v>0.75668651027447098</c:v>
                </c:pt>
                <c:pt idx="464">
                  <c:v>0.76520810857976451</c:v>
                </c:pt>
                <c:pt idx="465">
                  <c:v>0.77357995619153985</c:v>
                </c:pt>
                <c:pt idx="466">
                  <c:v>0.78180099279698778</c:v>
                </c:pt>
                <c:pt idx="467">
                  <c:v>0.78987020073043024</c:v>
                </c:pt>
                <c:pt idx="468">
                  <c:v>0.79778660479490227</c:v>
                </c:pt>
                <c:pt idx="469">
                  <c:v>0.80554927206750038</c:v>
                </c:pt>
                <c:pt idx="470">
                  <c:v>0.81315731168890948</c:v>
                </c:pt>
                <c:pt idx="471">
                  <c:v>0.82060987463753376</c:v>
                </c:pt>
                <c:pt idx="472">
                  <c:v>0.82790615348865415</c:v>
                </c:pt>
                <c:pt idx="473">
                  <c:v>0.835045382159051</c:v>
                </c:pt>
                <c:pt idx="474">
                  <c:v>0.84202683563752545</c:v>
                </c:pt>
                <c:pt idx="475">
                  <c:v>0.84884982970176637</c:v>
                </c:pt>
                <c:pt idx="476">
                  <c:v>0.85551372062200459</c:v>
                </c:pt>
                <c:pt idx="477">
                  <c:v>0.86201790485190455</c:v>
                </c:pt>
                <c:pt idx="478">
                  <c:v>0.86836181870714291</c:v>
                </c:pt>
                <c:pt idx="479">
                  <c:v>0.87454493803212519</c:v>
                </c:pt>
                <c:pt idx="480">
                  <c:v>0.88056677785529369</c:v>
                </c:pt>
                <c:pt idx="481">
                  <c:v>0.88642689203348002</c:v>
                </c:pt>
                <c:pt idx="482">
                  <c:v>0.89212487288574704</c:v>
                </c:pt>
                <c:pt idx="483">
                  <c:v>0.89766035081718376</c:v>
                </c:pt>
                <c:pt idx="484">
                  <c:v>0.903032993933089</c:v>
                </c:pt>
                <c:pt idx="485">
                  <c:v>0.90824250764400061</c:v>
                </c:pt>
                <c:pt idx="486">
                  <c:v>0.91328863426200979</c:v>
                </c:pt>
                <c:pt idx="487">
                  <c:v>0.91817115258880611</c:v>
                </c:pt>
                <c:pt idx="488">
                  <c:v>0.92288987749588625</c:v>
                </c:pt>
                <c:pt idx="489">
                  <c:v>0.92744465949736732</c:v>
                </c:pt>
                <c:pt idx="490">
                  <c:v>0.93183538431583102</c:v>
                </c:pt>
                <c:pt idx="491">
                  <c:v>0.93606197244162315</c:v>
                </c:pt>
                <c:pt idx="492">
                  <c:v>0.94012437868603371</c:v>
                </c:pt>
                <c:pt idx="493">
                  <c:v>0.94402259172876879</c:v>
                </c:pt>
                <c:pt idx="494">
                  <c:v>0.94775663366012675</c:v>
                </c:pt>
                <c:pt idx="495">
                  <c:v>0.95132655951827849</c:v>
                </c:pt>
                <c:pt idx="496">
                  <c:v>0.95473245682205654</c:v>
                </c:pt>
                <c:pt idx="497">
                  <c:v>0.95797444509963658</c:v>
                </c:pt>
                <c:pt idx="498">
                  <c:v>0.96105267541349781</c:v>
                </c:pt>
                <c:pt idx="499">
                  <c:v>0.96396732988204437</c:v>
                </c:pt>
                <c:pt idx="500">
                  <c:v>0.96671862119825347</c:v>
                </c:pt>
                <c:pt idx="501">
                  <c:v>0.96930679214571058</c:v>
                </c:pt>
                <c:pt idx="502">
                  <c:v>0.97173211511239654</c:v>
                </c:pt>
                <c:pt idx="503">
                  <c:v>0.97399489160256536</c:v>
                </c:pt>
                <c:pt idx="504">
                  <c:v>0.97609545174705592</c:v>
                </c:pt>
                <c:pt idx="505">
                  <c:v>0.97803415381237258</c:v>
                </c:pt>
                <c:pt idx="506">
                  <c:v>0.97981138370885257</c:v>
                </c:pt>
                <c:pt idx="507">
                  <c:v>0.98142755449824259</c:v>
                </c:pt>
                <c:pt idx="508">
                  <c:v>0.9828831059009886</c:v>
                </c:pt>
                <c:pt idx="509">
                  <c:v>0.984178503803538</c:v>
                </c:pt>
                <c:pt idx="510">
                  <c:v>0.98531423976594601</c:v>
                </c:pt>
                <c:pt idx="511">
                  <c:v>0.98629083053007338</c:v>
                </c:pt>
                <c:pt idx="512">
                  <c:v>0.98710881752863822</c:v>
                </c:pt>
                <c:pt idx="513">
                  <c:v>0.98776876639540367</c:v>
                </c:pt>
                <c:pt idx="514">
                  <c:v>0.98827126647674424</c:v>
                </c:pt>
                <c:pt idx="515">
                  <c:v>0.98861693034484854</c:v>
                </c:pt>
                <c:pt idx="516">
                  <c:v>0.98880639331279674</c:v>
                </c:pt>
                <c:pt idx="517">
                  <c:v>0.98884031295174402</c:v>
                </c:pt>
                <c:pt idx="518">
                  <c:v>0.98871936861043519</c:v>
                </c:pt>
                <c:pt idx="519">
                  <c:v>0.98844426093726578</c:v>
                </c:pt>
                <c:pt idx="520">
                  <c:v>0.98801571140509747</c:v>
                </c:pt>
                <c:pt idx="521">
                  <c:v>0.9874344618390225</c:v>
                </c:pt>
                <c:pt idx="522">
                  <c:v>0.98670127394727947</c:v>
                </c:pt>
                <c:pt idx="523">
                  <c:v>0.98581692885548644</c:v>
                </c:pt>
                <c:pt idx="524">
                  <c:v>0.98478222664438564</c:v>
                </c:pt>
                <c:pt idx="525">
                  <c:v>0.98359798589124836</c:v>
                </c:pt>
                <c:pt idx="526">
                  <c:v>0.98226504321511654</c:v>
                </c:pt>
                <c:pt idx="527">
                  <c:v>0.980784252826016</c:v>
                </c:pt>
                <c:pt idx="528">
                  <c:v>0.9791564860783023</c:v>
                </c:pt>
                <c:pt idx="529">
                  <c:v>0.97738263102826151</c:v>
                </c:pt>
                <c:pt idx="530">
                  <c:v>0.97546359199610533</c:v>
                </c:pt>
                <c:pt idx="531">
                  <c:v>0.97340028913247567</c:v>
                </c:pt>
                <c:pt idx="532">
                  <c:v>0.97119365798957891</c:v>
                </c:pt>
                <c:pt idx="533">
                  <c:v>0.96884464909705559</c:v>
                </c:pt>
                <c:pt idx="534">
                  <c:v>0.96635422754268718</c:v>
                </c:pt>
                <c:pt idx="535">
                  <c:v>0.96372337255803353</c:v>
                </c:pt>
                <c:pt idx="536">
                  <c:v>0.96095307710909061</c:v>
                </c:pt>
                <c:pt idx="537">
                  <c:v>0.9580443474920497</c:v>
                </c:pt>
                <c:pt idx="538">
                  <c:v>0.9549982029342331</c:v>
                </c:pt>
                <c:pt idx="539">
                  <c:v>0.95181567520027432</c:v>
                </c:pt>
                <c:pt idx="540">
                  <c:v>0.94849780820360874</c:v>
                </c:pt>
                <c:pt idx="541">
                  <c:v>0.9450456576233297</c:v>
                </c:pt>
                <c:pt idx="542">
                  <c:v>0.94146029052646052</c:v>
                </c:pt>
                <c:pt idx="543">
                  <c:v>0.93774278499569541</c:v>
                </c:pt>
                <c:pt idx="544">
                  <c:v>0.93389422976263781</c:v>
                </c:pt>
                <c:pt idx="545">
                  <c:v>0.92991572384658394</c:v>
                </c:pt>
                <c:pt idx="546">
                  <c:v>0.92580837619887324</c:v>
                </c:pt>
                <c:pt idx="547">
                  <c:v>0.92157330535283433</c:v>
                </c:pt>
                <c:pt idx="548">
                  <c:v>0.91721163907934899</c:v>
                </c:pt>
                <c:pt idx="549">
                  <c:v>0.91272451404804178</c:v>
                </c:pt>
                <c:pt idx="550">
                  <c:v>0.90811307549411668</c:v>
                </c:pt>
                <c:pt idx="551">
                  <c:v>0.9033784768908405</c:v>
                </c:pt>
                <c:pt idx="552">
                  <c:v>0.89852187962767693</c:v>
                </c:pt>
                <c:pt idx="553">
                  <c:v>0.89354445269407157</c:v>
                </c:pt>
                <c:pt idx="554">
                  <c:v>0.88844737236887705</c:v>
                </c:pt>
                <c:pt idx="555">
                  <c:v>0.88323182191541683</c:v>
                </c:pt>
                <c:pt idx="556">
                  <c:v>0.87789899128216564</c:v>
                </c:pt>
                <c:pt idx="557">
                  <c:v>0.87245007680903264</c:v>
                </c:pt>
                <c:pt idx="558">
                  <c:v>0.86688628093923137</c:v>
                </c:pt>
                <c:pt idx="559">
                  <c:v>0.86120881193670407</c:v>
                </c:pt>
                <c:pt idx="560">
                  <c:v>0.85541888360907958</c:v>
                </c:pt>
                <c:pt idx="561">
                  <c:v>0.84951771503613172</c:v>
                </c:pt>
                <c:pt idx="562">
                  <c:v>0.84350653030370715</c:v>
                </c:pt>
                <c:pt idx="563">
                  <c:v>0.83738655824308061</c:v>
                </c:pt>
                <c:pt idx="564">
                  <c:v>0.83115903217570686</c:v>
                </c:pt>
                <c:pt idx="565">
                  <c:v>0.82482518966331997</c:v>
                </c:pt>
                <c:pt idx="566">
                  <c:v>0.81838627226334082</c:v>
                </c:pt>
                <c:pt idx="567">
                  <c:v>0.81184352528954262</c:v>
                </c:pt>
                <c:pt idx="568">
                  <c:v>0.80519819757792521</c:v>
                </c:pt>
                <c:pt idx="569">
                  <c:v>0.7984515412577502</c:v>
                </c:pt>
                <c:pt idx="570">
                  <c:v>0.79160481152767803</c:v>
                </c:pt>
                <c:pt idx="571">
                  <c:v>0.78465926643695283</c:v>
                </c:pt>
                <c:pt idx="572">
                  <c:v>0.77761616667158062</c:v>
                </c:pt>
                <c:pt idx="573">
                  <c:v>0.77047677534543235</c:v>
                </c:pt>
                <c:pt idx="574">
                  <c:v>0.76324235779622029</c:v>
                </c:pt>
                <c:pt idx="575">
                  <c:v>0.75591418138627331</c:v>
                </c:pt>
                <c:pt idx="576">
                  <c:v>0.74849351530805319</c:v>
                </c:pt>
                <c:pt idx="577">
                  <c:v>0.74098163039434006</c:v>
                </c:pt>
                <c:pt idx="578">
                  <c:v>0.7333797989330203</c:v>
                </c:pt>
                <c:pt idx="579">
                  <c:v>0.72568929448640374</c:v>
                </c:pt>
                <c:pt idx="580">
                  <c:v>0.71791139171499796</c:v>
                </c:pt>
                <c:pt idx="581">
                  <c:v>0.71004736620566911</c:v>
                </c:pt>
                <c:pt idx="582">
                  <c:v>0.70209849430410642</c:v>
                </c:pt>
                <c:pt idx="583">
                  <c:v>0.69406605295151902</c:v>
                </c:pt>
                <c:pt idx="584">
                  <c:v>0.68595131952548605</c:v>
                </c:pt>
                <c:pt idx="585">
                  <c:v>0.67775557168487377</c:v>
                </c:pt>
                <c:pt idx="586">
                  <c:v>0.66948008721874364</c:v>
                </c:pt>
                <c:pt idx="587">
                  <c:v>0.66112614389916735</c:v>
                </c:pt>
                <c:pt idx="588">
                  <c:v>0.65269501933785712</c:v>
                </c:pt>
                <c:pt idx="589">
                  <c:v>0.64418799084653167</c:v>
                </c:pt>
                <c:pt idx="590">
                  <c:v>0.63560633530092692</c:v>
                </c:pt>
                <c:pt idx="591">
                  <c:v>0.62695132900835759</c:v>
                </c:pt>
                <c:pt idx="592">
                  <c:v>0.61822424757874095</c:v>
                </c:pt>
                <c:pt idx="593">
                  <c:v>0.60942636579898779</c:v>
                </c:pt>
                <c:pt idx="594">
                  <c:v>0.60055895751066357</c:v>
                </c:pt>
                <c:pt idx="595">
                  <c:v>0.59162329549081827</c:v>
                </c:pt>
                <c:pt idx="596">
                  <c:v>0.58262065133589114</c:v>
                </c:pt>
                <c:pt idx="597">
                  <c:v>0.57355229534857832</c:v>
                </c:pt>
                <c:pt idx="598">
                  <c:v>0.56441949642756295</c:v>
                </c:pt>
                <c:pt idx="599">
                  <c:v>0.55522352195999558</c:v>
                </c:pt>
                <c:pt idx="600">
                  <c:v>0.54596563771661333</c:v>
                </c:pt>
                <c:pt idx="601">
                  <c:v>0.53664710774938074</c:v>
                </c:pt>
                <c:pt idx="602">
                  <c:v>0.52726919429153429</c:v>
                </c:pt>
                <c:pt idx="603">
                  <c:v>0.51783315765990401</c:v>
                </c:pt>
                <c:pt idx="604">
                  <c:v>0.50834025615938461</c:v>
                </c:pt>
                <c:pt idx="605">
                  <c:v>0.49879174598942061</c:v>
                </c:pt>
                <c:pt idx="606">
                  <c:v>0.48918888115236953</c:v>
                </c:pt>
                <c:pt idx="607">
                  <c:v>0.47953291336358933</c:v>
                </c:pt>
                <c:pt idx="608">
                  <c:v>0.46982509196310507</c:v>
                </c:pt>
                <c:pt idx="609">
                  <c:v>0.46006666382868666</c:v>
                </c:pt>
                <c:pt idx="610">
                  <c:v>0.45025887329017117</c:v>
                </c:pt>
                <c:pt idx="611">
                  <c:v>0.44040296204484808</c:v>
                </c:pt>
                <c:pt idx="612">
                  <c:v>0.43050016907371447</c:v>
                </c:pt>
                <c:pt idx="613">
                  <c:v>0.42055173055839823</c:v>
                </c:pt>
                <c:pt idx="614">
                  <c:v>0.41055887979852795</c:v>
                </c:pt>
                <c:pt idx="615">
                  <c:v>0.40052284712931535</c:v>
                </c:pt>
                <c:pt idx="616">
                  <c:v>0.39044485983909671</c:v>
                </c:pt>
                <c:pt idx="617">
                  <c:v>0.38032614208655774</c:v>
                </c:pt>
                <c:pt idx="618">
                  <c:v>0.3701679148173424</c:v>
                </c:pt>
                <c:pt idx="619">
                  <c:v>0.3599713956797197</c:v>
                </c:pt>
                <c:pt idx="620">
                  <c:v>0.34973779893894824</c:v>
                </c:pt>
                <c:pt idx="621">
                  <c:v>0.33946833538994398</c:v>
                </c:pt>
                <c:pt idx="622">
                  <c:v>0.32916421226781045</c:v>
                </c:pt>
                <c:pt idx="623">
                  <c:v>0.31882663315574639</c:v>
                </c:pt>
                <c:pt idx="624">
                  <c:v>0.30845679788977948</c:v>
                </c:pt>
                <c:pt idx="625">
                  <c:v>0.29805590245971575</c:v>
                </c:pt>
                <c:pt idx="626">
                  <c:v>0.28762513890560581</c:v>
                </c:pt>
                <c:pt idx="627">
                  <c:v>0.27716569520893852</c:v>
                </c:pt>
                <c:pt idx="628">
                  <c:v>0.2666787551776571</c:v>
                </c:pt>
                <c:pt idx="629">
                  <c:v>0.25616549832395535</c:v>
                </c:pt>
                <c:pt idx="630">
                  <c:v>0.24562709973365088</c:v>
                </c:pt>
                <c:pt idx="631">
                  <c:v>0.23506472992572564</c:v>
                </c:pt>
                <c:pt idx="632">
                  <c:v>0.22447955470038691</c:v>
                </c:pt>
                <c:pt idx="633">
                  <c:v>0.21387273497369555</c:v>
                </c:pt>
                <c:pt idx="634">
                  <c:v>0.20324542659643327</c:v>
                </c:pt>
                <c:pt idx="635">
                  <c:v>0.19259878015441098</c:v>
                </c:pt>
                <c:pt idx="636">
                  <c:v>0.18193394074682145</c:v>
                </c:pt>
                <c:pt idx="637">
                  <c:v>0.17125204773846822</c:v>
                </c:pt>
                <c:pt idx="638">
                  <c:v>0.16055423448070966</c:v>
                </c:pt>
                <c:pt idx="639">
                  <c:v>0.14984162799463396</c:v>
                </c:pt>
                <c:pt idx="640">
                  <c:v>0.13911534860822283</c:v>
                </c:pt>
                <c:pt idx="641">
                  <c:v>0.12837650953685287</c:v>
                </c:pt>
                <c:pt idx="642">
                  <c:v>0.11762621639314697</c:v>
                </c:pt>
                <c:pt idx="643">
                  <c:v>0.10686556660742855</c:v>
                </c:pt>
                <c:pt idx="644">
                  <c:v>9.6095648733095965E-2</c:v>
                </c:pt>
                <c:pt idx="645">
                  <c:v>8.5317541600780103E-2</c:v>
                </c:pt>
                <c:pt idx="646">
                  <c:v>7.4532313268843811E-2</c:v>
                </c:pt>
                <c:pt idx="647">
                  <c:v>6.3741019691195222E-2</c:v>
                </c:pt>
                <c:pt idx="648">
                  <c:v>5.2944702977696455E-2</c:v>
                </c:pt>
                <c:pt idx="649">
                  <c:v>4.2144389038468941E-2</c:v>
                </c:pt>
                <c:pt idx="650">
                  <c:v>3.1341084235012306E-2</c:v>
                </c:pt>
                <c:pt idx="651">
                  <c:v>2.053577028069218E-2</c:v>
                </c:pt>
                <c:pt idx="652">
                  <c:v>9.7293956086737503E-3</c:v>
                </c:pt>
                <c:pt idx="653">
                  <c:v>-1.0771423004061148E-3</c:v>
                </c:pt>
                <c:pt idx="654">
                  <c:v>-1.1883048284828359E-2</c:v>
                </c:pt>
                <c:pt idx="655">
                  <c:v>-2.2686443230684236E-2</c:v>
                </c:pt>
                <c:pt idx="656">
                  <c:v>-3.3484766406597595E-2</c:v>
                </c:pt>
                <c:pt idx="657">
                  <c:v>-4.4275548848800264E-2</c:v>
                </c:pt>
                <c:pt idx="658">
                  <c:v>-5.5056370264779227E-2</c:v>
                </c:pt>
                <c:pt idx="659">
                  <c:v>-6.5824844901852073E-2</c:v>
                </c:pt>
                <c:pt idx="660">
                  <c:v>-7.6578614671915721E-2</c:v>
                </c:pt>
                <c:pt idx="661">
                  <c:v>-8.7315345281631901E-2</c:v>
                </c:pt>
                <c:pt idx="662">
                  <c:v>-9.8032723894066684E-2</c:v>
                </c:pt>
                <c:pt idx="663">
                  <c:v>-0.10872845767184587</c:v>
                </c:pt>
                <c:pt idx="664">
                  <c:v>-0.11940027287061442</c:v>
                </c:pt>
                <c:pt idx="665">
                  <c:v>-0.13004591429645568</c:v>
                </c:pt>
                <c:pt idx="666">
                  <c:v>-0.14066314501452779</c:v>
                </c:pt>
                <c:pt idx="667">
                  <c:v>-0.15124974623677476</c:v>
                </c:pt>
                <c:pt idx="668">
                  <c:v>-0.16180351734044177</c:v>
                </c:pt>
                <c:pt idx="669">
                  <c:v>-0.1723222759838953</c:v>
                </c:pt>
                <c:pt idx="670">
                  <c:v>-0.18280385829577325</c:v>
                </c:pt>
                <c:pt idx="671">
                  <c:v>-0.19324611911986053</c:v>
                </c:pt>
                <c:pt idx="672">
                  <c:v>-0.20364693230246314</c:v>
                </c:pt>
                <c:pt idx="673">
                  <c:v>-0.21400419101215076</c:v>
                </c:pt>
                <c:pt idx="674">
                  <c:v>-0.22431580808397225</c:v>
                </c:pt>
                <c:pt idx="675">
                  <c:v>-0.23457971638189434</c:v>
                </c:pt>
                <c:pt idx="676">
                  <c:v>-0.24479386917444998</c:v>
                </c:pt>
                <c:pt idx="677">
                  <c:v>-0.25495624051952376</c:v>
                </c:pt>
                <c:pt idx="678">
                  <c:v>-0.26506482565492884</c:v>
                </c:pt>
                <c:pt idx="679">
                  <c:v>-0.27511764139199968</c:v>
                </c:pt>
                <c:pt idx="680">
                  <c:v>-0.28511272650988012</c:v>
                </c:pt>
                <c:pt idx="681">
                  <c:v>-0.29504814214854397</c:v>
                </c:pt>
                <c:pt idx="682">
                  <c:v>-0.30492197219888656</c:v>
                </c:pt>
                <c:pt idx="683">
                  <c:v>-0.31473232368845933</c:v>
                </c:pt>
                <c:pt idx="684">
                  <c:v>-0.32447732716162747</c:v>
                </c:pt>
                <c:pt idx="685">
                  <c:v>-0.33415513705308897</c:v>
                </c:pt>
                <c:pt idx="686">
                  <c:v>-0.34376393205384131</c:v>
                </c:pt>
                <c:pt idx="687">
                  <c:v>-0.35330191546879502</c:v>
                </c:pt>
                <c:pt idx="688">
                  <c:v>-0.36276731556534159</c:v>
                </c:pt>
                <c:pt idx="689">
                  <c:v>-0.3721583859122648</c:v>
                </c:pt>
                <c:pt idx="690">
                  <c:v>-0.38147340570846772</c:v>
                </c:pt>
                <c:pt idx="691">
                  <c:v>-0.39071068010105064</c:v>
                </c:pt>
                <c:pt idx="692">
                  <c:v>-0.39986854049233461</c:v>
                </c:pt>
                <c:pt idx="693">
                  <c:v>-0.40894534483548128</c:v>
                </c:pt>
                <c:pt idx="694">
                  <c:v>-0.41793947791840236</c:v>
                </c:pt>
                <c:pt idx="695">
                  <c:v>-0.42684935163569659</c:v>
                </c:pt>
                <c:pt idx="696">
                  <c:v>-0.43567340524839254</c:v>
                </c:pt>
                <c:pt idx="697">
                  <c:v>-0.44441010563130368</c:v>
                </c:pt>
                <c:pt idx="698">
                  <c:v>-0.45305794750784167</c:v>
                </c:pt>
                <c:pt idx="699">
                  <c:v>-0.46161545367215678</c:v>
                </c:pt>
                <c:pt idx="700">
                  <c:v>-0.47008117519850534</c:v>
                </c:pt>
                <c:pt idx="701">
                  <c:v>-0.47845369163776535</c:v>
                </c:pt>
                <c:pt idx="702">
                  <c:v>-0.48673161120104796</c:v>
                </c:pt>
                <c:pt idx="703">
                  <c:v>-0.49491357093037036</c:v>
                </c:pt>
                <c:pt idx="704">
                  <c:v>-0.50299823685637768</c:v>
                </c:pt>
                <c:pt idx="705">
                  <c:v>-0.51098430414312057</c:v>
                </c:pt>
                <c:pt idx="706">
                  <c:v>-0.51887049721991174</c:v>
                </c:pt>
                <c:pt idx="707">
                  <c:v>-0.52665556990029849</c:v>
                </c:pt>
                <c:pt idx="708">
                  <c:v>-0.53433830548821049</c:v>
                </c:pt>
                <c:pt idx="709">
                  <c:v>-0.54191751687134837</c:v>
                </c:pt>
                <c:pt idx="710">
                  <c:v>-0.54939204660190077</c:v>
                </c:pt>
                <c:pt idx="711">
                  <c:v>-0.5567607669646818</c:v>
                </c:pt>
                <c:pt idx="712">
                  <c:v>-0.5640225800327997</c:v>
                </c:pt>
                <c:pt idx="713">
                  <c:v>-0.57117641771097727</c:v>
                </c:pt>
                <c:pt idx="714">
                  <c:v>-0.57822124176665046</c:v>
                </c:pt>
                <c:pt idx="715">
                  <c:v>-0.58515604384899356</c:v>
                </c:pt>
                <c:pt idx="716">
                  <c:v>-0.59197984549601268</c:v>
                </c:pt>
                <c:pt idx="717">
                  <c:v>-0.59869169812987355</c:v>
                </c:pt>
                <c:pt idx="718">
                  <c:v>-0.6052906830406285</c:v>
                </c:pt>
                <c:pt idx="719">
                  <c:v>-0.61177591135852016</c:v>
                </c:pt>
                <c:pt idx="720">
                  <c:v>-0.61814652401504222</c:v>
                </c:pt>
                <c:pt idx="721">
                  <c:v>-0.62440169169295334</c:v>
                </c:pt>
                <c:pt idx="722">
                  <c:v>-0.63054061476543366</c:v>
                </c:pt>
                <c:pt idx="723">
                  <c:v>-0.63656252322459317</c:v>
                </c:pt>
                <c:pt idx="724">
                  <c:v>-0.6424666765995376</c:v>
                </c:pt>
                <c:pt idx="725">
                  <c:v>-0.64825236386420448</c:v>
                </c:pt>
                <c:pt idx="726">
                  <c:v>-0.65391890333519243</c:v>
                </c:pt>
                <c:pt idx="727">
                  <c:v>-0.65946564255979845</c:v>
                </c:pt>
                <c:pt idx="728">
                  <c:v>-0.66489195819449998</c:v>
                </c:pt>
                <c:pt idx="729">
                  <c:v>-0.67019725587410384</c:v>
                </c:pt>
                <c:pt idx="730">
                  <c:v>-0.67538097007180042</c:v>
                </c:pt>
                <c:pt idx="731">
                  <c:v>-0.68044256395035685</c:v>
                </c:pt>
                <c:pt idx="732">
                  <c:v>-0.68538152920469153</c:v>
                </c:pt>
                <c:pt idx="733">
                  <c:v>-0.69019738589606638</c:v>
                </c:pt>
                <c:pt idx="734">
                  <c:v>-0.6948896822781454</c:v>
                </c:pt>
                <c:pt idx="735">
                  <c:v>-0.69945799461515834</c:v>
                </c:pt>
                <c:pt idx="736">
                  <c:v>-0.70390192699242271</c:v>
                </c:pt>
                <c:pt idx="737">
                  <c:v>-0.70822111111946118</c:v>
                </c:pt>
                <c:pt idx="738">
                  <c:v>-0.7124152061259702</c:v>
                </c:pt>
                <c:pt idx="739">
                  <c:v>-0.71648389835088411</c:v>
                </c:pt>
                <c:pt idx="740">
                  <c:v>-0.72042690112478147</c:v>
                </c:pt>
                <c:pt idx="741">
                  <c:v>-0.72424395454588308</c:v>
                </c:pt>
                <c:pt idx="742">
                  <c:v>-0.72793482524988773</c:v>
                </c:pt>
                <c:pt idx="743">
                  <c:v>-0.7314993061738938</c:v>
                </c:pt>
                <c:pt idx="744">
                  <c:v>-0.7349372163146477</c:v>
                </c:pt>
                <c:pt idx="745">
                  <c:v>-0.7382484004813713</c:v>
                </c:pt>
                <c:pt idx="746">
                  <c:v>-0.74143272904340229</c:v>
                </c:pt>
                <c:pt idx="747">
                  <c:v>-0.74449009767289676</c:v>
                </c:pt>
                <c:pt idx="748">
                  <c:v>-0.74742042708282674</c:v>
                </c:pt>
                <c:pt idx="749">
                  <c:v>-0.75022366276051755</c:v>
                </c:pt>
                <c:pt idx="750">
                  <c:v>-0.75289977469695279</c:v>
                </c:pt>
                <c:pt idx="751">
                  <c:v>-0.75544875711208725</c:v>
                </c:pt>
                <c:pt idx="752">
                  <c:v>-0.75787062817639272</c:v>
                </c:pt>
                <c:pt idx="753">
                  <c:v>-0.76016542972886747</c:v>
                </c:pt>
                <c:pt idx="754">
                  <c:v>-0.76233322699173567</c:v>
                </c:pt>
                <c:pt idx="755">
                  <c:v>-0.76437410828205499</c:v>
                </c:pt>
                <c:pt idx="756">
                  <c:v>-0.76628818472045546</c:v>
                </c:pt>
                <c:pt idx="757">
                  <c:v>-0.76807558993722358</c:v>
                </c:pt>
                <c:pt idx="758">
                  <c:v>-0.7697364797759445</c:v>
                </c:pt>
                <c:pt idx="759">
                  <c:v>-0.77127103199491254</c:v>
                </c:pt>
                <c:pt idx="760">
                  <c:v>-0.7726794459665125</c:v>
                </c:pt>
                <c:pt idx="761">
                  <c:v>-0.77396194237477856</c:v>
                </c:pt>
                <c:pt idx="762">
                  <c:v>-0.77511876291132509</c:v>
                </c:pt>
                <c:pt idx="763">
                  <c:v>-0.77615016996984576</c:v>
                </c:pt>
                <c:pt idx="764">
                  <c:v>-0.77705644633936988</c:v>
                </c:pt>
                <c:pt idx="765">
                  <c:v>-0.7778378948964646</c:v>
                </c:pt>
                <c:pt idx="766">
                  <c:v>-0.77849483829656585</c:v>
                </c:pt>
                <c:pt idx="767">
                  <c:v>-0.7790276186646129</c:v>
                </c:pt>
                <c:pt idx="768">
                  <c:v>-0.7794365972851649</c:v>
                </c:pt>
                <c:pt idx="769">
                  <c:v>-0.77972215429217129</c:v>
                </c:pt>
                <c:pt idx="770">
                  <c:v>-0.77988468835855262</c:v>
                </c:pt>
                <c:pt idx="771">
                  <c:v>-0.77992461638576793</c:v>
                </c:pt>
                <c:pt idx="772">
                  <c:v>-0.77984237319351446</c:v>
                </c:pt>
                <c:pt idx="773">
                  <c:v>-0.77963841120971922</c:v>
                </c:pt>
                <c:pt idx="774">
                  <c:v>-0.77931320016096961</c:v>
                </c:pt>
                <c:pt idx="775">
                  <c:v>-0.77886722676353071</c:v>
                </c:pt>
                <c:pt idx="776">
                  <c:v>-0.77830099441508249</c:v>
                </c:pt>
                <c:pt idx="777">
                  <c:v>-0.77761502288732542</c:v>
                </c:pt>
                <c:pt idx="778">
                  <c:v>-0.77680984801957542</c:v>
                </c:pt>
                <c:pt idx="779">
                  <c:v>-0.77588602141347973</c:v>
                </c:pt>
                <c:pt idx="780">
                  <c:v>-0.77484411012898236</c:v>
                </c:pt>
                <c:pt idx="781">
                  <c:v>-0.77368469638164905</c:v>
                </c:pt>
                <c:pt idx="782">
                  <c:v>-0.77240837724147571</c:v>
                </c:pt>
                <c:pt idx="783">
                  <c:v>-0.77101576433328545</c:v>
                </c:pt>
                <c:pt idx="784">
                  <c:v>-0.76950748353882459</c:v>
                </c:pt>
                <c:pt idx="785">
                  <c:v>-0.76788417470065762</c:v>
                </c:pt>
                <c:pt idx="786">
                  <c:v>-0.76614649132796442</c:v>
                </c:pt>
                <c:pt idx="787">
                  <c:v>-0.76429510030432612</c:v>
                </c:pt>
                <c:pt idx="788">
                  <c:v>-0.76233068159759965</c:v>
                </c:pt>
                <c:pt idx="789">
                  <c:v>-0.76025392797196234</c:v>
                </c:pt>
                <c:pt idx="790">
                  <c:v>-0.75806554470220922</c:v>
                </c:pt>
                <c:pt idx="791">
                  <c:v>-0.75576624929038361</c:v>
                </c:pt>
                <c:pt idx="792">
                  <c:v>-0.75335677118481503</c:v>
                </c:pt>
                <c:pt idx="793">
                  <c:v>-0.75083785150163862</c:v>
                </c:pt>
                <c:pt idx="794">
                  <c:v>-0.7482102427488575</c:v>
                </c:pt>
                <c:pt idx="795">
                  <c:v>-0.74547470855301901</c:v>
                </c:pt>
                <c:pt idx="796">
                  <c:v>-0.74263202338856049</c:v>
                </c:pt>
                <c:pt idx="797">
                  <c:v>-0.73968297230988345</c:v>
                </c:pt>
                <c:pt idx="798">
                  <c:v>-0.73662835068620902</c:v>
                </c:pt>
                <c:pt idx="799">
                  <c:v>-0.73346896393926508</c:v>
                </c:pt>
                <c:pt idx="800">
                  <c:v>-0.73020562728385074</c:v>
                </c:pt>
                <c:pt idx="801">
                  <c:v>-0.72683916547132088</c:v>
                </c:pt>
                <c:pt idx="802">
                  <c:v>-0.72337041253603551</c:v>
                </c:pt>
                <c:pt idx="803">
                  <c:v>-0.71980021154480234</c:v>
                </c:pt>
                <c:pt idx="804">
                  <c:v>-0.71612941434935562</c:v>
                </c:pt>
                <c:pt idx="805">
                  <c:v>-0.71235888134189518</c:v>
                </c:pt>
                <c:pt idx="806">
                  <c:v>-0.70848948121371669</c:v>
                </c:pt>
                <c:pt idx="807">
                  <c:v>-0.70452209071695648</c:v>
                </c:pt>
                <c:pt idx="808">
                  <c:v>-0.70045759442947575</c:v>
                </c:pt>
                <c:pt idx="809">
                  <c:v>-0.69629688452289784</c:v>
                </c:pt>
                <c:pt idx="810">
                  <c:v>-0.69204086053382219</c:v>
                </c:pt>
                <c:pt idx="811">
                  <c:v>-0.68769042913822198</c:v>
                </c:pt>
                <c:pt idx="812">
                  <c:v>-0.68324650392904263</c:v>
                </c:pt>
                <c:pt idx="813">
                  <c:v>-0.67871000519700542</c:v>
                </c:pt>
                <c:pt idx="814">
                  <c:v>-0.67408185971462264</c:v>
                </c:pt>
                <c:pt idx="815">
                  <c:v>-0.66936300052343334</c:v>
                </c:pt>
                <c:pt idx="816">
                  <c:v>-0.66455436672445367</c:v>
                </c:pt>
                <c:pt idx="817">
                  <c:v>-0.65965690327184601</c:v>
                </c:pt>
                <c:pt idx="818">
                  <c:v>-0.65467156076980215</c:v>
                </c:pt>
                <c:pt idx="819">
                  <c:v>-0.6495992952726346</c:v>
                </c:pt>
                <c:pt idx="820">
                  <c:v>-0.64444106808806989</c:v>
                </c:pt>
                <c:pt idx="821">
                  <c:v>-0.63919784558373294</c:v>
                </c:pt>
                <c:pt idx="822">
                  <c:v>-0.63387059899681175</c:v>
                </c:pt>
                <c:pt idx="823">
                  <c:v>-0.62846030424688881</c:v>
                </c:pt>
                <c:pt idx="824">
                  <c:v>-0.62296794175192238</c:v>
                </c:pt>
                <c:pt idx="825">
                  <c:v>-0.61739449624736265</c:v>
                </c:pt>
                <c:pt idx="826">
                  <c:v>-0.61174095660838013</c:v>
                </c:pt>
                <c:pt idx="827">
                  <c:v>-0.60600831567518754</c:v>
                </c:pt>
                <c:pt idx="828">
                  <c:v>-0.6001975700814336</c:v>
                </c:pt>
                <c:pt idx="829">
                  <c:v>-0.59430972008563876</c:v>
                </c:pt>
                <c:pt idx="830">
                  <c:v>-0.58834576940565109</c:v>
                </c:pt>
                <c:pt idx="831">
                  <c:v>-0.58230672505609249</c:v>
                </c:pt>
                <c:pt idx="832">
                  <c:v>-0.57619359718876673</c:v>
                </c:pt>
                <c:pt idx="833">
                  <c:v>-0.57000739893599384</c:v>
                </c:pt>
                <c:pt idx="834">
                  <c:v>-0.56374914625684458</c:v>
                </c:pt>
                <c:pt idx="835">
                  <c:v>-0.55741985778623093</c:v>
                </c:pt>
                <c:pt idx="836">
                  <c:v>-0.55102055468682865</c:v>
                </c:pt>
                <c:pt idx="837">
                  <c:v>-0.5445522605037777</c:v>
                </c:pt>
                <c:pt idx="838">
                  <c:v>-0.53801600102213831</c:v>
                </c:pt>
                <c:pt idx="839">
                  <c:v>-0.5314128041270475</c:v>
                </c:pt>
                <c:pt idx="840">
                  <c:v>-0.52474369966654144</c:v>
                </c:pt>
                <c:pt idx="841">
                  <c:v>-0.51800971931699302</c:v>
                </c:pt>
                <c:pt idx="842">
                  <c:v>-0.51121189645112664</c:v>
                </c:pt>
                <c:pt idx="843">
                  <c:v>-0.50435126600855185</c:v>
                </c:pt>
                <c:pt idx="844">
                  <c:v>-0.49742886436877409</c:v>
                </c:pt>
                <c:pt idx="845">
                  <c:v>-0.49044572922662688</c:v>
                </c:pt>
                <c:pt idx="846">
                  <c:v>-0.48340289947007403</c:v>
                </c:pt>
                <c:pt idx="847">
                  <c:v>-0.47630141506032325</c:v>
                </c:pt>
                <c:pt idx="848">
                  <c:v>-0.46914231691419722</c:v>
                </c:pt>
                <c:pt idx="849">
                  <c:v>-0.46192664678869971</c:v>
                </c:pt>
                <c:pt idx="850">
                  <c:v>-0.4546554471677145</c:v>
                </c:pt>
                <c:pt idx="851">
                  <c:v>-0.44732976115077483</c:v>
                </c:pt>
                <c:pt idx="852">
                  <c:v>-0.43995063234383214</c:v>
                </c:pt>
                <c:pt idx="853">
                  <c:v>-0.43251910475195832</c:v>
                </c:pt>
                <c:pt idx="854">
                  <c:v>-0.42503622267390451</c:v>
                </c:pt>
                <c:pt idx="855">
                  <c:v>-0.41750303059844202</c:v>
                </c:pt>
                <c:pt idx="856">
                  <c:v>-0.40992057310240498</c:v>
                </c:pt>
                <c:pt idx="857">
                  <c:v>-0.40228989475034971</c:v>
                </c:pt>
                <c:pt idx="858">
                  <c:v>-0.39461203999574457</c:v>
                </c:pt>
                <c:pt idx="859">
                  <c:v>-0.38688805308359414</c:v>
                </c:pt>
                <c:pt idx="860">
                  <c:v>-0.37911897795440341</c:v>
                </c:pt>
                <c:pt idx="861">
                  <c:v>-0.37130585814937389</c:v>
                </c:pt>
                <c:pt idx="862">
                  <c:v>-0.36344973671672626</c:v>
                </c:pt>
                <c:pt idx="863">
                  <c:v>-0.35555165611902656</c:v>
                </c:pt>
                <c:pt idx="864">
                  <c:v>-0.34761265814139525</c:v>
                </c:pt>
                <c:pt idx="865">
                  <c:v>-0.33963378380046344</c:v>
                </c:pt>
                <c:pt idx="866">
                  <c:v>-0.33161607325393055</c:v>
                </c:pt>
                <c:pt idx="867">
                  <c:v>-0.32356056571057107</c:v>
                </c:pt>
                <c:pt idx="868">
                  <c:v>-0.31546829934051962</c:v>
                </c:pt>
                <c:pt idx="869">
                  <c:v>-0.30734031118565308</c:v>
                </c:pt>
                <c:pt idx="870">
                  <c:v>-0.29917763706986994</c:v>
                </c:pt>
                <c:pt idx="871">
                  <c:v>-0.29098131150904955</c:v>
                </c:pt>
                <c:pt idx="872">
                  <c:v>-0.28275236762045092</c:v>
                </c:pt>
                <c:pt idx="873">
                  <c:v>-0.27449183703128716</c:v>
                </c:pt>
                <c:pt idx="874">
                  <c:v>-0.2662007497861813</c:v>
                </c:pt>
                <c:pt idx="875">
                  <c:v>-0.2578801342531768</c:v>
                </c:pt>
                <c:pt idx="876">
                  <c:v>-0.24953101702793642</c:v>
                </c:pt>
                <c:pt idx="877">
                  <c:v>-0.24115442283571786</c:v>
                </c:pt>
                <c:pt idx="878">
                  <c:v>-0.23275137443065921</c:v>
                </c:pt>
                <c:pt idx="879">
                  <c:v>-0.22432289249184439</c:v>
                </c:pt>
                <c:pt idx="880">
                  <c:v>-0.21586999551554198</c:v>
                </c:pt>
                <c:pt idx="881">
                  <c:v>-0.20739369970291999</c:v>
                </c:pt>
                <c:pt idx="882">
                  <c:v>-0.19889501884242861</c:v>
                </c:pt>
                <c:pt idx="883">
                  <c:v>-0.19037496418590819</c:v>
                </c:pt>
                <c:pt idx="884">
                  <c:v>-0.18183454431731969</c:v>
                </c:pt>
                <c:pt idx="885">
                  <c:v>-0.17327476501278796</c:v>
                </c:pt>
                <c:pt idx="886">
                  <c:v>-0.16469662909040333</c:v>
                </c:pt>
                <c:pt idx="887">
                  <c:v>-0.15610113624790678</c:v>
                </c:pt>
                <c:pt idx="888">
                  <c:v>-0.14748928288598953</c:v>
                </c:pt>
                <c:pt idx="889">
                  <c:v>-0.13886206191442182</c:v>
                </c:pt>
                <c:pt idx="890">
                  <c:v>-0.13022046253756245</c:v>
                </c:pt>
                <c:pt idx="891">
                  <c:v>-0.12156547001492178</c:v>
                </c:pt>
                <c:pt idx="892">
                  <c:v>-0.11289806539127885</c:v>
                </c:pt>
                <c:pt idx="893">
                  <c:v>-0.10421922518925268</c:v>
                </c:pt>
                <c:pt idx="894">
                  <c:v>-9.5529921055007835E-2</c:v>
                </c:pt>
                <c:pt idx="895">
                  <c:v>-8.6831119344618582E-2</c:v>
                </c:pt>
                <c:pt idx="896">
                  <c:v>-7.812378063401243E-2</c:v>
                </c:pt>
                <c:pt idx="897">
                  <c:v>-6.9408859128494954E-2</c:v>
                </c:pt>
                <c:pt idx="898">
                  <c:v>-6.0687301937077449E-2</c:v>
                </c:pt>
                <c:pt idx="899">
                  <c:v>-5.1960048159291582E-2</c:v>
                </c:pt>
                <c:pt idx="900">
                  <c:v>-4.3228027702111392E-2</c:v>
                </c:pt>
                <c:pt idx="901">
                  <c:v>-3.4492159689532557E-2</c:v>
                </c:pt>
                <c:pt idx="902">
                  <c:v>-2.5753350217431931E-2</c:v>
                </c:pt>
                <c:pt idx="903">
                  <c:v>-1.7012488959591322E-2</c:v>
                </c:pt>
                <c:pt idx="904">
                  <c:v>-8.270443472718483E-3</c:v>
                </c:pt>
                <c:pt idx="905">
                  <c:v>4.7195230058482578E-4</c:v>
                </c:pt>
                <c:pt idx="906">
                  <c:v>9.2139351965490612E-3</c:v>
                </c:pt>
                <c:pt idx="907">
                  <c:v>1.7954066184950612E-2</c:v>
                </c:pt>
                <c:pt idx="908">
                  <c:v>2.6690384738200481E-2</c:v>
                </c:pt>
                <c:pt idx="909">
                  <c:v>3.542099542843586E-2</c:v>
                </c:pt>
                <c:pt idx="910">
                  <c:v>4.4144036429633292E-2</c:v>
                </c:pt>
                <c:pt idx="911">
                  <c:v>5.2857669610051262E-2</c:v>
                </c:pt>
                <c:pt idx="912">
                  <c:v>6.1560075770040787E-2</c:v>
                </c:pt>
                <c:pt idx="913">
                  <c:v>7.0249451983677436E-2</c:v>
                </c:pt>
                <c:pt idx="914">
                  <c:v>7.8924010005292977E-2</c:v>
                </c:pt>
                <c:pt idx="915">
                  <c:v>8.7581975286544822E-2</c:v>
                </c:pt>
                <c:pt idx="916">
                  <c:v>9.6221586373704551E-2</c:v>
                </c:pt>
                <c:pt idx="917">
                  <c:v>0.10484109455607206</c:v>
                </c:pt>
                <c:pt idx="918">
                  <c:v>0.1134387636876297</c:v>
                </c:pt>
                <c:pt idx="919">
                  <c:v>0.12201287013220954</c:v>
                </c:pt>
                <c:pt idx="920">
                  <c:v>0.13056170279895873</c:v>
                </c:pt>
                <c:pt idx="921">
                  <c:v>0.13908356324508603</c:v>
                </c:pt>
                <c:pt idx="922">
                  <c:v>0.14757676582943688</c:v>
                </c:pt>
                <c:pt idx="923">
                  <c:v>0.15603963790482675</c:v>
                </c:pt>
                <c:pt idx="924">
                  <c:v>0.16447052004007337</c:v>
                </c:pt>
                <c:pt idx="925">
                  <c:v>0.17286776626479181</c:v>
                </c:pt>
                <c:pt idx="926">
                  <c:v>0.18122974433155004</c:v>
                </c:pt>
                <c:pt idx="927">
                  <c:v>0.18955483599111109</c:v>
                </c:pt>
                <c:pt idx="928">
                  <c:v>0.19784143727733117</c:v>
                </c:pt>
                <c:pt idx="929">
                  <c:v>0.20608795879892855</c:v>
                </c:pt>
                <c:pt idx="930">
                  <c:v>0.21429282603583372</c:v>
                </c:pt>
                <c:pt idx="931">
                  <c:v>0.22245447963822004</c:v>
                </c:pt>
                <c:pt idx="932">
                  <c:v>0.23057137572662345</c:v>
                </c:pt>
                <c:pt idx="933">
                  <c:v>0.23864198619180557</c:v>
                </c:pt>
                <c:pt idx="934">
                  <c:v>0.2466647989932145</c:v>
                </c:pt>
                <c:pt idx="935">
                  <c:v>0.25463831845506313</c:v>
                </c:pt>
                <c:pt idx="936">
                  <c:v>0.26256106555917647</c:v>
                </c:pt>
                <c:pt idx="937">
                  <c:v>0.27043157823387537</c:v>
                </c:pt>
                <c:pt idx="938">
                  <c:v>0.27824841163825792</c:v>
                </c:pt>
                <c:pt idx="939">
                  <c:v>0.28601013844131795</c:v>
                </c:pt>
                <c:pt idx="940">
                  <c:v>0.29371534909541208</c:v>
                </c:pt>
                <c:pt idx="941">
                  <c:v>0.30136265210364244</c:v>
                </c:pt>
                <c:pt idx="942">
                  <c:v>0.30895067428077638</c:v>
                </c:pt>
                <c:pt idx="943">
                  <c:v>0.31647806100736792</c:v>
                </c:pt>
                <c:pt idx="944">
                  <c:v>0.32394347647678301</c:v>
                </c:pt>
                <c:pt idx="945">
                  <c:v>0.33134560393487184</c:v>
                </c:pt>
                <c:pt idx="946">
                  <c:v>0.33868314591205245</c:v>
                </c:pt>
                <c:pt idx="947">
                  <c:v>0.34595482444761078</c:v>
                </c:pt>
                <c:pt idx="948">
                  <c:v>0.3531593813060348</c:v>
                </c:pt>
                <c:pt idx="949">
                  <c:v>0.36029557818523117</c:v>
                </c:pt>
                <c:pt idx="950">
                  <c:v>0.36736219691649186</c:v>
                </c:pt>
                <c:pt idx="951">
                  <c:v>0.37435803965609549</c:v>
                </c:pt>
                <c:pt idx="952">
                  <c:v>0.38128192906844904</c:v>
                </c:pt>
                <c:pt idx="953">
                  <c:v>0.38813270850068687</c:v>
                </c:pt>
                <c:pt idx="954">
                  <c:v>0.39490924214866585</c:v>
                </c:pt>
                <c:pt idx="955">
                  <c:v>0.40161041521430113</c:v>
                </c:pt>
                <c:pt idx="956">
                  <c:v>0.40823513405420991</c:v>
                </c:pt>
                <c:pt idx="957">
                  <c:v>0.41478232631963308</c:v>
                </c:pt>
                <c:pt idx="958">
                  <c:v>0.42125094108762257</c:v>
                </c:pt>
                <c:pt idx="959">
                  <c:v>0.42763994898349261</c:v>
                </c:pt>
                <c:pt idx="960">
                  <c:v>0.43394834229453982</c:v>
                </c:pt>
                <c:pt idx="961">
                  <c:v>0.44017513507504941</c:v>
                </c:pt>
                <c:pt idx="962">
                  <c:v>0.4463193632426149</c:v>
                </c:pt>
                <c:pt idx="963">
                  <c:v>0.45238008466580354</c:v>
                </c:pt>
                <c:pt idx="964">
                  <c:v>0.45835637924321387</c:v>
                </c:pt>
                <c:pt idx="965">
                  <c:v>0.46424734897397102</c:v>
                </c:pt>
                <c:pt idx="966">
                  <c:v>0.4700521180197238</c:v>
                </c:pt>
                <c:pt idx="967">
                  <c:v>0.47576983275820278</c:v>
                </c:pt>
                <c:pt idx="968">
                  <c:v>0.48139966182841615</c:v>
                </c:pt>
                <c:pt idx="969">
                  <c:v>0.48694079616755814</c:v>
                </c:pt>
                <c:pt idx="970">
                  <c:v>0.49239244903971624</c:v>
                </c:pt>
                <c:pt idx="971">
                  <c:v>0.49775385605646516</c:v>
                </c:pt>
                <c:pt idx="972">
                  <c:v>0.50302427518944504</c:v>
                </c:pt>
                <c:pt idx="973">
                  <c:v>0.5082029867750214</c:v>
                </c:pt>
                <c:pt idx="974">
                  <c:v>0.51328929351113672</c:v>
                </c:pt>
                <c:pt idx="975">
                  <c:v>0.5182825204464554</c:v>
                </c:pt>
                <c:pt idx="976">
                  <c:v>0.52318201496192795</c:v>
                </c:pt>
                <c:pt idx="977">
                  <c:v>0.52798714674487945</c:v>
                </c:pt>
                <c:pt idx="978">
                  <c:v>0.53269730775575463</c:v>
                </c:pt>
                <c:pt idx="979">
                  <c:v>0.53731191218764052</c:v>
                </c:pt>
                <c:pt idx="980">
                  <c:v>0.54183039641869435</c:v>
                </c:pt>
                <c:pt idx="981">
                  <c:v>0.54625221895761256</c:v>
                </c:pt>
                <c:pt idx="982">
                  <c:v>0.55057686038227283</c:v>
                </c:pt>
                <c:pt idx="983">
                  <c:v>0.55480382327168765</c:v>
                </c:pt>
                <c:pt idx="984">
                  <c:v>0.55893263213140831</c:v>
                </c:pt>
                <c:pt idx="985">
                  <c:v>0.56296283331252384</c:v>
                </c:pt>
                <c:pt idx="986">
                  <c:v>0.56689399492439785</c:v>
                </c:pt>
                <c:pt idx="987">
                  <c:v>0.57072570674128764</c:v>
                </c:pt>
                <c:pt idx="988">
                  <c:v>0.57445758010299641</c:v>
                </c:pt>
                <c:pt idx="989">
                  <c:v>0.57808924780970727</c:v>
                </c:pt>
                <c:pt idx="990">
                  <c:v>0.58162036401114459</c:v>
                </c:pt>
                <c:pt idx="991">
                  <c:v>0.58505060409022513</c:v>
                </c:pt>
                <c:pt idx="992">
                  <c:v>0.58837966454133794</c:v>
                </c:pt>
                <c:pt idx="993">
                  <c:v>0.59160726284341769</c:v>
                </c:pt>
                <c:pt idx="994">
                  <c:v>0.59473313732795763</c:v>
                </c:pt>
                <c:pt idx="995">
                  <c:v>0.5977570470421244</c:v>
                </c:pt>
                <c:pt idx="996">
                  <c:v>0.60067877160711769</c:v>
                </c:pt>
                <c:pt idx="997">
                  <c:v>0.60349811107194173</c:v>
                </c:pt>
                <c:pt idx="998">
                  <c:v>0.60621488576273763</c:v>
                </c:pt>
                <c:pt idx="999">
                  <c:v>0.60882893612782818</c:v>
                </c:pt>
                <c:pt idx="1000">
                  <c:v>0.61134012257863346</c:v>
                </c:pt>
                <c:pt idx="1001">
                  <c:v>0.61374832532661439</c:v>
                </c:pt>
                <c:pt idx="1002">
                  <c:v>0.6160534442163873</c:v>
                </c:pt>
                <c:pt idx="1003">
                  <c:v>0.6182553985551722</c:v>
                </c:pt>
                <c:pt idx="1004">
                  <c:v>0.62035412693871961</c:v>
                </c:pt>
                <c:pt idx="1005">
                  <c:v>0.62234958707387289</c:v>
                </c:pt>
                <c:pt idx="1006">
                  <c:v>0.62424175559790751</c:v>
                </c:pt>
                <c:pt idx="1007">
                  <c:v>0.62603062789480712</c:v>
                </c:pt>
                <c:pt idx="1008">
                  <c:v>0.62771621790861165</c:v>
                </c:pt>
                <c:pt idx="1009">
                  <c:v>0.62929855795399314</c:v>
                </c:pt>
                <c:pt idx="1010">
                  <c:v>0.6307776985241994</c:v>
                </c:pt>
                <c:pt idx="1011">
                  <c:v>0.63215370809650817</c:v>
                </c:pt>
                <c:pt idx="1012">
                  <c:v>0.63342667293533761</c:v>
                </c:pt>
                <c:pt idx="1013">
                  <c:v>0.63459669689314602</c:v>
                </c:pt>
                <c:pt idx="1014">
                  <c:v>0.63566390120926564</c:v>
                </c:pt>
                <c:pt idx="1015">
                  <c:v>0.63662842430680355</c:v>
                </c:pt>
                <c:pt idx="1016">
                  <c:v>0.63749042158774105</c:v>
                </c:pt>
                <c:pt idx="1017">
                  <c:v>0.6382500652263734</c:v>
                </c:pt>
                <c:pt idx="1018">
                  <c:v>0.63890754396120653</c:v>
                </c:pt>
                <c:pt idx="1019">
                  <c:v>0.63946306288545229</c:v>
                </c:pt>
                <c:pt idx="1020">
                  <c:v>0.63991684323623887</c:v>
                </c:pt>
                <c:pt idx="1021">
                  <c:v>0.64026912218266496</c:v>
                </c:pt>
                <c:pt idx="1022">
                  <c:v>0.64052015261281825</c:v>
                </c:pt>
                <c:pt idx="1023">
                  <c:v>0.64067020291987686</c:v>
                </c:pt>
                <c:pt idx="1024">
                  <c:v>0.64071955678741122</c:v>
                </c:pt>
                <c:pt idx="1025">
                  <c:v>0.64066851297400385</c:v>
                </c:pt>
                <c:pt idx="1026">
                  <c:v>0.64051738509729206</c:v>
                </c:pt>
                <c:pt idx="1027">
                  <c:v>0.64026650141755359</c:v>
                </c:pt>
                <c:pt idx="1028">
                  <c:v>0.63991620462093268</c:v>
                </c:pt>
                <c:pt idx="1029">
                  <c:v>0.63946685160241945</c:v>
                </c:pt>
                <c:pt idx="1030">
                  <c:v>0.63891881324868161</c:v>
                </c:pt>
                <c:pt idx="1031">
                  <c:v>0.63827247422084621</c:v>
                </c:pt>
                <c:pt idx="1032">
                  <c:v>0.63752823273733672</c:v>
                </c:pt>
                <c:pt idx="1033">
                  <c:v>0.63668650035685082</c:v>
                </c:pt>
                <c:pt idx="1034">
                  <c:v>0.6357477017615788</c:v>
                </c:pt>
                <c:pt idx="1035">
                  <c:v>0.63471227454074874</c:v>
                </c:pt>
                <c:pt idx="1036">
                  <c:v>0.63358066897458909</c:v>
                </c:pt>
                <c:pt idx="1037">
                  <c:v>0.63235334781878871</c:v>
                </c:pt>
                <c:pt idx="1038">
                  <c:v>0.63103078608954322</c:v>
                </c:pt>
                <c:pt idx="1039">
                  <c:v>0.629613470849261</c:v>
                </c:pt>
                <c:pt idx="1040">
                  <c:v>0.62810190099301244</c:v>
                </c:pt>
                <c:pt idx="1041">
                  <c:v>0.62649658703579114</c:v>
                </c:pt>
                <c:pt idx="1042">
                  <c:v>0.62479805090066631</c:v>
                </c:pt>
                <c:pt idx="1043">
                  <c:v>0.62300682570788857</c:v>
                </c:pt>
                <c:pt idx="1044">
                  <c:v>0.62112345556502446</c:v>
                </c:pt>
                <c:pt idx="1045">
                  <c:v>0.61914849535817884</c:v>
                </c:pt>
                <c:pt idx="1046">
                  <c:v>0.61708251054436869</c:v>
                </c:pt>
                <c:pt idx="1047">
                  <c:v>0.61492607694511403</c:v>
                </c:pt>
                <c:pt idx="1048">
                  <c:v>0.61267978054129302</c:v>
                </c:pt>
                <c:pt idx="1049">
                  <c:v>0.61034421726932808</c:v>
                </c:pt>
                <c:pt idx="1050">
                  <c:v>0.60791999281874753</c:v>
                </c:pt>
                <c:pt idx="1051">
                  <c:v>0.60540772243117935</c:v>
                </c:pt>
                <c:pt idx="1052">
                  <c:v>0.60280803070082012</c:v>
                </c:pt>
                <c:pt idx="1053">
                  <c:v>0.60012155137642997</c:v>
                </c:pt>
                <c:pt idx="1054">
                  <c:v>0.59734892716489474</c:v>
                </c:pt>
                <c:pt idx="1055">
                  <c:v>0.59449080953639799</c:v>
                </c:pt>
                <c:pt idx="1056">
                  <c:v>0.59154785853124103</c:v>
                </c:pt>
                <c:pt idx="1057">
                  <c:v>0.58852074256835107</c:v>
                </c:pt>
                <c:pt idx="1058">
                  <c:v>0.58541013825550858</c:v>
                </c:pt>
                <c:pt idx="1059">
                  <c:v>0.58221673020133091</c:v>
                </c:pt>
                <c:pt idx="1060">
                  <c:v>0.57894121082904193</c:v>
                </c:pt>
                <c:pt idx="1061">
                  <c:v>0.57558428019205199</c:v>
                </c:pt>
                <c:pt idx="1062">
                  <c:v>0.57214664579138608</c:v>
                </c:pt>
                <c:pt idx="1063">
                  <c:v>0.56862902239497171</c:v>
                </c:pt>
                <c:pt idx="1064">
                  <c:v>0.56503213185881862</c:v>
                </c:pt>
                <c:pt idx="1065">
                  <c:v>0.56135670295011253</c:v>
                </c:pt>
                <c:pt idx="1066">
                  <c:v>0.55760347117223052</c:v>
                </c:pt>
                <c:pt idx="1067">
                  <c:v>0.55377317859171082</c:v>
                </c:pt>
                <c:pt idx="1068">
                  <c:v>0.54986657366718028</c:v>
                </c:pt>
                <c:pt idx="1069">
                  <c:v>0.5458844110802602</c:v>
                </c:pt>
                <c:pt idx="1070">
                  <c:v>0.54182745156846002</c:v>
                </c:pt>
                <c:pt idx="1071">
                  <c:v>0.53769646176006758</c:v>
                </c:pt>
                <c:pt idx="1072">
                  <c:v>0.53349221401104874</c:v>
                </c:pt>
                <c:pt idx="1073">
                  <c:v>0.52921548624395831</c:v>
                </c:pt>
                <c:pt idx="1074">
                  <c:v>0.52486706178887044</c:v>
                </c:pt>
                <c:pt idx="1075">
                  <c:v>0.52044772922633187</c:v>
                </c:pt>
                <c:pt idx="1076">
                  <c:v>0.51595828223233942</c:v>
                </c:pt>
                <c:pt idx="1077">
                  <c:v>0.51139951942534012</c:v>
                </c:pt>
                <c:pt idx="1078">
                  <c:v>0.50677224421525779</c:v>
                </c:pt>
                <c:pt idx="1079">
                  <c:v>0.50207726465453839</c:v>
                </c:pt>
                <c:pt idx="1080">
                  <c:v>0.49731539329121122</c:v>
                </c:pt>
                <c:pt idx="1081">
                  <c:v>0.49248744702396335</c:v>
                </c:pt>
                <c:pt idx="1082">
                  <c:v>0.48759424695921538</c:v>
                </c:pt>
                <c:pt idx="1083">
                  <c:v>0.48263661827019316</c:v>
                </c:pt>
                <c:pt idx="1084">
                  <c:v>0.47761539005798381</c:v>
                </c:pt>
                <c:pt idx="1085">
                  <c:v>0.47253139521456555</c:v>
                </c:pt>
                <c:pt idx="1086">
                  <c:v>0.46738547028779742</c:v>
                </c:pt>
                <c:pt idx="1087">
                  <c:v>0.46217845534835544</c:v>
                </c:pt>
                <c:pt idx="1088">
                  <c:v>0.45691119385859841</c:v>
                </c:pt>
                <c:pt idx="1089">
                  <c:v>0.45158453254334696</c:v>
                </c:pt>
                <c:pt idx="1090">
                  <c:v>0.44619932126255679</c:v>
                </c:pt>
                <c:pt idx="1091">
                  <c:v>0.44075641288586576</c:v>
                </c:pt>
                <c:pt idx="1092">
                  <c:v>0.43525666316899442</c:v>
                </c:pt>
                <c:pt idx="1093">
                  <c:v>0.42970093063197551</c:v>
                </c:pt>
                <c:pt idx="1094">
                  <c:v>0.42409007643918906</c:v>
                </c:pt>
                <c:pt idx="1095">
                  <c:v>0.41842496428117626</c:v>
                </c:pt>
                <c:pt idx="1096">
                  <c:v>0.4127064602582049</c:v>
                </c:pt>
                <c:pt idx="1097">
                  <c:v>0.40693543276555844</c:v>
                </c:pt>
                <c:pt idx="1098">
                  <c:v>0.4011127523805153</c:v>
                </c:pt>
                <c:pt idx="1099">
                  <c:v>0.39523929175098799</c:v>
                </c:pt>
                <c:pt idx="1100">
                  <c:v>0.38931592548578703</c:v>
                </c:pt>
                <c:pt idx="1101">
                  <c:v>0.38334353004647431</c:v>
                </c:pt>
                <c:pt idx="1102">
                  <c:v>0.37732298364076655</c:v>
                </c:pt>
                <c:pt idx="1103">
                  <c:v>0.37125516611744885</c:v>
                </c:pt>
                <c:pt idx="1104">
                  <c:v>0.36514095886275877</c:v>
                </c:pt>
                <c:pt idx="1105">
                  <c:v>0.35898124469819176</c:v>
                </c:pt>
                <c:pt idx="1106">
                  <c:v>0.35277690777968529</c:v>
                </c:pt>
                <c:pt idx="1107">
                  <c:v>0.34652883349812791</c:v>
                </c:pt>
                <c:pt idx="1108">
                  <c:v>0.34023790838114593</c:v>
                </c:pt>
                <c:pt idx="1109">
                  <c:v>0.333905019996106</c:v>
                </c:pt>
                <c:pt idx="1110">
                  <c:v>0.32753105685427897</c:v>
                </c:pt>
                <c:pt idx="1111">
                  <c:v>0.32111690831610157</c:v>
                </c:pt>
                <c:pt idx="1112">
                  <c:v>0.31466346449746696</c:v>
                </c:pt>
                <c:pt idx="1113">
                  <c:v>0.30817161617697658</c:v>
                </c:pt>
                <c:pt idx="1114">
                  <c:v>0.3016422547040743</c:v>
                </c:pt>
                <c:pt idx="1115">
                  <c:v>0.29507627190798302</c:v>
                </c:pt>
                <c:pt idx="1116">
                  <c:v>0.28847456000735605</c:v>
                </c:pt>
                <c:pt idx="1117">
                  <c:v>0.28183801152054916</c:v>
                </c:pt>
                <c:pt idx="1118">
                  <c:v>0.27516751917641136</c:v>
                </c:pt>
                <c:pt idx="1119">
                  <c:v>0.26846397582548448</c:v>
                </c:pt>
                <c:pt idx="1120">
                  <c:v>0.26172827435149132</c:v>
                </c:pt>
                <c:pt idx="1121">
                  <c:v>0.25496130758298352</c:v>
                </c:pt>
                <c:pt idx="1122">
                  <c:v>0.24816396820500342</c:v>
                </c:pt>
                <c:pt idx="1123">
                  <c:v>0.24133714867060543</c:v>
                </c:pt>
                <c:pt idx="1124">
                  <c:v>0.23448174111206244</c:v>
                </c:pt>
                <c:pt idx="1125">
                  <c:v>0.22759863725156518</c:v>
                </c:pt>
                <c:pt idx="1126">
                  <c:v>0.22068872831120268</c:v>
                </c:pt>
                <c:pt idx="1127">
                  <c:v>0.21375290492198348</c:v>
                </c:pt>
                <c:pt idx="1128">
                  <c:v>0.20679205703163153</c:v>
                </c:pt>
                <c:pt idx="1129">
                  <c:v>0.19980707381085427</c:v>
                </c:pt>
                <c:pt idx="1130">
                  <c:v>0.19279884355774146</c:v>
                </c:pt>
                <c:pt idx="1131">
                  <c:v>0.18576825359990376</c:v>
                </c:pt>
                <c:pt idx="1132">
                  <c:v>0.17871619019390547</c:v>
                </c:pt>
                <c:pt idx="1133">
                  <c:v>0.17164353842147581</c:v>
                </c:pt>
                <c:pt idx="1134">
                  <c:v>0.16455118208190073</c:v>
                </c:pt>
                <c:pt idx="1135">
                  <c:v>0.1574400035798984</c:v>
                </c:pt>
                <c:pt idx="1136">
                  <c:v>0.15031088380815696</c:v>
                </c:pt>
                <c:pt idx="1137">
                  <c:v>0.14316470202356388</c:v>
                </c:pt>
                <c:pt idx="1138">
                  <c:v>0.13600233571596373</c:v>
                </c:pt>
                <c:pt idx="1139">
                  <c:v>0.128824660468048</c:v>
                </c:pt>
                <c:pt idx="1140">
                  <c:v>0.12163254980467557</c:v>
                </c:pt>
                <c:pt idx="1141">
                  <c:v>0.11442687502953269</c:v>
                </c:pt>
                <c:pt idx="1142">
                  <c:v>0.107208505046539</c:v>
                </c:pt>
                <c:pt idx="1143">
                  <c:v>9.9978306162730748E-2</c:v>
                </c:pt>
                <c:pt idx="1144">
                  <c:v>9.273714186845701E-2</c:v>
                </c:pt>
                <c:pt idx="1145">
                  <c:v>8.5485872589490877E-2</c:v>
                </c:pt>
                <c:pt idx="1146">
                  <c:v>7.8225355403941446E-2</c:v>
                </c:pt>
                <c:pt idx="1147">
                  <c:v>7.0956443714396272E-2</c:v>
                </c:pt>
                <c:pt idx="1148">
                  <c:v>6.3679986862121882E-2</c:v>
                </c:pt>
                <c:pt idx="1149">
                  <c:v>5.6396829664692998E-2</c:v>
                </c:pt>
                <c:pt idx="1150">
                  <c:v>4.9107811849841823E-2</c:v>
                </c:pt>
                <c:pt idx="1151">
                  <c:v>4.1813767344215262E-2</c:v>
                </c:pt>
                <c:pt idx="1152">
                  <c:v>3.4515523351221225E-2</c:v>
                </c:pt>
                <c:pt idx="1153">
                  <c:v>2.7213899106483516E-2</c:v>
                </c:pt>
                <c:pt idx="1154">
                  <c:v>1.9909704106183413E-2</c:v>
                </c:pt>
                <c:pt idx="1155">
                  <c:v>1.2603735387436442E-2</c:v>
                </c:pt>
                <c:pt idx="1156">
                  <c:v>5.2967728336701745E-3</c:v>
                </c:pt>
                <c:pt idx="1157">
                  <c:v>-2.0104309084689252E-3</c:v>
                </c:pt>
                <c:pt idx="1158">
                  <c:v>-9.3171475171571344E-3</c:v>
                </c:pt>
                <c:pt idx="1159">
                  <c:v>-1.6622010448827763E-2</c:v>
                </c:pt>
                <c:pt idx="1160">
                  <c:v>-2.3923466048499337E-2</c:v>
                </c:pt>
                <c:pt idx="1161">
                  <c:v>-3.1219998774292337E-2</c:v>
                </c:pt>
                <c:pt idx="1162">
                  <c:v>-3.8510115110568933E-2</c:v>
                </c:pt>
                <c:pt idx="1163">
                  <c:v>-4.5792337657101639E-2</c:v>
                </c:pt>
                <c:pt idx="1164">
                  <c:v>-5.3065202169252042E-2</c:v>
                </c:pt>
                <c:pt idx="1165">
                  <c:v>-6.0327255879517983E-2</c:v>
                </c:pt>
                <c:pt idx="1166">
                  <c:v>-6.7577056489458096E-2</c:v>
                </c:pt>
                <c:pt idx="1167">
                  <c:v>-7.481317155428395E-2</c:v>
                </c:pt>
                <c:pt idx="1168">
                  <c:v>-8.2034178115725553E-2</c:v>
                </c:pt>
                <c:pt idx="1169">
                  <c:v>-8.9238662500750729E-2</c:v>
                </c:pt>
                <c:pt idx="1170">
                  <c:v>-9.6425220235718881E-2</c:v>
                </c:pt>
                <c:pt idx="1171">
                  <c:v>-0.10359245604342746</c:v>
                </c:pt>
                <c:pt idx="1172">
                  <c:v>-0.11073898390112015</c:v>
                </c:pt>
                <c:pt idx="1173">
                  <c:v>-0.11786342714414819</c:v>
                </c:pt>
                <c:pt idx="1174">
                  <c:v>-0.12496441860427313</c:v>
                </c:pt>
                <c:pt idx="1175">
                  <c:v>-0.13204060077448845</c:v>
                </c:pt>
                <c:pt idx="1176">
                  <c:v>-0.13909062599423513</c:v>
                </c:pt>
                <c:pt idx="1177">
                  <c:v>-0.14611315665030178</c:v>
                </c:pt>
                <c:pt idx="1178">
                  <c:v>-0.1531068653897272</c:v>
                </c:pt>
                <c:pt idx="1179">
                  <c:v>-0.1600704353417817</c:v>
                </c:pt>
                <c:pt idx="1180">
                  <c:v>-0.16700256034667335</c:v>
                </c:pt>
                <c:pt idx="1181">
                  <c:v>-0.17390194518906163</c:v>
                </c:pt>
                <c:pt idx="1182">
                  <c:v>-0.1807673058347968</c:v>
                </c:pt>
                <c:pt idx="1183">
                  <c:v>-0.18759736966957033</c:v>
                </c:pt>
                <c:pt idx="1184">
                  <c:v>-0.19439087573836875</c:v>
                </c:pt>
                <c:pt idx="1185">
                  <c:v>-0.20114657498479432</c:v>
                </c:pt>
                <c:pt idx="1186">
                  <c:v>-0.20786323048945193</c:v>
                </c:pt>
                <c:pt idx="1187">
                  <c:v>-0.21453961770671298</c:v>
                </c:pt>
                <c:pt idx="1188">
                  <c:v>-0.22117452469926185</c:v>
                </c:pt>
                <c:pt idx="1189">
                  <c:v>-0.22776675236990451</c:v>
                </c:pt>
                <c:pt idx="1190">
                  <c:v>-0.23431511469018701</c:v>
                </c:pt>
                <c:pt idx="1191">
                  <c:v>-0.24081843892542557</c:v>
                </c:pt>
                <c:pt idx="1192">
                  <c:v>-0.24727556585579585</c:v>
                </c:pt>
                <c:pt idx="1193">
                  <c:v>-0.25368534999317266</c:v>
                </c:pt>
                <c:pt idx="1194">
                  <c:v>-0.26004665979344282</c:v>
                </c:pt>
                <c:pt idx="1195">
                  <c:v>-0.26635837786404776</c:v>
                </c:pt>
                <c:pt idx="1196">
                  <c:v>-0.27261940116653782</c:v>
                </c:pt>
                <c:pt idx="1197">
                  <c:v>-0.27882864121394707</c:v>
                </c:pt>
                <c:pt idx="1198">
                  <c:v>-0.28498502426281036</c:v>
                </c:pt>
                <c:pt idx="1199">
                  <c:v>-0.29108749149967894</c:v>
                </c:pt>
                <c:pt idx="1200">
                  <c:v>-0.29713499922199016</c:v>
                </c:pt>
                <c:pt idx="1201">
                  <c:v>-0.30312651901317783</c:v>
                </c:pt>
                <c:pt idx="1202">
                  <c:v>-0.30906103791191336</c:v>
                </c:pt>
                <c:pt idx="1203">
                  <c:v>-0.31493755857538852</c:v>
                </c:pt>
                <c:pt idx="1204">
                  <c:v>-0.32075509943655728</c:v>
                </c:pt>
                <c:pt idx="1205">
                  <c:v>-0.32651269485526818</c:v>
                </c:pt>
                <c:pt idx="1206">
                  <c:v>-0.33220939526322912</c:v>
                </c:pt>
                <c:pt idx="1207">
                  <c:v>-0.33784426730275557</c:v>
                </c:pt>
                <c:pt idx="1208">
                  <c:v>-0.34341639395925988</c:v>
                </c:pt>
                <c:pt idx="1209">
                  <c:v>-0.34892487468745392</c:v>
                </c:pt>
                <c:pt idx="1210">
                  <c:v>-0.35436882553123833</c:v>
                </c:pt>
                <c:pt idx="1211">
                  <c:v>-0.35974737923726435</c:v>
                </c:pt>
                <c:pt idx="1212">
                  <c:v>-0.36505968536215788</c:v>
                </c:pt>
                <c:pt idx="1213">
                  <c:v>-0.37030491037340529</c:v>
                </c:pt>
                <c:pt idx="1214">
                  <c:v>-0.37548223774390393</c:v>
                </c:pt>
                <c:pt idx="1215">
                  <c:v>-0.38059086804018932</c:v>
                </c:pt>
                <c:pt idx="1216">
                  <c:v>-0.38563001900435262</c:v>
                </c:pt>
                <c:pt idx="1217">
                  <c:v>-0.39059892562967347</c:v>
                </c:pt>
                <c:pt idx="1218">
                  <c:v>-0.39549684022999221</c:v>
                </c:pt>
                <c:pt idx="1219">
                  <c:v>-0.40032303250285572</c:v>
                </c:pt>
                <c:pt idx="1220">
                  <c:v>-0.40507678958647253</c:v>
                </c:pt>
                <c:pt idx="1221">
                  <c:v>-0.4097574161105183</c:v>
                </c:pt>
                <c:pt idx="1222">
                  <c:v>-0.41436423424083912</c:v>
                </c:pt>
                <c:pt idx="1223">
                  <c:v>-0.41889658371809974</c:v>
                </c:pt>
                <c:pt idx="1224">
                  <c:v>-0.42335382189043408</c:v>
                </c:pt>
                <c:pt idx="1225">
                  <c:v>-0.42773532374015272</c:v>
                </c:pt>
                <c:pt idx="1226">
                  <c:v>-0.43204048190457045</c:v>
                </c:pt>
                <c:pt idx="1227">
                  <c:v>-0.43626870669101675</c:v>
                </c:pt>
                <c:pt idx="1228">
                  <c:v>-0.44041942608610046</c:v>
                </c:pt>
                <c:pt idx="1229">
                  <c:v>-0.44449208575929611</c:v>
                </c:pt>
                <c:pt idx="1230">
                  <c:v>-0.44848614906092721</c:v>
                </c:pt>
                <c:pt idx="1231">
                  <c:v>-0.45240109701462544</c:v>
                </c:pt>
                <c:pt idx="1232">
                  <c:v>-0.45623642830434169</c:v>
                </c:pt>
                <c:pt idx="1233">
                  <c:v>-0.45999165925599328</c:v>
                </c:pt>
                <c:pt idx="1234">
                  <c:v>-0.46366632381383138</c:v>
                </c:pt>
                <c:pt idx="1235">
                  <c:v>-0.46725997351161391</c:v>
                </c:pt>
                <c:pt idx="1236">
                  <c:v>-0.47077217743867444</c:v>
                </c:pt>
                <c:pt idx="1237">
                  <c:v>-0.4742025222009757</c:v>
                </c:pt>
                <c:pt idx="1238">
                  <c:v>-0.47755061187724196</c:v>
                </c:pt>
                <c:pt idx="1239">
                  <c:v>-0.48081606797026233</c:v>
                </c:pt>
                <c:pt idx="1240">
                  <c:v>-0.48399852935346205</c:v>
                </c:pt>
                <c:pt idx="1241">
                  <c:v>-0.48709765221283841</c:v>
                </c:pt>
                <c:pt idx="1242">
                  <c:v>-0.49011310998435931</c:v>
                </c:pt>
                <c:pt idx="1243">
                  <c:v>-0.49304459328692296</c:v>
                </c:pt>
                <c:pt idx="1244">
                  <c:v>-0.4958918098509828</c:v>
                </c:pt>
                <c:pt idx="1245">
                  <c:v>-0.49865448444293414</c:v>
                </c:pt>
                <c:pt idx="1246">
                  <c:v>-0.50133235878536919</c:v>
                </c:pt>
                <c:pt idx="1247">
                  <c:v>-0.50392519147330195</c:v>
                </c:pt>
                <c:pt idx="1248">
                  <c:v>-0.50643275788646347</c:v>
                </c:pt>
                <c:pt idx="1249">
                  <c:v>-0.5088548500977802</c:v>
                </c:pt>
                <c:pt idx="1250">
                  <c:v>-0.51119127677812881</c:v>
                </c:pt>
                <c:pt idx="1251">
                  <c:v>-0.51344186309748252</c:v>
                </c:pt>
                <c:pt idx="1252">
                  <c:v>-0.51560645062254851</c:v>
                </c:pt>
                <c:pt idx="1253">
                  <c:v>-0.51768489721100175</c:v>
                </c:pt>
                <c:pt idx="1254">
                  <c:v>-0.51967707690242437</c:v>
                </c:pt>
                <c:pt idx="1255">
                  <c:v>-0.52158287980605078</c:v>
                </c:pt>
                <c:pt idx="1256">
                  <c:v>-0.52340221198543024</c:v>
                </c:pt>
                <c:pt idx="1257">
                  <c:v>-0.52513499534010277</c:v>
                </c:pt>
                <c:pt idx="1258">
                  <c:v>-0.52678116748440262</c:v>
                </c:pt>
                <c:pt idx="1259">
                  <c:v>-0.52834068162348735</c:v>
                </c:pt>
                <c:pt idx="1260">
                  <c:v>-0.52981350642669833</c:v>
                </c:pt>
                <c:pt idx="1261">
                  <c:v>-0.53119962589835645</c:v>
                </c:pt>
                <c:pt idx="1262">
                  <c:v>-0.53249903924609365</c:v>
                </c:pt>
                <c:pt idx="1263">
                  <c:v>-0.5337117607468248</c:v>
                </c:pt>
                <c:pt idx="1264">
                  <c:v>-0.53483781961046062</c:v>
                </c:pt>
                <c:pt idx="1265">
                  <c:v>-0.53587725984145884</c:v>
                </c:pt>
                <c:pt idx="1266">
                  <c:v>-0.53683014009832064</c:v>
                </c:pt>
                <c:pt idx="1267">
                  <c:v>-0.53769653355112168</c:v>
                </c:pt>
                <c:pt idx="1268">
                  <c:v>-0.53847652773718147</c:v>
                </c:pt>
                <c:pt idx="1269">
                  <c:v>-0.53917022441496976</c:v>
                </c:pt>
                <c:pt idx="1270">
                  <c:v>-0.53977773941633711</c:v>
                </c:pt>
                <c:pt idx="1271">
                  <c:v>-0.54029920249717289</c:v>
                </c:pt>
                <c:pt idx="1272">
                  <c:v>-0.54073475718657815</c:v>
                </c:pt>
                <c:pt idx="1273">
                  <c:v>-0.54108456063465049</c:v>
                </c:pt>
                <c:pt idx="1274">
                  <c:v>-0.54134878345896598</c:v>
                </c:pt>
                <c:pt idx="1275">
                  <c:v>-0.54152760958985235</c:v>
                </c:pt>
                <c:pt idx="1276">
                  <c:v>-0.54162123611453983</c:v>
                </c:pt>
                <c:pt idx="1277">
                  <c:v>-0.54162987312027566</c:v>
                </c:pt>
                <c:pt idx="1278">
                  <c:v>-0.54155374353649066</c:v>
                </c:pt>
                <c:pt idx="1279">
                  <c:v>-0.54139308297609878</c:v>
                </c:pt>
                <c:pt idx="1280">
                  <c:v>-0.54114813957601238</c:v>
                </c:pt>
                <c:pt idx="1281">
                  <c:v>-0.5408191738369561</c:v>
                </c:pt>
                <c:pt idx="1282">
                  <c:v>-0.54040645846265967</c:v>
                </c:pt>
                <c:pt idx="1283">
                  <c:v>-0.53991027819850279</c:v>
                </c:pt>
                <c:pt idx="1284">
                  <c:v>-0.53933092966969354</c:v>
                </c:pt>
                <c:pt idx="1285">
                  <c:v>-0.53866872121905474</c:v>
                </c:pt>
                <c:pt idx="1286">
                  <c:v>-0.53792397274448811</c:v>
                </c:pt>
                <c:pt idx="1287">
                  <c:v>-0.53709701553619005</c:v>
                </c:pt>
                <c:pt idx="1288">
                  <c:v>-0.53618819211369217</c:v>
                </c:pt>
                <c:pt idx="1289">
                  <c:v>-0.53519785606278891</c:v>
                </c:pt>
                <c:pt idx="1290">
                  <c:v>-0.53412637187242384</c:v>
                </c:pt>
                <c:pt idx="1291">
                  <c:v>-0.53297411477159884</c:v>
                </c:pt>
                <c:pt idx="1292">
                  <c:v>-0.53174147056636734</c:v>
                </c:pt>
                <c:pt idx="1293">
                  <c:v>-0.53042883547697728</c:v>
                </c:pt>
                <c:pt idx="1294">
                  <c:v>-0.52903661597522178</c:v>
                </c:pt>
                <c:pt idx="1295">
                  <c:v>-0.52756522862205668</c:v>
                </c:pt>
                <c:pt idx="1296">
                  <c:v>-0.5260150999055403</c:v>
                </c:pt>
                <c:pt idx="1297">
                  <c:v>-0.52438666607915374</c:v>
                </c:pt>
                <c:pt idx="1298">
                  <c:v>-0.52268037300055448</c:v>
                </c:pt>
                <c:pt idx="1299">
                  <c:v>-0.52089667597081168</c:v>
                </c:pt>
                <c:pt idx="1300">
                  <c:v>-0.51903603957418054</c:v>
                </c:pt>
                <c:pt idx="1301">
                  <c:v>-0.51709893751845626</c:v>
                </c:pt>
                <c:pt idx="1302">
                  <c:v>-0.51508585247596184</c:v>
                </c:pt>
                <c:pt idx="1303">
                  <c:v>-0.51299727592521083</c:v>
                </c:pt>
                <c:pt idx="1304">
                  <c:v>-0.51083370799329042</c:v>
                </c:pt>
                <c:pt idx="1305">
                  <c:v>-0.50859565729900602</c:v>
                </c:pt>
                <c:pt idx="1306">
                  <c:v>-0.50628364079683019</c:v>
                </c:pt>
                <c:pt idx="1307">
                  <c:v>-0.50389818362169392</c:v>
                </c:pt>
                <c:pt idx="1308">
                  <c:v>-0.5014398189346545</c:v>
                </c:pt>
                <c:pt idx="1309">
                  <c:v>-0.49890908776948267</c:v>
                </c:pt>
                <c:pt idx="1310">
                  <c:v>-0.49630653888019632</c:v>
                </c:pt>
                <c:pt idx="1311">
                  <c:v>-0.49363272858957979</c:v>
                </c:pt>
                <c:pt idx="1312">
                  <c:v>-0.49088822063871412</c:v>
                </c:pt>
                <c:pt idx="1313">
                  <c:v>-0.48807358603755374</c:v>
                </c:pt>
                <c:pt idx="1314">
                  <c:v>-0.48518940291657342</c:v>
                </c:pt>
                <c:pt idx="1315">
                  <c:v>-0.482236256379516</c:v>
                </c:pt>
                <c:pt idx="1316">
                  <c:v>-0.47921473835726242</c:v>
                </c:pt>
                <c:pt idx="1317">
                  <c:v>-0.47612544746285163</c:v>
                </c:pt>
                <c:pt idx="1318">
                  <c:v>-0.47296898884767119</c:v>
                </c:pt>
                <c:pt idx="1319">
                  <c:v>-0.46974597405883889</c:v>
                </c:pt>
                <c:pt idx="1320">
                  <c:v>-0.46645702089779778</c:v>
                </c:pt>
                <c:pt idx="1321">
                  <c:v>-0.46310275328013911</c:v>
                </c:pt>
                <c:pt idx="1322">
                  <c:v>-0.45968380109667412</c:v>
                </c:pt>
                <c:pt idx="1323">
                  <c:v>-0.4562008000757673</c:v>
                </c:pt>
                <c:pt idx="1324">
                  <c:v>-0.45265439164694748</c:v>
                </c:pt>
                <c:pt idx="1325">
                  <c:v>-0.449045222805808</c:v>
                </c:pt>
                <c:pt idx="1326">
                  <c:v>-0.44537394598020885</c:v>
                </c:pt>
                <c:pt idx="1327">
                  <c:v>-0.44164121889779079</c:v>
                </c:pt>
                <c:pt idx="1328">
                  <c:v>-0.43784770445481097</c:v>
                </c:pt>
                <c:pt idx="1329">
                  <c:v>-0.43399407058630596</c:v>
                </c:pt>
                <c:pt idx="1330">
                  <c:v>-0.43008099013759266</c:v>
                </c:pt>
                <c:pt idx="1331">
                  <c:v>-0.42610914073710732</c:v>
                </c:pt>
                <c:pt idx="1332">
                  <c:v>-0.42207920467059284</c:v>
                </c:pt>
                <c:pt idx="1333">
                  <c:v>-0.4179918687566303</c:v>
                </c:pt>
                <c:pt idx="1334">
                  <c:v>-0.41384782422352345</c:v>
                </c:pt>
                <c:pt idx="1335">
                  <c:v>-0.40964776658753133</c:v>
                </c:pt>
                <c:pt idx="1336">
                  <c:v>-0.40539239553245116</c:v>
                </c:pt>
                <c:pt idx="1337">
                  <c:v>-0.40108241479054813</c:v>
                </c:pt>
                <c:pt idx="1338">
                  <c:v>-0.39671853202483121</c:v>
                </c:pt>
                <c:pt idx="1339">
                  <c:v>-0.39230145871266703</c:v>
                </c:pt>
                <c:pt idx="1340">
                  <c:v>-0.38783191003073064</c:v>
                </c:pt>
                <c:pt idx="1341">
                  <c:v>-0.38331060474128298</c:v>
                </c:pt>
                <c:pt idx="1342">
                  <c:v>-0.37873826507976943</c:v>
                </c:pt>
                <c:pt idx="1343">
                  <c:v>-0.37411561664372939</c:v>
                </c:pt>
                <c:pt idx="1344">
                  <c:v>-0.36944338828300721</c:v>
                </c:pt>
                <c:pt idx="1345">
                  <c:v>-0.36472231199125177</c:v>
                </c:pt>
                <c:pt idx="1346">
                  <c:v>-0.35995312279869368</c:v>
                </c:pt>
                <c:pt idx="1347">
                  <c:v>-0.35513655866618499</c:v>
                </c:pt>
                <c:pt idx="1348">
                  <c:v>-0.35027336038048612</c:v>
                </c:pt>
                <c:pt idx="1349">
                  <c:v>-0.34536427145078263</c:v>
                </c:pt>
                <c:pt idx="1350">
                  <c:v>-0.34041003800641606</c:v>
                </c:pt>
                <c:pt idx="1351">
                  <c:v>-0.33541140869580693</c:v>
                </c:pt>
                <c:pt idx="1352">
                  <c:v>-0.33036913458654921</c:v>
                </c:pt>
                <c:pt idx="1353">
                  <c:v>-0.32528396906665541</c:v>
                </c:pt>
                <c:pt idx="1354">
                  <c:v>-0.32015666774692586</c:v>
                </c:pt>
                <c:pt idx="1355">
                  <c:v>-0.31498798836441827</c:v>
                </c:pt>
                <c:pt idx="1356">
                  <c:v>-0.30977869068698782</c:v>
                </c:pt>
                <c:pt idx="1357">
                  <c:v>-0.30452953641887115</c:v>
                </c:pt>
                <c:pt idx="1358">
                  <c:v>-0.29924128910727821</c:v>
                </c:pt>
                <c:pt idx="1359">
                  <c:v>-0.29391471404996322</c:v>
                </c:pt>
                <c:pt idx="1360">
                  <c:v>-0.28855057820373431</c:v>
                </c:pt>
                <c:pt idx="1361">
                  <c:v>-0.2831496500938665</c:v>
                </c:pt>
                <c:pt idx="1362">
                  <c:v>-0.27771269972437357</c:v>
                </c:pt>
                <c:pt idx="1363">
                  <c:v>-0.27224049848909671</c:v>
                </c:pt>
                <c:pt idx="1364">
                  <c:v>-0.26673381908356203</c:v>
                </c:pt>
                <c:pt idx="1365">
                  <c:v>-0.26119343541755424</c:v>
                </c:pt>
                <c:pt idx="1366">
                  <c:v>-0.25562012252835309</c:v>
                </c:pt>
                <c:pt idx="1367">
                  <c:v>-0.25001465649457216</c:v>
                </c:pt>
                <c:pt idx="1368">
                  <c:v>-0.24437781435053618</c:v>
                </c:pt>
                <c:pt idx="1369">
                  <c:v>-0.23871037400112671</c:v>
                </c:pt>
                <c:pt idx="1370">
                  <c:v>-0.23301311413702078</c:v>
                </c:pt>
                <c:pt idx="1371">
                  <c:v>-0.22728681415024021</c:v>
                </c:pt>
                <c:pt idx="1372">
                  <c:v>-0.22153225404992125</c:v>
                </c:pt>
                <c:pt idx="1373">
                  <c:v>-0.21575021437820524</c:v>
                </c:pt>
                <c:pt idx="1374">
                  <c:v>-0.20994147612614317</c:v>
                </c:pt>
                <c:pt idx="1375">
                  <c:v>-0.20410682064949229</c:v>
                </c:pt>
                <c:pt idx="1376">
                  <c:v>-0.19824702958427443</c:v>
                </c:pt>
                <c:pt idx="1377">
                  <c:v>-0.19236288476194541</c:v>
                </c:pt>
                <c:pt idx="1378">
                  <c:v>-0.18645516812401444</c:v>
                </c:pt>
                <c:pt idx="1379">
                  <c:v>-0.18052466163592509</c:v>
                </c:pt>
                <c:pt idx="1380">
                  <c:v>-0.17457214719999256</c:v>
                </c:pt>
                <c:pt idx="1381">
                  <c:v>-0.1685984065671606</c:v>
                </c:pt>
                <c:pt idx="1382">
                  <c:v>-0.16260422124731003</c:v>
                </c:pt>
                <c:pt idx="1383">
                  <c:v>-0.15659037241781423</c:v>
                </c:pt>
                <c:pt idx="1384">
                  <c:v>-0.15055764082998713</c:v>
                </c:pt>
                <c:pt idx="1385">
                  <c:v>-0.14450680671301983</c:v>
                </c:pt>
                <c:pt idx="1386">
                  <c:v>-0.13843864967492964</c:v>
                </c:pt>
                <c:pt idx="1387">
                  <c:v>-0.13235394859996799</c:v>
                </c:pt>
                <c:pt idx="1388">
                  <c:v>-0.12625348154183283</c:v>
                </c:pt>
                <c:pt idx="1389">
                  <c:v>-0.12013802561190629</c:v>
                </c:pt>
                <c:pt idx="1390">
                  <c:v>-0.11400835686158667</c:v>
                </c:pt>
                <c:pt idx="1391">
                  <c:v>-0.10786525015758484</c:v>
                </c:pt>
                <c:pt idx="1392">
                  <c:v>-0.10170947904880948</c:v>
                </c:pt>
                <c:pt idx="1393">
                  <c:v>-9.5541815623140861E-2</c:v>
                </c:pt>
                <c:pt idx="1394">
                  <c:v>-8.9363030351971448E-2</c:v>
                </c:pt>
                <c:pt idx="1395">
                  <c:v>-8.3173891919829462E-2</c:v>
                </c:pt>
                <c:pt idx="1396">
                  <c:v>-7.69751670356425E-2</c:v>
                </c:pt>
                <c:pt idx="1397">
                  <c:v>-7.0767620221151142E-2</c:v>
                </c:pt>
                <c:pt idx="1398">
                  <c:v>-6.4552013570507286E-2</c:v>
                </c:pt>
                <c:pt idx="1399">
                  <c:v>-5.8329106472966706E-2</c:v>
                </c:pt>
                <c:pt idx="1400">
                  <c:v>-5.2099655287424551E-2</c:v>
                </c:pt>
                <c:pt idx="1401">
                  <c:v>-4.5864412952693612E-2</c:v>
                </c:pt>
                <c:pt idx="1402">
                  <c:v>-3.9624128509675095E-2</c:v>
                </c:pt>
                <c:pt idx="1403">
                  <c:v>-3.3379546498572395E-2</c:v>
                </c:pt>
                <c:pt idx="1404">
                  <c:v>-2.7131406171140442E-2</c:v>
                </c:pt>
                <c:pt idx="1405">
                  <c:v>-2.0880440413399027E-2</c:v>
                </c:pt>
                <c:pt idx="1406">
                  <c:v>-1.462737417916208E-2</c:v>
                </c:pt>
                <c:pt idx="1407">
                  <c:v>-8.3729219998957011E-3</c:v>
                </c:pt>
                <c:pt idx="1408">
                  <c:v>-2.117783405304819E-3</c:v>
                </c:pt>
                <c:pt idx="1409">
                  <c:v>4.1373685530075085E-3</c:v>
                </c:pt>
                <c:pt idx="1410">
                  <c:v>1.0391752373200091E-2</c:v>
                </c:pt>
                <c:pt idx="1411">
                  <c:v>1.6644089296445341E-2</c:v>
                </c:pt>
                <c:pt idx="1412">
                  <c:v>2.2893106524568111E-2</c:v>
                </c:pt>
                <c:pt idx="1413">
                  <c:v>2.9137553371807574E-2</c:v>
                </c:pt>
                <c:pt idx="1414">
                  <c:v>3.5376193589720197E-2</c:v>
                </c:pt>
                <c:pt idx="1415">
                  <c:v>4.1607802059426421E-2</c:v>
                </c:pt>
                <c:pt idx="1416">
                  <c:v>4.7831163040764929E-2</c:v>
                </c:pt>
                <c:pt idx="1417">
                  <c:v>5.4045069157657381E-2</c:v>
                </c:pt>
                <c:pt idx="1418">
                  <c:v>6.0248320788285105E-2</c:v>
                </c:pt>
                <c:pt idx="1419">
                  <c:v>6.6439725700356222E-2</c:v>
                </c:pt>
                <c:pt idx="1420">
                  <c:v>7.2618098845047149E-2</c:v>
                </c:pt>
                <c:pt idx="1421">
                  <c:v>7.8782262258837235E-2</c:v>
                </c:pt>
                <c:pt idx="1422">
                  <c:v>8.493104504147074E-2</c:v>
                </c:pt>
                <c:pt idx="1423">
                  <c:v>9.1063283389175173E-2</c:v>
                </c:pt>
                <c:pt idx="1424">
                  <c:v>9.7177820668866516E-2</c:v>
                </c:pt>
                <c:pt idx="1425">
                  <c:v>0.10327350752325658</c:v>
                </c:pt>
                <c:pt idx="1426">
                  <c:v>0.10934920199953486</c:v>
                </c:pt>
                <c:pt idx="1427">
                  <c:v>0.11540376969616989</c:v>
                </c:pt>
                <c:pt idx="1428">
                  <c:v>0.12143608392368442</c:v>
                </c:pt>
                <c:pt idx="1429">
                  <c:v>0.12744502587619441</c:v>
                </c:pt>
                <c:pt idx="1430">
                  <c:v>0.13342948481118652</c:v>
                </c:pt>
                <c:pt idx="1431">
                  <c:v>0.13938835823551618</c:v>
                </c:pt>
                <c:pt idx="1432">
                  <c:v>0.1453205520959947</c:v>
                </c:pt>
                <c:pt idx="1433">
                  <c:v>0.15122498097322695</c:v>
                </c:pt>
                <c:pt idx="1434">
                  <c:v>0.15710056827759478</c:v>
                </c:pt>
                <c:pt idx="1435">
                  <c:v>0.16294624644645836</c:v>
                </c:pt>
                <c:pt idx="1436">
                  <c:v>0.16876095714179429</c:v>
                </c:pt>
                <c:pt idx="1437">
                  <c:v>0.17454365144760678</c:v>
                </c:pt>
                <c:pt idx="1438">
                  <c:v>0.18029329006653935</c:v>
                </c:pt>
                <c:pt idx="1439">
                  <c:v>0.18600884351519625</c:v>
                </c:pt>
                <c:pt idx="1440">
                  <c:v>0.19168929231774479</c:v>
                </c:pt>
                <c:pt idx="1441">
                  <c:v>0.19733362719742475</c:v>
                </c:pt>
                <c:pt idx="1442">
                  <c:v>0.20294084926563569</c:v>
                </c:pt>
                <c:pt idx="1443">
                  <c:v>0.20850997020831338</c:v>
                </c:pt>
                <c:pt idx="1444">
                  <c:v>0.21404001246933774</c:v>
                </c:pt>
                <c:pt idx="1445">
                  <c:v>0.21953000943074391</c:v>
                </c:pt>
                <c:pt idx="1446">
                  <c:v>0.22497900558953424</c:v>
                </c:pt>
                <c:pt idx="1447">
                  <c:v>0.23038605673090817</c:v>
                </c:pt>
                <c:pt idx="1448">
                  <c:v>0.23575023009774843</c:v>
                </c:pt>
                <c:pt idx="1449">
                  <c:v>0.24107060455621776</c:v>
                </c:pt>
                <c:pt idx="1450">
                  <c:v>0.24634627075733645</c:v>
                </c:pt>
                <c:pt idx="1451">
                  <c:v>0.25157633129442203</c:v>
                </c:pt>
                <c:pt idx="1452">
                  <c:v>0.25675990085628986</c:v>
                </c:pt>
                <c:pt idx="1453">
                  <c:v>0.2618961063761186</c:v>
                </c:pt>
                <c:pt idx="1454">
                  <c:v>0.26698408717589822</c:v>
                </c:pt>
                <c:pt idx="1455">
                  <c:v>0.27202299510638794</c:v>
                </c:pt>
                <c:pt idx="1456">
                  <c:v>0.2770119946825183</c:v>
                </c:pt>
                <c:pt idx="1457">
                  <c:v>0.28195026321417954</c:v>
                </c:pt>
                <c:pt idx="1458">
                  <c:v>0.2868369909323476</c:v>
                </c:pt>
                <c:pt idx="1459">
                  <c:v>0.29167138111050545</c:v>
                </c:pt>
                <c:pt idx="1460">
                  <c:v>0.29645265018132216</c:v>
                </c:pt>
                <c:pt idx="1461">
                  <c:v>0.30118002784856085</c:v>
                </c:pt>
                <c:pt idx="1462">
                  <c:v>0.30585275719418986</c:v>
                </c:pt>
                <c:pt idx="1463">
                  <c:v>0.31047009478068116</c:v>
                </c:pt>
                <c:pt idx="1464">
                  <c:v>0.31503131074847757</c:v>
                </c:pt>
                <c:pt idx="1465">
                  <c:v>0.31953568890862527</c:v>
                </c:pt>
                <c:pt idx="1466">
                  <c:v>0.32398252683056267</c:v>
                </c:pt>
                <c:pt idx="1467">
                  <c:v>0.32837113592506956</c:v>
                </c:pt>
                <c:pt idx="1468">
                  <c:v>0.33270084152237922</c:v>
                </c:pt>
                <c:pt idx="1469">
                  <c:v>0.33697098294546252</c:v>
                </c:pt>
                <c:pt idx="1470">
                  <c:v>0.34118091357849534</c:v>
                </c:pt>
                <c:pt idx="1471">
                  <c:v>0.34533000093052885</c:v>
                </c:pt>
                <c:pt idx="1472">
                  <c:v>0.34941762669437781</c:v>
                </c:pt>
                <c:pt idx="1473">
                  <c:v>0.35344318680075282</c:v>
                </c:pt>
                <c:pt idx="1474">
                  <c:v>0.35740609146766295</c:v>
                </c:pt>
                <c:pt idx="1475">
                  <c:v>0.36130576524511643</c:v>
                </c:pt>
                <c:pt idx="1476">
                  <c:v>0.36514164705515401</c:v>
                </c:pt>
                <c:pt idx="1477">
                  <c:v>0.36891319022724861</c:v>
                </c:pt>
                <c:pt idx="1478">
                  <c:v>0.37261986252910939</c:v>
                </c:pt>
                <c:pt idx="1479">
                  <c:v>0.37626114619293316</c:v>
                </c:pt>
                <c:pt idx="1480">
                  <c:v>0.37983653793714323</c:v>
                </c:pt>
                <c:pt idx="1481">
                  <c:v>0.38334554898366285</c:v>
                </c:pt>
                <c:pt idx="1482">
                  <c:v>0.38678770507077237</c:v>
                </c:pt>
                <c:pt idx="1483">
                  <c:v>0.39016254646159693</c:v>
                </c:pt>
                <c:pt idx="1484">
                  <c:v>0.39346962794828139</c:v>
                </c:pt>
                <c:pt idx="1485">
                  <c:v>0.39670851885190062</c:v>
                </c:pt>
                <c:pt idx="1486">
                  <c:v>0.3998788030181688</c:v>
                </c:pt>
                <c:pt idx="1487">
                  <c:v>0.40298007880899789</c:v>
                </c:pt>
                <c:pt idx="1488">
                  <c:v>0.4060119590899714</c:v>
                </c:pt>
                <c:pt idx="1489">
                  <c:v>0.40897407121378893</c:v>
                </c:pt>
                <c:pt idx="1490">
                  <c:v>0.41186605699974937</c:v>
                </c:pt>
                <c:pt idx="1491">
                  <c:v>0.41468757270933254</c:v>
                </c:pt>
                <c:pt idx="1492">
                  <c:v>0.41743828901794755</c:v>
                </c:pt>
                <c:pt idx="1493">
                  <c:v>0.42011789098291308</c:v>
                </c:pt>
                <c:pt idx="1494">
                  <c:v>0.42272607800773848</c:v>
                </c:pt>
                <c:pt idx="1495">
                  <c:v>0.42526256380277361</c:v>
                </c:pt>
                <c:pt idx="1496">
                  <c:v>0.42772707634229734</c:v>
                </c:pt>
                <c:pt idx="1497">
                  <c:v>0.43011935781811744</c:v>
                </c:pt>
                <c:pt idx="1498">
                  <c:v>0.43243916458975151</c:v>
                </c:pt>
                <c:pt idx="1499">
                  <c:v>0.43468626713126107</c:v>
                </c:pt>
                <c:pt idx="1500">
                  <c:v>0.43686044997481477</c:v>
                </c:pt>
                <c:pt idx="1501">
                  <c:v>0.43896151165105157</c:v>
                </c:pt>
                <c:pt idx="1502">
                  <c:v>0.44098926462632027</c:v>
                </c:pt>
                <c:pt idx="1503">
                  <c:v>0.44294353523686819</c:v>
                </c:pt>
                <c:pt idx="1504">
                  <c:v>0.44482416362005611</c:v>
                </c:pt>
                <c:pt idx="1505">
                  <c:v>0.446631003642674</c:v>
                </c:pt>
                <c:pt idx="1506">
                  <c:v>0.44836392282643395</c:v>
                </c:pt>
                <c:pt idx="1507">
                  <c:v>0.45002280227071495</c:v>
                </c:pt>
                <c:pt idx="1508">
                  <c:v>0.45160753657263719</c:v>
                </c:pt>
                <c:pt idx="1509">
                  <c:v>0.45311803374454207</c:v>
                </c:pt>
                <c:pt idx="1510">
                  <c:v>0.45455421512895222</c:v>
                </c:pt>
                <c:pt idx="1511">
                  <c:v>0.45591601531109038</c:v>
                </c:pt>
                <c:pt idx="1512">
                  <c:v>0.45720338202903127</c:v>
                </c:pt>
                <c:pt idx="1513">
                  <c:v>0.45841627608156332</c:v>
                </c:pt>
                <c:pt idx="1514">
                  <c:v>0.45955467123383498</c:v>
                </c:pt>
                <c:pt idx="1515">
                  <c:v>0.46061855412086328</c:v>
                </c:pt>
                <c:pt idx="1516">
                  <c:v>0.46160792414897683</c:v>
                </c:pt>
                <c:pt idx="1517">
                  <c:v>0.46252279339527053</c:v>
                </c:pt>
                <c:pt idx="1518">
                  <c:v>0.46336318650514408</c:v>
                </c:pt>
                <c:pt idx="1519">
                  <c:v>0.46412914058800153</c:v>
                </c:pt>
                <c:pt idx="1520">
                  <c:v>0.46482070511118107</c:v>
                </c:pt>
                <c:pt idx="1521">
                  <c:v>0.46543794179219111</c:v>
                </c:pt>
                <c:pt idx="1522">
                  <c:v>0.46598092448932438</c:v>
                </c:pt>
                <c:pt idx="1523">
                  <c:v>0.46644973909072002</c:v>
                </c:pt>
                <c:pt idx="1524">
                  <c:v>0.4668444834019469</c:v>
                </c:pt>
                <c:pt idx="1525">
                  <c:v>0.46716526703217665</c:v>
                </c:pt>
                <c:pt idx="1526">
                  <c:v>0.46741221127901789</c:v>
                </c:pt>
                <c:pt idx="1527">
                  <c:v>0.46758544901207771</c:v>
                </c:pt>
                <c:pt idx="1528">
                  <c:v>0.46768512455532141</c:v>
                </c:pt>
                <c:pt idx="1529">
                  <c:v>0.46771139356829583</c:v>
                </c:pt>
                <c:pt idx="1530">
                  <c:v>0.46766442292628208</c:v>
                </c:pt>
                <c:pt idx="1531">
                  <c:v>0.46754439059944564</c:v>
                </c:pt>
                <c:pt idx="1532">
                  <c:v>0.46735148553104527</c:v>
                </c:pt>
                <c:pt idx="1533">
                  <c:v>0.4670859075147667</c:v>
                </c:pt>
                <c:pt idx="1534">
                  <c:v>0.46674786707124172</c:v>
                </c:pt>
                <c:pt idx="1535">
                  <c:v>0.46633758532381675</c:v>
                </c:pt>
                <c:pt idx="1536">
                  <c:v>0.46585529387362817</c:v>
                </c:pt>
                <c:pt idx="1537">
                  <c:v>0.46530123467404783</c:v>
                </c:pt>
                <c:pt idx="1538">
                  <c:v>0.46467565990455373</c:v>
                </c:pt>
                <c:pt idx="1539">
                  <c:v>0.46397883184408628</c:v>
                </c:pt>
                <c:pt idx="1540">
                  <c:v>0.46321102274394421</c:v>
                </c:pt>
                <c:pt idx="1541">
                  <c:v>0.4623725147002779</c:v>
                </c:pt>
                <c:pt idx="1542">
                  <c:v>0.46146359952623106</c:v>
                </c:pt>
                <c:pt idx="1543">
                  <c:v>0.46048457862378855</c:v>
                </c:pt>
                <c:pt idx="1544">
                  <c:v>0.45943576285537685</c:v>
                </c:pt>
                <c:pt idx="1545">
                  <c:v>0.45831747241527354</c:v>
                </c:pt>
                <c:pt idx="1546">
                  <c:v>0.4571300367008706</c:v>
                </c:pt>
                <c:pt idx="1547">
                  <c:v>0.45587379418384477</c:v>
                </c:pt>
                <c:pt idx="1548">
                  <c:v>0.45454909228127771</c:v>
                </c:pt>
                <c:pt idx="1549">
                  <c:v>0.45315628722677731</c:v>
                </c:pt>
                <c:pt idx="1550">
                  <c:v>0.4516957439416403</c:v>
                </c:pt>
                <c:pt idx="1551">
                  <c:v>0.45016783590610382</c:v>
                </c:pt>
                <c:pt idx="1552">
                  <c:v>0.44857294503072798</c:v>
                </c:pt>
                <c:pt idx="1553">
                  <c:v>0.44691146152794881</c:v>
                </c:pt>
                <c:pt idx="1554">
                  <c:v>0.44518378378384538</c:v>
                </c:pt>
                <c:pt idx="1555">
                  <c:v>0.44339031823015862</c:v>
                </c:pt>
                <c:pt idx="1556">
                  <c:v>0.4415314792166003</c:v>
                </c:pt>
                <c:pt idx="1557">
                  <c:v>0.439607688883488</c:v>
                </c:pt>
                <c:pt idx="1558">
                  <c:v>0.43761937703474496</c:v>
                </c:pt>
                <c:pt idx="1559">
                  <c:v>0.43556698101129587</c:v>
                </c:pt>
                <c:pt idx="1560">
                  <c:v>0.43345094556489544</c:v>
                </c:pt>
                <c:pt idx="1561">
                  <c:v>0.43127172273241859</c:v>
                </c:pt>
                <c:pt idx="1562">
                  <c:v>0.42902977171064749</c:v>
                </c:pt>
                <c:pt idx="1563">
                  <c:v>0.42672555873158136</c:v>
                </c:pt>
                <c:pt idx="1564">
                  <c:v>0.42435955693830268</c:v>
                </c:pt>
                <c:pt idx="1565">
                  <c:v>0.42193224626142178</c:v>
                </c:pt>
                <c:pt idx="1566">
                  <c:v>0.41944411329613268</c:v>
                </c:pt>
                <c:pt idx="1567">
                  <c:v>0.41689565117990141</c:v>
                </c:pt>
                <c:pt idx="1568">
                  <c:v>0.41428735947081274</c:v>
                </c:pt>
                <c:pt idx="1569">
                  <c:v>0.41161974402659929</c:v>
                </c:pt>
                <c:pt idx="1570">
                  <c:v>0.40889331688437452</c:v>
                </c:pt>
                <c:pt idx="1571">
                  <c:v>0.40610859614109035</c:v>
                </c:pt>
                <c:pt idx="1572">
                  <c:v>0.40326610583474104</c:v>
                </c:pt>
                <c:pt idx="1573">
                  <c:v>0.400366375826331</c:v>
                </c:pt>
                <c:pt idx="1574">
                  <c:v>0.39740994168262561</c:v>
                </c:pt>
                <c:pt idx="1575">
                  <c:v>0.39439734455970032</c:v>
                </c:pt>
                <c:pt idx="1576">
                  <c:v>0.3913291310873066</c:v>
                </c:pt>
                <c:pt idx="1577">
                  <c:v>0.38820585325406615</c:v>
                </c:pt>
                <c:pt idx="1578">
                  <c:v>0.38502806829351077</c:v>
                </c:pt>
                <c:pt idx="1579">
                  <c:v>0.38179633857097789</c:v>
                </c:pt>
                <c:pt idx="1580">
                  <c:v>0.37851123147137544</c:v>
                </c:pt>
                <c:pt idx="1581">
                  <c:v>0.37517331928782505</c:v>
                </c:pt>
                <c:pt idx="1582">
                  <c:v>0.37178317911119468</c:v>
                </c:pt>
                <c:pt idx="1583">
                  <c:v>0.36834139272053046</c:v>
                </c:pt>
                <c:pt idx="1584">
                  <c:v>0.3648485464743918</c:v>
                </c:pt>
                <c:pt idx="1585">
                  <c:v>0.3613052312031006</c:v>
                </c:pt>
                <c:pt idx="1586">
                  <c:v>0.35771204210190816</c:v>
                </c:pt>
                <c:pt idx="1587">
                  <c:v>0.35406957862508548</c:v>
                </c:pt>
                <c:pt idx="1588">
                  <c:v>0.3503784443809399</c:v>
                </c:pt>
                <c:pt idx="1589">
                  <c:v>0.34663924702776139</c:v>
                </c:pt>
                <c:pt idx="1590">
                  <c:v>0.34285259817070224</c:v>
                </c:pt>
                <c:pt idx="1591">
                  <c:v>0.33901911325958617</c:v>
                </c:pt>
                <c:pt idx="1592">
                  <c:v>0.33513941148765297</c:v>
                </c:pt>
                <c:pt idx="1593">
                  <c:v>0.33121411569123277</c:v>
                </c:pt>
                <c:pt idx="1594">
                  <c:v>0.3272438522503498</c:v>
                </c:pt>
                <c:pt idx="1595">
                  <c:v>0.32322925099025263</c:v>
                </c:pt>
                <c:pt idx="1596">
                  <c:v>0.31917094508386651</c:v>
                </c:pt>
                <c:pt idx="1597">
                  <c:v>0.31506957095516186</c:v>
                </c:pt>
                <c:pt idx="1598">
                  <c:v>0.31092576818343481</c:v>
                </c:pt>
                <c:pt idx="1599">
                  <c:v>0.3067401794084893</c:v>
                </c:pt>
                <c:pt idx="1600">
                  <c:v>0.30251345023671583</c:v>
                </c:pt>
                <c:pt idx="1601">
                  <c:v>0.2982462291480546</c:v>
                </c:pt>
                <c:pt idx="1602">
                  <c:v>0.29393916740383319</c:v>
                </c:pt>
                <c:pt idx="1603">
                  <c:v>0.28959291895546807</c:v>
                </c:pt>
                <c:pt idx="1604">
                  <c:v>0.28520814035401482</c:v>
                </c:pt>
                <c:pt idx="1605">
                  <c:v>0.28078549066055358</c:v>
                </c:pt>
                <c:pt idx="1606">
                  <c:v>0.27632563135739435</c:v>
                </c:pt>
                <c:pt idx="1607">
                  <c:v>0.27182922626008288</c:v>
                </c:pt>
                <c:pt idx="1608">
                  <c:v>0.26729694143019206</c:v>
                </c:pt>
                <c:pt idx="1609">
                  <c:v>0.26272944508887375</c:v>
                </c:pt>
                <c:pt idx="1610">
                  <c:v>0.25812740753115193</c:v>
                </c:pt>
                <c:pt idx="1611">
                  <c:v>0.25349150104093376</c:v>
                </c:pt>
                <c:pt idx="1612">
                  <c:v>0.24882239980670998</c:v>
                </c:pt>
                <c:pt idx="1613">
                  <c:v>0.24412077983791805</c:v>
                </c:pt>
                <c:pt idx="1614">
                  <c:v>0.23938731888193912</c:v>
                </c:pt>
                <c:pt idx="1615">
                  <c:v>0.23462269634169292</c:v>
                </c:pt>
                <c:pt idx="1616">
                  <c:v>0.22982759319379834</c:v>
                </c:pt>
                <c:pt idx="1617">
                  <c:v>0.22500269190725833</c:v>
                </c:pt>
                <c:pt idx="1618">
                  <c:v>0.22014867636262961</c:v>
                </c:pt>
                <c:pt idx="1619">
                  <c:v>0.21526623177163051</c:v>
                </c:pt>
                <c:pt idx="1620">
                  <c:v>0.21035604459713775</c:v>
                </c:pt>
                <c:pt idx="1621">
                  <c:v>0.2054188024735189</c:v>
                </c:pt>
                <c:pt idx="1622">
                  <c:v>0.2004551941272408</c:v>
                </c:pt>
                <c:pt idx="1623">
                  <c:v>0.19546590929768939</c:v>
                </c:pt>
                <c:pt idx="1624">
                  <c:v>0.19045163865813136</c:v>
                </c:pt>
                <c:pt idx="1625">
                  <c:v>0.18541307373673732</c:v>
                </c:pt>
                <c:pt idx="1626">
                  <c:v>0.18035090683758204</c:v>
                </c:pt>
                <c:pt idx="1627">
                  <c:v>0.17526583096152543</c:v>
                </c:pt>
                <c:pt idx="1628">
                  <c:v>0.17015853972686693</c:v>
                </c:pt>
                <c:pt idx="1629">
                  <c:v>0.16502972728965598</c:v>
                </c:pt>
                <c:pt idx="1630">
                  <c:v>0.15988008826352393</c:v>
                </c:pt>
                <c:pt idx="1631">
                  <c:v>0.15471031763888737</c:v>
                </c:pt>
                <c:pt idx="1632">
                  <c:v>0.14952111070135443</c:v>
                </c:pt>
                <c:pt idx="1633">
                  <c:v>0.14431316294913996</c:v>
                </c:pt>
                <c:pt idx="1634">
                  <c:v>0.13908717000926954</c:v>
                </c:pt>
                <c:pt idx="1635">
                  <c:v>0.13384382755232088</c:v>
                </c:pt>
                <c:pt idx="1636">
                  <c:v>0.1285838312054095</c:v>
                </c:pt>
                <c:pt idx="1637">
                  <c:v>0.12330787646308211</c:v>
                </c:pt>
                <c:pt idx="1638">
                  <c:v>0.11801665859572018</c:v>
                </c:pt>
                <c:pt idx="1639">
                  <c:v>0.11271087255499082</c:v>
                </c:pt>
                <c:pt idx="1640">
                  <c:v>0.10739121287579234</c:v>
                </c:pt>
                <c:pt idx="1641">
                  <c:v>0.10205837357403748</c:v>
                </c:pt>
                <c:pt idx="1642">
                  <c:v>9.67130480394819E-2</c:v>
                </c:pt>
                <c:pt idx="1643">
                  <c:v>9.1355928922634416E-2</c:v>
                </c:pt>
                <c:pt idx="1644">
                  <c:v>8.5987708014567649E-2</c:v>
                </c:pt>
                <c:pt idx="1645">
                  <c:v>8.0609076118161274E-2</c:v>
                </c:pt>
                <c:pt idx="1646">
                  <c:v>7.5220722908933432E-2</c:v>
                </c:pt>
                <c:pt idx="1647">
                  <c:v>6.9823336783112783E-2</c:v>
                </c:pt>
                <c:pt idx="1648">
                  <c:v>6.4417604689912686E-2</c:v>
                </c:pt>
                <c:pt idx="1649">
                  <c:v>5.9004211944011321E-2</c:v>
                </c:pt>
                <c:pt idx="1650">
                  <c:v>5.3583842012874229E-2</c:v>
                </c:pt>
                <c:pt idx="1651">
                  <c:v>4.8157176271557113E-2</c:v>
                </c:pt>
                <c:pt idx="1652">
                  <c:v>4.2724893714609712E-2</c:v>
                </c:pt>
                <c:pt idx="1653">
                  <c:v>3.7287670609983579E-2</c:v>
                </c:pt>
                <c:pt idx="1654">
                  <c:v>3.1846180072130546E-2</c:v>
                </c:pt>
                <c:pt idx="1655">
                  <c:v>2.6401091518168544E-2</c:v>
                </c:pt>
                <c:pt idx="1656">
                  <c:v>2.0953069946417813E-2</c:v>
                </c:pt>
                <c:pt idx="1657">
                  <c:v>1.5502774927040927E-2</c:v>
                </c:pt>
                <c:pt idx="1658">
                  <c:v>1.0050859081608861E-2</c:v>
                </c:pt>
                <c:pt idx="1659">
                  <c:v>4.5979655203489279E-3</c:v>
                </c:pt>
                <c:pt idx="1660">
                  <c:v>-8.5527744242987669E-4</c:v>
                </c:pt>
                <c:pt idx="1661">
                  <c:v>-6.3082676510206491E-3</c:v>
                </c:pt>
                <c:pt idx="1662">
                  <c:v>-1.1760071533132485E-2</c:v>
                </c:pt>
                <c:pt idx="1663">
                  <c:v>-1.7209592822164544E-2</c:v>
                </c:pt>
                <c:pt idx="1664">
                  <c:v>-2.2655759837347071E-2</c:v>
                </c:pt>
                <c:pt idx="1665">
                  <c:v>-2.8097514415700832E-2</c:v>
                </c:pt>
                <c:pt idx="1666">
                  <c:v>-3.3533808148716059E-2</c:v>
                </c:pt>
                <c:pt idx="1667">
                  <c:v>-3.8963600551527644E-2</c:v>
                </c:pt>
                <c:pt idx="1668">
                  <c:v>-4.4385858045954997E-2</c:v>
                </c:pt>
                <c:pt idx="1669">
                  <c:v>-4.9799553362275595E-2</c:v>
                </c:pt>
                <c:pt idx="1670">
                  <c:v>-5.5203665183686801E-2</c:v>
                </c:pt>
                <c:pt idx="1671">
                  <c:v>-6.0597177943121805E-2</c:v>
                </c:pt>
                <c:pt idx="1672">
                  <c:v>-6.5979081721340926E-2</c:v>
                </c:pt>
                <c:pt idx="1673">
                  <c:v>-7.1348372215275471E-2</c:v>
                </c:pt>
                <c:pt idx="1674">
                  <c:v>-7.6704050756710634E-2</c:v>
                </c:pt>
                <c:pt idx="1675">
                  <c:v>-8.2045124367950348E-2</c:v>
                </c:pt>
                <c:pt idx="1676">
                  <c:v>-8.737060584517263E-2</c:v>
                </c:pt>
                <c:pt idx="1677">
                  <c:v>-9.2679513862813548E-2</c:v>
                </c:pt>
                <c:pt idx="1678">
                  <c:v>-9.7970873094078675E-2</c:v>
                </c:pt>
                <c:pt idx="1679">
                  <c:v>-0.10324371434389339</c:v>
                </c:pt>
                <c:pt idx="1680">
                  <c:v>-0.10849707469146243</c:v>
                </c:pt>
                <c:pt idx="1681">
                  <c:v>-0.11372999764022826</c:v>
                </c:pt>
                <c:pt idx="1682">
                  <c:v>-0.11894153327347579</c:v>
                </c:pt>
                <c:pt idx="1683">
                  <c:v>-0.12413073841417396</c:v>
                </c:pt>
                <c:pt idx="1684">
                  <c:v>-0.12929667678790607</c:v>
                </c:pt>
                <c:pt idx="1685">
                  <c:v>-0.13443841918794286</c:v>
                </c:pt>
                <c:pt idx="1686">
                  <c:v>-0.1395550436416701</c:v>
                </c:pt>
                <c:pt idx="1687">
                  <c:v>-0.14464563557770904</c:v>
                </c:pt>
                <c:pt idx="1688">
                  <c:v>-0.14970928799316691</c:v>
                </c:pt>
                <c:pt idx="1689">
                  <c:v>-0.15474510162053709</c:v>
                </c:pt>
                <c:pt idx="1690">
                  <c:v>-0.15975218509383543</c:v>
                </c:pt>
                <c:pt idx="1691">
                  <c:v>-0.1647296551136119</c:v>
                </c:pt>
                <c:pt idx="1692">
                  <c:v>-0.16967663661052598</c:v>
                </c:pt>
                <c:pt idx="1693">
                  <c:v>-0.174592262907208</c:v>
                </c:pt>
                <c:pt idx="1694">
                  <c:v>-0.1794756758781654</c:v>
                </c:pt>
                <c:pt idx="1695">
                  <c:v>-0.18432602610751811</c:v>
                </c:pt>
                <c:pt idx="1696">
                  <c:v>-0.18914247304437043</c:v>
                </c:pt>
                <c:pt idx="1697">
                  <c:v>-0.1939241851556496</c:v>
                </c:pt>
                <c:pt idx="1698">
                  <c:v>-0.19867034007625733</c:v>
                </c:pt>
                <c:pt idx="1699">
                  <c:v>-0.20338012475639675</c:v>
                </c:pt>
                <c:pt idx="1700">
                  <c:v>-0.20805273560595092</c:v>
                </c:pt>
                <c:pt idx="1701">
                  <c:v>-0.21268737863580248</c:v>
                </c:pt>
                <c:pt idx="1702">
                  <c:v>-0.21728326959599298</c:v>
                </c:pt>
                <c:pt idx="1703">
                  <c:v>-0.22183963411063209</c:v>
                </c:pt>
                <c:pt idx="1704">
                  <c:v>-0.22635570780947578</c:v>
                </c:pt>
                <c:pt idx="1705">
                  <c:v>-0.23083073645609903</c:v>
                </c:pt>
                <c:pt idx="1706">
                  <c:v>-0.23526397607259808</c:v>
                </c:pt>
                <c:pt idx="1707">
                  <c:v>-0.23965469306076345</c:v>
                </c:pt>
                <c:pt idx="1708">
                  <c:v>-0.24400216431967078</c:v>
                </c:pt>
                <c:pt idx="1709">
                  <c:v>-0.24830567735964262</c:v>
                </c:pt>
                <c:pt idx="1710">
                  <c:v>-0.25256453041254062</c:v>
                </c:pt>
                <c:pt idx="1711">
                  <c:v>-0.25677803253835169</c:v>
                </c:pt>
                <c:pt idx="1712">
                  <c:v>-0.26094550372803671</c:v>
                </c:pt>
                <c:pt idx="1713">
                  <c:v>-0.26506627500261554</c:v>
                </c:pt>
                <c:pt idx="1714">
                  <c:v>-0.26913968850846504</c:v>
                </c:pt>
                <c:pt idx="1715">
                  <c:v>-0.27316509760881397</c:v>
                </c:pt>
                <c:pt idx="1716">
                  <c:v>-0.27714186697141646</c:v>
                </c:pt>
                <c:pt idx="1717">
                  <c:v>-0.28106937265239706</c:v>
                </c:pt>
                <c:pt idx="1718">
                  <c:v>-0.28494700217625785</c:v>
                </c:pt>
                <c:pt idx="1719">
                  <c:v>-0.28877415461204387</c:v>
                </c:pt>
                <c:pt idx="1720">
                  <c:v>-0.29255024064566698</c:v>
                </c:pt>
                <c:pt idx="1721">
                  <c:v>-0.29627468264838919</c:v>
                </c:pt>
                <c:pt idx="1722">
                  <c:v>-0.29994691474147134</c:v>
                </c:pt>
                <c:pt idx="1723">
                  <c:v>-0.30356638285699555</c:v>
                </c:pt>
                <c:pt idx="1724">
                  <c:v>-0.30713254479487073</c:v>
                </c:pt>
                <c:pt idx="1725">
                  <c:v>-0.3106448702760361</c:v>
                </c:pt>
                <c:pt idx="1726">
                  <c:v>-0.31410284099187735</c:v>
                </c:pt>
                <c:pt idx="1727">
                  <c:v>-0.31750595064987414</c:v>
                </c:pt>
                <c:pt idx="1728">
                  <c:v>-0.32085370501549954</c:v>
                </c:pt>
                <c:pt idx="1729">
                  <c:v>-0.32414562195039359</c:v>
                </c:pt>
                <c:pt idx="1730">
                  <c:v>-0.32738123144683662</c:v>
                </c:pt>
                <c:pt idx="1731">
                  <c:v>-0.3305600756585485</c:v>
                </c:pt>
                <c:pt idx="1732">
                  <c:v>-0.33368170892784316</c:v>
                </c:pt>
                <c:pt idx="1733">
                  <c:v>-0.33674569780916891</c:v>
                </c:pt>
                <c:pt idx="1734">
                  <c:v>-0.33975162108906803</c:v>
                </c:pt>
                <c:pt idx="1735">
                  <c:v>-0.34269906980258752</c:v>
                </c:pt>
                <c:pt idx="1736">
                  <c:v>-0.34558764724618052</c:v>
                </c:pt>
                <c:pt idx="1737">
                  <c:v>-0.34841696898713287</c:v>
                </c:pt>
                <c:pt idx="1738">
                  <c:v>-0.35118666286955558</c:v>
                </c:pt>
                <c:pt idx="1739">
                  <c:v>-0.35389636901698396</c:v>
                </c:pt>
                <c:pt idx="1740">
                  <c:v>-0.35654573983162408</c:v>
                </c:pt>
                <c:pt idx="1741">
                  <c:v>-0.35913443999029104</c:v>
                </c:pt>
                <c:pt idx="1742">
                  <c:v>-0.36166214643708261</c:v>
                </c:pt>
                <c:pt idx="1743">
                  <c:v>-0.36412854837283565</c:v>
                </c:pt>
                <c:pt idx="1744">
                  <c:v>-0.3665333472414094</c:v>
                </c:pt>
                <c:pt idx="1745">
                  <c:v>-0.36887625671284763</c:v>
                </c:pt>
                <c:pt idx="1746">
                  <c:v>-0.37115700266346319</c:v>
                </c:pt>
                <c:pt idx="1747">
                  <c:v>-0.37337532315290112</c:v>
                </c:pt>
                <c:pt idx="1748">
                  <c:v>-0.37553096839822503</c:v>
                </c:pt>
                <c:pt idx="1749">
                  <c:v>-0.3776237007450835</c:v>
                </c:pt>
                <c:pt idx="1750">
                  <c:v>-0.37965329463600495</c:v>
                </c:pt>
                <c:pt idx="1751">
                  <c:v>-0.38161953657587688</c:v>
                </c:pt>
                <c:pt idx="1752">
                  <c:v>-0.38352222509466133</c:v>
                </c:pt>
                <c:pt idx="1753">
                  <c:v>-0.38536117070740183</c:v>
                </c:pt>
                <c:pt idx="1754">
                  <c:v>-0.38713619587157755</c:v>
                </c:pt>
                <c:pt idx="1755">
                  <c:v>-0.38884713494185785</c:v>
                </c:pt>
                <c:pt idx="1756">
                  <c:v>-0.3904938341223147</c:v>
                </c:pt>
                <c:pt idx="1757">
                  <c:v>-0.39207615141614982</c:v>
                </c:pt>
                <c:pt idx="1758">
                  <c:v>-0.39359395657299118</c:v>
                </c:pt>
                <c:pt idx="1759">
                  <c:v>-0.39504713103381706</c:v>
                </c:pt>
                <c:pt idx="1760">
                  <c:v>-0.39643556787356476</c:v>
                </c:pt>
                <c:pt idx="1761">
                  <c:v>-0.39775917174148112</c:v>
                </c:pt>
                <c:pt idx="1762">
                  <c:v>-0.39901785879927232</c:v>
                </c:pt>
                <c:pt idx="1763">
                  <c:v>-0.40021155665710983</c:v>
                </c:pt>
                <c:pt idx="1764">
                  <c:v>-0.40134020430755296</c:v>
                </c:pt>
                <c:pt idx="1765">
                  <c:v>-0.40240375205744033</c:v>
                </c:pt>
                <c:pt idx="1766">
                  <c:v>-0.40340216145781488</c:v>
                </c:pt>
                <c:pt idx="1767">
                  <c:v>-0.40433540523193401</c:v>
                </c:pt>
                <c:pt idx="1768">
                  <c:v>-0.40520346720142597</c:v>
                </c:pt>
                <c:pt idx="1769">
                  <c:v>-0.40600634221064807</c:v>
                </c:pt>
                <c:pt idx="1770">
                  <c:v>-0.40674403604930476</c:v>
                </c:pt>
                <c:pt idx="1771">
                  <c:v>-0.40741656537338294</c:v>
                </c:pt>
                <c:pt idx="1772">
                  <c:v>-0.4080239576244592</c:v>
                </c:pt>
                <c:pt idx="1773">
                  <c:v>-0.4085662509474387</c:v>
                </c:pt>
                <c:pt idx="1774">
                  <c:v>-0.40904349410677882</c:v>
                </c:pt>
                <c:pt idx="1775">
                  <c:v>-0.40945574640125526</c:v>
                </c:pt>
                <c:pt idx="1776">
                  <c:v>-0.40980307757732465</c:v>
                </c:pt>
                <c:pt idx="1777">
                  <c:v>-0.41008556774113974</c:v>
                </c:pt>
                <c:pt idx="1778">
                  <c:v>-0.41030330726927206</c:v>
                </c:pt>
                <c:pt idx="1779">
                  <c:v>-0.41045639671819412</c:v>
                </c:pt>
                <c:pt idx="1780">
                  <c:v>-0.41054494673257769</c:v>
                </c:pt>
                <c:pt idx="1781">
                  <c:v>-0.41056907795245778</c:v>
                </c:pt>
                <c:pt idx="1782">
                  <c:v>-0.41052892091931836</c:v>
                </c:pt>
                <c:pt idx="1783">
                  <c:v>-0.41042461598114993</c:v>
                </c:pt>
                <c:pt idx="1784">
                  <c:v>-0.41025631319652955</c:v>
                </c:pt>
                <c:pt idx="1785">
                  <c:v>-0.41002417223777665</c:v>
                </c:pt>
                <c:pt idx="1786">
                  <c:v>-0.40972836229323173</c:v>
                </c:pt>
                <c:pt idx="1787">
                  <c:v>-0.4093690619687107</c:v>
                </c:pt>
                <c:pt idx="1788">
                  <c:v>-0.40894645918818012</c:v>
                </c:pt>
                <c:pt idx="1789">
                  <c:v>-0.40846075109370533</c:v>
                </c:pt>
                <c:pt idx="1790">
                  <c:v>-0.4079121439447147</c:v>
                </c:pt>
                <c:pt idx="1791">
                  <c:v>-0.4073008530166306</c:v>
                </c:pt>
                <c:pt idx="1792">
                  <c:v>-0.40662710249891093</c:v>
                </c:pt>
                <c:pt idx="1793">
                  <c:v>-0.40589112539254651</c:v>
                </c:pt>
                <c:pt idx="1794">
                  <c:v>-0.40509316340705898</c:v>
                </c:pt>
                <c:pt idx="1795">
                  <c:v>-0.40423346685704425</c:v>
                </c:pt>
                <c:pt idx="1796">
                  <c:v>-0.40331229455830142</c:v>
                </c:pt>
                <c:pt idx="1797">
                  <c:v>-0.40232991372359289</c:v>
                </c:pt>
                <c:pt idx="1798">
                  <c:v>-0.40128659985807352</c:v>
                </c:pt>
                <c:pt idx="1799">
                  <c:v>-0.4001826366544321</c:v>
                </c:pt>
                <c:pt idx="1800">
                  <c:v>-0.39901831588778292</c:v>
                </c:pt>
                <c:pt idx="1801">
                  <c:v>-0.39779393731034668</c:v>
                </c:pt>
                <c:pt idx="1802">
                  <c:v>-0.39650980854596063</c:v>
                </c:pt>
                <c:pt idx="1803">
                  <c:v>-0.39516624498445108</c:v>
                </c:pt>
                <c:pt idx="1804">
                  <c:v>-0.39376356967590831</c:v>
                </c:pt>
                <c:pt idx="1805">
                  <c:v>-0.39230211322489816</c:v>
                </c:pt>
                <c:pt idx="1806">
                  <c:v>-0.39078221368464361</c:v>
                </c:pt>
                <c:pt idx="1807">
                  <c:v>-0.38920421645121206</c:v>
                </c:pt>
                <c:pt idx="1808">
                  <c:v>-0.38756847415774032</c:v>
                </c:pt>
                <c:pt idx="1809">
                  <c:v>-0.38587534656872707</c:v>
                </c:pt>
                <c:pt idx="1810">
                  <c:v>-0.38412520047443011</c:v>
                </c:pt>
                <c:pt idx="1811">
                  <c:v>-0.38231840958539021</c:v>
                </c:pt>
                <c:pt idx="1812">
                  <c:v>-0.38045535442711825</c:v>
                </c:pt>
                <c:pt idx="1813">
                  <c:v>-0.3785364222349708</c:v>
                </c:pt>
                <c:pt idx="1814">
                  <c:v>-0.37656200684924079</c:v>
                </c:pt>
                <c:pt idx="1815">
                  <c:v>-0.37453250861049331</c:v>
                </c:pt>
                <c:pt idx="1816">
                  <c:v>-0.37244833425517021</c:v>
                </c:pt>
                <c:pt idx="1817">
                  <c:v>-0.37030989681148813</c:v>
                </c:pt>
                <c:pt idx="1818">
                  <c:v>-0.36811761549565614</c:v>
                </c:pt>
                <c:pt idx="1819">
                  <c:v>-0.36587191560843496</c:v>
                </c:pt>
                <c:pt idx="1820">
                  <c:v>-0.36357322843206025</c:v>
                </c:pt>
                <c:pt idx="1821">
                  <c:v>-0.36122199112755227</c:v>
                </c:pt>
                <c:pt idx="1822">
                  <c:v>-0.35881864663243185</c:v>
                </c:pt>
                <c:pt idx="1823">
                  <c:v>-0.35636364355886385</c:v>
                </c:pt>
                <c:pt idx="1824">
                  <c:v>-0.3538574360922454</c:v>
                </c:pt>
                <c:pt idx="1825">
                  <c:v>-0.35130048389025925</c:v>
                </c:pt>
                <c:pt idx="1826">
                  <c:v>-0.34869325198240686</c:v>
                </c:pt>
                <c:pt idx="1827">
                  <c:v>-0.34603621067004237</c:v>
                </c:pt>
                <c:pt idx="1828">
                  <c:v>-0.34332983542691681</c:v>
                </c:pt>
                <c:pt idx="1829">
                  <c:v>-0.34057460680025353</c:v>
                </c:pt>
                <c:pt idx="1830">
                  <c:v>-0.33777101031236567</c:v>
                </c:pt>
                <c:pt idx="1831">
                  <c:v>-0.33491953636282917</c:v>
                </c:pt>
                <c:pt idx="1832">
                  <c:v>-0.33202068013122465</c:v>
                </c:pt>
                <c:pt idx="1833">
                  <c:v>-0.32907494148045963</c:v>
                </c:pt>
                <c:pt idx="1834">
                  <c:v>-0.32608282486068113</c:v>
                </c:pt>
                <c:pt idx="1835">
                  <c:v>-0.3230448392137894</c:v>
                </c:pt>
                <c:pt idx="1836">
                  <c:v>-0.31996149787856232</c:v>
                </c:pt>
                <c:pt idx="1837">
                  <c:v>-0.3168333184963969</c:v>
                </c:pt>
                <c:pt idx="1838">
                  <c:v>-0.31366082291767944</c:v>
                </c:pt>
                <c:pt idx="1839">
                  <c:v>-0.31044453710878506</c:v>
                </c:pt>
                <c:pt idx="1840">
                  <c:v>-0.30718499105971958</c:v>
                </c:pt>
                <c:pt idx="1841">
                  <c:v>-0.30388271869240313</c:v>
                </c:pt>
                <c:pt idx="1842">
                  <c:v>-0.30053825776960313</c:v>
                </c:pt>
                <c:pt idx="1843">
                  <c:v>-0.29715214980451887</c:v>
                </c:pt>
                <c:pt idx="1844">
                  <c:v>-0.29372493997102062</c:v>
                </c:pt>
                <c:pt idx="1845">
                  <c:v>-0.29025717701454512</c:v>
                </c:pt>
                <c:pt idx="1846">
                  <c:v>-0.28674941316364905</c:v>
                </c:pt>
                <c:pt idx="1847">
                  <c:v>-0.28320220404221941</c:v>
                </c:pt>
                <c:pt idx="1848">
                  <c:v>-0.27961610858234182</c:v>
                </c:pt>
                <c:pt idx="1849">
                  <c:v>-0.27599168893782289</c:v>
                </c:pt>
                <c:pt idx="1850">
                  <c:v>-0.27232951039836706</c:v>
                </c:pt>
                <c:pt idx="1851">
                  <c:v>-0.26863014130440188</c:v>
                </c:pt>
                <c:pt idx="1852">
                  <c:v>-0.26489415296254931</c:v>
                </c:pt>
                <c:pt idx="1853">
                  <c:v>-0.26112211956173625</c:v>
                </c:pt>
                <c:pt idx="1854">
                  <c:v>-0.25731461808993999</c:v>
                </c:pt>
                <c:pt idx="1855">
                  <c:v>-0.25347222825155868</c:v>
                </c:pt>
                <c:pt idx="1856">
                  <c:v>-0.24959553238540128</c:v>
                </c:pt>
                <c:pt idx="1857">
                  <c:v>-0.24568511538328502</c:v>
                </c:pt>
                <c:pt idx="1858">
                  <c:v>-0.24174156460923174</c:v>
                </c:pt>
                <c:pt idx="1859">
                  <c:v>-0.23776546981924948</c:v>
                </c:pt>
                <c:pt idx="1860">
                  <c:v>-0.23375742308168754</c:v>
                </c:pt>
                <c:pt idx="1861">
                  <c:v>-0.22971801869815001</c:v>
                </c:pt>
                <c:pt idx="1862">
                  <c:v>-0.2256478531249512</c:v>
                </c:pt>
                <c:pt idx="1863">
                  <c:v>-0.22154752489509608</c:v>
                </c:pt>
                <c:pt idx="1864">
                  <c:v>-0.21741763454076657</c:v>
                </c:pt>
                <c:pt idx="1865">
                  <c:v>-0.21325878451629185</c:v>
                </c:pt>
                <c:pt idx="1866">
                  <c:v>-0.20907157912158034</c:v>
                </c:pt>
                <c:pt idx="1867">
                  <c:v>-0.20485662442598854</c:v>
                </c:pt>
                <c:pt idx="1868">
                  <c:v>-0.20061452819259759</c:v>
                </c:pt>
                <c:pt idx="1869">
                  <c:v>-0.19634589980286973</c:v>
                </c:pt>
                <c:pt idx="1870">
                  <c:v>-0.19205135018165034</c:v>
                </c:pt>
                <c:pt idx="1871">
                  <c:v>-0.18773149172248016</c:v>
                </c:pt>
                <c:pt idx="1872">
                  <c:v>-0.18338693821317784</c:v>
                </c:pt>
                <c:pt idx="1873">
                  <c:v>-0.17901830476165093</c:v>
                </c:pt>
                <c:pt idx="1874">
                  <c:v>-0.17462620772188514</c:v>
                </c:pt>
                <c:pt idx="1875">
                  <c:v>-0.17021126462006292</c:v>
                </c:pt>
                <c:pt idx="1876">
                  <c:v>-0.16577409408074986</c:v>
                </c:pt>
                <c:pt idx="1877">
                  <c:v>-0.16131531575308788</c:v>
                </c:pt>
                <c:pt idx="1878">
                  <c:v>-0.15683555023692203</c:v>
                </c:pt>
                <c:pt idx="1879">
                  <c:v>-0.15233541900878181</c:v>
                </c:pt>
                <c:pt idx="1880">
                  <c:v>-0.14781554434762972</c:v>
                </c:pt>
                <c:pt idx="1881">
                  <c:v>-0.14327654926027539</c:v>
                </c:pt>
                <c:pt idx="1882">
                  <c:v>-0.13871905740634524</c:v>
                </c:pt>
                <c:pt idx="1883">
                  <c:v>-0.13414369302267934</c:v>
                </c:pt>
                <c:pt idx="1884">
                  <c:v>-0.12955108084701358</c:v>
                </c:pt>
                <c:pt idx="1885">
                  <c:v>-0.12494184604078062</c:v>
                </c:pt>
                <c:pt idx="1886">
                  <c:v>-0.12031661411084409</c:v>
                </c:pt>
                <c:pt idx="1887">
                  <c:v>-0.1156760108299472</c:v>
                </c:pt>
                <c:pt idx="1888">
                  <c:v>-0.1110206621556257</c:v>
                </c:pt>
                <c:pt idx="1889">
                  <c:v>-0.10635119414729161</c:v>
                </c:pt>
                <c:pt idx="1890">
                  <c:v>-0.10166823288114428</c:v>
                </c:pt>
                <c:pt idx="1891">
                  <c:v>-9.6972404362501832E-2</c:v>
                </c:pt>
                <c:pt idx="1892">
                  <c:v>-9.2264334435070025E-2</c:v>
                </c:pt>
                <c:pt idx="1893">
                  <c:v>-8.7544648686566737E-2</c:v>
                </c:pt>
                <c:pt idx="1894">
                  <c:v>-8.2813972349999709E-2</c:v>
                </c:pt>
                <c:pt idx="1895">
                  <c:v>-7.8072930199737142E-2</c:v>
                </c:pt>
                <c:pt idx="1896">
                  <c:v>-7.3322146441308814E-2</c:v>
                </c:pt>
                <c:pt idx="1897">
                  <c:v>-6.8562244593609684E-2</c:v>
                </c:pt>
                <c:pt idx="1898">
                  <c:v>-6.37938473618236E-2</c:v>
                </c:pt>
                <c:pt idx="1899">
                  <c:v>-5.9017576498906626E-2</c:v>
                </c:pt>
                <c:pt idx="1900">
                  <c:v>-5.4234052652807348E-2</c:v>
                </c:pt>
                <c:pt idx="1901">
                  <c:v>-4.9443895195669857E-2</c:v>
                </c:pt>
                <c:pt idx="1902">
                  <c:v>-4.4647722029916827E-2</c:v>
                </c:pt>
                <c:pt idx="1903">
                  <c:v>-3.9846149364104196E-2</c:v>
                </c:pt>
                <c:pt idx="1904">
                  <c:v>-3.5039791448352016E-2</c:v>
                </c:pt>
                <c:pt idx="1905">
                  <c:v>-3.0229260254207031E-2</c:v>
                </c:pt>
                <c:pt idx="1906">
                  <c:v>-2.5415165075462695E-2</c:v>
                </c:pt>
                <c:pt idx="1907">
                  <c:v>-2.0598112011553534E-2</c:v>
                </c:pt>
                <c:pt idx="1908">
                  <c:v>-1.5778703266278501E-2</c:v>
                </c:pt>
                <c:pt idx="1909">
                  <c:v>-1.0957536132527474E-2</c:v>
                </c:pt>
                <c:pt idx="1910">
                  <c:v>-6.1352013784801186E-3</c:v>
                </c:pt>
                <c:pt idx="1911">
                  <c:v>-1.3122802574831883E-3</c:v>
                </c:pt>
                <c:pt idx="1912">
                  <c:v>3.5106632303819841E-3</c:v>
                </c:pt>
                <c:pt idx="1913">
                  <c:v>8.3329771206090107E-3</c:v>
                </c:pt>
                <c:pt idx="1914">
                  <c:v>1.3153714268370349E-2</c:v>
                </c:pt>
                <c:pt idx="1915">
                  <c:v>1.7971939502812624E-2</c:v>
                </c:pt>
                <c:pt idx="1916">
                  <c:v>2.2786730876533375E-2</c:v>
                </c:pt>
                <c:pt idx="1917">
                  <c:v>2.7597175248952485E-2</c:v>
                </c:pt>
                <c:pt idx="1918">
                  <c:v>3.2402366354221772E-2</c:v>
                </c:pt>
                <c:pt idx="1919">
                  <c:v>3.7201403779193863E-2</c:v>
                </c:pt>
                <c:pt idx="1920">
                  <c:v>4.199339237733142E-2</c:v>
                </c:pt>
                <c:pt idx="1921">
                  <c:v>4.6777441924246418E-2</c:v>
                </c:pt>
                <c:pt idx="1922">
                  <c:v>5.1552666920351799E-2</c:v>
                </c:pt>
                <c:pt idx="1923">
                  <c:v>5.6318186489159018E-2</c:v>
                </c:pt>
                <c:pt idx="1924">
                  <c:v>6.1073124340831821E-2</c:v>
                </c:pt>
                <c:pt idx="1925">
                  <c:v>6.581660878191567E-2</c:v>
                </c:pt>
                <c:pt idx="1926">
                  <c:v>7.0547772758668956E-2</c:v>
                </c:pt>
                <c:pt idx="1927">
                  <c:v>7.5265753925376253E-2</c:v>
                </c:pt>
                <c:pt idx="1928">
                  <c:v>7.9969694731539434E-2</c:v>
                </c:pt>
                <c:pt idx="1929">
                  <c:v>8.4658742523502764E-2</c:v>
                </c:pt>
                <c:pt idx="1930">
                  <c:v>8.9332049657197599E-2</c:v>
                </c:pt>
                <c:pt idx="1931">
                  <c:v>9.398877361948435E-2</c:v>
                </c:pt>
                <c:pt idx="1932">
                  <c:v>9.8628077156135266E-2</c:v>
                </c:pt>
                <c:pt idx="1933">
                  <c:v>0.10324912840491654</c:v>
                </c:pt>
                <c:pt idx="1934">
                  <c:v>0.10785110103253692</c:v>
                </c:pt>
                <c:pt idx="1935">
                  <c:v>0.11243317437446296</c:v>
                </c:pt>
                <c:pt idx="1936">
                  <c:v>0.11699453357678141</c:v>
                </c:pt>
                <c:pt idx="1937">
                  <c:v>0.12153436973942827</c:v>
                </c:pt>
                <c:pt idx="1938">
                  <c:v>0.12605188006021528</c:v>
                </c:pt>
                <c:pt idx="1939">
                  <c:v>0.13054626797917063</c:v>
                </c:pt>
                <c:pt idx="1940">
                  <c:v>0.13501674332278379</c:v>
                </c:pt>
                <c:pt idx="1941">
                  <c:v>0.1394625224478005</c:v>
                </c:pt>
                <c:pt idx="1942">
                  <c:v>0.14388282838426072</c:v>
                </c:pt>
                <c:pt idx="1943">
                  <c:v>0.14827689097751434</c:v>
                </c:pt>
                <c:pt idx="1944">
                  <c:v>0.15264394702897829</c:v>
                </c:pt>
                <c:pt idx="1945">
                  <c:v>0.15698324043543016</c:v>
                </c:pt>
                <c:pt idx="1946">
                  <c:v>0.16129402232665369</c:v>
                </c:pt>
                <c:pt idx="1947">
                  <c:v>0.16557555120127518</c:v>
                </c:pt>
                <c:pt idx="1948">
                  <c:v>0.16982709306064209</c:v>
                </c:pt>
                <c:pt idx="1949">
                  <c:v>0.17404792154061557</c:v>
                </c:pt>
                <c:pt idx="1950">
                  <c:v>0.17823731804115853</c:v>
                </c:pt>
                <c:pt idx="1951">
                  <c:v>0.18239457185361277</c:v>
                </c:pt>
                <c:pt idx="1952">
                  <c:v>0.18651898028557004</c:v>
                </c:pt>
                <c:pt idx="1953">
                  <c:v>0.19060984878324957</c:v>
                </c:pt>
                <c:pt idx="1954">
                  <c:v>0.19466649105130476</c:v>
                </c:pt>
                <c:pt idx="1955">
                  <c:v>0.19868822916998632</c:v>
                </c:pt>
                <c:pt idx="1956">
                  <c:v>0.20267439370959922</c:v>
                </c:pt>
                <c:pt idx="1957">
                  <c:v>0.20662432384219356</c:v>
                </c:pt>
                <c:pt idx="1958">
                  <c:v>0.21053736745043769</c:v>
                </c:pt>
                <c:pt idx="1959">
                  <c:v>0.21441288123362573</c:v>
                </c:pt>
                <c:pt idx="1960">
                  <c:v>0.21825023081077674</c:v>
                </c:pt>
                <c:pt idx="1961">
                  <c:v>0.22204879082078721</c:v>
                </c:pt>
                <c:pt idx="1962">
                  <c:v>0.22580794501960263</c:v>
                </c:pt>
                <c:pt idx="1963">
                  <c:v>0.22952708637437841</c:v>
                </c:pt>
                <c:pt idx="1964">
                  <c:v>0.23320561715460275</c:v>
                </c:pt>
                <c:pt idx="1965">
                  <c:v>0.23684294902015918</c:v>
                </c:pt>
                <c:pt idx="1966">
                  <c:v>0.24043850310630815</c:v>
                </c:pt>
                <c:pt idx="1967">
                  <c:v>0.24399171010557155</c:v>
                </c:pt>
                <c:pt idx="1968">
                  <c:v>0.24750201034650618</c:v>
                </c:pt>
                <c:pt idx="1969">
                  <c:v>0.2509688538693548</c:v>
                </c:pt>
                <c:pt idx="1970">
                  <c:v>0.25439170049856674</c:v>
                </c:pt>
                <c:pt idx="1971">
                  <c:v>0.25777001991218379</c:v>
                </c:pt>
                <c:pt idx="1972">
                  <c:v>0.26110329170808427</c:v>
                </c:pt>
                <c:pt idx="1973">
                  <c:v>0.26439100546708977</c:v>
                </c:pt>
                <c:pt idx="1974">
                  <c:v>0.26763266081293124</c:v>
                </c:pt>
                <c:pt idx="1975">
                  <c:v>0.27082776746908072</c:v>
                </c:pt>
                <c:pt idx="1976">
                  <c:v>0.27397584531245378</c:v>
                </c:pt>
                <c:pt idx="1977">
                  <c:v>0.27707642442399055</c:v>
                </c:pt>
                <c:pt idx="1978">
                  <c:v>0.28012904513612469</c:v>
                </c:pt>
                <c:pt idx="1979">
                  <c:v>0.28313325807715173</c:v>
                </c:pt>
                <c:pt idx="1980">
                  <c:v>0.28608862421251163</c:v>
                </c:pt>
                <c:pt idx="1981">
                  <c:v>0.28899471488299888</c:v>
                </c:pt>
                <c:pt idx="1982">
                  <c:v>0.2918511118399188</c:v>
                </c:pt>
                <c:pt idx="1983">
                  <c:v>0.29465740727720674</c:v>
                </c:pt>
                <c:pt idx="1984">
                  <c:v>0.29741320386053205</c:v>
                </c:pt>
                <c:pt idx="1985">
                  <c:v>0.30011811475340738</c:v>
                </c:pt>
                <c:pt idx="1986">
                  <c:v>0.30277176364032626</c:v>
                </c:pt>
                <c:pt idx="1987">
                  <c:v>0.30537378474695448</c:v>
                </c:pt>
                <c:pt idx="1988">
                  <c:v>0.30792382285740011</c:v>
                </c:pt>
                <c:pt idx="1989">
                  <c:v>0.31042153332858935</c:v>
                </c:pt>
                <c:pt idx="1990">
                  <c:v>0.31286658210177765</c:v>
                </c:pt>
                <c:pt idx="1991">
                  <c:v>0.31525864571122408</c:v>
                </c:pt>
                <c:pt idx="1992">
                  <c:v>0.31759741129006142</c:v>
                </c:pt>
                <c:pt idx="1993">
                  <c:v>0.31988257657339147</c:v>
                </c:pt>
                <c:pt idx="1994">
                  <c:v>0.3221138498986415</c:v>
                </c:pt>
                <c:pt idx="1995">
                  <c:v>0.32429095020321275</c:v>
                </c:pt>
                <c:pt idx="1996">
                  <c:v>0.32641360701945837</c:v>
                </c:pt>
                <c:pt idx="1997">
                  <c:v>0.32848156046702354</c:v>
                </c:pt>
                <c:pt idx="1998">
                  <c:v>0.33049456124258836</c:v>
                </c:pt>
                <c:pt idx="1999">
                  <c:v>0.33245237060704641</c:v>
                </c:pt>
                <c:pt idx="2000">
                  <c:v>0.33435476037016121</c:v>
                </c:pt>
                <c:pt idx="2001">
                  <c:v>0.33620151287273664</c:v>
                </c:pt>
                <c:pt idx="2002">
                  <c:v>0.3379924209663428</c:v>
                </c:pt>
                <c:pt idx="2003">
                  <c:v>0.33972728799063551</c:v>
                </c:pt>
                <c:pt idx="2004">
                  <c:v>0.34140592774831285</c:v>
                </c:pt>
                <c:pt idx="2005">
                  <c:v>0.34302816447774842</c:v>
                </c:pt>
                <c:pt idx="2006">
                  <c:v>0.34459383282334261</c:v>
                </c:pt>
                <c:pt idx="2007">
                  <c:v>0.34610277780363696</c:v>
                </c:pt>
                <c:pt idx="2008">
                  <c:v>0.34755485477723108</c:v>
                </c:pt>
                <c:pt idx="2009">
                  <c:v>0.34894992940654818</c:v>
                </c:pt>
                <c:pt idx="2010">
                  <c:v>0.35028787761949137</c:v>
                </c:pt>
                <c:pt idx="2011">
                  <c:v>0.35156858556903386</c:v>
                </c:pt>
                <c:pt idx="2012">
                  <c:v>0.35279194959078997</c:v>
                </c:pt>
                <c:pt idx="2013">
                  <c:v>0.35395787615860885</c:v>
                </c:pt>
                <c:pt idx="2014">
                  <c:v>0.35506628183823502</c:v>
                </c:pt>
                <c:pt idx="2015">
                  <c:v>0.35611709323908486</c:v>
                </c:pt>
                <c:pt idx="2016">
                  <c:v>0.35711024696417798</c:v>
                </c:pt>
                <c:pt idx="2017">
                  <c:v>0.35804568955827426</c:v>
                </c:pt>
                <c:pt idx="2018">
                  <c:v>0.35892337745425673</c:v>
                </c:pt>
                <c:pt idx="2019">
                  <c:v>0.35974327691780938</c:v>
                </c:pt>
                <c:pt idx="2020">
                  <c:v>0.36050536399043331</c:v>
                </c:pt>
                <c:pt idx="2021">
                  <c:v>0.36120962443084559</c:v>
                </c:pt>
                <c:pt idx="2022">
                  <c:v>0.36185605365480861</c:v>
                </c:pt>
                <c:pt idx="2023">
                  <c:v>0.36244465667343162</c:v>
                </c:pt>
                <c:pt idx="2024">
                  <c:v>0.36297544802999299</c:v>
                </c:pt>
                <c:pt idx="2025">
                  <c:v>0.36344845173532409</c:v>
                </c:pt>
                <c:pt idx="2026">
                  <c:v>0.36386370120180339</c:v>
                </c:pt>
                <c:pt idx="2027">
                  <c:v>0.36422123917600185</c:v>
                </c:pt>
                <c:pt idx="2028">
                  <c:v>0.36452111767002698</c:v>
                </c:pt>
                <c:pt idx="2029">
                  <c:v>0.36476339789160578</c:v>
                </c:pt>
                <c:pt idx="2030">
                  <c:v>0.36494815017295451</c:v>
                </c:pt>
                <c:pt idx="2031">
                  <c:v>0.36507545389847545</c:v>
                </c:pt>
                <c:pt idx="2032">
                  <c:v>0.36514539743132557</c:v>
                </c:pt>
                <c:pt idx="2033">
                  <c:v>0.36515807803889955</c:v>
                </c:pt>
                <c:pt idx="2034">
                  <c:v>0.36511360181726837</c:v>
                </c:pt>
                <c:pt idx="2035">
                  <c:v>0.36501208361461851</c:v>
                </c:pt>
                <c:pt idx="2036">
                  <c:v>0.36485364695372979</c:v>
                </c:pt>
                <c:pt idx="2037">
                  <c:v>0.36463842395353657</c:v>
                </c:pt>
                <c:pt idx="2038">
                  <c:v>0.3643665552498106</c:v>
                </c:pt>
                <c:pt idx="2039">
                  <c:v>0.36403818991500636</c:v>
                </c:pt>
                <c:pt idx="2040">
                  <c:v>0.36365348537731185</c:v>
                </c:pt>
                <c:pt idx="2041">
                  <c:v>0.36321260733893884</c:v>
                </c:pt>
                <c:pt idx="2042">
                  <c:v>0.36271572969369686</c:v>
                </c:pt>
                <c:pt idx="2043">
                  <c:v>0.36216303444388642</c:v>
                </c:pt>
                <c:pt idx="2044">
                  <c:v>0.3615547116165499</c:v>
                </c:pt>
                <c:pt idx="2045">
                  <c:v>0.3608909591791179</c:v>
                </c:pt>
                <c:pt idx="2046">
                  <c:v>0.3601719829544886</c:v>
                </c:pt>
                <c:pt idx="2047">
                  <c:v>0.35939799653557492</c:v>
                </c:pt>
                <c:pt idx="2048">
                  <c:v>0.35856922119935675</c:v>
                </c:pt>
                <c:pt idx="2049">
                  <c:v>0.35768588582047123</c:v>
                </c:pt>
                <c:pt idx="2050">
                  <c:v>0.35674822678437934</c:v>
                </c:pt>
                <c:pt idx="2051">
                  <c:v>0.35575648790013908</c:v>
                </c:pt>
                <c:pt idx="2052">
                  <c:v>0.35471092031282087</c:v>
                </c:pt>
                <c:pt idx="2053">
                  <c:v>0.35361178241559604</c:v>
                </c:pt>
                <c:pt idx="2054">
                  <c:v>0.35245933976153432</c:v>
                </c:pt>
                <c:pt idx="2055">
                  <c:v>0.3512538649751365</c:v>
                </c:pt>
                <c:pt idx="2056">
                  <c:v>0.34999563766363728</c:v>
                </c:pt>
                <c:pt idx="2057">
                  <c:v>0.34868494432810776</c:v>
                </c:pt>
                <c:pt idx="2058">
                  <c:v>0.34732207827438527</c:v>
                </c:pt>
                <c:pt idx="2059">
                  <c:v>0.34590733952386199</c:v>
                </c:pt>
                <c:pt idx="2060">
                  <c:v>0.34444103472415927</c:v>
                </c:pt>
                <c:pt idx="2061">
                  <c:v>0.3429234770597156</c:v>
                </c:pt>
                <c:pt idx="2062">
                  <c:v>0.34135498616231391</c:v>
                </c:pt>
                <c:pt idx="2063">
                  <c:v>0.33973588802157845</c:v>
                </c:pt>
                <c:pt idx="2064">
                  <c:v>0.33806651489546191</c:v>
                </c:pt>
                <c:pt idx="2065">
                  <c:v>0.33634720522075046</c:v>
                </c:pt>
                <c:pt idx="2066">
                  <c:v>0.33457830352361173</c:v>
                </c:pt>
                <c:pt idx="2067">
                  <c:v>0.33276016033020722</c:v>
                </c:pt>
                <c:pt idx="2068">
                  <c:v>0.3308931320773934</c:v>
                </c:pt>
                <c:pt idx="2069">
                  <c:v>0.32897758102353397</c:v>
                </c:pt>
                <c:pt idx="2070">
                  <c:v>0.32701387515944352</c:v>
                </c:pt>
                <c:pt idx="2071">
                  <c:v>0.32500238811948523</c:v>
                </c:pt>
                <c:pt idx="2072">
                  <c:v>0.32294349909284242</c:v>
                </c:pt>
                <c:pt idx="2073">
                  <c:v>0.32083759273498186</c:v>
                </c:pt>
                <c:pt idx="2074">
                  <c:v>0.31868505907933081</c:v>
                </c:pt>
                <c:pt idx="2075">
                  <c:v>0.31648629344918294</c:v>
                </c:pt>
                <c:pt idx="2076">
                  <c:v>0.31424169636985272</c:v>
                </c:pt>
                <c:pt idx="2077">
                  <c:v>0.3119516734810947</c:v>
                </c:pt>
                <c:pt idx="2078">
                  <c:v>0.30961663544980361</c:v>
                </c:pt>
                <c:pt idx="2079">
                  <c:v>0.3072369978830104</c:v>
                </c:pt>
                <c:pt idx="2080">
                  <c:v>0.30481318124119072</c:v>
                </c:pt>
                <c:pt idx="2081">
                  <c:v>0.30234561075189847</c:v>
                </c:pt>
                <c:pt idx="2082">
                  <c:v>0.29983471632373832</c:v>
                </c:pt>
                <c:pt idx="2083">
                  <c:v>0.29728093246069032</c:v>
                </c:pt>
                <c:pt idx="2084">
                  <c:v>0.29468469817679965</c:v>
                </c:pt>
                <c:pt idx="2085">
                  <c:v>0.29204645691124048</c:v>
                </c:pt>
                <c:pt idx="2086">
                  <c:v>0.28936665644376852</c:v>
                </c:pt>
                <c:pt idx="2087">
                  <c:v>0.28664574881056876</c:v>
                </c:pt>
                <c:pt idx="2088">
                  <c:v>0.2838841902205107</c:v>
                </c:pt>
                <c:pt idx="2089">
                  <c:v>0.28108244097181823</c:v>
                </c:pt>
                <c:pt idx="2090">
                  <c:v>0.27824096536916415</c:v>
                </c:pt>
                <c:pt idx="2091">
                  <c:v>0.275360231641194</c:v>
                </c:pt>
                <c:pt idx="2092">
                  <c:v>0.27244071185849011</c:v>
                </c:pt>
                <c:pt idx="2093">
                  <c:v>0.26948288185197738</c:v>
                </c:pt>
                <c:pt idx="2094">
                  <c:v>0.26648722113178042</c:v>
                </c:pt>
                <c:pt idx="2095">
                  <c:v>0.26345421280653503</c:v>
                </c:pt>
                <c:pt idx="2096">
                  <c:v>0.26038434350315737</c:v>
                </c:pt>
                <c:pt idx="2097">
                  <c:v>0.25727810328707562</c:v>
                </c:pt>
                <c:pt idx="2098">
                  <c:v>0.25413598558292672</c:v>
                </c:pt>
                <c:pt idx="2099">
                  <c:v>0.25095848709571966</c:v>
                </c:pt>
                <c:pt idx="2100">
                  <c:v>0.24774610773246633</c:v>
                </c:pt>
                <c:pt idx="2101">
                  <c:v>0.24449935052428146</c:v>
                </c:pt>
                <c:pt idx="2102">
                  <c:v>0.24121872154895072</c:v>
                </c:pt>
                <c:pt idx="2103">
                  <c:v>0.23790472985396588</c:v>
                </c:pt>
                <c:pt idx="2104">
                  <c:v>0.23455788738002548</c:v>
                </c:pt>
                <c:pt idx="2105">
                  <c:v>0.23117870888499834</c:v>
                </c:pt>
                <c:pt idx="2106">
                  <c:v>0.22776771186834657</c:v>
                </c:pt>
                <c:pt idx="2107">
                  <c:v>0.22432541649600279</c:v>
                </c:pt>
                <c:pt idx="2108">
                  <c:v>0.22085234552569771</c:v>
                </c:pt>
                <c:pt idx="2109">
                  <c:v>0.21734902423273061</c:v>
                </c:pt>
                <c:pt idx="2110">
                  <c:v>0.21381598033617558</c:v>
                </c:pt>
                <c:pt idx="2111">
                  <c:v>0.21025374392551588</c:v>
                </c:pt>
                <c:pt idx="2112">
                  <c:v>0.2066628473876965</c:v>
                </c:pt>
                <c:pt idx="2113">
                  <c:v>0.20304382533458346</c:v>
                </c:pt>
                <c:pt idx="2114">
                  <c:v>0.19939721453081988</c:v>
                </c:pt>
                <c:pt idx="2115">
                  <c:v>0.195723553822063</c:v>
                </c:pt>
                <c:pt idx="2116">
                  <c:v>0.19202338406358985</c:v>
                </c:pt>
                <c:pt idx="2117">
                  <c:v>0.18829724804925357</c:v>
                </c:pt>
                <c:pt idx="2118">
                  <c:v>0.18454569044077251</c:v>
                </c:pt>
                <c:pt idx="2119">
                  <c:v>0.18076925769733354</c:v>
                </c:pt>
                <c:pt idx="2120">
                  <c:v>0.17696849800548545</c:v>
                </c:pt>
                <c:pt idx="2121">
                  <c:v>0.17314396120930028</c:v>
                </c:pt>
                <c:pt idx="2122">
                  <c:v>0.16929619874077498</c:v>
                </c:pt>
                <c:pt idx="2123">
                  <c:v>0.16542576355044342</c:v>
                </c:pt>
                <c:pt idx="2124">
                  <c:v>0.16153321003816809</c:v>
                </c:pt>
                <c:pt idx="2125">
                  <c:v>0.15761909398407395</c:v>
                </c:pt>
                <c:pt idx="2126">
                  <c:v>0.15368397247958543</c:v>
                </c:pt>
                <c:pt idx="2127">
                  <c:v>0.14972840385852351</c:v>
                </c:pt>
                <c:pt idx="2128">
                  <c:v>0.14575294762821203</c:v>
                </c:pt>
                <c:pt idx="2129">
                  <c:v>0.1417581644005417</c:v>
                </c:pt>
                <c:pt idx="2130">
                  <c:v>0.13774461582292846</c:v>
                </c:pt>
                <c:pt idx="2131">
                  <c:v>0.13371286450910053</c:v>
                </c:pt>
                <c:pt idx="2132">
                  <c:v>0.12966347396963651</c:v>
                </c:pt>
                <c:pt idx="2133">
                  <c:v>0.12559700854216974</c:v>
                </c:pt>
                <c:pt idx="2134">
                  <c:v>0.12151403332116029</c:v>
                </c:pt>
                <c:pt idx="2135">
                  <c:v>0.11741511408712689</c:v>
                </c:pt>
                <c:pt idx="2136">
                  <c:v>0.11330081723520975</c:v>
                </c:pt>
                <c:pt idx="2137">
                  <c:v>0.109171709702923</c:v>
                </c:pt>
                <c:pt idx="2138">
                  <c:v>0.1050283588969288</c:v>
                </c:pt>
                <c:pt idx="2139">
                  <c:v>0.10087133261864219</c:v>
                </c:pt>
                <c:pt idx="2140">
                  <c:v>9.6701198988442053E-2</c:v>
                </c:pt>
                <c:pt idx="2141">
                  <c:v>9.2518526368226259E-2</c:v>
                </c:pt>
                <c:pt idx="2142">
                  <c:v>8.8323883282002219E-2</c:v>
                </c:pt>
                <c:pt idx="2143">
                  <c:v>8.4117838334144421E-2</c:v>
                </c:pt>
                <c:pt idx="2144">
                  <c:v>7.9900960124880044E-2</c:v>
                </c:pt>
                <c:pt idx="2145">
                  <c:v>7.5673817162471083E-2</c:v>
                </c:pt>
                <c:pt idx="2146">
                  <c:v>7.143697777144592E-2</c:v>
                </c:pt>
                <c:pt idx="2147">
                  <c:v>6.719100999608342E-2</c:v>
                </c:pt>
                <c:pt idx="2148">
                  <c:v>6.2936481498158336E-2</c:v>
                </c:pt>
                <c:pt idx="2149">
                  <c:v>5.8673959447697273E-2</c:v>
                </c:pt>
                <c:pt idx="2150">
                  <c:v>5.4404010405148771E-2</c:v>
                </c:pt>
                <c:pt idx="2151">
                  <c:v>5.012720019289349E-2</c:v>
                </c:pt>
                <c:pt idx="2152">
                  <c:v>4.5844093753356956E-2</c:v>
                </c:pt>
                <c:pt idx="2153">
                  <c:v>4.1555254990032424E-2</c:v>
                </c:pt>
                <c:pt idx="2154">
                  <c:v>3.7261246586321947E-2</c:v>
                </c:pt>
                <c:pt idx="2155">
                  <c:v>3.2962629794972428E-2</c:v>
                </c:pt>
                <c:pt idx="2156">
                  <c:v>2.8659964187527198E-2</c:v>
                </c:pt>
                <c:pt idx="2157">
                  <c:v>2.435380734766791E-2</c:v>
                </c:pt>
                <c:pt idx="2158">
                  <c:v>2.0044714482642195E-2</c:v>
                </c:pt>
                <c:pt idx="2159">
                  <c:v>1.573323790881798E-2</c:v>
                </c:pt>
                <c:pt idx="2160">
                  <c:v>1.1419926330018197E-2</c:v>
                </c:pt>
                <c:pt idx="2161">
                  <c:v>7.1053237395644533E-3</c:v>
                </c:pt>
                <c:pt idx="2162">
                  <c:v>2.7899675260967339E-3</c:v>
                </c:pt>
                <c:pt idx="2163">
                  <c:v>-1.5256156645499658E-3</c:v>
                </c:pt>
                <c:pt idx="2164">
                  <c:v>-5.8409001780561787E-3</c:v>
                </c:pt>
                <c:pt idx="2165">
                  <c:v>-1.015510834143319E-2</c:v>
                </c:pt>
                <c:pt idx="2166">
                  <c:v>-1.4467411708495966E-2</c:v>
                </c:pt>
                <c:pt idx="2167">
                  <c:v>-1.8776995453972975E-2</c:v>
                </c:pt>
                <c:pt idx="2168">
                  <c:v>-2.3083052919315582E-2</c:v>
                </c:pt>
                <c:pt idx="2169">
                  <c:v>-2.7384783545035464E-2</c:v>
                </c:pt>
                <c:pt idx="2170">
                  <c:v>-3.1681391836962329E-2</c:v>
                </c:pt>
                <c:pt idx="2171">
                  <c:v>-3.5972086790286087E-2</c:v>
                </c:pt>
                <c:pt idx="2172">
                  <c:v>-4.0256081555839276E-2</c:v>
                </c:pt>
                <c:pt idx="2173">
                  <c:v>-4.4532593249378825E-2</c:v>
                </c:pt>
                <c:pt idx="2174">
                  <c:v>-4.8800842851819355E-2</c:v>
                </c:pt>
                <c:pt idx="2175">
                  <c:v>-5.3060055170518282E-2</c:v>
                </c:pt>
                <c:pt idx="2176">
                  <c:v>-5.7309458843233387E-2</c:v>
                </c:pt>
                <c:pt idx="2177">
                  <c:v>-6.154828637284241E-2</c:v>
                </c:pt>
                <c:pt idx="2178">
                  <c:v>-6.5775774184772581E-2</c:v>
                </c:pt>
                <c:pt idx="2179">
                  <c:v>-6.99911627015017E-2</c:v>
                </c:pt>
                <c:pt idx="2180">
                  <c:v>-7.4193696430067013E-2</c:v>
                </c:pt>
                <c:pt idx="2181">
                  <c:v>-7.8382624059575814E-2</c:v>
                </c:pt>
                <c:pt idx="2182">
                  <c:v>-8.2557198566446499E-2</c:v>
                </c:pt>
                <c:pt idx="2183">
                  <c:v>-8.6716677325630542E-2</c:v>
                </c:pt>
                <c:pt idx="2184">
                  <c:v>-9.0860322226444148E-2</c:v>
                </c:pt>
                <c:pt idx="2185">
                  <c:v>-9.4987399791917615E-2</c:v>
                </c:pt>
                <c:pt idx="2186">
                  <c:v>-9.9097181300783363E-2</c:v>
                </c:pt>
                <c:pt idx="2187">
                  <c:v>-0.10318894291138171</c:v>
                </c:pt>
                <c:pt idx="2188">
                  <c:v>-0.10726196578689075</c:v>
                </c:pt>
                <c:pt idx="2189">
                  <c:v>-0.11131553622138314</c:v>
                </c:pt>
                <c:pt idx="2190">
                  <c:v>-0.11534894576629104</c:v>
                </c:pt>
                <c:pt idx="2191">
                  <c:v>-0.1193614913569222</c:v>
                </c:pt>
                <c:pt idx="2192">
                  <c:v>-0.12335247543872185</c:v>
                </c:pt>
                <c:pt idx="2193">
                  <c:v>-0.12732120609301487</c:v>
                </c:pt>
                <c:pt idx="2194">
                  <c:v>-0.13126699716199874</c:v>
                </c:pt>
                <c:pt idx="2195">
                  <c:v>-0.13518916837278427</c:v>
                </c:pt>
                <c:pt idx="2196">
                  <c:v>-0.13908704546030756</c:v>
                </c:pt>
                <c:pt idx="2197">
                  <c:v>-0.14295996028895314</c:v>
                </c:pt>
                <c:pt idx="2198">
                  <c:v>-0.14680725097275044</c:v>
                </c:pt>
                <c:pt idx="2199">
                  <c:v>-0.15062826199401547</c:v>
                </c:pt>
                <c:pt idx="2200">
                  <c:v>-0.15442234432032659</c:v>
                </c:pt>
                <c:pt idx="2201">
                  <c:v>-0.15818885551973133</c:v>
                </c:pt>
                <c:pt idx="2202">
                  <c:v>-0.16192715987409395</c:v>
                </c:pt>
                <c:pt idx="2203">
                  <c:v>-0.16563662849049871</c:v>
                </c:pt>
                <c:pt idx="2204">
                  <c:v>-0.16931663941063485</c:v>
                </c:pt>
                <c:pt idx="2205">
                  <c:v>-0.17296657771809398</c:v>
                </c:pt>
                <c:pt idx="2206">
                  <c:v>-0.17658583564351746</c:v>
                </c:pt>
                <c:pt idx="2207">
                  <c:v>-0.18017381266753724</c:v>
                </c:pt>
                <c:pt idx="2208">
                  <c:v>-0.18372991562145816</c:v>
                </c:pt>
                <c:pt idx="2209">
                  <c:v>-0.18725355878563468</c:v>
                </c:pt>
                <c:pt idx="2210">
                  <c:v>-0.19074416398549998</c:v>
                </c:pt>
                <c:pt idx="2211">
                  <c:v>-0.19420116068520735</c:v>
                </c:pt>
                <c:pt idx="2212">
                  <c:v>-0.19762398607884996</c:v>
                </c:pt>
                <c:pt idx="2213">
                  <c:v>-0.20101208517922706</c:v>
                </c:pt>
                <c:pt idx="2214">
                  <c:v>-0.20436491090412698</c:v>
                </c:pt>
                <c:pt idx="2215">
                  <c:v>-0.20768192416010434</c:v>
                </c:pt>
                <c:pt idx="2216">
                  <c:v>-0.21096259392372521</c:v>
                </c:pt>
                <c:pt idx="2217">
                  <c:v>-0.2142063973202635</c:v>
                </c:pt>
                <c:pt idx="2218">
                  <c:v>-0.21741281969982917</c:v>
                </c:pt>
                <c:pt idx="2219">
                  <c:v>-0.22058135471091481</c:v>
                </c:pt>
                <c:pt idx="2220">
                  <c:v>-0.22371150437134713</c:v>
                </c:pt>
                <c:pt idx="2221">
                  <c:v>-0.22680277913663277</c:v>
                </c:pt>
                <c:pt idx="2222">
                  <c:v>-0.22985469796569169</c:v>
                </c:pt>
                <c:pt idx="2223">
                  <c:v>-0.23286678838396996</c:v>
                </c:pt>
                <c:pt idx="2224">
                  <c:v>-0.23583858654392931</c:v>
                </c:pt>
                <c:pt idx="2225">
                  <c:v>-0.23876963728291009</c:v>
                </c:pt>
                <c:pt idx="2226">
                  <c:v>-0.24165949417836788</c:v>
                </c:pt>
                <c:pt idx="2227">
                  <c:v>-0.24450771960048395</c:v>
                </c:pt>
                <c:pt idx="2228">
                  <c:v>-0.24731388476215393</c:v>
                </c:pt>
                <c:pt idx="2229">
                  <c:v>-0.25007756976635709</c:v>
                </c:pt>
                <c:pt idx="2230">
                  <c:v>-0.25279836365091485</c:v>
                </c:pt>
                <c:pt idx="2231">
                  <c:v>-0.25547586443064385</c:v>
                </c:pt>
                <c:pt idx="2232">
                  <c:v>-0.25810967913691418</c:v>
                </c:pt>
                <c:pt idx="2233">
                  <c:v>-0.26069942385462258</c:v>
                </c:pt>
                <c:pt idx="2234">
                  <c:v>-0.26324472375659225</c:v>
                </c:pt>
                <c:pt idx="2235">
                  <c:v>-0.26574521313541322</c:v>
                </c:pt>
                <c:pt idx="2236">
                  <c:v>-0.26820053543273725</c:v>
                </c:pt>
                <c:pt idx="2237">
                  <c:v>-0.27061034326604316</c:v>
                </c:pt>
                <c:pt idx="2238">
                  <c:v>-0.2729742984528884</c:v>
                </c:pt>
                <c:pt idx="2239">
                  <c:v>-0.27529207203266726</c:v>
                </c:pt>
                <c:pt idx="2240">
                  <c:v>-0.27756334428589297</c:v>
                </c:pt>
                <c:pt idx="2241">
                  <c:v>-0.27978780475102383</c:v>
                </c:pt>
                <c:pt idx="2242">
                  <c:v>-0.2819651522388561</c:v>
                </c:pt>
                <c:pt idx="2243">
                  <c:v>-0.28409509484450401</c:v>
                </c:pt>
                <c:pt idx="2244">
                  <c:v>-0.28617734995699279</c:v>
                </c:pt>
                <c:pt idx="2245">
                  <c:v>-0.2882116442664851</c:v>
                </c:pt>
                <c:pt idx="2246">
                  <c:v>-0.29019771376917008</c:v>
                </c:pt>
                <c:pt idx="2247">
                  <c:v>-0.29213530376983698</c:v>
                </c:pt>
                <c:pt idx="2248">
                  <c:v>-0.29402416888216287</c:v>
                </c:pt>
                <c:pt idx="2249">
                  <c:v>-0.29586407302674045</c:v>
                </c:pt>
                <c:pt idx="2250">
                  <c:v>-0.29765478942687468</c:v>
                </c:pt>
                <c:pt idx="2251">
                  <c:v>-0.29939610060217686</c:v>
                </c:pt>
                <c:pt idx="2252">
                  <c:v>-0.30108779835998578</c:v>
                </c:pt>
                <c:pt idx="2253">
                  <c:v>-0.30272968378464543</c:v>
                </c:pt>
                <c:pt idx="2254">
                  <c:v>-0.30432156722467246</c:v>
                </c:pt>
                <c:pt idx="2255">
                  <c:v>-0.30586326827784088</c:v>
                </c:pt>
                <c:pt idx="2256">
                  <c:v>-0.30735461577421991</c:v>
                </c:pt>
                <c:pt idx="2257">
                  <c:v>-0.30879544775719409</c:v>
                </c:pt>
                <c:pt idx="2258">
                  <c:v>-0.31018561146250084</c:v>
                </c:pt>
                <c:pt idx="2259">
                  <c:v>-0.31152496329531659</c:v>
                </c:pt>
                <c:pt idx="2260">
                  <c:v>-0.31281336880542787</c:v>
                </c:pt>
                <c:pt idx="2261">
                  <c:v>-0.31405070266051927</c:v>
                </c:pt>
                <c:pt idx="2262">
                  <c:v>-0.31523684861761292</c:v>
                </c:pt>
                <c:pt idx="2263">
                  <c:v>-0.31637169949269567</c:v>
                </c:pt>
                <c:pt idx="2264">
                  <c:v>-0.31745515712856665</c:v>
                </c:pt>
                <c:pt idx="2265">
                  <c:v>-0.31848713236094373</c:v>
                </c:pt>
                <c:pt idx="2266">
                  <c:v>-0.31946754498286067</c:v>
                </c:pt>
                <c:pt idx="2267">
                  <c:v>-0.32039632370739374</c:v>
                </c:pt>
                <c:pt idx="2268">
                  <c:v>-0.32127340612875205</c:v>
                </c:pt>
                <c:pt idx="2269">
                  <c:v>-0.32209873868176792</c:v>
                </c:pt>
                <c:pt idx="2270">
                  <c:v>-0.32287227659982431</c:v>
                </c:pt>
                <c:pt idx="2271">
                  <c:v>-0.32359398387125315</c:v>
                </c:pt>
                <c:pt idx="2272">
                  <c:v>-0.3242638331942454</c:v>
                </c:pt>
                <c:pt idx="2273">
                  <c:v>-0.32488180593030336</c:v>
                </c:pt>
                <c:pt idx="2274">
                  <c:v>-0.32544789205627678</c:v>
                </c:pt>
                <c:pt idx="2275">
                  <c:v>-0.32596209011501648</c:v>
                </c:pt>
                <c:pt idx="2276">
                  <c:v>-0.32642440716468168</c:v>
                </c:pt>
                <c:pt idx="2277">
                  <c:v>-0.32683485872673851</c:v>
                </c:pt>
                <c:pt idx="2278">
                  <c:v>-0.3271934687326869</c:v>
                </c:pt>
                <c:pt idx="2279">
                  <c:v>-0.32750026946954752</c:v>
                </c:pt>
                <c:pt idx="2280">
                  <c:v>-0.32775530152415061</c:v>
                </c:pt>
                <c:pt idx="2281">
                  <c:v>-0.32795861372625895</c:v>
                </c:pt>
                <c:pt idx="2282">
                  <c:v>-0.32811026309056091</c:v>
                </c:pt>
                <c:pt idx="2283">
                  <c:v>-0.32821031475757056</c:v>
                </c:pt>
                <c:pt idx="2284">
                  <c:v>-0.32825884193346994</c:v>
                </c:pt>
                <c:pt idx="2285">
                  <c:v>-0.3282559258289266</c:v>
                </c:pt>
                <c:pt idx="2286">
                  <c:v>-0.3282016555969246</c:v>
                </c:pt>
                <c:pt idx="2287">
                  <c:v>-0.32809612826964119</c:v>
                </c:pt>
                <c:pt idx="2288">
                  <c:v>-0.32793944869440383</c:v>
                </c:pt>
                <c:pt idx="2289">
                  <c:v>-0.32773172946876378</c:v>
                </c:pt>
                <c:pt idx="2290">
                  <c:v>-0.32747309087471715</c:v>
                </c:pt>
                <c:pt idx="2291">
                  <c:v>-0.3271636608121084</c:v>
                </c:pt>
                <c:pt idx="2292">
                  <c:v>-0.32680357473125077</c:v>
                </c:pt>
                <c:pt idx="2293">
                  <c:v>-0.32639297556479352</c:v>
                </c:pt>
                <c:pt idx="2294">
                  <c:v>-0.32593201365887137</c:v>
                </c:pt>
                <c:pt idx="2295">
                  <c:v>-0.32542084670356636</c:v>
                </c:pt>
                <c:pt idx="2296">
                  <c:v>-0.32485963966271492</c:v>
                </c:pt>
                <c:pt idx="2297">
                  <c:v>-0.32424856470309149</c:v>
                </c:pt>
                <c:pt idx="2298">
                  <c:v>-0.32358780112299895</c:v>
                </c:pt>
                <c:pt idx="2299">
                  <c:v>-0.322877535280297</c:v>
                </c:pt>
                <c:pt idx="2300">
                  <c:v>-0.32211796051989916</c:v>
                </c:pt>
                <c:pt idx="2301">
                  <c:v>-0.3213092771007669</c:v>
                </c:pt>
                <c:pt idx="2302">
                  <c:v>-0.3204516921224308</c:v>
                </c:pt>
                <c:pt idx="2303">
                  <c:v>-0.31954541945106829</c:v>
                </c:pt>
                <c:pt idx="2304">
                  <c:v>-0.31859067964516496</c:v>
                </c:pt>
                <c:pt idx="2305">
                  <c:v>-0.31758769988078822</c:v>
                </c:pt>
                <c:pt idx="2306">
                  <c:v>-0.31653671387650067</c:v>
                </c:pt>
                <c:pt idx="2307">
                  <c:v>-0.31543796181794059</c:v>
                </c:pt>
                <c:pt idx="2308">
                  <c:v>-0.31429169028209397</c:v>
                </c:pt>
                <c:pt idx="2309">
                  <c:v>-0.31309815216128822</c:v>
                </c:pt>
                <c:pt idx="2310">
                  <c:v>-0.31185760658692752</c:v>
                </c:pt>
                <c:pt idx="2311">
                  <c:v>-0.31057031885299974</c:v>
                </c:pt>
                <c:pt idx="2312">
                  <c:v>-0.30923656033937663</c:v>
                </c:pt>
                <c:pt idx="2313">
                  <c:v>-0.30785660843493257</c:v>
                </c:pt>
                <c:pt idx="2314">
                  <c:v>-0.30643074646050406</c:v>
                </c:pt>
                <c:pt idx="2315">
                  <c:v>-0.30495926359171438</c:v>
                </c:pt>
                <c:pt idx="2316">
                  <c:v>-0.30344245478168447</c:v>
                </c:pt>
                <c:pt idx="2317">
                  <c:v>-0.30188062068365301</c:v>
                </c:pt>
                <c:pt idx="2318">
                  <c:v>-0.30027406757352609</c:v>
                </c:pt>
                <c:pt idx="2319">
                  <c:v>-0.29862310727237884</c:v>
                </c:pt>
                <c:pt idx="2320">
                  <c:v>-0.29692805706892678</c:v>
                </c:pt>
                <c:pt idx="2321">
                  <c:v>-0.29518923964198956</c:v>
                </c:pt>
                <c:pt idx="2322">
                  <c:v>-0.29340698298296408</c:v>
                </c:pt>
                <c:pt idx="2323">
                  <c:v>-0.2915816203183263</c:v>
                </c:pt>
                <c:pt idx="2324">
                  <c:v>-0.28971349003218122</c:v>
                </c:pt>
                <c:pt idx="2325">
                  <c:v>-0.28780293558887654</c:v>
                </c:pt>
                <c:pt idx="2326">
                  <c:v>-0.28585030545569756</c:v>
                </c:pt>
                <c:pt idx="2327">
                  <c:v>-0.28385595302566208</c:v>
                </c:pt>
                <c:pt idx="2328">
                  <c:v>-0.28182023654042748</c:v>
                </c:pt>
                <c:pt idx="2329">
                  <c:v>-0.27974351901332872</c:v>
                </c:pt>
                <c:pt idx="2330">
                  <c:v>-0.27762616815256036</c:v>
                </c:pt>
                <c:pt idx="2331">
                  <c:v>-0.27546855628451666</c:v>
                </c:pt>
                <c:pt idx="2332">
                  <c:v>-0.2732710602773063</c:v>
                </c:pt>
                <c:pt idx="2333">
                  <c:v>-0.2710340614644508</c:v>
                </c:pt>
                <c:pt idx="2334">
                  <c:v>-0.26875794556878191</c:v>
                </c:pt>
                <c:pt idx="2335">
                  <c:v>-0.26644310262655146</c:v>
                </c:pt>
                <c:pt idx="2336">
                  <c:v>-0.2640899269117607</c:v>
                </c:pt>
                <c:pt idx="2337">
                  <c:v>-0.26169881686072444</c:v>
                </c:pt>
                <c:pt idx="2338">
                  <c:v>-0.25927017499687971</c:v>
                </c:pt>
                <c:pt idx="2339">
                  <c:v>-0.25680440785584618</c:v>
                </c:pt>
                <c:pt idx="2340">
                  <c:v>-0.25430192591075107</c:v>
                </c:pt>
                <c:pt idx="2341">
                  <c:v>-0.25176314349782575</c:v>
                </c:pt>
                <c:pt idx="2342">
                  <c:v>-0.24918847874228237</c:v>
                </c:pt>
                <c:pt idx="2343">
                  <c:v>-0.24657835348447757</c:v>
                </c:pt>
                <c:pt idx="2344">
                  <c:v>-0.24393319320637277</c:v>
                </c:pt>
                <c:pt idx="2345">
                  <c:v>-0.24125342695829455</c:v>
                </c:pt>
                <c:pt idx="2346">
                  <c:v>-0.23853948728600347</c:v>
                </c:pt>
                <c:pt idx="2347">
                  <c:v>-0.23579181015807518</c:v>
                </c:pt>
                <c:pt idx="2348">
                  <c:v>-0.23301083489359961</c:v>
                </c:pt>
                <c:pt idx="2349">
                  <c:v>-0.230197004090202</c:v>
                </c:pt>
                <c:pt idx="2350">
                  <c:v>-0.22735076355238945</c:v>
                </c:pt>
                <c:pt idx="2351">
                  <c:v>-0.22447256222022616</c:v>
                </c:pt>
                <c:pt idx="2352">
                  <c:v>-0.22156285209833917</c:v>
                </c:pt>
                <c:pt idx="2353">
                  <c:v>-0.21862208818525714</c:v>
                </c:pt>
                <c:pt idx="2354">
                  <c:v>-0.21565072840308255</c:v>
                </c:pt>
                <c:pt idx="2355">
                  <c:v>-0.21264923352749848</c:v>
                </c:pt>
                <c:pt idx="2356">
                  <c:v>-0.20961806711810771</c:v>
                </c:pt>
                <c:pt idx="2357">
                  <c:v>-0.20655769544910715</c:v>
                </c:pt>
                <c:pt idx="2358">
                  <c:v>-0.20346858744029037</c:v>
                </c:pt>
                <c:pt idx="2359">
                  <c:v>-0.20035121458838051</c:v>
                </c:pt>
                <c:pt idx="2360">
                  <c:v>-0.19720605089868803</c:v>
                </c:pt>
                <c:pt idx="2361">
                  <c:v>-0.19403357281708861</c:v>
                </c:pt>
                <c:pt idx="2362">
                  <c:v>-0.19083425916231778</c:v>
                </c:pt>
                <c:pt idx="2363">
                  <c:v>-0.18760859105857491</c:v>
                </c:pt>
                <c:pt idx="2364">
                  <c:v>-0.18435705186843074</c:v>
                </c:pt>
                <c:pt idx="2365">
                  <c:v>-0.18108012712602867</c:v>
                </c:pt>
                <c:pt idx="2366">
                  <c:v>-0.17777830447057305</c:v>
                </c:pt>
                <c:pt idx="2367">
                  <c:v>-0.17445207358009199</c:v>
                </c:pt>
                <c:pt idx="2368">
                  <c:v>-0.1711019261054641</c:v>
                </c:pt>
                <c:pt idx="2369">
                  <c:v>-0.1677283556046959</c:v>
                </c:pt>
                <c:pt idx="2370">
                  <c:v>-0.16433185747743548</c:v>
                </c:pt>
                <c:pt idx="2371">
                  <c:v>-0.16091292889970549</c:v>
                </c:pt>
                <c:pt idx="2372">
                  <c:v>-0.15747206875883876</c:v>
                </c:pt>
                <c:pt idx="2373">
                  <c:v>-0.15400977758859494</c:v>
                </c:pt>
                <c:pt idx="2374">
                  <c:v>-0.15052655750443716</c:v>
                </c:pt>
                <c:pt idx="2375">
                  <c:v>-0.14702291213894314</c:v>
                </c:pt>
                <c:pt idx="2376">
                  <c:v>-0.14349934657732441</c:v>
                </c:pt>
                <c:pt idx="2377">
                  <c:v>-0.13995636729302111</c:v>
                </c:pt>
                <c:pt idx="2378">
                  <c:v>-0.13639448208334187</c:v>
                </c:pt>
                <c:pt idx="2379">
                  <c:v>-0.1328142000051068</c:v>
                </c:pt>
                <c:pt idx="2380">
                  <c:v>-0.12921603131025483</c:v>
                </c:pt>
                <c:pt idx="2381">
                  <c:v>-0.1256004873813665</c:v>
                </c:pt>
                <c:pt idx="2382">
                  <c:v>-0.12196808066704952</c:v>
                </c:pt>
                <c:pt idx="2383">
                  <c:v>-0.1183193246171278</c:v>
                </c:pt>
                <c:pt idx="2384">
                  <c:v>-0.11465473361756655</c:v>
                </c:pt>
                <c:pt idx="2385">
                  <c:v>-0.11097482292505714</c:v>
                </c:pt>
                <c:pt idx="2386">
                  <c:v>-0.10728010860117589</c:v>
                </c:pt>
                <c:pt idx="2387">
                  <c:v>-0.10357110744601754</c:v>
                </c:pt>
                <c:pt idx="2388">
                  <c:v>-9.9848336931190829E-2</c:v>
                </c:pt>
                <c:pt idx="2389">
                  <c:v>-9.6112315132045864E-2</c:v>
                </c:pt>
                <c:pt idx="2390">
                  <c:v>-9.2363560658982838E-2</c:v>
                </c:pt>
                <c:pt idx="2391">
                  <c:v>-8.8602592587667006E-2</c:v>
                </c:pt>
                <c:pt idx="2392">
                  <c:v>-8.482993038794491E-2</c:v>
                </c:pt>
                <c:pt idx="2393">
                  <c:v>-8.1046093851221038E-2</c:v>
                </c:pt>
                <c:pt idx="2394">
                  <c:v>-7.7251603016008016E-2</c:v>
                </c:pt>
                <c:pt idx="2395">
                  <c:v>-7.344697809130879E-2</c:v>
                </c:pt>
                <c:pt idx="2396">
                  <c:v>-6.9632739377419331E-2</c:v>
                </c:pt>
                <c:pt idx="2397">
                  <c:v>-6.5809407183650831E-2</c:v>
                </c:pt>
                <c:pt idx="2398">
                  <c:v>-6.1977501742357652E-2</c:v>
                </c:pt>
                <c:pt idx="2399">
                  <c:v>-5.8137543118509015E-2</c:v>
                </c:pt>
                <c:pt idx="2400">
                  <c:v>-5.4290051113848325E-2</c:v>
                </c:pt>
                <c:pt idx="2401">
                  <c:v>-5.0435545164423494E-2</c:v>
                </c:pt>
                <c:pt idx="2402">
                  <c:v>-4.6574544229918025E-2</c:v>
                </c:pt>
                <c:pt idx="2403">
                  <c:v>-4.2707566672719931E-2</c:v>
                </c:pt>
                <c:pt idx="2404">
                  <c:v>-3.8835130123968616E-2</c:v>
                </c:pt>
                <c:pt idx="2405">
                  <c:v>-3.495775133280065E-2</c:v>
                </c:pt>
                <c:pt idx="2406">
                  <c:v>-3.1075945993488365E-2</c:v>
                </c:pt>
                <c:pt idx="2407">
                  <c:v>-2.7190228542784786E-2</c:v>
                </c:pt>
                <c:pt idx="2408">
                  <c:v>-2.3301111915925744E-2</c:v>
                </c:pt>
                <c:pt idx="2409">
                  <c:v>-1.9409107243125709E-2</c:v>
                </c:pt>
                <c:pt idx="2410">
                  <c:v>-1.5514723456320371E-2</c:v>
                </c:pt>
                <c:pt idx="2411">
                  <c:v>-1.1618466751863238E-2</c:v>
                </c:pt>
                <c:pt idx="2412">
                  <c:v>-7.7208398011594454E-3</c:v>
                </c:pt>
                <c:pt idx="2413">
                  <c:v>-3.8223404589617666E-3</c:v>
                </c:pt>
                <c:pt idx="2414">
                  <c:v>7.6540781918513413E-5</c:v>
                </c:pt>
                <c:pt idx="2415">
                  <c:v>3.9753290870067712E-3</c:v>
                </c:pt>
                <c:pt idx="2416">
                  <c:v>7.8734084736052767E-3</c:v>
                </c:pt>
                <c:pt idx="2417">
                  <c:v>1.1770034975457535E-2</c:v>
                </c:pt>
                <c:pt idx="2418">
                  <c:v>1.5664479909645503E-2</c:v>
                </c:pt>
                <c:pt idx="2419">
                  <c:v>1.9556022364875383E-2</c:v>
                </c:pt>
                <c:pt idx="2420">
                  <c:v>2.3443946947260385E-2</c:v>
                </c:pt>
                <c:pt idx="2421">
                  <c:v>2.7327542725517438E-2</c:v>
                </c:pt>
                <c:pt idx="2422">
                  <c:v>3.1206102661903941E-2</c:v>
                </c:pt>
                <c:pt idx="2423">
                  <c:v>3.5078923287908841E-2</c:v>
                </c:pt>
                <c:pt idx="2424">
                  <c:v>3.8945304519946135E-2</c:v>
                </c:pt>
                <c:pt idx="2425">
                  <c:v>4.280454956215516E-2</c:v>
                </c:pt>
                <c:pt idx="2426">
                  <c:v>4.6655964866737912E-2</c:v>
                </c:pt>
                <c:pt idx="2427">
                  <c:v>5.0498860134026387E-2</c:v>
                </c:pt>
                <c:pt idx="2428">
                  <c:v>5.4332548340926726E-2</c:v>
                </c:pt>
                <c:pt idx="2429">
                  <c:v>5.8156345790164668E-2</c:v>
                </c:pt>
                <c:pt idx="2430">
                  <c:v>6.1969572175086043E-2</c:v>
                </c:pt>
                <c:pt idx="2431">
                  <c:v>6.577155065626393E-2</c:v>
                </c:pt>
                <c:pt idx="2432">
                  <c:v>6.9561607947163775E-2</c:v>
                </c:pt>
                <c:pt idx="2433">
                  <c:v>7.3339074406802082E-2</c:v>
                </c:pt>
                <c:pt idx="2434">
                  <c:v>7.7103284137819084E-2</c:v>
                </c:pt>
                <c:pt idx="2435">
                  <c:v>8.0853575088732518E-2</c:v>
                </c:pt>
                <c:pt idx="2436">
                  <c:v>8.4589289159397715E-2</c:v>
                </c:pt>
                <c:pt idx="2437">
                  <c:v>8.8309772308889589E-2</c:v>
                </c:pt>
                <c:pt idx="2438">
                  <c:v>9.2014374665167875E-2</c:v>
                </c:pt>
                <c:pt idx="2439">
                  <c:v>9.5702450636000774E-2</c:v>
                </c:pt>
                <c:pt idx="2440">
                  <c:v>9.9373359020708152E-2</c:v>
                </c:pt>
                <c:pt idx="2441">
                  <c:v>0.10302646312235639</c:v>
                </c:pt>
                <c:pt idx="2442">
                  <c:v>0.10666113086009182</c:v>
                </c:pt>
                <c:pt idx="2443">
                  <c:v>0.11027673488134468</c:v>
                </c:pt>
                <c:pt idx="2444">
                  <c:v>0.11387265267367253</c:v>
                </c:pt>
                <c:pt idx="2445">
                  <c:v>0.11744826667604132</c:v>
                </c:pt>
                <c:pt idx="2446">
                  <c:v>0.12100296438936861</c:v>
                </c:pt>
                <c:pt idx="2447">
                  <c:v>0.12453613848617322</c:v>
                </c:pt>
                <c:pt idx="2448">
                  <c:v>0.12804718691919356</c:v>
                </c:pt>
                <c:pt idx="2449">
                  <c:v>0.13153551302885327</c:v>
                </c:pt>
                <c:pt idx="2450">
                  <c:v>0.13500052564946319</c:v>
                </c:pt>
                <c:pt idx="2451">
                  <c:v>0.13844163921406161</c:v>
                </c:pt>
                <c:pt idx="2452">
                  <c:v>0.14185827385780461</c:v>
                </c:pt>
                <c:pt idx="2453">
                  <c:v>0.14524985551982544</c:v>
                </c:pt>
                <c:pt idx="2454">
                  <c:v>0.14861581604348992</c:v>
                </c:pt>
                <c:pt idx="2455">
                  <c:v>0.15195559327498248</c:v>
                </c:pt>
                <c:pt idx="2456">
                  <c:v>0.15526863116016096</c:v>
                </c:pt>
                <c:pt idx="2457">
                  <c:v>0.15855437983962609</c:v>
                </c:pt>
                <c:pt idx="2458">
                  <c:v>0.16181229574195569</c:v>
                </c:pt>
                <c:pt idx="2459">
                  <c:v>0.16504184167505564</c:v>
                </c:pt>
                <c:pt idx="2460">
                  <c:v>0.16824248691558769</c:v>
                </c:pt>
                <c:pt idx="2461">
                  <c:v>0.17141370729643424</c:v>
                </c:pt>
                <c:pt idx="2462">
                  <c:v>0.17455498529216568</c:v>
                </c:pt>
                <c:pt idx="2463">
                  <c:v>0.17766581010247773</c:v>
                </c:pt>
                <c:pt idx="2464">
                  <c:v>0.1807456777335705</c:v>
                </c:pt>
                <c:pt idx="2465">
                  <c:v>0.18379409107744185</c:v>
                </c:pt>
                <c:pt idx="2466">
                  <c:v>0.18681055998907145</c:v>
                </c:pt>
                <c:pt idx="2467">
                  <c:v>0.18979460136147544</c:v>
                </c:pt>
                <c:pt idx="2468">
                  <c:v>0.19274573919860941</c:v>
                </c:pt>
                <c:pt idx="2469">
                  <c:v>0.19566350468610627</c:v>
                </c:pt>
                <c:pt idx="2470">
                  <c:v>0.19854743625983082</c:v>
                </c:pt>
                <c:pt idx="2471">
                  <c:v>0.20139707967223974</c:v>
                </c:pt>
                <c:pt idx="2472">
                  <c:v>0.20421198805653548</c:v>
                </c:pt>
                <c:pt idx="2473">
                  <c:v>0.20699172198860352</c:v>
                </c:pt>
                <c:pt idx="2474">
                  <c:v>0.20973584954672697</c:v>
                </c:pt>
                <c:pt idx="2475">
                  <c:v>0.21244394636907027</c:v>
                </c:pt>
                <c:pt idx="2476">
                  <c:v>0.21511559570892974</c:v>
                </c:pt>
                <c:pt idx="2477">
                  <c:v>0.21775038848774594</c:v>
                </c:pt>
                <c:pt idx="2478">
                  <c:v>0.22034792334587697</c:v>
                </c:pt>
                <c:pt idx="2479">
                  <c:v>0.22290780669113375</c:v>
                </c:pt>
                <c:pt idx="2480">
                  <c:v>0.22542965274507573</c:v>
                </c:pt>
                <c:pt idx="2481">
                  <c:v>0.22791308358707293</c:v>
                </c:pt>
                <c:pt idx="2482">
                  <c:v>0.2303577291961349</c:v>
                </c:pt>
                <c:pt idx="2483">
                  <c:v>0.2327632274905147</c:v>
                </c:pt>
                <c:pt idx="2484">
                  <c:v>0.23512922436509126</c:v>
                </c:pt>
                <c:pt idx="2485">
                  <c:v>0.23745537372653991</c:v>
                </c:pt>
              </c:numCache>
            </c:numRef>
          </c:yVal>
          <c:smooth val="1"/>
        </c:ser>
        <c:axId val="70907776"/>
        <c:axId val="70909312"/>
      </c:scatterChart>
      <c:valAx>
        <c:axId val="70899584"/>
        <c:scaling>
          <c:orientation val="minMax"/>
          <c:max val="2500"/>
        </c:scaling>
        <c:axPos val="b"/>
        <c:majorGridlines>
          <c:spPr>
            <a:ln w="3787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431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Time (sec)</a:t>
                </a:r>
              </a:p>
            </c:rich>
          </c:tx>
          <c:layout>
            <c:manualLayout>
              <c:xMode val="edge"/>
              <c:yMode val="edge"/>
              <c:x val="0.42813455657492355"/>
              <c:y val="0.9"/>
            </c:manualLayout>
          </c:layout>
          <c:spPr>
            <a:noFill/>
            <a:ln w="30295">
              <a:noFill/>
            </a:ln>
          </c:spPr>
        </c:title>
        <c:numFmt formatCode="General" sourceLinked="1"/>
        <c:tickLblPos val="nextTo"/>
        <c:spPr>
          <a:ln w="3787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3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0905856"/>
        <c:crossesAt val="-5"/>
        <c:crossBetween val="midCat"/>
      </c:valAx>
      <c:valAx>
        <c:axId val="70905856"/>
        <c:scaling>
          <c:orientation val="minMax"/>
          <c:min val="-4"/>
        </c:scaling>
        <c:axPos val="l"/>
        <c:majorGridlines>
          <c:spPr>
            <a:ln w="3787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431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nl-NL"/>
                  <a:t>Elevation in Wet Pit (m)</a:t>
                </a:r>
              </a:p>
            </c:rich>
          </c:tx>
          <c:layout>
            <c:manualLayout>
              <c:xMode val="edge"/>
              <c:yMode val="edge"/>
              <c:x val="2.1406727828746183E-2"/>
              <c:y val="0.22619047619047622"/>
            </c:manualLayout>
          </c:layout>
          <c:spPr>
            <a:noFill/>
            <a:ln w="30295">
              <a:noFill/>
            </a:ln>
          </c:spPr>
        </c:title>
        <c:numFmt formatCode="0.0" sourceLinked="0"/>
        <c:tickLblPos val="nextTo"/>
        <c:spPr>
          <a:ln w="3787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3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0899584"/>
        <c:crosses val="autoZero"/>
        <c:crossBetween val="midCat"/>
      </c:valAx>
      <c:valAx>
        <c:axId val="70907776"/>
        <c:scaling>
          <c:orientation val="minMax"/>
        </c:scaling>
        <c:delete val="1"/>
        <c:axPos val="b"/>
        <c:numFmt formatCode="General" sourceLinked="1"/>
        <c:tickLblPos val="none"/>
        <c:crossAx val="70909312"/>
        <c:crosses val="autoZero"/>
        <c:crossBetween val="midCat"/>
      </c:valAx>
      <c:valAx>
        <c:axId val="70909312"/>
        <c:scaling>
          <c:orientation val="minMax"/>
          <c:max val="2"/>
          <c:min val="-2"/>
        </c:scaling>
        <c:axPos val="r"/>
        <c:title>
          <c:tx>
            <c:rich>
              <a:bodyPr rot="5400000" vert="horz"/>
              <a:lstStyle/>
              <a:p>
                <a:pPr algn="ctr">
                  <a:defRPr sz="1431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431" b="1" i="0" u="none" strike="noStrike" baseline="0">
                    <a:solidFill>
                      <a:srgbClr val="000000"/>
                    </a:solidFill>
                    <a:latin typeface="Arial"/>
                    <a:cs typeface="Arial"/>
                  </a:rPr>
                  <a:t>Flow in Pipe (m</a:t>
                </a:r>
                <a:r>
                  <a:rPr lang="en-US" sz="1431" b="1" i="0" u="none" strike="noStrike" baseline="30000">
                    <a:solidFill>
                      <a:srgbClr val="000000"/>
                    </a:solidFill>
                    <a:latin typeface="Arial"/>
                    <a:cs typeface="Arial"/>
                  </a:rPr>
                  <a:t>3</a:t>
                </a:r>
                <a:r>
                  <a:rPr lang="en-US" sz="1431" b="1" i="0" u="none" strike="noStrike" baseline="0">
                    <a:solidFill>
                      <a:srgbClr val="000000"/>
                    </a:solidFill>
                    <a:latin typeface="Arial"/>
                    <a:cs typeface="Arial"/>
                  </a:rPr>
                  <a:t>/s)</a:t>
                </a:r>
              </a:p>
            </c:rich>
          </c:tx>
          <c:layout>
            <c:manualLayout>
              <c:xMode val="edge"/>
              <c:yMode val="edge"/>
              <c:x val="0.92048929663608581"/>
              <c:y val="0.26666666666666672"/>
            </c:manualLayout>
          </c:layout>
          <c:spPr>
            <a:noFill/>
            <a:ln w="30295">
              <a:noFill/>
            </a:ln>
          </c:spPr>
        </c:title>
        <c:numFmt formatCode="General" sourceLinked="1"/>
        <c:majorTickMark val="cross"/>
        <c:tickLblPos val="nextTo"/>
        <c:spPr>
          <a:ln w="3787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3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0907776"/>
        <c:crosses val="max"/>
        <c:crossBetween val="midCat"/>
      </c:valAx>
      <c:spPr>
        <a:solidFill>
          <a:srgbClr val="FFFFFF"/>
        </a:solidFill>
        <a:ln w="15147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62079510703363938"/>
          <c:y val="6.9047619047619066E-2"/>
          <c:w val="0.17737003058103978"/>
          <c:h val="0.11666666666666668"/>
        </c:manualLayout>
      </c:layout>
      <c:spPr>
        <a:solidFill>
          <a:srgbClr val="FFFFFF"/>
        </a:solidFill>
        <a:ln w="3787">
          <a:solidFill>
            <a:srgbClr val="000000"/>
          </a:solidFill>
          <a:prstDash val="solid"/>
        </a:ln>
      </c:spPr>
      <c:txPr>
        <a:bodyPr/>
        <a:lstStyle/>
        <a:p>
          <a:pPr>
            <a:defRPr sz="1312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solidFill>
      <a:srgbClr val="FFFFFF"/>
    </a:solidFill>
    <a:ln w="3787">
      <a:solidFill>
        <a:srgbClr val="000000"/>
      </a:solidFill>
      <a:prstDash val="solid"/>
    </a:ln>
  </c:spPr>
  <c:txPr>
    <a:bodyPr/>
    <a:lstStyle/>
    <a:p>
      <a:pPr>
        <a:defRPr sz="1431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14525993883792054"/>
          <c:y val="7.6190476190476197E-2"/>
          <c:w val="0.70795107033639171"/>
          <c:h val="0.74285714285714288"/>
        </c:manualLayout>
      </c:layout>
      <c:scatterChart>
        <c:scatterStyle val="smoothMarker"/>
        <c:ser>
          <c:idx val="0"/>
          <c:order val="0"/>
          <c:tx>
            <c:strRef>
              <c:f>'Surge Tank'!$G$14</c:f>
              <c:strCache>
                <c:ptCount val="1"/>
                <c:pt idx="0">
                  <c:v>z (m)</c:v>
                </c:pt>
              </c:strCache>
            </c:strRef>
          </c:tx>
          <c:spPr>
            <a:ln w="45442">
              <a:solidFill>
                <a:srgbClr val="000080"/>
              </a:solidFill>
              <a:prstDash val="solid"/>
            </a:ln>
          </c:spPr>
          <c:marker>
            <c:symbol val="none"/>
          </c:marker>
          <c:xVal>
            <c:numRef>
              <c:f>'Surge Tank'!$B$15:$B$2500</c:f>
              <c:numCache>
                <c:formatCode>General</c:formatCode>
                <c:ptCount val="2486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0.6000000000000002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1.5999999999999996</c:v>
                </c:pt>
                <c:pt idx="9">
                  <c:v>1.7999999999999996</c:v>
                </c:pt>
                <c:pt idx="10">
                  <c:v>1.9999999999999998</c:v>
                </c:pt>
                <c:pt idx="11">
                  <c:v>2.1999999999999997</c:v>
                </c:pt>
                <c:pt idx="12">
                  <c:v>2.4</c:v>
                </c:pt>
                <c:pt idx="13">
                  <c:v>2.6</c:v>
                </c:pt>
                <c:pt idx="14">
                  <c:v>2.8000000000000003</c:v>
                </c:pt>
                <c:pt idx="15">
                  <c:v>3.0000000000000004</c:v>
                </c:pt>
                <c:pt idx="16">
                  <c:v>3.2000000000000006</c:v>
                </c:pt>
                <c:pt idx="17">
                  <c:v>3.4000000000000008</c:v>
                </c:pt>
                <c:pt idx="18">
                  <c:v>3.600000000000001</c:v>
                </c:pt>
                <c:pt idx="19">
                  <c:v>3.8000000000000007</c:v>
                </c:pt>
                <c:pt idx="20">
                  <c:v>4.0000000000000009</c:v>
                </c:pt>
                <c:pt idx="21">
                  <c:v>4.2000000000000011</c:v>
                </c:pt>
                <c:pt idx="22">
                  <c:v>4.4000000000000012</c:v>
                </c:pt>
                <c:pt idx="23">
                  <c:v>4.6000000000000005</c:v>
                </c:pt>
                <c:pt idx="24">
                  <c:v>4.8000000000000016</c:v>
                </c:pt>
                <c:pt idx="25">
                  <c:v>5.0000000000000018</c:v>
                </c:pt>
                <c:pt idx="26">
                  <c:v>5.200000000000002</c:v>
                </c:pt>
                <c:pt idx="27">
                  <c:v>5.4000000000000021</c:v>
                </c:pt>
                <c:pt idx="28">
                  <c:v>5.6000000000000014</c:v>
                </c:pt>
                <c:pt idx="29">
                  <c:v>5.8000000000000025</c:v>
                </c:pt>
                <c:pt idx="30">
                  <c:v>6.0000000000000027</c:v>
                </c:pt>
                <c:pt idx="31">
                  <c:v>6.2000000000000028</c:v>
                </c:pt>
                <c:pt idx="32">
                  <c:v>6.400000000000003</c:v>
                </c:pt>
                <c:pt idx="33">
                  <c:v>6.6000000000000023</c:v>
                </c:pt>
                <c:pt idx="34">
                  <c:v>6.8000000000000025</c:v>
                </c:pt>
                <c:pt idx="35">
                  <c:v>7.0000000000000036</c:v>
                </c:pt>
                <c:pt idx="36">
                  <c:v>7.2000000000000037</c:v>
                </c:pt>
                <c:pt idx="37">
                  <c:v>7.4000000000000039</c:v>
                </c:pt>
                <c:pt idx="38">
                  <c:v>7.6000000000000041</c:v>
                </c:pt>
                <c:pt idx="39">
                  <c:v>7.8000000000000043</c:v>
                </c:pt>
                <c:pt idx="40">
                  <c:v>8.0000000000000036</c:v>
                </c:pt>
                <c:pt idx="41">
                  <c:v>8.2000000000000011</c:v>
                </c:pt>
                <c:pt idx="42">
                  <c:v>8.4000000000000021</c:v>
                </c:pt>
                <c:pt idx="43">
                  <c:v>8.6000000000000014</c:v>
                </c:pt>
                <c:pt idx="44">
                  <c:v>8.8000000000000007</c:v>
                </c:pt>
                <c:pt idx="45">
                  <c:v>9</c:v>
                </c:pt>
                <c:pt idx="46">
                  <c:v>9.2000000000000011</c:v>
                </c:pt>
                <c:pt idx="47">
                  <c:v>9.4000000000000021</c:v>
                </c:pt>
                <c:pt idx="48">
                  <c:v>9.6000000000000014</c:v>
                </c:pt>
                <c:pt idx="49">
                  <c:v>9.7999999999999989</c:v>
                </c:pt>
                <c:pt idx="50">
                  <c:v>9.9999999999999982</c:v>
                </c:pt>
                <c:pt idx="51">
                  <c:v>10.199999999999998</c:v>
                </c:pt>
                <c:pt idx="52">
                  <c:v>10.399999999999999</c:v>
                </c:pt>
                <c:pt idx="53">
                  <c:v>10.599999999999996</c:v>
                </c:pt>
                <c:pt idx="54">
                  <c:v>10.799999999999995</c:v>
                </c:pt>
                <c:pt idx="55">
                  <c:v>10.999999999999996</c:v>
                </c:pt>
                <c:pt idx="56">
                  <c:v>11.199999999999994</c:v>
                </c:pt>
                <c:pt idx="57">
                  <c:v>11.399999999999995</c:v>
                </c:pt>
                <c:pt idx="58">
                  <c:v>11.599999999999994</c:v>
                </c:pt>
                <c:pt idx="59">
                  <c:v>11.799999999999992</c:v>
                </c:pt>
                <c:pt idx="60">
                  <c:v>11.999999999999991</c:v>
                </c:pt>
                <c:pt idx="61">
                  <c:v>12.19999999999999</c:v>
                </c:pt>
                <c:pt idx="62">
                  <c:v>12.399999999999991</c:v>
                </c:pt>
                <c:pt idx="63">
                  <c:v>12.599999999999989</c:v>
                </c:pt>
                <c:pt idx="64">
                  <c:v>12.799999999999986</c:v>
                </c:pt>
                <c:pt idx="65">
                  <c:v>12.999999999999988</c:v>
                </c:pt>
                <c:pt idx="66">
                  <c:v>13.199999999999987</c:v>
                </c:pt>
                <c:pt idx="67">
                  <c:v>13.399999999999986</c:v>
                </c:pt>
                <c:pt idx="68">
                  <c:v>13.599999999999985</c:v>
                </c:pt>
                <c:pt idx="69">
                  <c:v>13.799999999999985</c:v>
                </c:pt>
                <c:pt idx="70">
                  <c:v>13.999999999999984</c:v>
                </c:pt>
                <c:pt idx="71">
                  <c:v>14.199999999999983</c:v>
                </c:pt>
                <c:pt idx="72">
                  <c:v>14.399999999999984</c:v>
                </c:pt>
                <c:pt idx="73">
                  <c:v>14.599999999999982</c:v>
                </c:pt>
                <c:pt idx="74">
                  <c:v>14.799999999999979</c:v>
                </c:pt>
                <c:pt idx="75">
                  <c:v>14.99999999999998</c:v>
                </c:pt>
                <c:pt idx="76">
                  <c:v>15.19999999999998</c:v>
                </c:pt>
                <c:pt idx="77">
                  <c:v>15.399999999999979</c:v>
                </c:pt>
                <c:pt idx="78">
                  <c:v>15.599999999999978</c:v>
                </c:pt>
                <c:pt idx="79">
                  <c:v>15.799999999999976</c:v>
                </c:pt>
                <c:pt idx="80">
                  <c:v>15.999999999999977</c:v>
                </c:pt>
                <c:pt idx="81">
                  <c:v>16.199999999999974</c:v>
                </c:pt>
                <c:pt idx="82">
                  <c:v>16.399999999999974</c:v>
                </c:pt>
                <c:pt idx="83">
                  <c:v>16.599999999999973</c:v>
                </c:pt>
                <c:pt idx="84">
                  <c:v>16.799999999999972</c:v>
                </c:pt>
                <c:pt idx="85">
                  <c:v>16.999999999999972</c:v>
                </c:pt>
                <c:pt idx="86">
                  <c:v>17.199999999999971</c:v>
                </c:pt>
                <c:pt idx="87">
                  <c:v>17.39999999999997</c:v>
                </c:pt>
                <c:pt idx="88">
                  <c:v>17.599999999999969</c:v>
                </c:pt>
                <c:pt idx="89">
                  <c:v>17.799999999999969</c:v>
                </c:pt>
                <c:pt idx="90">
                  <c:v>17.999999999999964</c:v>
                </c:pt>
                <c:pt idx="91">
                  <c:v>18.199999999999967</c:v>
                </c:pt>
                <c:pt idx="92">
                  <c:v>18.399999999999967</c:v>
                </c:pt>
                <c:pt idx="93">
                  <c:v>18.599999999999966</c:v>
                </c:pt>
                <c:pt idx="94">
                  <c:v>18.799999999999962</c:v>
                </c:pt>
                <c:pt idx="95">
                  <c:v>18.999999999999961</c:v>
                </c:pt>
                <c:pt idx="96">
                  <c:v>19.199999999999964</c:v>
                </c:pt>
                <c:pt idx="97">
                  <c:v>19.399999999999963</c:v>
                </c:pt>
                <c:pt idx="98">
                  <c:v>19.599999999999962</c:v>
                </c:pt>
                <c:pt idx="99">
                  <c:v>19.799999999999962</c:v>
                </c:pt>
                <c:pt idx="100">
                  <c:v>19.999999999999957</c:v>
                </c:pt>
                <c:pt idx="101">
                  <c:v>20.19999999999996</c:v>
                </c:pt>
                <c:pt idx="102">
                  <c:v>20.399999999999959</c:v>
                </c:pt>
                <c:pt idx="103">
                  <c:v>20.599999999999959</c:v>
                </c:pt>
                <c:pt idx="104">
                  <c:v>20.799999999999955</c:v>
                </c:pt>
                <c:pt idx="105">
                  <c:v>20.999999999999954</c:v>
                </c:pt>
                <c:pt idx="106">
                  <c:v>21.199999999999957</c:v>
                </c:pt>
                <c:pt idx="107">
                  <c:v>21.399999999999956</c:v>
                </c:pt>
                <c:pt idx="108">
                  <c:v>21.599999999999952</c:v>
                </c:pt>
                <c:pt idx="109">
                  <c:v>21.799999999999951</c:v>
                </c:pt>
                <c:pt idx="110">
                  <c:v>21.99999999999995</c:v>
                </c:pt>
                <c:pt idx="111">
                  <c:v>22.199999999999953</c:v>
                </c:pt>
                <c:pt idx="112">
                  <c:v>22.399999999999952</c:v>
                </c:pt>
                <c:pt idx="113">
                  <c:v>22.599999999999952</c:v>
                </c:pt>
                <c:pt idx="114">
                  <c:v>22.799999999999947</c:v>
                </c:pt>
                <c:pt idx="115">
                  <c:v>22.999999999999947</c:v>
                </c:pt>
                <c:pt idx="116">
                  <c:v>23.19999999999995</c:v>
                </c:pt>
                <c:pt idx="117">
                  <c:v>23.399999999999949</c:v>
                </c:pt>
                <c:pt idx="118">
                  <c:v>23.599999999999945</c:v>
                </c:pt>
                <c:pt idx="119">
                  <c:v>23.799999999999944</c:v>
                </c:pt>
                <c:pt idx="120">
                  <c:v>23.999999999999943</c:v>
                </c:pt>
                <c:pt idx="121">
                  <c:v>24.199999999999946</c:v>
                </c:pt>
                <c:pt idx="122">
                  <c:v>24.399999999999942</c:v>
                </c:pt>
                <c:pt idx="123">
                  <c:v>24.599999999999941</c:v>
                </c:pt>
                <c:pt idx="124">
                  <c:v>24.79999999999994</c:v>
                </c:pt>
                <c:pt idx="125">
                  <c:v>24.99999999999994</c:v>
                </c:pt>
                <c:pt idx="126">
                  <c:v>25.199999999999942</c:v>
                </c:pt>
                <c:pt idx="127">
                  <c:v>25.399999999999942</c:v>
                </c:pt>
                <c:pt idx="128">
                  <c:v>25.599999999999937</c:v>
                </c:pt>
                <c:pt idx="129">
                  <c:v>25.799999999999937</c:v>
                </c:pt>
                <c:pt idx="130">
                  <c:v>25.999999999999936</c:v>
                </c:pt>
                <c:pt idx="131">
                  <c:v>26.199999999999939</c:v>
                </c:pt>
                <c:pt idx="132">
                  <c:v>26.399999999999935</c:v>
                </c:pt>
                <c:pt idx="133">
                  <c:v>26.599999999999934</c:v>
                </c:pt>
                <c:pt idx="134">
                  <c:v>26.799999999999933</c:v>
                </c:pt>
                <c:pt idx="135">
                  <c:v>26.999999999999932</c:v>
                </c:pt>
                <c:pt idx="136">
                  <c:v>27.199999999999932</c:v>
                </c:pt>
                <c:pt idx="137">
                  <c:v>27.399999999999931</c:v>
                </c:pt>
                <c:pt idx="138">
                  <c:v>27.59999999999993</c:v>
                </c:pt>
                <c:pt idx="139">
                  <c:v>27.79999999999993</c:v>
                </c:pt>
                <c:pt idx="140">
                  <c:v>27.999999999999929</c:v>
                </c:pt>
                <c:pt idx="141">
                  <c:v>28.199999999999932</c:v>
                </c:pt>
                <c:pt idx="142">
                  <c:v>28.399999999999928</c:v>
                </c:pt>
                <c:pt idx="143">
                  <c:v>28.599999999999927</c:v>
                </c:pt>
                <c:pt idx="144">
                  <c:v>28.799999999999926</c:v>
                </c:pt>
                <c:pt idx="145">
                  <c:v>28.999999999999929</c:v>
                </c:pt>
                <c:pt idx="146">
                  <c:v>29.199999999999928</c:v>
                </c:pt>
                <c:pt idx="147">
                  <c:v>29.399999999999928</c:v>
                </c:pt>
                <c:pt idx="148">
                  <c:v>29.599999999999927</c:v>
                </c:pt>
                <c:pt idx="149">
                  <c:v>29.799999999999926</c:v>
                </c:pt>
                <c:pt idx="150">
                  <c:v>29.999999999999922</c:v>
                </c:pt>
                <c:pt idx="151">
                  <c:v>30.199999999999925</c:v>
                </c:pt>
                <c:pt idx="152">
                  <c:v>30.399999999999924</c:v>
                </c:pt>
                <c:pt idx="153">
                  <c:v>30.599999999999923</c:v>
                </c:pt>
                <c:pt idx="154">
                  <c:v>30.799999999999923</c:v>
                </c:pt>
                <c:pt idx="155">
                  <c:v>30.999999999999922</c:v>
                </c:pt>
                <c:pt idx="156">
                  <c:v>31.199999999999921</c:v>
                </c:pt>
                <c:pt idx="157">
                  <c:v>31.39999999999992</c:v>
                </c:pt>
                <c:pt idx="158">
                  <c:v>31.59999999999992</c:v>
                </c:pt>
                <c:pt idx="159">
                  <c:v>31.799999999999919</c:v>
                </c:pt>
                <c:pt idx="160">
                  <c:v>31.999999999999915</c:v>
                </c:pt>
                <c:pt idx="161">
                  <c:v>32.199999999999925</c:v>
                </c:pt>
                <c:pt idx="162">
                  <c:v>32.399999999999928</c:v>
                </c:pt>
                <c:pt idx="163">
                  <c:v>32.59999999999993</c:v>
                </c:pt>
                <c:pt idx="164">
                  <c:v>32.79999999999994</c:v>
                </c:pt>
                <c:pt idx="165">
                  <c:v>32.999999999999936</c:v>
                </c:pt>
                <c:pt idx="166">
                  <c:v>33.199999999999939</c:v>
                </c:pt>
                <c:pt idx="167">
                  <c:v>33.399999999999942</c:v>
                </c:pt>
                <c:pt idx="168">
                  <c:v>33.599999999999945</c:v>
                </c:pt>
                <c:pt idx="169">
                  <c:v>33.799999999999955</c:v>
                </c:pt>
                <c:pt idx="170">
                  <c:v>33.99999999999995</c:v>
                </c:pt>
                <c:pt idx="171">
                  <c:v>34.19999999999996</c:v>
                </c:pt>
                <c:pt idx="172">
                  <c:v>34.399999999999956</c:v>
                </c:pt>
                <c:pt idx="173">
                  <c:v>34.599999999999959</c:v>
                </c:pt>
                <c:pt idx="174">
                  <c:v>34.799999999999969</c:v>
                </c:pt>
                <c:pt idx="175">
                  <c:v>34.999999999999964</c:v>
                </c:pt>
                <c:pt idx="176">
                  <c:v>35.199999999999967</c:v>
                </c:pt>
                <c:pt idx="177">
                  <c:v>35.399999999999963</c:v>
                </c:pt>
                <c:pt idx="178">
                  <c:v>35.599999999999973</c:v>
                </c:pt>
                <c:pt idx="179">
                  <c:v>35.799999999999976</c:v>
                </c:pt>
                <c:pt idx="180">
                  <c:v>35.999999999999979</c:v>
                </c:pt>
                <c:pt idx="181">
                  <c:v>36.199999999999989</c:v>
                </c:pt>
                <c:pt idx="182">
                  <c:v>36.399999999999984</c:v>
                </c:pt>
                <c:pt idx="183">
                  <c:v>36.599999999999987</c:v>
                </c:pt>
                <c:pt idx="184">
                  <c:v>36.79999999999999</c:v>
                </c:pt>
                <c:pt idx="185">
                  <c:v>36.999999999999993</c:v>
                </c:pt>
                <c:pt idx="186">
                  <c:v>37.199999999999996</c:v>
                </c:pt>
                <c:pt idx="187">
                  <c:v>37.4</c:v>
                </c:pt>
                <c:pt idx="188">
                  <c:v>37.600000000000009</c:v>
                </c:pt>
                <c:pt idx="189">
                  <c:v>37.800000000000011</c:v>
                </c:pt>
                <c:pt idx="190">
                  <c:v>38</c:v>
                </c:pt>
                <c:pt idx="191">
                  <c:v>38.200000000000003</c:v>
                </c:pt>
                <c:pt idx="192">
                  <c:v>38.400000000000006</c:v>
                </c:pt>
                <c:pt idx="193">
                  <c:v>38.600000000000009</c:v>
                </c:pt>
                <c:pt idx="194">
                  <c:v>38.800000000000004</c:v>
                </c:pt>
                <c:pt idx="195">
                  <c:v>39.000000000000014</c:v>
                </c:pt>
                <c:pt idx="196">
                  <c:v>39.200000000000017</c:v>
                </c:pt>
                <c:pt idx="197">
                  <c:v>39.40000000000002</c:v>
                </c:pt>
                <c:pt idx="198">
                  <c:v>39.600000000000023</c:v>
                </c:pt>
                <c:pt idx="199">
                  <c:v>39.800000000000026</c:v>
                </c:pt>
                <c:pt idx="200">
                  <c:v>40.000000000000028</c:v>
                </c:pt>
                <c:pt idx="201">
                  <c:v>40.200000000000031</c:v>
                </c:pt>
                <c:pt idx="202">
                  <c:v>40.400000000000034</c:v>
                </c:pt>
                <c:pt idx="203">
                  <c:v>40.600000000000037</c:v>
                </c:pt>
                <c:pt idx="204">
                  <c:v>40.80000000000004</c:v>
                </c:pt>
                <c:pt idx="205">
                  <c:v>41.000000000000043</c:v>
                </c:pt>
                <c:pt idx="206">
                  <c:v>41.200000000000053</c:v>
                </c:pt>
                <c:pt idx="207">
                  <c:v>41.400000000000048</c:v>
                </c:pt>
                <c:pt idx="208">
                  <c:v>41.600000000000051</c:v>
                </c:pt>
                <c:pt idx="209">
                  <c:v>41.800000000000054</c:v>
                </c:pt>
                <c:pt idx="210">
                  <c:v>42.000000000000057</c:v>
                </c:pt>
                <c:pt idx="211">
                  <c:v>42.20000000000006</c:v>
                </c:pt>
                <c:pt idx="212">
                  <c:v>42.400000000000055</c:v>
                </c:pt>
                <c:pt idx="213">
                  <c:v>42.600000000000065</c:v>
                </c:pt>
                <c:pt idx="214">
                  <c:v>42.800000000000061</c:v>
                </c:pt>
                <c:pt idx="215">
                  <c:v>43.000000000000071</c:v>
                </c:pt>
                <c:pt idx="216">
                  <c:v>43.200000000000081</c:v>
                </c:pt>
                <c:pt idx="217">
                  <c:v>43.400000000000077</c:v>
                </c:pt>
                <c:pt idx="218">
                  <c:v>43.60000000000008</c:v>
                </c:pt>
                <c:pt idx="219">
                  <c:v>43.800000000000075</c:v>
                </c:pt>
                <c:pt idx="220">
                  <c:v>44.000000000000085</c:v>
                </c:pt>
                <c:pt idx="221">
                  <c:v>44.200000000000088</c:v>
                </c:pt>
                <c:pt idx="222">
                  <c:v>44.400000000000091</c:v>
                </c:pt>
                <c:pt idx="223">
                  <c:v>44.600000000000101</c:v>
                </c:pt>
                <c:pt idx="224">
                  <c:v>44.800000000000097</c:v>
                </c:pt>
                <c:pt idx="225">
                  <c:v>45.000000000000099</c:v>
                </c:pt>
                <c:pt idx="226">
                  <c:v>45.200000000000102</c:v>
                </c:pt>
                <c:pt idx="227">
                  <c:v>45.400000000000105</c:v>
                </c:pt>
                <c:pt idx="228">
                  <c:v>45.600000000000108</c:v>
                </c:pt>
                <c:pt idx="229">
                  <c:v>45.800000000000104</c:v>
                </c:pt>
                <c:pt idx="230">
                  <c:v>46.000000000000114</c:v>
                </c:pt>
                <c:pt idx="231">
                  <c:v>46.200000000000117</c:v>
                </c:pt>
                <c:pt idx="232">
                  <c:v>46.400000000000112</c:v>
                </c:pt>
                <c:pt idx="233">
                  <c:v>46.600000000000122</c:v>
                </c:pt>
                <c:pt idx="234">
                  <c:v>46.800000000000125</c:v>
                </c:pt>
                <c:pt idx="235">
                  <c:v>47.000000000000128</c:v>
                </c:pt>
                <c:pt idx="236">
                  <c:v>47.200000000000131</c:v>
                </c:pt>
                <c:pt idx="237">
                  <c:v>47.400000000000134</c:v>
                </c:pt>
                <c:pt idx="238">
                  <c:v>47.600000000000136</c:v>
                </c:pt>
                <c:pt idx="239">
                  <c:v>47.800000000000132</c:v>
                </c:pt>
                <c:pt idx="240">
                  <c:v>48.000000000000142</c:v>
                </c:pt>
                <c:pt idx="241">
                  <c:v>48.200000000000152</c:v>
                </c:pt>
                <c:pt idx="242">
                  <c:v>48.400000000000148</c:v>
                </c:pt>
                <c:pt idx="243">
                  <c:v>48.600000000000151</c:v>
                </c:pt>
                <c:pt idx="244">
                  <c:v>48.800000000000146</c:v>
                </c:pt>
                <c:pt idx="245">
                  <c:v>49.000000000000156</c:v>
                </c:pt>
                <c:pt idx="246">
                  <c:v>49.200000000000159</c:v>
                </c:pt>
                <c:pt idx="247">
                  <c:v>49.400000000000155</c:v>
                </c:pt>
                <c:pt idx="248">
                  <c:v>49.600000000000165</c:v>
                </c:pt>
                <c:pt idx="249">
                  <c:v>49.800000000000161</c:v>
                </c:pt>
                <c:pt idx="250">
                  <c:v>50.000000000000171</c:v>
                </c:pt>
                <c:pt idx="251">
                  <c:v>50.200000000000173</c:v>
                </c:pt>
                <c:pt idx="252">
                  <c:v>50.400000000000176</c:v>
                </c:pt>
                <c:pt idx="253">
                  <c:v>50.600000000000179</c:v>
                </c:pt>
                <c:pt idx="254">
                  <c:v>50.800000000000175</c:v>
                </c:pt>
                <c:pt idx="255">
                  <c:v>51.000000000000185</c:v>
                </c:pt>
                <c:pt idx="256">
                  <c:v>51.200000000000188</c:v>
                </c:pt>
                <c:pt idx="257">
                  <c:v>51.40000000000019</c:v>
                </c:pt>
                <c:pt idx="258">
                  <c:v>51.600000000000193</c:v>
                </c:pt>
                <c:pt idx="259">
                  <c:v>51.800000000000196</c:v>
                </c:pt>
                <c:pt idx="260">
                  <c:v>52.000000000000199</c:v>
                </c:pt>
                <c:pt idx="261">
                  <c:v>52.200000000000202</c:v>
                </c:pt>
                <c:pt idx="262">
                  <c:v>52.400000000000205</c:v>
                </c:pt>
                <c:pt idx="263">
                  <c:v>52.600000000000207</c:v>
                </c:pt>
                <c:pt idx="264">
                  <c:v>52.800000000000203</c:v>
                </c:pt>
                <c:pt idx="265">
                  <c:v>53.000000000000206</c:v>
                </c:pt>
                <c:pt idx="266">
                  <c:v>53.200000000000216</c:v>
                </c:pt>
                <c:pt idx="267">
                  <c:v>53.400000000000212</c:v>
                </c:pt>
                <c:pt idx="268">
                  <c:v>53.600000000000222</c:v>
                </c:pt>
                <c:pt idx="269">
                  <c:v>53.800000000000225</c:v>
                </c:pt>
                <c:pt idx="270">
                  <c:v>54.000000000000227</c:v>
                </c:pt>
                <c:pt idx="271">
                  <c:v>54.20000000000023</c:v>
                </c:pt>
                <c:pt idx="272">
                  <c:v>54.400000000000226</c:v>
                </c:pt>
                <c:pt idx="273">
                  <c:v>54.600000000000236</c:v>
                </c:pt>
                <c:pt idx="274">
                  <c:v>54.800000000000232</c:v>
                </c:pt>
                <c:pt idx="275">
                  <c:v>55.000000000000242</c:v>
                </c:pt>
                <c:pt idx="276">
                  <c:v>55.200000000000252</c:v>
                </c:pt>
                <c:pt idx="277">
                  <c:v>55.400000000000247</c:v>
                </c:pt>
                <c:pt idx="278">
                  <c:v>55.60000000000025</c:v>
                </c:pt>
                <c:pt idx="279">
                  <c:v>55.800000000000246</c:v>
                </c:pt>
                <c:pt idx="280">
                  <c:v>56.000000000000256</c:v>
                </c:pt>
                <c:pt idx="281">
                  <c:v>56.200000000000259</c:v>
                </c:pt>
                <c:pt idx="282">
                  <c:v>56.400000000000254</c:v>
                </c:pt>
                <c:pt idx="283">
                  <c:v>56.600000000000264</c:v>
                </c:pt>
                <c:pt idx="284">
                  <c:v>56.80000000000026</c:v>
                </c:pt>
                <c:pt idx="285">
                  <c:v>57.00000000000027</c:v>
                </c:pt>
                <c:pt idx="286">
                  <c:v>57.200000000000273</c:v>
                </c:pt>
                <c:pt idx="287">
                  <c:v>57.400000000000276</c:v>
                </c:pt>
                <c:pt idx="288">
                  <c:v>57.600000000000279</c:v>
                </c:pt>
                <c:pt idx="289">
                  <c:v>57.800000000000274</c:v>
                </c:pt>
                <c:pt idx="290">
                  <c:v>58.000000000000284</c:v>
                </c:pt>
                <c:pt idx="291">
                  <c:v>58.200000000000287</c:v>
                </c:pt>
                <c:pt idx="292">
                  <c:v>58.40000000000029</c:v>
                </c:pt>
                <c:pt idx="293">
                  <c:v>58.600000000000293</c:v>
                </c:pt>
                <c:pt idx="294">
                  <c:v>58.800000000000296</c:v>
                </c:pt>
                <c:pt idx="295">
                  <c:v>59.000000000000298</c:v>
                </c:pt>
                <c:pt idx="296">
                  <c:v>59.200000000000301</c:v>
                </c:pt>
                <c:pt idx="297">
                  <c:v>59.400000000000304</c:v>
                </c:pt>
                <c:pt idx="298">
                  <c:v>59.600000000000307</c:v>
                </c:pt>
                <c:pt idx="299">
                  <c:v>59.800000000000303</c:v>
                </c:pt>
                <c:pt idx="300">
                  <c:v>60.000000000000306</c:v>
                </c:pt>
                <c:pt idx="301">
                  <c:v>60.200000000000315</c:v>
                </c:pt>
                <c:pt idx="302">
                  <c:v>60.400000000000311</c:v>
                </c:pt>
                <c:pt idx="303">
                  <c:v>60.600000000000321</c:v>
                </c:pt>
                <c:pt idx="304">
                  <c:v>60.800000000000324</c:v>
                </c:pt>
                <c:pt idx="305">
                  <c:v>61.000000000000327</c:v>
                </c:pt>
                <c:pt idx="306">
                  <c:v>61.20000000000033</c:v>
                </c:pt>
                <c:pt idx="307">
                  <c:v>61.400000000000325</c:v>
                </c:pt>
                <c:pt idx="308">
                  <c:v>61.600000000000335</c:v>
                </c:pt>
                <c:pt idx="309">
                  <c:v>61.800000000000331</c:v>
                </c:pt>
                <c:pt idx="310">
                  <c:v>62.000000000000341</c:v>
                </c:pt>
                <c:pt idx="311">
                  <c:v>62.200000000000351</c:v>
                </c:pt>
                <c:pt idx="312">
                  <c:v>62.400000000000347</c:v>
                </c:pt>
                <c:pt idx="313">
                  <c:v>62.60000000000035</c:v>
                </c:pt>
                <c:pt idx="314">
                  <c:v>62.800000000000345</c:v>
                </c:pt>
                <c:pt idx="315">
                  <c:v>63.000000000000355</c:v>
                </c:pt>
                <c:pt idx="316">
                  <c:v>63.200000000000358</c:v>
                </c:pt>
                <c:pt idx="317">
                  <c:v>63.400000000000354</c:v>
                </c:pt>
                <c:pt idx="318">
                  <c:v>63.600000000000364</c:v>
                </c:pt>
                <c:pt idx="319">
                  <c:v>63.80000000000036</c:v>
                </c:pt>
                <c:pt idx="320">
                  <c:v>64.000000000000369</c:v>
                </c:pt>
                <c:pt idx="321">
                  <c:v>64.200000000000372</c:v>
                </c:pt>
                <c:pt idx="322">
                  <c:v>64.400000000000375</c:v>
                </c:pt>
                <c:pt idx="323">
                  <c:v>64.600000000000378</c:v>
                </c:pt>
                <c:pt idx="324">
                  <c:v>64.800000000000381</c:v>
                </c:pt>
                <c:pt idx="325">
                  <c:v>65.000000000000384</c:v>
                </c:pt>
                <c:pt idx="326">
                  <c:v>65.200000000000387</c:v>
                </c:pt>
                <c:pt idx="327">
                  <c:v>65.400000000000404</c:v>
                </c:pt>
                <c:pt idx="328">
                  <c:v>65.600000000000378</c:v>
                </c:pt>
                <c:pt idx="329">
                  <c:v>65.800000000000381</c:v>
                </c:pt>
                <c:pt idx="330">
                  <c:v>66.000000000000398</c:v>
                </c:pt>
                <c:pt idx="331">
                  <c:v>66.200000000000401</c:v>
                </c:pt>
                <c:pt idx="332">
                  <c:v>66.400000000000404</c:v>
                </c:pt>
                <c:pt idx="333">
                  <c:v>66.600000000000392</c:v>
                </c:pt>
                <c:pt idx="334">
                  <c:v>66.800000000000409</c:v>
                </c:pt>
                <c:pt idx="335">
                  <c:v>67.000000000000412</c:v>
                </c:pt>
                <c:pt idx="336">
                  <c:v>67.200000000000415</c:v>
                </c:pt>
                <c:pt idx="337">
                  <c:v>67.400000000000432</c:v>
                </c:pt>
                <c:pt idx="338">
                  <c:v>67.600000000000406</c:v>
                </c:pt>
                <c:pt idx="339">
                  <c:v>67.800000000000409</c:v>
                </c:pt>
                <c:pt idx="340">
                  <c:v>68.000000000000412</c:v>
                </c:pt>
                <c:pt idx="341">
                  <c:v>68.200000000000429</c:v>
                </c:pt>
                <c:pt idx="342">
                  <c:v>68.400000000000432</c:v>
                </c:pt>
                <c:pt idx="343">
                  <c:v>68.600000000000421</c:v>
                </c:pt>
                <c:pt idx="344">
                  <c:v>68.800000000000438</c:v>
                </c:pt>
                <c:pt idx="345">
                  <c:v>69.000000000000441</c:v>
                </c:pt>
                <c:pt idx="346">
                  <c:v>69.200000000000443</c:v>
                </c:pt>
                <c:pt idx="347">
                  <c:v>69.400000000000446</c:v>
                </c:pt>
                <c:pt idx="348">
                  <c:v>69.600000000000449</c:v>
                </c:pt>
                <c:pt idx="349">
                  <c:v>69.800000000000452</c:v>
                </c:pt>
                <c:pt idx="350">
                  <c:v>70.000000000000455</c:v>
                </c:pt>
                <c:pt idx="351">
                  <c:v>70.200000000000472</c:v>
                </c:pt>
                <c:pt idx="352">
                  <c:v>70.40000000000046</c:v>
                </c:pt>
                <c:pt idx="353">
                  <c:v>70.600000000000449</c:v>
                </c:pt>
                <c:pt idx="354">
                  <c:v>70.800000000000452</c:v>
                </c:pt>
                <c:pt idx="355">
                  <c:v>71.000000000000469</c:v>
                </c:pt>
                <c:pt idx="356">
                  <c:v>71.200000000000472</c:v>
                </c:pt>
                <c:pt idx="357">
                  <c:v>71.400000000000475</c:v>
                </c:pt>
                <c:pt idx="358">
                  <c:v>71.600000000000463</c:v>
                </c:pt>
                <c:pt idx="359">
                  <c:v>71.80000000000048</c:v>
                </c:pt>
                <c:pt idx="360">
                  <c:v>72.000000000000483</c:v>
                </c:pt>
                <c:pt idx="361">
                  <c:v>72.200000000000486</c:v>
                </c:pt>
                <c:pt idx="362">
                  <c:v>72.400000000000503</c:v>
                </c:pt>
                <c:pt idx="363">
                  <c:v>72.600000000000477</c:v>
                </c:pt>
                <c:pt idx="364">
                  <c:v>72.80000000000048</c:v>
                </c:pt>
                <c:pt idx="365">
                  <c:v>73.000000000000483</c:v>
                </c:pt>
                <c:pt idx="366">
                  <c:v>73.2000000000005</c:v>
                </c:pt>
                <c:pt idx="367">
                  <c:v>73.400000000000503</c:v>
                </c:pt>
                <c:pt idx="368">
                  <c:v>73.600000000000492</c:v>
                </c:pt>
                <c:pt idx="369">
                  <c:v>73.800000000000509</c:v>
                </c:pt>
                <c:pt idx="370">
                  <c:v>74.000000000000512</c:v>
                </c:pt>
                <c:pt idx="371">
                  <c:v>74.200000000000514</c:v>
                </c:pt>
                <c:pt idx="372">
                  <c:v>74.400000000000517</c:v>
                </c:pt>
                <c:pt idx="373">
                  <c:v>74.600000000000506</c:v>
                </c:pt>
                <c:pt idx="374">
                  <c:v>74.800000000000509</c:v>
                </c:pt>
                <c:pt idx="375">
                  <c:v>75.000000000000512</c:v>
                </c:pt>
                <c:pt idx="376">
                  <c:v>75.200000000000529</c:v>
                </c:pt>
                <c:pt idx="377">
                  <c:v>75.400000000000531</c:v>
                </c:pt>
                <c:pt idx="378">
                  <c:v>75.60000000000052</c:v>
                </c:pt>
                <c:pt idx="379">
                  <c:v>75.800000000000523</c:v>
                </c:pt>
                <c:pt idx="380">
                  <c:v>76.00000000000054</c:v>
                </c:pt>
                <c:pt idx="381">
                  <c:v>76.200000000000543</c:v>
                </c:pt>
                <c:pt idx="382">
                  <c:v>76.400000000000546</c:v>
                </c:pt>
                <c:pt idx="383">
                  <c:v>76.600000000000549</c:v>
                </c:pt>
                <c:pt idx="384">
                  <c:v>76.800000000000551</c:v>
                </c:pt>
                <c:pt idx="385">
                  <c:v>77.000000000000554</c:v>
                </c:pt>
                <c:pt idx="386">
                  <c:v>77.200000000000557</c:v>
                </c:pt>
                <c:pt idx="387">
                  <c:v>77.40000000000056</c:v>
                </c:pt>
                <c:pt idx="388">
                  <c:v>77.600000000000549</c:v>
                </c:pt>
                <c:pt idx="389">
                  <c:v>77.800000000000551</c:v>
                </c:pt>
                <c:pt idx="390">
                  <c:v>78.000000000000568</c:v>
                </c:pt>
                <c:pt idx="391">
                  <c:v>78.200000000000571</c:v>
                </c:pt>
                <c:pt idx="392">
                  <c:v>78.400000000000574</c:v>
                </c:pt>
                <c:pt idx="393">
                  <c:v>78.600000000000563</c:v>
                </c:pt>
                <c:pt idx="394">
                  <c:v>78.80000000000058</c:v>
                </c:pt>
                <c:pt idx="395">
                  <c:v>79.000000000000583</c:v>
                </c:pt>
                <c:pt idx="396">
                  <c:v>79.200000000000585</c:v>
                </c:pt>
                <c:pt idx="397">
                  <c:v>79.400000000000603</c:v>
                </c:pt>
                <c:pt idx="398">
                  <c:v>79.600000000000577</c:v>
                </c:pt>
                <c:pt idx="399">
                  <c:v>79.80000000000058</c:v>
                </c:pt>
                <c:pt idx="400">
                  <c:v>80.000000000000583</c:v>
                </c:pt>
                <c:pt idx="401">
                  <c:v>80.2000000000006</c:v>
                </c:pt>
                <c:pt idx="402">
                  <c:v>80.400000000000603</c:v>
                </c:pt>
                <c:pt idx="403">
                  <c:v>80.600000000000591</c:v>
                </c:pt>
                <c:pt idx="404">
                  <c:v>80.800000000000608</c:v>
                </c:pt>
                <c:pt idx="405">
                  <c:v>81.000000000000611</c:v>
                </c:pt>
                <c:pt idx="406">
                  <c:v>81.200000000000614</c:v>
                </c:pt>
                <c:pt idx="407">
                  <c:v>81.400000000000617</c:v>
                </c:pt>
                <c:pt idx="408">
                  <c:v>81.600000000000605</c:v>
                </c:pt>
                <c:pt idx="409">
                  <c:v>81.800000000000608</c:v>
                </c:pt>
                <c:pt idx="410">
                  <c:v>82.000000000000611</c:v>
                </c:pt>
                <c:pt idx="411">
                  <c:v>82.200000000000628</c:v>
                </c:pt>
                <c:pt idx="412">
                  <c:v>82.400000000000631</c:v>
                </c:pt>
                <c:pt idx="413">
                  <c:v>82.60000000000062</c:v>
                </c:pt>
                <c:pt idx="414">
                  <c:v>82.800000000000622</c:v>
                </c:pt>
                <c:pt idx="415">
                  <c:v>83.000000000000639</c:v>
                </c:pt>
                <c:pt idx="416">
                  <c:v>83.200000000000642</c:v>
                </c:pt>
                <c:pt idx="417">
                  <c:v>83.400000000000645</c:v>
                </c:pt>
                <c:pt idx="418">
                  <c:v>83.600000000000648</c:v>
                </c:pt>
                <c:pt idx="419">
                  <c:v>83.800000000000651</c:v>
                </c:pt>
                <c:pt idx="420">
                  <c:v>84.000000000000654</c:v>
                </c:pt>
                <c:pt idx="421">
                  <c:v>84.200000000000657</c:v>
                </c:pt>
                <c:pt idx="422">
                  <c:v>84.400000000000674</c:v>
                </c:pt>
                <c:pt idx="423">
                  <c:v>84.600000000000648</c:v>
                </c:pt>
                <c:pt idx="424">
                  <c:v>84.800000000000651</c:v>
                </c:pt>
                <c:pt idx="425">
                  <c:v>85.000000000000668</c:v>
                </c:pt>
                <c:pt idx="426">
                  <c:v>85.200000000000671</c:v>
                </c:pt>
                <c:pt idx="427">
                  <c:v>85.400000000000674</c:v>
                </c:pt>
                <c:pt idx="428">
                  <c:v>85.600000000000662</c:v>
                </c:pt>
                <c:pt idx="429">
                  <c:v>85.800000000000679</c:v>
                </c:pt>
                <c:pt idx="430">
                  <c:v>86.000000000000682</c:v>
                </c:pt>
                <c:pt idx="431">
                  <c:v>86.200000000000685</c:v>
                </c:pt>
                <c:pt idx="432">
                  <c:v>86.400000000000702</c:v>
                </c:pt>
                <c:pt idx="433">
                  <c:v>86.600000000000676</c:v>
                </c:pt>
                <c:pt idx="434">
                  <c:v>86.800000000000679</c:v>
                </c:pt>
                <c:pt idx="435">
                  <c:v>87.000000000000682</c:v>
                </c:pt>
                <c:pt idx="436">
                  <c:v>87.200000000000699</c:v>
                </c:pt>
                <c:pt idx="437">
                  <c:v>87.400000000000702</c:v>
                </c:pt>
                <c:pt idx="438">
                  <c:v>87.600000000000691</c:v>
                </c:pt>
                <c:pt idx="439">
                  <c:v>87.800000000000708</c:v>
                </c:pt>
                <c:pt idx="440">
                  <c:v>88.000000000000711</c:v>
                </c:pt>
                <c:pt idx="441">
                  <c:v>88.200000000000713</c:v>
                </c:pt>
                <c:pt idx="442">
                  <c:v>88.400000000000716</c:v>
                </c:pt>
                <c:pt idx="443">
                  <c:v>88.600000000000719</c:v>
                </c:pt>
                <c:pt idx="444">
                  <c:v>88.800000000000708</c:v>
                </c:pt>
                <c:pt idx="445">
                  <c:v>89.000000000000711</c:v>
                </c:pt>
                <c:pt idx="446">
                  <c:v>89.200000000000728</c:v>
                </c:pt>
                <c:pt idx="447">
                  <c:v>89.40000000000073</c:v>
                </c:pt>
                <c:pt idx="448">
                  <c:v>89.600000000000719</c:v>
                </c:pt>
                <c:pt idx="449">
                  <c:v>89.800000000000722</c:v>
                </c:pt>
                <c:pt idx="450">
                  <c:v>90.000000000000739</c:v>
                </c:pt>
                <c:pt idx="451">
                  <c:v>90.200000000000742</c:v>
                </c:pt>
                <c:pt idx="452">
                  <c:v>90.400000000000745</c:v>
                </c:pt>
                <c:pt idx="453">
                  <c:v>90.600000000000733</c:v>
                </c:pt>
                <c:pt idx="454">
                  <c:v>90.80000000000075</c:v>
                </c:pt>
                <c:pt idx="455">
                  <c:v>91.000000000000753</c:v>
                </c:pt>
                <c:pt idx="456">
                  <c:v>91.200000000000756</c:v>
                </c:pt>
                <c:pt idx="457">
                  <c:v>91.400000000000773</c:v>
                </c:pt>
                <c:pt idx="458">
                  <c:v>91.600000000000747</c:v>
                </c:pt>
                <c:pt idx="459">
                  <c:v>91.80000000000075</c:v>
                </c:pt>
                <c:pt idx="460">
                  <c:v>92.000000000000753</c:v>
                </c:pt>
                <c:pt idx="461">
                  <c:v>92.20000000000077</c:v>
                </c:pt>
                <c:pt idx="462">
                  <c:v>92.400000000000773</c:v>
                </c:pt>
                <c:pt idx="463">
                  <c:v>92.600000000000762</c:v>
                </c:pt>
                <c:pt idx="464">
                  <c:v>92.800000000000779</c:v>
                </c:pt>
                <c:pt idx="465">
                  <c:v>93.000000000000782</c:v>
                </c:pt>
                <c:pt idx="466">
                  <c:v>93.200000000000784</c:v>
                </c:pt>
                <c:pt idx="467">
                  <c:v>93.400000000000787</c:v>
                </c:pt>
                <c:pt idx="468">
                  <c:v>93.600000000000776</c:v>
                </c:pt>
                <c:pt idx="469">
                  <c:v>93.800000000000779</c:v>
                </c:pt>
                <c:pt idx="470">
                  <c:v>94.000000000000782</c:v>
                </c:pt>
                <c:pt idx="471">
                  <c:v>94.200000000000799</c:v>
                </c:pt>
                <c:pt idx="472">
                  <c:v>94.400000000000801</c:v>
                </c:pt>
                <c:pt idx="473">
                  <c:v>94.60000000000079</c:v>
                </c:pt>
                <c:pt idx="474">
                  <c:v>94.800000000000793</c:v>
                </c:pt>
                <c:pt idx="475">
                  <c:v>95.00000000000081</c:v>
                </c:pt>
                <c:pt idx="476">
                  <c:v>95.200000000000813</c:v>
                </c:pt>
                <c:pt idx="477">
                  <c:v>95.400000000000816</c:v>
                </c:pt>
                <c:pt idx="478">
                  <c:v>95.600000000000819</c:v>
                </c:pt>
                <c:pt idx="479">
                  <c:v>95.800000000000807</c:v>
                </c:pt>
                <c:pt idx="480">
                  <c:v>96.00000000000081</c:v>
                </c:pt>
                <c:pt idx="481">
                  <c:v>96.200000000000813</c:v>
                </c:pt>
                <c:pt idx="482">
                  <c:v>96.40000000000083</c:v>
                </c:pt>
                <c:pt idx="483">
                  <c:v>96.600000000000819</c:v>
                </c:pt>
                <c:pt idx="484">
                  <c:v>96.800000000000821</c:v>
                </c:pt>
                <c:pt idx="485">
                  <c:v>97.000000000000838</c:v>
                </c:pt>
                <c:pt idx="486">
                  <c:v>97.200000000000841</c:v>
                </c:pt>
                <c:pt idx="487">
                  <c:v>97.400000000000844</c:v>
                </c:pt>
                <c:pt idx="488">
                  <c:v>97.600000000000833</c:v>
                </c:pt>
                <c:pt idx="489">
                  <c:v>97.80000000000085</c:v>
                </c:pt>
                <c:pt idx="490">
                  <c:v>98.000000000000853</c:v>
                </c:pt>
                <c:pt idx="491">
                  <c:v>98.200000000000855</c:v>
                </c:pt>
                <c:pt idx="492">
                  <c:v>98.400000000000873</c:v>
                </c:pt>
                <c:pt idx="493">
                  <c:v>98.600000000000847</c:v>
                </c:pt>
                <c:pt idx="494">
                  <c:v>98.80000000000085</c:v>
                </c:pt>
                <c:pt idx="495">
                  <c:v>99.000000000000853</c:v>
                </c:pt>
                <c:pt idx="496">
                  <c:v>99.20000000000087</c:v>
                </c:pt>
                <c:pt idx="497">
                  <c:v>99.400000000000873</c:v>
                </c:pt>
                <c:pt idx="498">
                  <c:v>99.600000000000861</c:v>
                </c:pt>
                <c:pt idx="499">
                  <c:v>99.800000000000878</c:v>
                </c:pt>
                <c:pt idx="500">
                  <c:v>100.00000000000088</c:v>
                </c:pt>
                <c:pt idx="501">
                  <c:v>100.20000000000088</c:v>
                </c:pt>
                <c:pt idx="502">
                  <c:v>100.40000000000089</c:v>
                </c:pt>
                <c:pt idx="503">
                  <c:v>100.60000000000088</c:v>
                </c:pt>
                <c:pt idx="504">
                  <c:v>100.80000000000088</c:v>
                </c:pt>
                <c:pt idx="505">
                  <c:v>101.0000000000009</c:v>
                </c:pt>
                <c:pt idx="506">
                  <c:v>101.2000000000009</c:v>
                </c:pt>
                <c:pt idx="507">
                  <c:v>101.4000000000009</c:v>
                </c:pt>
                <c:pt idx="508">
                  <c:v>101.60000000000089</c:v>
                </c:pt>
                <c:pt idx="509">
                  <c:v>101.80000000000091</c:v>
                </c:pt>
                <c:pt idx="510">
                  <c:v>102.00000000000091</c:v>
                </c:pt>
                <c:pt idx="511">
                  <c:v>102.20000000000091</c:v>
                </c:pt>
                <c:pt idx="512">
                  <c:v>102.40000000000092</c:v>
                </c:pt>
                <c:pt idx="513">
                  <c:v>102.6000000000009</c:v>
                </c:pt>
                <c:pt idx="514">
                  <c:v>102.80000000000091</c:v>
                </c:pt>
                <c:pt idx="515">
                  <c:v>103.00000000000091</c:v>
                </c:pt>
                <c:pt idx="516">
                  <c:v>103.20000000000093</c:v>
                </c:pt>
                <c:pt idx="517">
                  <c:v>103.40000000000093</c:v>
                </c:pt>
                <c:pt idx="518">
                  <c:v>103.60000000000092</c:v>
                </c:pt>
                <c:pt idx="519">
                  <c:v>103.80000000000094</c:v>
                </c:pt>
                <c:pt idx="520">
                  <c:v>104.00000000000094</c:v>
                </c:pt>
                <c:pt idx="521">
                  <c:v>104.20000000000094</c:v>
                </c:pt>
                <c:pt idx="522">
                  <c:v>104.40000000000094</c:v>
                </c:pt>
                <c:pt idx="523">
                  <c:v>104.60000000000095</c:v>
                </c:pt>
                <c:pt idx="524">
                  <c:v>104.80000000000095</c:v>
                </c:pt>
                <c:pt idx="525">
                  <c:v>105.00000000000095</c:v>
                </c:pt>
                <c:pt idx="526">
                  <c:v>105.20000000000095</c:v>
                </c:pt>
                <c:pt idx="527">
                  <c:v>105.40000000000096</c:v>
                </c:pt>
                <c:pt idx="528">
                  <c:v>105.60000000000095</c:v>
                </c:pt>
                <c:pt idx="529">
                  <c:v>105.80000000000095</c:v>
                </c:pt>
                <c:pt idx="530">
                  <c:v>106.00000000000097</c:v>
                </c:pt>
                <c:pt idx="531">
                  <c:v>106.20000000000097</c:v>
                </c:pt>
                <c:pt idx="532">
                  <c:v>106.40000000000097</c:v>
                </c:pt>
                <c:pt idx="533">
                  <c:v>106.60000000000096</c:v>
                </c:pt>
                <c:pt idx="534">
                  <c:v>106.80000000000098</c:v>
                </c:pt>
                <c:pt idx="535">
                  <c:v>107.00000000000098</c:v>
                </c:pt>
                <c:pt idx="536">
                  <c:v>107.20000000000098</c:v>
                </c:pt>
                <c:pt idx="537">
                  <c:v>107.40000000000099</c:v>
                </c:pt>
                <c:pt idx="538">
                  <c:v>107.60000000000097</c:v>
                </c:pt>
                <c:pt idx="539">
                  <c:v>107.80000000000098</c:v>
                </c:pt>
                <c:pt idx="540">
                  <c:v>108.00000000000098</c:v>
                </c:pt>
                <c:pt idx="541">
                  <c:v>108.200000000001</c:v>
                </c:pt>
                <c:pt idx="542">
                  <c:v>108.400000000001</c:v>
                </c:pt>
                <c:pt idx="543">
                  <c:v>108.60000000000099</c:v>
                </c:pt>
                <c:pt idx="544">
                  <c:v>108.80000000000101</c:v>
                </c:pt>
                <c:pt idx="545">
                  <c:v>109.00000000000101</c:v>
                </c:pt>
                <c:pt idx="546">
                  <c:v>109.20000000000101</c:v>
                </c:pt>
                <c:pt idx="547">
                  <c:v>109.40000000000101</c:v>
                </c:pt>
                <c:pt idx="548">
                  <c:v>109.600000000001</c:v>
                </c:pt>
                <c:pt idx="549">
                  <c:v>109.80000000000101</c:v>
                </c:pt>
                <c:pt idx="550">
                  <c:v>110.00000000000101</c:v>
                </c:pt>
                <c:pt idx="551">
                  <c:v>110.20000000000103</c:v>
                </c:pt>
                <c:pt idx="552">
                  <c:v>110.40000000000103</c:v>
                </c:pt>
                <c:pt idx="553">
                  <c:v>110.60000000000102</c:v>
                </c:pt>
                <c:pt idx="554">
                  <c:v>110.80000000000102</c:v>
                </c:pt>
                <c:pt idx="555">
                  <c:v>111.00000000000104</c:v>
                </c:pt>
                <c:pt idx="556">
                  <c:v>111.20000000000104</c:v>
                </c:pt>
                <c:pt idx="557">
                  <c:v>111.40000000000104</c:v>
                </c:pt>
                <c:pt idx="558">
                  <c:v>111.60000000000105</c:v>
                </c:pt>
                <c:pt idx="559">
                  <c:v>111.80000000000105</c:v>
                </c:pt>
                <c:pt idx="560">
                  <c:v>112.00000000000105</c:v>
                </c:pt>
                <c:pt idx="561">
                  <c:v>112.20000000000105</c:v>
                </c:pt>
                <c:pt idx="562">
                  <c:v>112.40000000000106</c:v>
                </c:pt>
                <c:pt idx="563">
                  <c:v>112.60000000000105</c:v>
                </c:pt>
                <c:pt idx="564">
                  <c:v>112.80000000000105</c:v>
                </c:pt>
                <c:pt idx="565">
                  <c:v>113.00000000000107</c:v>
                </c:pt>
                <c:pt idx="566">
                  <c:v>113.20000000000107</c:v>
                </c:pt>
                <c:pt idx="567">
                  <c:v>113.40000000000107</c:v>
                </c:pt>
                <c:pt idx="568">
                  <c:v>113.60000000000106</c:v>
                </c:pt>
                <c:pt idx="569">
                  <c:v>113.80000000000108</c:v>
                </c:pt>
                <c:pt idx="570">
                  <c:v>114.00000000000108</c:v>
                </c:pt>
                <c:pt idx="571">
                  <c:v>114.20000000000108</c:v>
                </c:pt>
                <c:pt idx="572">
                  <c:v>114.40000000000109</c:v>
                </c:pt>
                <c:pt idx="573">
                  <c:v>114.60000000000107</c:v>
                </c:pt>
                <c:pt idx="574">
                  <c:v>114.80000000000108</c:v>
                </c:pt>
                <c:pt idx="575">
                  <c:v>115.00000000000108</c:v>
                </c:pt>
                <c:pt idx="576">
                  <c:v>115.2000000000011</c:v>
                </c:pt>
                <c:pt idx="577">
                  <c:v>115.4000000000011</c:v>
                </c:pt>
                <c:pt idx="578">
                  <c:v>115.60000000000109</c:v>
                </c:pt>
                <c:pt idx="579">
                  <c:v>115.80000000000111</c:v>
                </c:pt>
                <c:pt idx="580">
                  <c:v>116.00000000000111</c:v>
                </c:pt>
                <c:pt idx="581">
                  <c:v>116.20000000000111</c:v>
                </c:pt>
                <c:pt idx="582">
                  <c:v>116.40000000000111</c:v>
                </c:pt>
                <c:pt idx="583">
                  <c:v>116.6000000000011</c:v>
                </c:pt>
                <c:pt idx="584">
                  <c:v>116.80000000000111</c:v>
                </c:pt>
                <c:pt idx="585">
                  <c:v>117.00000000000111</c:v>
                </c:pt>
                <c:pt idx="586">
                  <c:v>117.20000000000113</c:v>
                </c:pt>
                <c:pt idx="587">
                  <c:v>117.40000000000113</c:v>
                </c:pt>
                <c:pt idx="588">
                  <c:v>117.60000000000112</c:v>
                </c:pt>
                <c:pt idx="589">
                  <c:v>117.80000000000112</c:v>
                </c:pt>
                <c:pt idx="590">
                  <c:v>118.00000000000114</c:v>
                </c:pt>
                <c:pt idx="591">
                  <c:v>118.20000000000114</c:v>
                </c:pt>
                <c:pt idx="592">
                  <c:v>118.40000000000114</c:v>
                </c:pt>
                <c:pt idx="593">
                  <c:v>118.60000000000115</c:v>
                </c:pt>
                <c:pt idx="594">
                  <c:v>118.80000000000115</c:v>
                </c:pt>
                <c:pt idx="595">
                  <c:v>119.00000000000115</c:v>
                </c:pt>
                <c:pt idx="596">
                  <c:v>119.20000000000115</c:v>
                </c:pt>
                <c:pt idx="597">
                  <c:v>119.40000000000116</c:v>
                </c:pt>
                <c:pt idx="598">
                  <c:v>119.60000000000115</c:v>
                </c:pt>
                <c:pt idx="599">
                  <c:v>119.80000000000115</c:v>
                </c:pt>
                <c:pt idx="600">
                  <c:v>120.00000000000117</c:v>
                </c:pt>
                <c:pt idx="601">
                  <c:v>120.20000000000117</c:v>
                </c:pt>
                <c:pt idx="602">
                  <c:v>120.40000000000117</c:v>
                </c:pt>
                <c:pt idx="603">
                  <c:v>120.60000000000116</c:v>
                </c:pt>
                <c:pt idx="604">
                  <c:v>120.80000000000118</c:v>
                </c:pt>
                <c:pt idx="605">
                  <c:v>121.00000000000118</c:v>
                </c:pt>
                <c:pt idx="606">
                  <c:v>121.20000000000118</c:v>
                </c:pt>
                <c:pt idx="607">
                  <c:v>121.40000000000119</c:v>
                </c:pt>
                <c:pt idx="608">
                  <c:v>121.60000000000117</c:v>
                </c:pt>
                <c:pt idx="609">
                  <c:v>121.80000000000118</c:v>
                </c:pt>
                <c:pt idx="610">
                  <c:v>122.00000000000118</c:v>
                </c:pt>
                <c:pt idx="611">
                  <c:v>122.2000000000012</c:v>
                </c:pt>
                <c:pt idx="612">
                  <c:v>122.4000000000012</c:v>
                </c:pt>
                <c:pt idx="613">
                  <c:v>122.60000000000119</c:v>
                </c:pt>
                <c:pt idx="614">
                  <c:v>122.80000000000121</c:v>
                </c:pt>
                <c:pt idx="615">
                  <c:v>123.00000000000121</c:v>
                </c:pt>
                <c:pt idx="616">
                  <c:v>123.20000000000121</c:v>
                </c:pt>
                <c:pt idx="617">
                  <c:v>123.40000000000121</c:v>
                </c:pt>
                <c:pt idx="618">
                  <c:v>123.6000000000012</c:v>
                </c:pt>
                <c:pt idx="619">
                  <c:v>123.80000000000121</c:v>
                </c:pt>
                <c:pt idx="620">
                  <c:v>124.00000000000121</c:v>
                </c:pt>
                <c:pt idx="621">
                  <c:v>124.20000000000121</c:v>
                </c:pt>
                <c:pt idx="622">
                  <c:v>124.40000000000123</c:v>
                </c:pt>
                <c:pt idx="623">
                  <c:v>124.60000000000122</c:v>
                </c:pt>
                <c:pt idx="624">
                  <c:v>124.80000000000122</c:v>
                </c:pt>
                <c:pt idx="625">
                  <c:v>125.00000000000124</c:v>
                </c:pt>
                <c:pt idx="626">
                  <c:v>125.20000000000124</c:v>
                </c:pt>
                <c:pt idx="627">
                  <c:v>125.40000000000124</c:v>
                </c:pt>
                <c:pt idx="628">
                  <c:v>125.60000000000123</c:v>
                </c:pt>
                <c:pt idx="629">
                  <c:v>125.80000000000125</c:v>
                </c:pt>
                <c:pt idx="630">
                  <c:v>126.00000000000125</c:v>
                </c:pt>
                <c:pt idx="631">
                  <c:v>126.20000000000125</c:v>
                </c:pt>
                <c:pt idx="632">
                  <c:v>126.40000000000126</c:v>
                </c:pt>
                <c:pt idx="633">
                  <c:v>126.60000000000124</c:v>
                </c:pt>
                <c:pt idx="634">
                  <c:v>126.80000000000125</c:v>
                </c:pt>
                <c:pt idx="635">
                  <c:v>127.00000000000125</c:v>
                </c:pt>
                <c:pt idx="636">
                  <c:v>127.20000000000127</c:v>
                </c:pt>
                <c:pt idx="637">
                  <c:v>127.40000000000127</c:v>
                </c:pt>
                <c:pt idx="638">
                  <c:v>127.60000000000126</c:v>
                </c:pt>
                <c:pt idx="639">
                  <c:v>127.80000000000128</c:v>
                </c:pt>
                <c:pt idx="640">
                  <c:v>128.00000000000128</c:v>
                </c:pt>
                <c:pt idx="641">
                  <c:v>128.20000000000124</c:v>
                </c:pt>
                <c:pt idx="642">
                  <c:v>128.40000000000126</c:v>
                </c:pt>
                <c:pt idx="643">
                  <c:v>128.60000000000122</c:v>
                </c:pt>
                <c:pt idx="644">
                  <c:v>128.80000000000123</c:v>
                </c:pt>
                <c:pt idx="645">
                  <c:v>129.00000000000122</c:v>
                </c:pt>
                <c:pt idx="646">
                  <c:v>129.20000000000118</c:v>
                </c:pt>
                <c:pt idx="647">
                  <c:v>129.4000000000012</c:v>
                </c:pt>
                <c:pt idx="648">
                  <c:v>129.60000000000119</c:v>
                </c:pt>
                <c:pt idx="649">
                  <c:v>129.80000000000121</c:v>
                </c:pt>
                <c:pt idx="650">
                  <c:v>130.00000000000117</c:v>
                </c:pt>
                <c:pt idx="651">
                  <c:v>130.20000000000115</c:v>
                </c:pt>
                <c:pt idx="652">
                  <c:v>130.40000000000114</c:v>
                </c:pt>
                <c:pt idx="653">
                  <c:v>130.60000000000113</c:v>
                </c:pt>
                <c:pt idx="654">
                  <c:v>130.80000000000115</c:v>
                </c:pt>
                <c:pt idx="655">
                  <c:v>131.00000000000111</c:v>
                </c:pt>
                <c:pt idx="656">
                  <c:v>131.2000000000011</c:v>
                </c:pt>
                <c:pt idx="657">
                  <c:v>131.40000000000109</c:v>
                </c:pt>
                <c:pt idx="658">
                  <c:v>131.60000000000105</c:v>
                </c:pt>
                <c:pt idx="659">
                  <c:v>131.80000000000106</c:v>
                </c:pt>
                <c:pt idx="660">
                  <c:v>132.00000000000105</c:v>
                </c:pt>
                <c:pt idx="661">
                  <c:v>132.20000000000101</c:v>
                </c:pt>
                <c:pt idx="662">
                  <c:v>132.40000000000103</c:v>
                </c:pt>
                <c:pt idx="663">
                  <c:v>132.60000000000102</c:v>
                </c:pt>
                <c:pt idx="664">
                  <c:v>132.80000000000101</c:v>
                </c:pt>
                <c:pt idx="665">
                  <c:v>133.00000000000099</c:v>
                </c:pt>
                <c:pt idx="666">
                  <c:v>133.20000000000098</c:v>
                </c:pt>
                <c:pt idx="667">
                  <c:v>133.40000000000097</c:v>
                </c:pt>
                <c:pt idx="668">
                  <c:v>133.60000000000096</c:v>
                </c:pt>
                <c:pt idx="669">
                  <c:v>133.80000000000098</c:v>
                </c:pt>
                <c:pt idx="670">
                  <c:v>134.00000000000094</c:v>
                </c:pt>
                <c:pt idx="671">
                  <c:v>134.20000000000093</c:v>
                </c:pt>
                <c:pt idx="672">
                  <c:v>134.40000000000094</c:v>
                </c:pt>
                <c:pt idx="673">
                  <c:v>134.6000000000009</c:v>
                </c:pt>
                <c:pt idx="674">
                  <c:v>134.80000000000089</c:v>
                </c:pt>
                <c:pt idx="675">
                  <c:v>135.00000000000088</c:v>
                </c:pt>
                <c:pt idx="676">
                  <c:v>135.20000000000084</c:v>
                </c:pt>
                <c:pt idx="677">
                  <c:v>135.40000000000086</c:v>
                </c:pt>
                <c:pt idx="678">
                  <c:v>135.60000000000085</c:v>
                </c:pt>
                <c:pt idx="679">
                  <c:v>135.80000000000084</c:v>
                </c:pt>
                <c:pt idx="680">
                  <c:v>136.00000000000082</c:v>
                </c:pt>
                <c:pt idx="681">
                  <c:v>136.20000000000078</c:v>
                </c:pt>
                <c:pt idx="682">
                  <c:v>136.4000000000008</c:v>
                </c:pt>
                <c:pt idx="683">
                  <c:v>136.60000000000079</c:v>
                </c:pt>
                <c:pt idx="684">
                  <c:v>136.80000000000081</c:v>
                </c:pt>
                <c:pt idx="685">
                  <c:v>137.00000000000077</c:v>
                </c:pt>
                <c:pt idx="686">
                  <c:v>137.20000000000076</c:v>
                </c:pt>
                <c:pt idx="687">
                  <c:v>137.40000000000074</c:v>
                </c:pt>
                <c:pt idx="688">
                  <c:v>137.60000000000073</c:v>
                </c:pt>
                <c:pt idx="689">
                  <c:v>137.80000000000075</c:v>
                </c:pt>
                <c:pt idx="690">
                  <c:v>138.00000000000071</c:v>
                </c:pt>
                <c:pt idx="691">
                  <c:v>138.2000000000007</c:v>
                </c:pt>
                <c:pt idx="692">
                  <c:v>138.40000000000069</c:v>
                </c:pt>
                <c:pt idx="693">
                  <c:v>138.60000000000068</c:v>
                </c:pt>
                <c:pt idx="694">
                  <c:v>138.80000000000067</c:v>
                </c:pt>
                <c:pt idx="695">
                  <c:v>139.00000000000065</c:v>
                </c:pt>
                <c:pt idx="696">
                  <c:v>139.20000000000061</c:v>
                </c:pt>
                <c:pt idx="697">
                  <c:v>139.40000000000063</c:v>
                </c:pt>
                <c:pt idx="698">
                  <c:v>139.60000000000062</c:v>
                </c:pt>
                <c:pt idx="699">
                  <c:v>139.80000000000061</c:v>
                </c:pt>
                <c:pt idx="700">
                  <c:v>140.0000000000006</c:v>
                </c:pt>
                <c:pt idx="701">
                  <c:v>140.20000000000059</c:v>
                </c:pt>
                <c:pt idx="702">
                  <c:v>140.40000000000057</c:v>
                </c:pt>
                <c:pt idx="703">
                  <c:v>140.60000000000056</c:v>
                </c:pt>
                <c:pt idx="704">
                  <c:v>140.80000000000058</c:v>
                </c:pt>
                <c:pt idx="705">
                  <c:v>141.00000000000054</c:v>
                </c:pt>
                <c:pt idx="706">
                  <c:v>141.20000000000053</c:v>
                </c:pt>
                <c:pt idx="707">
                  <c:v>141.40000000000055</c:v>
                </c:pt>
                <c:pt idx="708">
                  <c:v>141.60000000000051</c:v>
                </c:pt>
                <c:pt idx="709">
                  <c:v>141.80000000000049</c:v>
                </c:pt>
                <c:pt idx="710">
                  <c:v>142.00000000000048</c:v>
                </c:pt>
                <c:pt idx="711">
                  <c:v>142.20000000000044</c:v>
                </c:pt>
                <c:pt idx="712">
                  <c:v>142.40000000000046</c:v>
                </c:pt>
                <c:pt idx="713">
                  <c:v>142.60000000000045</c:v>
                </c:pt>
                <c:pt idx="714">
                  <c:v>142.80000000000044</c:v>
                </c:pt>
                <c:pt idx="715">
                  <c:v>143.00000000000043</c:v>
                </c:pt>
                <c:pt idx="716">
                  <c:v>143.20000000000039</c:v>
                </c:pt>
                <c:pt idx="717">
                  <c:v>143.4000000000004</c:v>
                </c:pt>
                <c:pt idx="718">
                  <c:v>143.60000000000039</c:v>
                </c:pt>
                <c:pt idx="719">
                  <c:v>143.80000000000041</c:v>
                </c:pt>
                <c:pt idx="720">
                  <c:v>144.00000000000037</c:v>
                </c:pt>
                <c:pt idx="721">
                  <c:v>144.20000000000036</c:v>
                </c:pt>
                <c:pt idx="722">
                  <c:v>144.40000000000038</c:v>
                </c:pt>
                <c:pt idx="723">
                  <c:v>144.60000000000034</c:v>
                </c:pt>
                <c:pt idx="724">
                  <c:v>144.80000000000035</c:v>
                </c:pt>
                <c:pt idx="725">
                  <c:v>145.00000000000031</c:v>
                </c:pt>
                <c:pt idx="726">
                  <c:v>145.2000000000003</c:v>
                </c:pt>
                <c:pt idx="727">
                  <c:v>145.40000000000029</c:v>
                </c:pt>
                <c:pt idx="728">
                  <c:v>145.60000000000028</c:v>
                </c:pt>
                <c:pt idx="729">
                  <c:v>145.80000000000027</c:v>
                </c:pt>
                <c:pt idx="730">
                  <c:v>146.00000000000026</c:v>
                </c:pt>
                <c:pt idx="731">
                  <c:v>146.20000000000022</c:v>
                </c:pt>
                <c:pt idx="732">
                  <c:v>146.40000000000023</c:v>
                </c:pt>
                <c:pt idx="733">
                  <c:v>146.60000000000022</c:v>
                </c:pt>
                <c:pt idx="734">
                  <c:v>146.80000000000021</c:v>
                </c:pt>
                <c:pt idx="735">
                  <c:v>147.0000000000002</c:v>
                </c:pt>
                <c:pt idx="736">
                  <c:v>147.20000000000019</c:v>
                </c:pt>
                <c:pt idx="737">
                  <c:v>147.4000000000002</c:v>
                </c:pt>
                <c:pt idx="738">
                  <c:v>147.60000000000016</c:v>
                </c:pt>
                <c:pt idx="739">
                  <c:v>147.80000000000018</c:v>
                </c:pt>
                <c:pt idx="740">
                  <c:v>148.00000000000014</c:v>
                </c:pt>
                <c:pt idx="741">
                  <c:v>148.20000000000013</c:v>
                </c:pt>
                <c:pt idx="742">
                  <c:v>148.40000000000015</c:v>
                </c:pt>
                <c:pt idx="743">
                  <c:v>148.60000000000011</c:v>
                </c:pt>
                <c:pt idx="744">
                  <c:v>148.80000000000013</c:v>
                </c:pt>
                <c:pt idx="745">
                  <c:v>149.00000000000009</c:v>
                </c:pt>
                <c:pt idx="746">
                  <c:v>149.20000000000005</c:v>
                </c:pt>
                <c:pt idx="747">
                  <c:v>149.40000000000006</c:v>
                </c:pt>
                <c:pt idx="748">
                  <c:v>149.60000000000005</c:v>
                </c:pt>
                <c:pt idx="749">
                  <c:v>149.80000000000004</c:v>
                </c:pt>
                <c:pt idx="750">
                  <c:v>150.00000000000003</c:v>
                </c:pt>
                <c:pt idx="751">
                  <c:v>150.20000000000002</c:v>
                </c:pt>
                <c:pt idx="752">
                  <c:v>150.4</c:v>
                </c:pt>
                <c:pt idx="753">
                  <c:v>150.6</c:v>
                </c:pt>
                <c:pt idx="754">
                  <c:v>150.79999999999998</c:v>
                </c:pt>
                <c:pt idx="755">
                  <c:v>150.99999999999997</c:v>
                </c:pt>
                <c:pt idx="756">
                  <c:v>151.19999999999996</c:v>
                </c:pt>
                <c:pt idx="757">
                  <c:v>151.39999999999998</c:v>
                </c:pt>
                <c:pt idx="758">
                  <c:v>151.59999999999994</c:v>
                </c:pt>
                <c:pt idx="759">
                  <c:v>151.79999999999993</c:v>
                </c:pt>
                <c:pt idx="760">
                  <c:v>151.99999999999991</c:v>
                </c:pt>
                <c:pt idx="761">
                  <c:v>152.1999999999999</c:v>
                </c:pt>
                <c:pt idx="762">
                  <c:v>152.39999999999989</c:v>
                </c:pt>
                <c:pt idx="763">
                  <c:v>152.59999999999988</c:v>
                </c:pt>
                <c:pt idx="764">
                  <c:v>152.79999999999984</c:v>
                </c:pt>
                <c:pt idx="765">
                  <c:v>152.99999999999986</c:v>
                </c:pt>
                <c:pt idx="766">
                  <c:v>153.19999999999985</c:v>
                </c:pt>
                <c:pt idx="767">
                  <c:v>153.39999999999984</c:v>
                </c:pt>
                <c:pt idx="768">
                  <c:v>153.59999999999982</c:v>
                </c:pt>
                <c:pt idx="769">
                  <c:v>153.79999999999978</c:v>
                </c:pt>
                <c:pt idx="770">
                  <c:v>153.9999999999998</c:v>
                </c:pt>
                <c:pt idx="771">
                  <c:v>154.19999999999979</c:v>
                </c:pt>
                <c:pt idx="772">
                  <c:v>154.39999999999981</c:v>
                </c:pt>
                <c:pt idx="773">
                  <c:v>154.59999999999977</c:v>
                </c:pt>
                <c:pt idx="774">
                  <c:v>154.79999999999976</c:v>
                </c:pt>
                <c:pt idx="775">
                  <c:v>154.99999999999974</c:v>
                </c:pt>
                <c:pt idx="776">
                  <c:v>155.19999999999973</c:v>
                </c:pt>
                <c:pt idx="777">
                  <c:v>155.39999999999975</c:v>
                </c:pt>
                <c:pt idx="778">
                  <c:v>155.59999999999971</c:v>
                </c:pt>
                <c:pt idx="779">
                  <c:v>155.7999999999997</c:v>
                </c:pt>
                <c:pt idx="780">
                  <c:v>155.99999999999969</c:v>
                </c:pt>
                <c:pt idx="781">
                  <c:v>156.19999999999968</c:v>
                </c:pt>
                <c:pt idx="782">
                  <c:v>156.39999999999966</c:v>
                </c:pt>
                <c:pt idx="783">
                  <c:v>156.59999999999965</c:v>
                </c:pt>
                <c:pt idx="784">
                  <c:v>156.79999999999961</c:v>
                </c:pt>
                <c:pt idx="785">
                  <c:v>156.99999999999963</c:v>
                </c:pt>
                <c:pt idx="786">
                  <c:v>157.19999999999962</c:v>
                </c:pt>
                <c:pt idx="787">
                  <c:v>157.39999999999961</c:v>
                </c:pt>
                <c:pt idx="788">
                  <c:v>157.5999999999996</c:v>
                </c:pt>
                <c:pt idx="789">
                  <c:v>157.79999999999959</c:v>
                </c:pt>
                <c:pt idx="790">
                  <c:v>157.99999999999957</c:v>
                </c:pt>
                <c:pt idx="791">
                  <c:v>158.19999999999956</c:v>
                </c:pt>
                <c:pt idx="792">
                  <c:v>158.39999999999958</c:v>
                </c:pt>
                <c:pt idx="793">
                  <c:v>158.59999999999954</c:v>
                </c:pt>
                <c:pt idx="794">
                  <c:v>158.79999999999953</c:v>
                </c:pt>
                <c:pt idx="795">
                  <c:v>158.99999999999955</c:v>
                </c:pt>
                <c:pt idx="796">
                  <c:v>159.19999999999951</c:v>
                </c:pt>
                <c:pt idx="797">
                  <c:v>159.39999999999949</c:v>
                </c:pt>
                <c:pt idx="798">
                  <c:v>159.59999999999948</c:v>
                </c:pt>
                <c:pt idx="799">
                  <c:v>159.79999999999944</c:v>
                </c:pt>
                <c:pt idx="800">
                  <c:v>159.99999999999946</c:v>
                </c:pt>
                <c:pt idx="801">
                  <c:v>160.19999999999945</c:v>
                </c:pt>
                <c:pt idx="802">
                  <c:v>160.39999999999944</c:v>
                </c:pt>
                <c:pt idx="803">
                  <c:v>160.59999999999943</c:v>
                </c:pt>
                <c:pt idx="804">
                  <c:v>160.79999999999939</c:v>
                </c:pt>
                <c:pt idx="805">
                  <c:v>160.9999999999994</c:v>
                </c:pt>
                <c:pt idx="806">
                  <c:v>161.19999999999939</c:v>
                </c:pt>
                <c:pt idx="807">
                  <c:v>161.39999999999941</c:v>
                </c:pt>
                <c:pt idx="808">
                  <c:v>161.59999999999937</c:v>
                </c:pt>
                <c:pt idx="809">
                  <c:v>161.79999999999936</c:v>
                </c:pt>
                <c:pt idx="810">
                  <c:v>161.99999999999937</c:v>
                </c:pt>
                <c:pt idx="811">
                  <c:v>162.19999999999933</c:v>
                </c:pt>
                <c:pt idx="812">
                  <c:v>162.39999999999935</c:v>
                </c:pt>
                <c:pt idx="813">
                  <c:v>162.59999999999931</c:v>
                </c:pt>
                <c:pt idx="814">
                  <c:v>162.7999999999993</c:v>
                </c:pt>
                <c:pt idx="815">
                  <c:v>162.99999999999929</c:v>
                </c:pt>
                <c:pt idx="816">
                  <c:v>163.19999999999928</c:v>
                </c:pt>
                <c:pt idx="817">
                  <c:v>163.39999999999927</c:v>
                </c:pt>
                <c:pt idx="818">
                  <c:v>163.59999999999926</c:v>
                </c:pt>
                <c:pt idx="819">
                  <c:v>163.79999999999922</c:v>
                </c:pt>
                <c:pt idx="820">
                  <c:v>163.99999999999923</c:v>
                </c:pt>
                <c:pt idx="821">
                  <c:v>164.19999999999922</c:v>
                </c:pt>
                <c:pt idx="822">
                  <c:v>164.39999999999921</c:v>
                </c:pt>
                <c:pt idx="823">
                  <c:v>164.5999999999992</c:v>
                </c:pt>
                <c:pt idx="824">
                  <c:v>164.79999999999919</c:v>
                </c:pt>
                <c:pt idx="825">
                  <c:v>164.9999999999992</c:v>
                </c:pt>
                <c:pt idx="826">
                  <c:v>165.19999999999916</c:v>
                </c:pt>
                <c:pt idx="827">
                  <c:v>165.39999999999918</c:v>
                </c:pt>
                <c:pt idx="828">
                  <c:v>165.59999999999914</c:v>
                </c:pt>
                <c:pt idx="829">
                  <c:v>165.79999999999913</c:v>
                </c:pt>
                <c:pt idx="830">
                  <c:v>165.99999999999915</c:v>
                </c:pt>
                <c:pt idx="831">
                  <c:v>166.19999999999911</c:v>
                </c:pt>
                <c:pt idx="832">
                  <c:v>166.39999999999912</c:v>
                </c:pt>
                <c:pt idx="833">
                  <c:v>166.59999999999908</c:v>
                </c:pt>
                <c:pt idx="834">
                  <c:v>166.79999999999905</c:v>
                </c:pt>
                <c:pt idx="835">
                  <c:v>166.99999999999906</c:v>
                </c:pt>
                <c:pt idx="836">
                  <c:v>167.19999999999905</c:v>
                </c:pt>
                <c:pt idx="837">
                  <c:v>167.39999999999904</c:v>
                </c:pt>
                <c:pt idx="838">
                  <c:v>167.59999999999903</c:v>
                </c:pt>
                <c:pt idx="839">
                  <c:v>167.79999999999902</c:v>
                </c:pt>
                <c:pt idx="840">
                  <c:v>167.99999999999901</c:v>
                </c:pt>
                <c:pt idx="841">
                  <c:v>168.19999999999897</c:v>
                </c:pt>
                <c:pt idx="842">
                  <c:v>168.39999999999898</c:v>
                </c:pt>
                <c:pt idx="843">
                  <c:v>168.59999999999894</c:v>
                </c:pt>
                <c:pt idx="844">
                  <c:v>168.79999999999893</c:v>
                </c:pt>
                <c:pt idx="845">
                  <c:v>168.99999999999895</c:v>
                </c:pt>
                <c:pt idx="846">
                  <c:v>169.19999999999891</c:v>
                </c:pt>
                <c:pt idx="847">
                  <c:v>169.39999999999893</c:v>
                </c:pt>
                <c:pt idx="848">
                  <c:v>169.59999999999889</c:v>
                </c:pt>
                <c:pt idx="849">
                  <c:v>169.79999999999887</c:v>
                </c:pt>
                <c:pt idx="850">
                  <c:v>169.99999999999886</c:v>
                </c:pt>
                <c:pt idx="851">
                  <c:v>170.19999999999885</c:v>
                </c:pt>
                <c:pt idx="852">
                  <c:v>170.39999999999884</c:v>
                </c:pt>
                <c:pt idx="853">
                  <c:v>170.59999999999883</c:v>
                </c:pt>
                <c:pt idx="854">
                  <c:v>170.79999999999882</c:v>
                </c:pt>
                <c:pt idx="855">
                  <c:v>170.99999999999881</c:v>
                </c:pt>
                <c:pt idx="856">
                  <c:v>171.19999999999879</c:v>
                </c:pt>
                <c:pt idx="857">
                  <c:v>171.39999999999878</c:v>
                </c:pt>
                <c:pt idx="858">
                  <c:v>171.59999999999877</c:v>
                </c:pt>
                <c:pt idx="859">
                  <c:v>171.79999999999876</c:v>
                </c:pt>
                <c:pt idx="860">
                  <c:v>171.99999999999878</c:v>
                </c:pt>
                <c:pt idx="861">
                  <c:v>172.19999999999874</c:v>
                </c:pt>
                <c:pt idx="862">
                  <c:v>172.39999999999876</c:v>
                </c:pt>
                <c:pt idx="863">
                  <c:v>172.59999999999872</c:v>
                </c:pt>
                <c:pt idx="864">
                  <c:v>172.7999999999987</c:v>
                </c:pt>
                <c:pt idx="865">
                  <c:v>172.99999999999872</c:v>
                </c:pt>
                <c:pt idx="866">
                  <c:v>173.19999999999868</c:v>
                </c:pt>
                <c:pt idx="867">
                  <c:v>173.3999999999987</c:v>
                </c:pt>
                <c:pt idx="868">
                  <c:v>173.59999999999866</c:v>
                </c:pt>
                <c:pt idx="869">
                  <c:v>173.79999999999865</c:v>
                </c:pt>
                <c:pt idx="870">
                  <c:v>173.99999999999864</c:v>
                </c:pt>
                <c:pt idx="871">
                  <c:v>174.19999999999862</c:v>
                </c:pt>
                <c:pt idx="872">
                  <c:v>174.39999999999861</c:v>
                </c:pt>
                <c:pt idx="873">
                  <c:v>174.5999999999986</c:v>
                </c:pt>
                <c:pt idx="874">
                  <c:v>174.79999999999859</c:v>
                </c:pt>
                <c:pt idx="875">
                  <c:v>174.99999999999858</c:v>
                </c:pt>
                <c:pt idx="876">
                  <c:v>175.19999999999857</c:v>
                </c:pt>
                <c:pt idx="877">
                  <c:v>175.39999999999858</c:v>
                </c:pt>
                <c:pt idx="878">
                  <c:v>175.59999999999854</c:v>
                </c:pt>
                <c:pt idx="879">
                  <c:v>175.79999999999853</c:v>
                </c:pt>
                <c:pt idx="880">
                  <c:v>175.99999999999855</c:v>
                </c:pt>
                <c:pt idx="881">
                  <c:v>176.19999999999851</c:v>
                </c:pt>
                <c:pt idx="882">
                  <c:v>176.39999999999853</c:v>
                </c:pt>
                <c:pt idx="883">
                  <c:v>176.59999999999852</c:v>
                </c:pt>
                <c:pt idx="884">
                  <c:v>176.79999999999848</c:v>
                </c:pt>
                <c:pt idx="885">
                  <c:v>176.99999999999847</c:v>
                </c:pt>
                <c:pt idx="886">
                  <c:v>177.19999999999845</c:v>
                </c:pt>
                <c:pt idx="887">
                  <c:v>177.39999999999844</c:v>
                </c:pt>
                <c:pt idx="888">
                  <c:v>177.59999999999843</c:v>
                </c:pt>
                <c:pt idx="889">
                  <c:v>177.79999999999842</c:v>
                </c:pt>
                <c:pt idx="890">
                  <c:v>177.99999999999841</c:v>
                </c:pt>
                <c:pt idx="891">
                  <c:v>178.1999999999984</c:v>
                </c:pt>
                <c:pt idx="892">
                  <c:v>178.39999999999839</c:v>
                </c:pt>
                <c:pt idx="893">
                  <c:v>178.59999999999837</c:v>
                </c:pt>
                <c:pt idx="894">
                  <c:v>178.79999999999836</c:v>
                </c:pt>
                <c:pt idx="895">
                  <c:v>178.99999999999838</c:v>
                </c:pt>
                <c:pt idx="896">
                  <c:v>179.19999999999834</c:v>
                </c:pt>
                <c:pt idx="897">
                  <c:v>179.39999999999836</c:v>
                </c:pt>
                <c:pt idx="898">
                  <c:v>179.59999999999835</c:v>
                </c:pt>
                <c:pt idx="899">
                  <c:v>179.79999999999831</c:v>
                </c:pt>
                <c:pt idx="900">
                  <c:v>179.99999999999832</c:v>
                </c:pt>
                <c:pt idx="901">
                  <c:v>180.19999999999828</c:v>
                </c:pt>
                <c:pt idx="902">
                  <c:v>180.3999999999983</c:v>
                </c:pt>
                <c:pt idx="903">
                  <c:v>180.59999999999826</c:v>
                </c:pt>
                <c:pt idx="904">
                  <c:v>180.79999999999825</c:v>
                </c:pt>
                <c:pt idx="905">
                  <c:v>180.99999999999824</c:v>
                </c:pt>
                <c:pt idx="906">
                  <c:v>181.19999999999823</c:v>
                </c:pt>
                <c:pt idx="907">
                  <c:v>181.39999999999822</c:v>
                </c:pt>
                <c:pt idx="908">
                  <c:v>181.5999999999982</c:v>
                </c:pt>
                <c:pt idx="909">
                  <c:v>181.79999999999819</c:v>
                </c:pt>
                <c:pt idx="910">
                  <c:v>181.99999999999818</c:v>
                </c:pt>
                <c:pt idx="911">
                  <c:v>182.19999999999817</c:v>
                </c:pt>
                <c:pt idx="912">
                  <c:v>182.39999999999819</c:v>
                </c:pt>
                <c:pt idx="913">
                  <c:v>182.59999999999818</c:v>
                </c:pt>
                <c:pt idx="914">
                  <c:v>182.79999999999814</c:v>
                </c:pt>
                <c:pt idx="915">
                  <c:v>182.99999999999815</c:v>
                </c:pt>
                <c:pt idx="916">
                  <c:v>183.19999999999811</c:v>
                </c:pt>
                <c:pt idx="917">
                  <c:v>183.39999999999813</c:v>
                </c:pt>
                <c:pt idx="918">
                  <c:v>183.59999999999812</c:v>
                </c:pt>
                <c:pt idx="919">
                  <c:v>183.79999999999808</c:v>
                </c:pt>
                <c:pt idx="920">
                  <c:v>183.9999999999981</c:v>
                </c:pt>
                <c:pt idx="921">
                  <c:v>184.19999999999806</c:v>
                </c:pt>
                <c:pt idx="922">
                  <c:v>184.39999999999804</c:v>
                </c:pt>
                <c:pt idx="923">
                  <c:v>184.59999999999803</c:v>
                </c:pt>
                <c:pt idx="924">
                  <c:v>184.79999999999802</c:v>
                </c:pt>
                <c:pt idx="925">
                  <c:v>184.99999999999801</c:v>
                </c:pt>
                <c:pt idx="926">
                  <c:v>185.199999999998</c:v>
                </c:pt>
                <c:pt idx="927">
                  <c:v>185.39999999999802</c:v>
                </c:pt>
                <c:pt idx="928">
                  <c:v>185.59999999999798</c:v>
                </c:pt>
                <c:pt idx="929">
                  <c:v>185.79999999999797</c:v>
                </c:pt>
                <c:pt idx="930">
                  <c:v>185.99999999999798</c:v>
                </c:pt>
                <c:pt idx="931">
                  <c:v>186.19999999999794</c:v>
                </c:pt>
                <c:pt idx="932">
                  <c:v>186.39999999999796</c:v>
                </c:pt>
                <c:pt idx="933">
                  <c:v>186.59999999999795</c:v>
                </c:pt>
                <c:pt idx="934">
                  <c:v>186.79999999999791</c:v>
                </c:pt>
                <c:pt idx="935">
                  <c:v>186.99999999999793</c:v>
                </c:pt>
                <c:pt idx="936">
                  <c:v>187.19999999999789</c:v>
                </c:pt>
                <c:pt idx="937">
                  <c:v>187.3999999999979</c:v>
                </c:pt>
                <c:pt idx="938">
                  <c:v>187.59999999999786</c:v>
                </c:pt>
                <c:pt idx="939">
                  <c:v>187.79999999999785</c:v>
                </c:pt>
                <c:pt idx="940">
                  <c:v>187.99999999999784</c:v>
                </c:pt>
                <c:pt idx="941">
                  <c:v>188.19999999999783</c:v>
                </c:pt>
                <c:pt idx="942">
                  <c:v>188.39999999999785</c:v>
                </c:pt>
                <c:pt idx="943">
                  <c:v>188.59999999999781</c:v>
                </c:pt>
                <c:pt idx="944">
                  <c:v>188.79999999999779</c:v>
                </c:pt>
                <c:pt idx="945">
                  <c:v>188.99999999999778</c:v>
                </c:pt>
                <c:pt idx="946">
                  <c:v>189.19999999999777</c:v>
                </c:pt>
                <c:pt idx="947">
                  <c:v>189.39999999999779</c:v>
                </c:pt>
                <c:pt idx="948">
                  <c:v>189.59999999999778</c:v>
                </c:pt>
                <c:pt idx="949">
                  <c:v>189.79999999999774</c:v>
                </c:pt>
                <c:pt idx="950">
                  <c:v>189.99999999999775</c:v>
                </c:pt>
                <c:pt idx="951">
                  <c:v>190.19999999999771</c:v>
                </c:pt>
                <c:pt idx="952">
                  <c:v>190.39999999999773</c:v>
                </c:pt>
                <c:pt idx="953">
                  <c:v>190.59999999999772</c:v>
                </c:pt>
                <c:pt idx="954">
                  <c:v>190.79999999999768</c:v>
                </c:pt>
                <c:pt idx="955">
                  <c:v>190.9999999999977</c:v>
                </c:pt>
                <c:pt idx="956">
                  <c:v>191.19999999999766</c:v>
                </c:pt>
                <c:pt idx="957">
                  <c:v>191.39999999999768</c:v>
                </c:pt>
                <c:pt idx="958">
                  <c:v>191.59999999999764</c:v>
                </c:pt>
                <c:pt idx="959">
                  <c:v>191.79999999999762</c:v>
                </c:pt>
                <c:pt idx="960">
                  <c:v>191.99999999999761</c:v>
                </c:pt>
                <c:pt idx="961">
                  <c:v>192.1999999999976</c:v>
                </c:pt>
                <c:pt idx="962">
                  <c:v>192.39999999999762</c:v>
                </c:pt>
                <c:pt idx="963">
                  <c:v>192.59999999999758</c:v>
                </c:pt>
                <c:pt idx="964">
                  <c:v>192.79999999999757</c:v>
                </c:pt>
                <c:pt idx="965">
                  <c:v>192.99999999999758</c:v>
                </c:pt>
                <c:pt idx="966">
                  <c:v>193.19999999999754</c:v>
                </c:pt>
                <c:pt idx="967">
                  <c:v>193.39999999999756</c:v>
                </c:pt>
                <c:pt idx="968">
                  <c:v>193.59999999999755</c:v>
                </c:pt>
                <c:pt idx="969">
                  <c:v>193.79999999999751</c:v>
                </c:pt>
                <c:pt idx="970">
                  <c:v>193.99999999999753</c:v>
                </c:pt>
                <c:pt idx="971">
                  <c:v>194.19999999999752</c:v>
                </c:pt>
                <c:pt idx="972">
                  <c:v>194.3999999999975</c:v>
                </c:pt>
                <c:pt idx="973">
                  <c:v>194.59999999999746</c:v>
                </c:pt>
                <c:pt idx="974">
                  <c:v>194.79999999999745</c:v>
                </c:pt>
                <c:pt idx="975">
                  <c:v>194.99999999999744</c:v>
                </c:pt>
                <c:pt idx="976">
                  <c:v>195.19999999999743</c:v>
                </c:pt>
                <c:pt idx="977">
                  <c:v>195.39999999999745</c:v>
                </c:pt>
                <c:pt idx="978">
                  <c:v>195.59999999999741</c:v>
                </c:pt>
                <c:pt idx="979">
                  <c:v>195.7999999999974</c:v>
                </c:pt>
                <c:pt idx="980">
                  <c:v>195.99999999999739</c:v>
                </c:pt>
                <c:pt idx="981">
                  <c:v>196.19999999999737</c:v>
                </c:pt>
                <c:pt idx="982">
                  <c:v>196.39999999999739</c:v>
                </c:pt>
                <c:pt idx="983">
                  <c:v>196.59999999999738</c:v>
                </c:pt>
                <c:pt idx="984">
                  <c:v>196.79999999999734</c:v>
                </c:pt>
                <c:pt idx="985">
                  <c:v>196.99999999999736</c:v>
                </c:pt>
                <c:pt idx="986">
                  <c:v>197.19999999999735</c:v>
                </c:pt>
                <c:pt idx="987">
                  <c:v>197.39999999999733</c:v>
                </c:pt>
                <c:pt idx="988">
                  <c:v>197.59999999999732</c:v>
                </c:pt>
                <c:pt idx="989">
                  <c:v>197.79999999999728</c:v>
                </c:pt>
                <c:pt idx="990">
                  <c:v>197.9999999999973</c:v>
                </c:pt>
                <c:pt idx="991">
                  <c:v>198.19999999999726</c:v>
                </c:pt>
                <c:pt idx="992">
                  <c:v>198.39999999999728</c:v>
                </c:pt>
                <c:pt idx="993">
                  <c:v>198.59999999999724</c:v>
                </c:pt>
                <c:pt idx="994">
                  <c:v>198.79999999999723</c:v>
                </c:pt>
                <c:pt idx="995">
                  <c:v>198.99999999999721</c:v>
                </c:pt>
                <c:pt idx="996">
                  <c:v>199.1999999999972</c:v>
                </c:pt>
                <c:pt idx="997">
                  <c:v>199.39999999999722</c:v>
                </c:pt>
                <c:pt idx="998">
                  <c:v>199.59999999999718</c:v>
                </c:pt>
                <c:pt idx="999">
                  <c:v>199.79999999999717</c:v>
                </c:pt>
                <c:pt idx="1000">
                  <c:v>199.99999999999719</c:v>
                </c:pt>
                <c:pt idx="1001">
                  <c:v>200.19999999999715</c:v>
                </c:pt>
                <c:pt idx="1002">
                  <c:v>200.39999999999716</c:v>
                </c:pt>
                <c:pt idx="1003">
                  <c:v>200.59999999999715</c:v>
                </c:pt>
                <c:pt idx="1004">
                  <c:v>200.79999999999711</c:v>
                </c:pt>
                <c:pt idx="1005">
                  <c:v>200.99999999999713</c:v>
                </c:pt>
                <c:pt idx="1006">
                  <c:v>201.19999999999712</c:v>
                </c:pt>
                <c:pt idx="1007">
                  <c:v>201.39999999999711</c:v>
                </c:pt>
                <c:pt idx="1008">
                  <c:v>201.5999999999971</c:v>
                </c:pt>
                <c:pt idx="1009">
                  <c:v>201.79999999999706</c:v>
                </c:pt>
                <c:pt idx="1010">
                  <c:v>201.99999999999704</c:v>
                </c:pt>
                <c:pt idx="1011">
                  <c:v>202.19999999999703</c:v>
                </c:pt>
                <c:pt idx="1012">
                  <c:v>202.39999999999705</c:v>
                </c:pt>
                <c:pt idx="1013">
                  <c:v>202.59999999999701</c:v>
                </c:pt>
                <c:pt idx="1014">
                  <c:v>202.799999999997</c:v>
                </c:pt>
                <c:pt idx="1015">
                  <c:v>202.99999999999702</c:v>
                </c:pt>
                <c:pt idx="1016">
                  <c:v>203.19999999999698</c:v>
                </c:pt>
                <c:pt idx="1017">
                  <c:v>203.39999999999699</c:v>
                </c:pt>
                <c:pt idx="1018">
                  <c:v>203.59999999999698</c:v>
                </c:pt>
                <c:pt idx="1019">
                  <c:v>203.79999999999694</c:v>
                </c:pt>
                <c:pt idx="1020">
                  <c:v>203.99999999999696</c:v>
                </c:pt>
                <c:pt idx="1021">
                  <c:v>204.19999999999695</c:v>
                </c:pt>
                <c:pt idx="1022">
                  <c:v>204.39999999999694</c:v>
                </c:pt>
                <c:pt idx="1023">
                  <c:v>204.59999999999692</c:v>
                </c:pt>
                <c:pt idx="1024">
                  <c:v>204.79999999999688</c:v>
                </c:pt>
                <c:pt idx="1025">
                  <c:v>204.9999999999969</c:v>
                </c:pt>
                <c:pt idx="1026">
                  <c:v>205.19999999999686</c:v>
                </c:pt>
                <c:pt idx="1027">
                  <c:v>205.39999999999688</c:v>
                </c:pt>
                <c:pt idx="1028">
                  <c:v>205.59999999999684</c:v>
                </c:pt>
                <c:pt idx="1029">
                  <c:v>205.79999999999683</c:v>
                </c:pt>
                <c:pt idx="1030">
                  <c:v>205.99999999999685</c:v>
                </c:pt>
                <c:pt idx="1031">
                  <c:v>206.19999999999681</c:v>
                </c:pt>
                <c:pt idx="1032">
                  <c:v>206.39999999999682</c:v>
                </c:pt>
                <c:pt idx="1033">
                  <c:v>206.59999999999678</c:v>
                </c:pt>
                <c:pt idx="1034">
                  <c:v>206.79999999999677</c:v>
                </c:pt>
                <c:pt idx="1035">
                  <c:v>206.99999999999679</c:v>
                </c:pt>
                <c:pt idx="1036">
                  <c:v>207.19999999999678</c:v>
                </c:pt>
                <c:pt idx="1037">
                  <c:v>207.39999999999677</c:v>
                </c:pt>
                <c:pt idx="1038">
                  <c:v>207.59999999999675</c:v>
                </c:pt>
                <c:pt idx="1039">
                  <c:v>207.79999999999671</c:v>
                </c:pt>
                <c:pt idx="1040">
                  <c:v>207.99999999999673</c:v>
                </c:pt>
                <c:pt idx="1041">
                  <c:v>208.19999999999672</c:v>
                </c:pt>
                <c:pt idx="1042">
                  <c:v>208.39999999999671</c:v>
                </c:pt>
                <c:pt idx="1043">
                  <c:v>208.5999999999967</c:v>
                </c:pt>
                <c:pt idx="1044">
                  <c:v>208.79999999999666</c:v>
                </c:pt>
                <c:pt idx="1045">
                  <c:v>208.99999999999665</c:v>
                </c:pt>
                <c:pt idx="1046">
                  <c:v>209.19999999999663</c:v>
                </c:pt>
                <c:pt idx="1047">
                  <c:v>209.39999999999665</c:v>
                </c:pt>
                <c:pt idx="1048">
                  <c:v>209.59999999999661</c:v>
                </c:pt>
                <c:pt idx="1049">
                  <c:v>209.7999999999966</c:v>
                </c:pt>
                <c:pt idx="1050">
                  <c:v>209.99999999999662</c:v>
                </c:pt>
                <c:pt idx="1051">
                  <c:v>210.19999999999658</c:v>
                </c:pt>
                <c:pt idx="1052">
                  <c:v>210.3999999999966</c:v>
                </c:pt>
                <c:pt idx="1053">
                  <c:v>210.59999999999658</c:v>
                </c:pt>
                <c:pt idx="1054">
                  <c:v>210.79999999999654</c:v>
                </c:pt>
                <c:pt idx="1055">
                  <c:v>210.99999999999656</c:v>
                </c:pt>
                <c:pt idx="1056">
                  <c:v>211.19999999999655</c:v>
                </c:pt>
                <c:pt idx="1057">
                  <c:v>211.39999999999654</c:v>
                </c:pt>
                <c:pt idx="1058">
                  <c:v>211.59999999999653</c:v>
                </c:pt>
                <c:pt idx="1059">
                  <c:v>211.79999999999652</c:v>
                </c:pt>
                <c:pt idx="1060">
                  <c:v>211.9999999999965</c:v>
                </c:pt>
                <c:pt idx="1061">
                  <c:v>212.19999999999646</c:v>
                </c:pt>
                <c:pt idx="1062">
                  <c:v>212.39999999999648</c:v>
                </c:pt>
                <c:pt idx="1063">
                  <c:v>212.59999999999644</c:v>
                </c:pt>
                <c:pt idx="1064">
                  <c:v>212.79999999999643</c:v>
                </c:pt>
                <c:pt idx="1065">
                  <c:v>212.99999999999645</c:v>
                </c:pt>
                <c:pt idx="1066">
                  <c:v>213.19999999999641</c:v>
                </c:pt>
                <c:pt idx="1067">
                  <c:v>213.39999999999642</c:v>
                </c:pt>
                <c:pt idx="1068">
                  <c:v>213.59999999999638</c:v>
                </c:pt>
                <c:pt idx="1069">
                  <c:v>213.79999999999637</c:v>
                </c:pt>
                <c:pt idx="1070">
                  <c:v>213.99999999999639</c:v>
                </c:pt>
                <c:pt idx="1071">
                  <c:v>214.19999999999638</c:v>
                </c:pt>
                <c:pt idx="1072">
                  <c:v>214.39999999999637</c:v>
                </c:pt>
                <c:pt idx="1073">
                  <c:v>214.59999999999636</c:v>
                </c:pt>
                <c:pt idx="1074">
                  <c:v>214.79999999999632</c:v>
                </c:pt>
                <c:pt idx="1075">
                  <c:v>214.99999999999633</c:v>
                </c:pt>
                <c:pt idx="1076">
                  <c:v>215.19999999999632</c:v>
                </c:pt>
                <c:pt idx="1077">
                  <c:v>215.39999999999631</c:v>
                </c:pt>
                <c:pt idx="1078">
                  <c:v>215.5999999999963</c:v>
                </c:pt>
                <c:pt idx="1079">
                  <c:v>215.79999999999626</c:v>
                </c:pt>
                <c:pt idx="1080">
                  <c:v>215.99999999999628</c:v>
                </c:pt>
                <c:pt idx="1081">
                  <c:v>216.19999999999624</c:v>
                </c:pt>
                <c:pt idx="1082">
                  <c:v>216.39999999999625</c:v>
                </c:pt>
                <c:pt idx="1083">
                  <c:v>216.59999999999621</c:v>
                </c:pt>
                <c:pt idx="1084">
                  <c:v>216.7999999999962</c:v>
                </c:pt>
                <c:pt idx="1085">
                  <c:v>216.99999999999622</c:v>
                </c:pt>
                <c:pt idx="1086">
                  <c:v>217.19999999999618</c:v>
                </c:pt>
                <c:pt idx="1087">
                  <c:v>217.3999999999962</c:v>
                </c:pt>
                <c:pt idx="1088">
                  <c:v>217.59999999999619</c:v>
                </c:pt>
                <c:pt idx="1089">
                  <c:v>217.79999999999615</c:v>
                </c:pt>
                <c:pt idx="1090">
                  <c:v>217.99999999999616</c:v>
                </c:pt>
                <c:pt idx="1091">
                  <c:v>218.19999999999615</c:v>
                </c:pt>
                <c:pt idx="1092">
                  <c:v>218.39999999999614</c:v>
                </c:pt>
                <c:pt idx="1093">
                  <c:v>218.59999999999613</c:v>
                </c:pt>
                <c:pt idx="1094">
                  <c:v>218.79999999999612</c:v>
                </c:pt>
                <c:pt idx="1095">
                  <c:v>218.99999999999611</c:v>
                </c:pt>
                <c:pt idx="1096">
                  <c:v>219.19999999999607</c:v>
                </c:pt>
                <c:pt idx="1097">
                  <c:v>219.39999999999608</c:v>
                </c:pt>
                <c:pt idx="1098">
                  <c:v>219.59999999999604</c:v>
                </c:pt>
                <c:pt idx="1099">
                  <c:v>219.79999999999603</c:v>
                </c:pt>
                <c:pt idx="1100">
                  <c:v>219.99999999999605</c:v>
                </c:pt>
                <c:pt idx="1101">
                  <c:v>220.19999999999601</c:v>
                </c:pt>
                <c:pt idx="1102">
                  <c:v>220.39999999999603</c:v>
                </c:pt>
                <c:pt idx="1103">
                  <c:v>220.59999999999602</c:v>
                </c:pt>
                <c:pt idx="1104">
                  <c:v>220.79999999999598</c:v>
                </c:pt>
                <c:pt idx="1105">
                  <c:v>220.99999999999599</c:v>
                </c:pt>
                <c:pt idx="1106">
                  <c:v>221.19999999999598</c:v>
                </c:pt>
                <c:pt idx="1107">
                  <c:v>221.39999999999597</c:v>
                </c:pt>
                <c:pt idx="1108">
                  <c:v>221.59999999999596</c:v>
                </c:pt>
                <c:pt idx="1109">
                  <c:v>221.79999999999595</c:v>
                </c:pt>
                <c:pt idx="1110">
                  <c:v>221.99999999999594</c:v>
                </c:pt>
                <c:pt idx="1111">
                  <c:v>222.19999999999592</c:v>
                </c:pt>
                <c:pt idx="1112">
                  <c:v>222.39999999999591</c:v>
                </c:pt>
                <c:pt idx="1113">
                  <c:v>222.5999999999959</c:v>
                </c:pt>
                <c:pt idx="1114">
                  <c:v>222.79999999999586</c:v>
                </c:pt>
                <c:pt idx="1115">
                  <c:v>222.99999999999588</c:v>
                </c:pt>
                <c:pt idx="1116">
                  <c:v>223.19999999999584</c:v>
                </c:pt>
                <c:pt idx="1117">
                  <c:v>223.39999999999586</c:v>
                </c:pt>
                <c:pt idx="1118">
                  <c:v>223.59999999999582</c:v>
                </c:pt>
                <c:pt idx="1119">
                  <c:v>223.7999999999958</c:v>
                </c:pt>
                <c:pt idx="1120">
                  <c:v>223.99999999999582</c:v>
                </c:pt>
                <c:pt idx="1121">
                  <c:v>224.19999999999578</c:v>
                </c:pt>
                <c:pt idx="1122">
                  <c:v>224.3999999999958</c:v>
                </c:pt>
                <c:pt idx="1123">
                  <c:v>224.59999999999579</c:v>
                </c:pt>
                <c:pt idx="1124">
                  <c:v>224.79999999999578</c:v>
                </c:pt>
                <c:pt idx="1125">
                  <c:v>224.99999999999577</c:v>
                </c:pt>
                <c:pt idx="1126">
                  <c:v>225.19999999999575</c:v>
                </c:pt>
                <c:pt idx="1127">
                  <c:v>225.39999999999574</c:v>
                </c:pt>
                <c:pt idx="1128">
                  <c:v>225.59999999999573</c:v>
                </c:pt>
                <c:pt idx="1129">
                  <c:v>225.79999999999572</c:v>
                </c:pt>
                <c:pt idx="1130">
                  <c:v>225.99999999999571</c:v>
                </c:pt>
                <c:pt idx="1131">
                  <c:v>226.1999999999957</c:v>
                </c:pt>
                <c:pt idx="1132">
                  <c:v>226.39999999999569</c:v>
                </c:pt>
                <c:pt idx="1133">
                  <c:v>226.59999999999565</c:v>
                </c:pt>
                <c:pt idx="1134">
                  <c:v>226.79999999999563</c:v>
                </c:pt>
                <c:pt idx="1135">
                  <c:v>226.99999999999565</c:v>
                </c:pt>
                <c:pt idx="1136">
                  <c:v>227.19999999999561</c:v>
                </c:pt>
                <c:pt idx="1137">
                  <c:v>227.39999999999563</c:v>
                </c:pt>
                <c:pt idx="1138">
                  <c:v>227.59999999999562</c:v>
                </c:pt>
                <c:pt idx="1139">
                  <c:v>227.79999999999558</c:v>
                </c:pt>
                <c:pt idx="1140">
                  <c:v>227.99999999999559</c:v>
                </c:pt>
                <c:pt idx="1141">
                  <c:v>228.19999999999558</c:v>
                </c:pt>
                <c:pt idx="1142">
                  <c:v>228.39999999999557</c:v>
                </c:pt>
                <c:pt idx="1143">
                  <c:v>228.59999999999556</c:v>
                </c:pt>
                <c:pt idx="1144">
                  <c:v>228.79999999999555</c:v>
                </c:pt>
                <c:pt idx="1145">
                  <c:v>228.99999999999554</c:v>
                </c:pt>
                <c:pt idx="1146">
                  <c:v>229.19999999999553</c:v>
                </c:pt>
                <c:pt idx="1147">
                  <c:v>229.39999999999554</c:v>
                </c:pt>
                <c:pt idx="1148">
                  <c:v>229.5999999999955</c:v>
                </c:pt>
                <c:pt idx="1149">
                  <c:v>229.79999999999546</c:v>
                </c:pt>
                <c:pt idx="1150">
                  <c:v>229.99999999999548</c:v>
                </c:pt>
                <c:pt idx="1151">
                  <c:v>230.19999999999544</c:v>
                </c:pt>
                <c:pt idx="1152">
                  <c:v>230.39999999999546</c:v>
                </c:pt>
                <c:pt idx="1153">
                  <c:v>230.59999999999545</c:v>
                </c:pt>
                <c:pt idx="1154">
                  <c:v>230.79999999999541</c:v>
                </c:pt>
                <c:pt idx="1155">
                  <c:v>230.99999999999542</c:v>
                </c:pt>
                <c:pt idx="1156">
                  <c:v>231.19999999999538</c:v>
                </c:pt>
                <c:pt idx="1157">
                  <c:v>231.3999999999954</c:v>
                </c:pt>
                <c:pt idx="1158">
                  <c:v>231.59999999999539</c:v>
                </c:pt>
                <c:pt idx="1159">
                  <c:v>231.79999999999538</c:v>
                </c:pt>
                <c:pt idx="1160">
                  <c:v>231.99999999999537</c:v>
                </c:pt>
                <c:pt idx="1161">
                  <c:v>232.19999999999536</c:v>
                </c:pt>
                <c:pt idx="1162">
                  <c:v>232.39999999999534</c:v>
                </c:pt>
                <c:pt idx="1163">
                  <c:v>232.59999999999533</c:v>
                </c:pt>
                <c:pt idx="1164">
                  <c:v>232.79999999999532</c:v>
                </c:pt>
                <c:pt idx="1165">
                  <c:v>232.99999999999531</c:v>
                </c:pt>
                <c:pt idx="1166">
                  <c:v>233.1999999999953</c:v>
                </c:pt>
                <c:pt idx="1167">
                  <c:v>233.39999999999529</c:v>
                </c:pt>
                <c:pt idx="1168">
                  <c:v>233.59999999999528</c:v>
                </c:pt>
                <c:pt idx="1169">
                  <c:v>233.79999999999524</c:v>
                </c:pt>
                <c:pt idx="1170">
                  <c:v>233.99999999999525</c:v>
                </c:pt>
                <c:pt idx="1171">
                  <c:v>234.19999999999521</c:v>
                </c:pt>
                <c:pt idx="1172">
                  <c:v>234.39999999999523</c:v>
                </c:pt>
                <c:pt idx="1173">
                  <c:v>234.59999999999522</c:v>
                </c:pt>
                <c:pt idx="1174">
                  <c:v>234.79999999999518</c:v>
                </c:pt>
                <c:pt idx="1175">
                  <c:v>234.9999999999952</c:v>
                </c:pt>
                <c:pt idx="1176">
                  <c:v>235.19999999999519</c:v>
                </c:pt>
                <c:pt idx="1177">
                  <c:v>235.39999999999517</c:v>
                </c:pt>
                <c:pt idx="1178">
                  <c:v>235.59999999999516</c:v>
                </c:pt>
                <c:pt idx="1179">
                  <c:v>235.79999999999515</c:v>
                </c:pt>
                <c:pt idx="1180">
                  <c:v>235.99999999999514</c:v>
                </c:pt>
                <c:pt idx="1181">
                  <c:v>236.19999999999513</c:v>
                </c:pt>
                <c:pt idx="1182">
                  <c:v>236.39999999999515</c:v>
                </c:pt>
                <c:pt idx="1183">
                  <c:v>236.59999999999511</c:v>
                </c:pt>
                <c:pt idx="1184">
                  <c:v>236.79999999999507</c:v>
                </c:pt>
                <c:pt idx="1185">
                  <c:v>236.99999999999508</c:v>
                </c:pt>
                <c:pt idx="1186">
                  <c:v>237.19999999999504</c:v>
                </c:pt>
                <c:pt idx="1187">
                  <c:v>237.39999999999506</c:v>
                </c:pt>
                <c:pt idx="1188">
                  <c:v>237.59999999999505</c:v>
                </c:pt>
                <c:pt idx="1189">
                  <c:v>237.79999999999501</c:v>
                </c:pt>
                <c:pt idx="1190">
                  <c:v>237.99999999999503</c:v>
                </c:pt>
                <c:pt idx="1191">
                  <c:v>238.19999999999499</c:v>
                </c:pt>
                <c:pt idx="1192">
                  <c:v>238.399999999995</c:v>
                </c:pt>
                <c:pt idx="1193">
                  <c:v>238.59999999999499</c:v>
                </c:pt>
                <c:pt idx="1194">
                  <c:v>238.79999999999498</c:v>
                </c:pt>
                <c:pt idx="1195">
                  <c:v>238.99999999999497</c:v>
                </c:pt>
                <c:pt idx="1196">
                  <c:v>239.19999999999496</c:v>
                </c:pt>
                <c:pt idx="1197">
                  <c:v>239.39999999999498</c:v>
                </c:pt>
                <c:pt idx="1198">
                  <c:v>239.59999999999494</c:v>
                </c:pt>
                <c:pt idx="1199">
                  <c:v>239.79999999999492</c:v>
                </c:pt>
                <c:pt idx="1200">
                  <c:v>239.99999999999491</c:v>
                </c:pt>
                <c:pt idx="1201">
                  <c:v>240.1999999999949</c:v>
                </c:pt>
                <c:pt idx="1202">
                  <c:v>240.39999999999489</c:v>
                </c:pt>
                <c:pt idx="1203">
                  <c:v>240.59999999999488</c:v>
                </c:pt>
                <c:pt idx="1204">
                  <c:v>240.79999999999484</c:v>
                </c:pt>
                <c:pt idx="1205">
                  <c:v>240.99999999999486</c:v>
                </c:pt>
                <c:pt idx="1206">
                  <c:v>241.19999999999482</c:v>
                </c:pt>
                <c:pt idx="1207">
                  <c:v>241.39999999999483</c:v>
                </c:pt>
                <c:pt idx="1208">
                  <c:v>241.59999999999482</c:v>
                </c:pt>
                <c:pt idx="1209">
                  <c:v>241.79999999999478</c:v>
                </c:pt>
                <c:pt idx="1210">
                  <c:v>241.9999999999948</c:v>
                </c:pt>
                <c:pt idx="1211">
                  <c:v>242.19999999999479</c:v>
                </c:pt>
                <c:pt idx="1212">
                  <c:v>242.3999999999948</c:v>
                </c:pt>
                <c:pt idx="1213">
                  <c:v>242.59999999999476</c:v>
                </c:pt>
                <c:pt idx="1214">
                  <c:v>242.79999999999475</c:v>
                </c:pt>
                <c:pt idx="1215">
                  <c:v>242.99999999999474</c:v>
                </c:pt>
                <c:pt idx="1216">
                  <c:v>243.19999999999473</c:v>
                </c:pt>
                <c:pt idx="1217">
                  <c:v>243.39999999999475</c:v>
                </c:pt>
                <c:pt idx="1218">
                  <c:v>243.59999999999471</c:v>
                </c:pt>
                <c:pt idx="1219">
                  <c:v>243.7999999999947</c:v>
                </c:pt>
                <c:pt idx="1220">
                  <c:v>243.99999999999469</c:v>
                </c:pt>
                <c:pt idx="1221">
                  <c:v>244.19999999999465</c:v>
                </c:pt>
                <c:pt idx="1222">
                  <c:v>244.39999999999466</c:v>
                </c:pt>
                <c:pt idx="1223">
                  <c:v>244.59999999999465</c:v>
                </c:pt>
                <c:pt idx="1224">
                  <c:v>244.79999999999461</c:v>
                </c:pt>
                <c:pt idx="1225">
                  <c:v>244.99999999999463</c:v>
                </c:pt>
                <c:pt idx="1226">
                  <c:v>245.19999999999462</c:v>
                </c:pt>
                <c:pt idx="1227">
                  <c:v>245.39999999999461</c:v>
                </c:pt>
                <c:pt idx="1228">
                  <c:v>245.59999999999459</c:v>
                </c:pt>
                <c:pt idx="1229">
                  <c:v>245.79999999999458</c:v>
                </c:pt>
                <c:pt idx="1230">
                  <c:v>245.99999999999457</c:v>
                </c:pt>
                <c:pt idx="1231">
                  <c:v>246.19999999999456</c:v>
                </c:pt>
                <c:pt idx="1232">
                  <c:v>246.39999999999458</c:v>
                </c:pt>
                <c:pt idx="1233">
                  <c:v>246.59999999999454</c:v>
                </c:pt>
                <c:pt idx="1234">
                  <c:v>246.79999999999453</c:v>
                </c:pt>
                <c:pt idx="1235">
                  <c:v>246.99999999999451</c:v>
                </c:pt>
                <c:pt idx="1236">
                  <c:v>247.1999999999945</c:v>
                </c:pt>
                <c:pt idx="1237">
                  <c:v>247.39999999999449</c:v>
                </c:pt>
                <c:pt idx="1238">
                  <c:v>247.59999999999448</c:v>
                </c:pt>
                <c:pt idx="1239">
                  <c:v>247.79999999999444</c:v>
                </c:pt>
                <c:pt idx="1240">
                  <c:v>247.99999999999446</c:v>
                </c:pt>
                <c:pt idx="1241">
                  <c:v>248.19999999999445</c:v>
                </c:pt>
                <c:pt idx="1242">
                  <c:v>248.39999999999444</c:v>
                </c:pt>
                <c:pt idx="1243">
                  <c:v>248.59999999999442</c:v>
                </c:pt>
                <c:pt idx="1244">
                  <c:v>248.79999999999438</c:v>
                </c:pt>
                <c:pt idx="1245">
                  <c:v>248.9999999999944</c:v>
                </c:pt>
                <c:pt idx="1246">
                  <c:v>249.19999999999439</c:v>
                </c:pt>
                <c:pt idx="1247">
                  <c:v>249.39999999999441</c:v>
                </c:pt>
                <c:pt idx="1248">
                  <c:v>249.59999999999437</c:v>
                </c:pt>
                <c:pt idx="1249">
                  <c:v>249.79999999999436</c:v>
                </c:pt>
                <c:pt idx="1250">
                  <c:v>249.99999999999434</c:v>
                </c:pt>
                <c:pt idx="1251">
                  <c:v>250.19999999999433</c:v>
                </c:pt>
                <c:pt idx="1252">
                  <c:v>250.39999999999435</c:v>
                </c:pt>
                <c:pt idx="1253">
                  <c:v>250.59999999999431</c:v>
                </c:pt>
                <c:pt idx="1254">
                  <c:v>250.7999999999943</c:v>
                </c:pt>
                <c:pt idx="1255">
                  <c:v>250.99999999999429</c:v>
                </c:pt>
                <c:pt idx="1256">
                  <c:v>251.19999999999428</c:v>
                </c:pt>
                <c:pt idx="1257">
                  <c:v>251.39999999999426</c:v>
                </c:pt>
                <c:pt idx="1258">
                  <c:v>251.59999999999425</c:v>
                </c:pt>
                <c:pt idx="1259">
                  <c:v>251.79999999999421</c:v>
                </c:pt>
                <c:pt idx="1260">
                  <c:v>251.99999999999423</c:v>
                </c:pt>
                <c:pt idx="1261">
                  <c:v>252.19999999999422</c:v>
                </c:pt>
                <c:pt idx="1262">
                  <c:v>252.39999999999421</c:v>
                </c:pt>
                <c:pt idx="1263">
                  <c:v>252.5999999999942</c:v>
                </c:pt>
                <c:pt idx="1264">
                  <c:v>252.79999999999418</c:v>
                </c:pt>
                <c:pt idx="1265">
                  <c:v>252.99999999999417</c:v>
                </c:pt>
                <c:pt idx="1266">
                  <c:v>253.19999999999416</c:v>
                </c:pt>
                <c:pt idx="1267">
                  <c:v>253.39999999999418</c:v>
                </c:pt>
                <c:pt idx="1268">
                  <c:v>253.59999999999414</c:v>
                </c:pt>
                <c:pt idx="1269">
                  <c:v>253.79999999999413</c:v>
                </c:pt>
                <c:pt idx="1270">
                  <c:v>253.99999999999415</c:v>
                </c:pt>
                <c:pt idx="1271">
                  <c:v>254.19999999999411</c:v>
                </c:pt>
                <c:pt idx="1272">
                  <c:v>254.39999999999409</c:v>
                </c:pt>
                <c:pt idx="1273">
                  <c:v>254.59999999999408</c:v>
                </c:pt>
                <c:pt idx="1274">
                  <c:v>254.79999999999404</c:v>
                </c:pt>
                <c:pt idx="1275">
                  <c:v>254.99999999999406</c:v>
                </c:pt>
                <c:pt idx="1276">
                  <c:v>255.19999999999405</c:v>
                </c:pt>
                <c:pt idx="1277">
                  <c:v>255.39999999999404</c:v>
                </c:pt>
                <c:pt idx="1278">
                  <c:v>255.59999999999403</c:v>
                </c:pt>
                <c:pt idx="1279">
                  <c:v>255.79999999999399</c:v>
                </c:pt>
                <c:pt idx="1280">
                  <c:v>255.999999999994</c:v>
                </c:pt>
                <c:pt idx="1281">
                  <c:v>256.19999999999396</c:v>
                </c:pt>
                <c:pt idx="1282">
                  <c:v>256.39999999999395</c:v>
                </c:pt>
                <c:pt idx="1283">
                  <c:v>256.59999999999394</c:v>
                </c:pt>
                <c:pt idx="1284">
                  <c:v>256.79999999999399</c:v>
                </c:pt>
                <c:pt idx="1285">
                  <c:v>256.99999999999392</c:v>
                </c:pt>
                <c:pt idx="1286">
                  <c:v>257.19999999999396</c:v>
                </c:pt>
                <c:pt idx="1287">
                  <c:v>257.39999999999395</c:v>
                </c:pt>
                <c:pt idx="1288">
                  <c:v>257.59999999999394</c:v>
                </c:pt>
                <c:pt idx="1289">
                  <c:v>257.79999999999393</c:v>
                </c:pt>
                <c:pt idx="1290">
                  <c:v>257.99999999999386</c:v>
                </c:pt>
                <c:pt idx="1291">
                  <c:v>258.19999999999391</c:v>
                </c:pt>
                <c:pt idx="1292">
                  <c:v>258.3999999999939</c:v>
                </c:pt>
                <c:pt idx="1293">
                  <c:v>258.59999999999383</c:v>
                </c:pt>
                <c:pt idx="1294">
                  <c:v>258.79999999999382</c:v>
                </c:pt>
                <c:pt idx="1295">
                  <c:v>258.9999999999938</c:v>
                </c:pt>
                <c:pt idx="1296">
                  <c:v>259.19999999999385</c:v>
                </c:pt>
                <c:pt idx="1297">
                  <c:v>259.39999999999384</c:v>
                </c:pt>
                <c:pt idx="1298">
                  <c:v>259.59999999999383</c:v>
                </c:pt>
                <c:pt idx="1299">
                  <c:v>259.79999999999376</c:v>
                </c:pt>
                <c:pt idx="1300">
                  <c:v>259.99999999999375</c:v>
                </c:pt>
                <c:pt idx="1301">
                  <c:v>260.19999999999379</c:v>
                </c:pt>
                <c:pt idx="1302">
                  <c:v>260.39999999999372</c:v>
                </c:pt>
                <c:pt idx="1303">
                  <c:v>260.59999999999371</c:v>
                </c:pt>
                <c:pt idx="1304">
                  <c:v>260.7999999999937</c:v>
                </c:pt>
                <c:pt idx="1305">
                  <c:v>260.99999999999369</c:v>
                </c:pt>
                <c:pt idx="1306">
                  <c:v>261.19999999999374</c:v>
                </c:pt>
                <c:pt idx="1307">
                  <c:v>261.39999999999367</c:v>
                </c:pt>
                <c:pt idx="1308">
                  <c:v>261.59999999999366</c:v>
                </c:pt>
                <c:pt idx="1309">
                  <c:v>261.79999999999364</c:v>
                </c:pt>
                <c:pt idx="1310">
                  <c:v>261.99999999999369</c:v>
                </c:pt>
                <c:pt idx="1311">
                  <c:v>262.19999999999368</c:v>
                </c:pt>
                <c:pt idx="1312">
                  <c:v>262.39999999999367</c:v>
                </c:pt>
                <c:pt idx="1313">
                  <c:v>262.59999999999366</c:v>
                </c:pt>
                <c:pt idx="1314">
                  <c:v>262.79999999999364</c:v>
                </c:pt>
                <c:pt idx="1315">
                  <c:v>262.99999999999363</c:v>
                </c:pt>
                <c:pt idx="1316">
                  <c:v>263.19999999999362</c:v>
                </c:pt>
                <c:pt idx="1317">
                  <c:v>263.39999999999361</c:v>
                </c:pt>
                <c:pt idx="1318">
                  <c:v>263.5999999999936</c:v>
                </c:pt>
                <c:pt idx="1319">
                  <c:v>263.79999999999359</c:v>
                </c:pt>
                <c:pt idx="1320">
                  <c:v>263.99999999999352</c:v>
                </c:pt>
                <c:pt idx="1321">
                  <c:v>264.19999999999357</c:v>
                </c:pt>
                <c:pt idx="1322">
                  <c:v>264.39999999999355</c:v>
                </c:pt>
                <c:pt idx="1323">
                  <c:v>264.59999999999354</c:v>
                </c:pt>
                <c:pt idx="1324">
                  <c:v>264.79999999999353</c:v>
                </c:pt>
                <c:pt idx="1325">
                  <c:v>264.99999999999346</c:v>
                </c:pt>
                <c:pt idx="1326">
                  <c:v>265.19999999999351</c:v>
                </c:pt>
                <c:pt idx="1327">
                  <c:v>265.3999999999935</c:v>
                </c:pt>
                <c:pt idx="1328">
                  <c:v>265.59999999999349</c:v>
                </c:pt>
                <c:pt idx="1329">
                  <c:v>265.79999999999342</c:v>
                </c:pt>
                <c:pt idx="1330">
                  <c:v>265.99999999999341</c:v>
                </c:pt>
                <c:pt idx="1331">
                  <c:v>266.19999999999345</c:v>
                </c:pt>
                <c:pt idx="1332">
                  <c:v>266.39999999999344</c:v>
                </c:pt>
                <c:pt idx="1333">
                  <c:v>266.59999999999343</c:v>
                </c:pt>
                <c:pt idx="1334">
                  <c:v>266.79999999999336</c:v>
                </c:pt>
                <c:pt idx="1335">
                  <c:v>266.99999999999335</c:v>
                </c:pt>
                <c:pt idx="1336">
                  <c:v>267.19999999999339</c:v>
                </c:pt>
                <c:pt idx="1337">
                  <c:v>267.39999999999333</c:v>
                </c:pt>
                <c:pt idx="1338">
                  <c:v>267.59999999999332</c:v>
                </c:pt>
                <c:pt idx="1339">
                  <c:v>267.7999999999933</c:v>
                </c:pt>
                <c:pt idx="1340">
                  <c:v>267.99999999999329</c:v>
                </c:pt>
                <c:pt idx="1341">
                  <c:v>268.19999999999334</c:v>
                </c:pt>
                <c:pt idx="1342">
                  <c:v>268.39999999999333</c:v>
                </c:pt>
                <c:pt idx="1343">
                  <c:v>268.59999999999326</c:v>
                </c:pt>
                <c:pt idx="1344">
                  <c:v>268.79999999999325</c:v>
                </c:pt>
                <c:pt idx="1345">
                  <c:v>268.99999999999329</c:v>
                </c:pt>
                <c:pt idx="1346">
                  <c:v>269.19999999999328</c:v>
                </c:pt>
                <c:pt idx="1347">
                  <c:v>269.39999999999327</c:v>
                </c:pt>
                <c:pt idx="1348">
                  <c:v>269.59999999999326</c:v>
                </c:pt>
                <c:pt idx="1349">
                  <c:v>269.79999999999325</c:v>
                </c:pt>
                <c:pt idx="1350">
                  <c:v>269.99999999999324</c:v>
                </c:pt>
                <c:pt idx="1351">
                  <c:v>270.19999999999322</c:v>
                </c:pt>
                <c:pt idx="1352">
                  <c:v>270.39999999999321</c:v>
                </c:pt>
                <c:pt idx="1353">
                  <c:v>270.5999999999932</c:v>
                </c:pt>
                <c:pt idx="1354">
                  <c:v>270.79999999999319</c:v>
                </c:pt>
                <c:pt idx="1355">
                  <c:v>270.99999999999312</c:v>
                </c:pt>
                <c:pt idx="1356">
                  <c:v>271.19999999999317</c:v>
                </c:pt>
                <c:pt idx="1357">
                  <c:v>271.39999999999316</c:v>
                </c:pt>
                <c:pt idx="1358">
                  <c:v>271.59999999999314</c:v>
                </c:pt>
                <c:pt idx="1359">
                  <c:v>271.79999999999313</c:v>
                </c:pt>
                <c:pt idx="1360">
                  <c:v>271.99999999999307</c:v>
                </c:pt>
                <c:pt idx="1361">
                  <c:v>272.19999999999311</c:v>
                </c:pt>
                <c:pt idx="1362">
                  <c:v>272.3999999999931</c:v>
                </c:pt>
                <c:pt idx="1363">
                  <c:v>272.59999999999309</c:v>
                </c:pt>
                <c:pt idx="1364">
                  <c:v>272.79999999999302</c:v>
                </c:pt>
                <c:pt idx="1365">
                  <c:v>272.99999999999301</c:v>
                </c:pt>
                <c:pt idx="1366">
                  <c:v>273.19999999999305</c:v>
                </c:pt>
                <c:pt idx="1367">
                  <c:v>273.39999999999304</c:v>
                </c:pt>
                <c:pt idx="1368">
                  <c:v>273.59999999999303</c:v>
                </c:pt>
                <c:pt idx="1369">
                  <c:v>273.79999999999296</c:v>
                </c:pt>
                <c:pt idx="1370">
                  <c:v>273.99999999999295</c:v>
                </c:pt>
                <c:pt idx="1371">
                  <c:v>274.199999999993</c:v>
                </c:pt>
                <c:pt idx="1372">
                  <c:v>274.39999999999299</c:v>
                </c:pt>
                <c:pt idx="1373">
                  <c:v>274.59999999999292</c:v>
                </c:pt>
                <c:pt idx="1374">
                  <c:v>274.79999999999291</c:v>
                </c:pt>
                <c:pt idx="1375">
                  <c:v>274.99999999999289</c:v>
                </c:pt>
                <c:pt idx="1376">
                  <c:v>275.19999999999294</c:v>
                </c:pt>
                <c:pt idx="1377">
                  <c:v>275.39999999999293</c:v>
                </c:pt>
                <c:pt idx="1378">
                  <c:v>275.59999999999286</c:v>
                </c:pt>
                <c:pt idx="1379">
                  <c:v>275.79999999999285</c:v>
                </c:pt>
                <c:pt idx="1380">
                  <c:v>275.99999999999284</c:v>
                </c:pt>
                <c:pt idx="1381">
                  <c:v>276.19999999999283</c:v>
                </c:pt>
                <c:pt idx="1382">
                  <c:v>276.39999999999281</c:v>
                </c:pt>
                <c:pt idx="1383">
                  <c:v>276.5999999999928</c:v>
                </c:pt>
                <c:pt idx="1384">
                  <c:v>276.79999999999279</c:v>
                </c:pt>
                <c:pt idx="1385">
                  <c:v>276.99999999999278</c:v>
                </c:pt>
                <c:pt idx="1386">
                  <c:v>277.19999999999283</c:v>
                </c:pt>
                <c:pt idx="1387">
                  <c:v>277.39999999999276</c:v>
                </c:pt>
                <c:pt idx="1388">
                  <c:v>277.59999999999275</c:v>
                </c:pt>
                <c:pt idx="1389">
                  <c:v>277.79999999999274</c:v>
                </c:pt>
                <c:pt idx="1390">
                  <c:v>277.99999999999267</c:v>
                </c:pt>
                <c:pt idx="1391">
                  <c:v>278.19999999999271</c:v>
                </c:pt>
                <c:pt idx="1392">
                  <c:v>278.3999999999927</c:v>
                </c:pt>
                <c:pt idx="1393">
                  <c:v>278.59999999999269</c:v>
                </c:pt>
                <c:pt idx="1394">
                  <c:v>278.79999999999268</c:v>
                </c:pt>
                <c:pt idx="1395">
                  <c:v>278.99999999999261</c:v>
                </c:pt>
                <c:pt idx="1396">
                  <c:v>279.19999999999266</c:v>
                </c:pt>
                <c:pt idx="1397">
                  <c:v>279.39999999999264</c:v>
                </c:pt>
                <c:pt idx="1398">
                  <c:v>279.59999999999269</c:v>
                </c:pt>
                <c:pt idx="1399">
                  <c:v>279.79999999999262</c:v>
                </c:pt>
                <c:pt idx="1400">
                  <c:v>279.99999999999261</c:v>
                </c:pt>
                <c:pt idx="1401">
                  <c:v>280.19999999999266</c:v>
                </c:pt>
                <c:pt idx="1402">
                  <c:v>280.39999999999264</c:v>
                </c:pt>
                <c:pt idx="1403">
                  <c:v>280.59999999999263</c:v>
                </c:pt>
                <c:pt idx="1404">
                  <c:v>280.79999999999256</c:v>
                </c:pt>
                <c:pt idx="1405">
                  <c:v>280.99999999999255</c:v>
                </c:pt>
                <c:pt idx="1406">
                  <c:v>281.1999999999926</c:v>
                </c:pt>
                <c:pt idx="1407">
                  <c:v>281.39999999999259</c:v>
                </c:pt>
                <c:pt idx="1408">
                  <c:v>281.59999999999252</c:v>
                </c:pt>
                <c:pt idx="1409">
                  <c:v>281.79999999999251</c:v>
                </c:pt>
                <c:pt idx="1410">
                  <c:v>281.9999999999925</c:v>
                </c:pt>
                <c:pt idx="1411">
                  <c:v>282.19999999999254</c:v>
                </c:pt>
                <c:pt idx="1412">
                  <c:v>282.39999999999253</c:v>
                </c:pt>
                <c:pt idx="1413">
                  <c:v>282.59999999999246</c:v>
                </c:pt>
                <c:pt idx="1414">
                  <c:v>282.79999999999245</c:v>
                </c:pt>
                <c:pt idx="1415">
                  <c:v>282.99999999999244</c:v>
                </c:pt>
                <c:pt idx="1416">
                  <c:v>283.19999999999249</c:v>
                </c:pt>
                <c:pt idx="1417">
                  <c:v>283.39999999999242</c:v>
                </c:pt>
                <c:pt idx="1418">
                  <c:v>283.59999999999241</c:v>
                </c:pt>
                <c:pt idx="1419">
                  <c:v>283.79999999999239</c:v>
                </c:pt>
                <c:pt idx="1420">
                  <c:v>283.99999999999238</c:v>
                </c:pt>
                <c:pt idx="1421">
                  <c:v>284.19999999999243</c:v>
                </c:pt>
                <c:pt idx="1422">
                  <c:v>284.39999999999236</c:v>
                </c:pt>
                <c:pt idx="1423">
                  <c:v>284.59999999999235</c:v>
                </c:pt>
                <c:pt idx="1424">
                  <c:v>284.79999999999234</c:v>
                </c:pt>
                <c:pt idx="1425">
                  <c:v>284.99999999999227</c:v>
                </c:pt>
                <c:pt idx="1426">
                  <c:v>285.19999999999231</c:v>
                </c:pt>
                <c:pt idx="1427">
                  <c:v>285.3999999999923</c:v>
                </c:pt>
                <c:pt idx="1428">
                  <c:v>285.59999999999229</c:v>
                </c:pt>
                <c:pt idx="1429">
                  <c:v>285.79999999999228</c:v>
                </c:pt>
                <c:pt idx="1430">
                  <c:v>285.99999999999227</c:v>
                </c:pt>
                <c:pt idx="1431">
                  <c:v>286.19999999999226</c:v>
                </c:pt>
                <c:pt idx="1432">
                  <c:v>286.39999999999225</c:v>
                </c:pt>
                <c:pt idx="1433">
                  <c:v>286.59999999999229</c:v>
                </c:pt>
                <c:pt idx="1434">
                  <c:v>286.79999999999222</c:v>
                </c:pt>
                <c:pt idx="1435">
                  <c:v>286.99999999999221</c:v>
                </c:pt>
                <c:pt idx="1436">
                  <c:v>287.19999999999226</c:v>
                </c:pt>
                <c:pt idx="1437">
                  <c:v>287.39999999999225</c:v>
                </c:pt>
                <c:pt idx="1438">
                  <c:v>287.59999999999224</c:v>
                </c:pt>
                <c:pt idx="1439">
                  <c:v>287.79999999999217</c:v>
                </c:pt>
                <c:pt idx="1440">
                  <c:v>287.99999999999216</c:v>
                </c:pt>
                <c:pt idx="1441">
                  <c:v>288.1999999999922</c:v>
                </c:pt>
                <c:pt idx="1442">
                  <c:v>288.39999999999219</c:v>
                </c:pt>
                <c:pt idx="1443">
                  <c:v>288.59999999999212</c:v>
                </c:pt>
                <c:pt idx="1444">
                  <c:v>288.79999999999211</c:v>
                </c:pt>
                <c:pt idx="1445">
                  <c:v>288.9999999999921</c:v>
                </c:pt>
                <c:pt idx="1446">
                  <c:v>289.19999999999214</c:v>
                </c:pt>
                <c:pt idx="1447">
                  <c:v>289.39999999999213</c:v>
                </c:pt>
                <c:pt idx="1448">
                  <c:v>289.59999999999206</c:v>
                </c:pt>
                <c:pt idx="1449">
                  <c:v>289.79999999999205</c:v>
                </c:pt>
                <c:pt idx="1450">
                  <c:v>289.99999999999204</c:v>
                </c:pt>
                <c:pt idx="1451">
                  <c:v>290.19999999999209</c:v>
                </c:pt>
                <c:pt idx="1452">
                  <c:v>290.39999999999202</c:v>
                </c:pt>
                <c:pt idx="1453">
                  <c:v>290.59999999999201</c:v>
                </c:pt>
                <c:pt idx="1454">
                  <c:v>290.799999999992</c:v>
                </c:pt>
                <c:pt idx="1455">
                  <c:v>290.99999999999199</c:v>
                </c:pt>
                <c:pt idx="1456">
                  <c:v>291.19999999999203</c:v>
                </c:pt>
                <c:pt idx="1457">
                  <c:v>291.39999999999196</c:v>
                </c:pt>
                <c:pt idx="1458">
                  <c:v>291.59999999999195</c:v>
                </c:pt>
                <c:pt idx="1459">
                  <c:v>291.79999999999194</c:v>
                </c:pt>
                <c:pt idx="1460">
                  <c:v>291.99999999999199</c:v>
                </c:pt>
                <c:pt idx="1461">
                  <c:v>292.19999999999197</c:v>
                </c:pt>
                <c:pt idx="1462">
                  <c:v>292.39999999999196</c:v>
                </c:pt>
                <c:pt idx="1463">
                  <c:v>292.59999999999195</c:v>
                </c:pt>
                <c:pt idx="1464">
                  <c:v>292.79999999999194</c:v>
                </c:pt>
                <c:pt idx="1465">
                  <c:v>292.99999999999193</c:v>
                </c:pt>
                <c:pt idx="1466">
                  <c:v>293.19999999999192</c:v>
                </c:pt>
                <c:pt idx="1467">
                  <c:v>293.39999999999191</c:v>
                </c:pt>
                <c:pt idx="1468">
                  <c:v>293.59999999999189</c:v>
                </c:pt>
                <c:pt idx="1469">
                  <c:v>293.79999999999183</c:v>
                </c:pt>
                <c:pt idx="1470">
                  <c:v>293.99999999999181</c:v>
                </c:pt>
                <c:pt idx="1471">
                  <c:v>294.19999999999186</c:v>
                </c:pt>
                <c:pt idx="1472">
                  <c:v>294.39999999999185</c:v>
                </c:pt>
                <c:pt idx="1473">
                  <c:v>294.59999999999184</c:v>
                </c:pt>
                <c:pt idx="1474">
                  <c:v>294.79999999999183</c:v>
                </c:pt>
                <c:pt idx="1475">
                  <c:v>294.99999999999176</c:v>
                </c:pt>
                <c:pt idx="1476">
                  <c:v>295.1999999999918</c:v>
                </c:pt>
                <c:pt idx="1477">
                  <c:v>295.39999999999179</c:v>
                </c:pt>
                <c:pt idx="1478">
                  <c:v>295.59999999999172</c:v>
                </c:pt>
                <c:pt idx="1479">
                  <c:v>295.79999999999171</c:v>
                </c:pt>
                <c:pt idx="1480">
                  <c:v>295.9999999999917</c:v>
                </c:pt>
                <c:pt idx="1481">
                  <c:v>296.19999999999175</c:v>
                </c:pt>
                <c:pt idx="1482">
                  <c:v>296.39999999999173</c:v>
                </c:pt>
                <c:pt idx="1483">
                  <c:v>296.59999999999167</c:v>
                </c:pt>
                <c:pt idx="1484">
                  <c:v>296.79999999999166</c:v>
                </c:pt>
                <c:pt idx="1485">
                  <c:v>296.99999999999164</c:v>
                </c:pt>
                <c:pt idx="1486">
                  <c:v>297.19999999999175</c:v>
                </c:pt>
                <c:pt idx="1487">
                  <c:v>297.39999999999168</c:v>
                </c:pt>
                <c:pt idx="1488">
                  <c:v>297.59999999999167</c:v>
                </c:pt>
                <c:pt idx="1489">
                  <c:v>297.79999999999166</c:v>
                </c:pt>
                <c:pt idx="1490">
                  <c:v>297.99999999999164</c:v>
                </c:pt>
                <c:pt idx="1491">
                  <c:v>298.19999999999169</c:v>
                </c:pt>
                <c:pt idx="1492">
                  <c:v>298.39999999999162</c:v>
                </c:pt>
                <c:pt idx="1493">
                  <c:v>298.59999999999161</c:v>
                </c:pt>
                <c:pt idx="1494">
                  <c:v>298.7999999999916</c:v>
                </c:pt>
                <c:pt idx="1495">
                  <c:v>298.99999999999159</c:v>
                </c:pt>
                <c:pt idx="1496">
                  <c:v>299.19999999999158</c:v>
                </c:pt>
                <c:pt idx="1497">
                  <c:v>299.39999999999156</c:v>
                </c:pt>
                <c:pt idx="1498">
                  <c:v>299.59999999999155</c:v>
                </c:pt>
                <c:pt idx="1499">
                  <c:v>299.79999999999154</c:v>
                </c:pt>
                <c:pt idx="1500">
                  <c:v>299.99999999999153</c:v>
                </c:pt>
                <c:pt idx="1501">
                  <c:v>300.19999999999152</c:v>
                </c:pt>
                <c:pt idx="1502">
                  <c:v>300.39999999999151</c:v>
                </c:pt>
                <c:pt idx="1503">
                  <c:v>300.5999999999915</c:v>
                </c:pt>
                <c:pt idx="1504">
                  <c:v>300.79999999999143</c:v>
                </c:pt>
                <c:pt idx="1505">
                  <c:v>300.99999999999142</c:v>
                </c:pt>
                <c:pt idx="1506">
                  <c:v>301.19999999999146</c:v>
                </c:pt>
                <c:pt idx="1507">
                  <c:v>301.39999999999145</c:v>
                </c:pt>
                <c:pt idx="1508">
                  <c:v>301.59999999999144</c:v>
                </c:pt>
                <c:pt idx="1509">
                  <c:v>301.79999999999143</c:v>
                </c:pt>
                <c:pt idx="1510">
                  <c:v>301.99999999999136</c:v>
                </c:pt>
                <c:pt idx="1511">
                  <c:v>302.19999999999141</c:v>
                </c:pt>
                <c:pt idx="1512">
                  <c:v>302.39999999999139</c:v>
                </c:pt>
                <c:pt idx="1513">
                  <c:v>302.59999999999133</c:v>
                </c:pt>
                <c:pt idx="1514">
                  <c:v>302.79999999999131</c:v>
                </c:pt>
                <c:pt idx="1515">
                  <c:v>302.9999999999913</c:v>
                </c:pt>
                <c:pt idx="1516">
                  <c:v>303.19999999999135</c:v>
                </c:pt>
                <c:pt idx="1517">
                  <c:v>303.39999999999134</c:v>
                </c:pt>
                <c:pt idx="1518">
                  <c:v>303.59999999999133</c:v>
                </c:pt>
                <c:pt idx="1519">
                  <c:v>303.79999999999126</c:v>
                </c:pt>
                <c:pt idx="1520">
                  <c:v>303.99999999999125</c:v>
                </c:pt>
                <c:pt idx="1521">
                  <c:v>304.19999999999135</c:v>
                </c:pt>
                <c:pt idx="1522">
                  <c:v>304.39999999999128</c:v>
                </c:pt>
                <c:pt idx="1523">
                  <c:v>304.59999999999127</c:v>
                </c:pt>
                <c:pt idx="1524">
                  <c:v>304.79999999999126</c:v>
                </c:pt>
                <c:pt idx="1525">
                  <c:v>304.99999999999125</c:v>
                </c:pt>
                <c:pt idx="1526">
                  <c:v>305.19999999999129</c:v>
                </c:pt>
                <c:pt idx="1527">
                  <c:v>305.39999999999122</c:v>
                </c:pt>
                <c:pt idx="1528">
                  <c:v>305.59999999999121</c:v>
                </c:pt>
                <c:pt idx="1529">
                  <c:v>305.7999999999912</c:v>
                </c:pt>
                <c:pt idx="1530">
                  <c:v>305.99999999999119</c:v>
                </c:pt>
                <c:pt idx="1531">
                  <c:v>306.19999999999118</c:v>
                </c:pt>
                <c:pt idx="1532">
                  <c:v>306.39999999999117</c:v>
                </c:pt>
                <c:pt idx="1533">
                  <c:v>306.59999999999116</c:v>
                </c:pt>
                <c:pt idx="1534">
                  <c:v>306.79999999999114</c:v>
                </c:pt>
                <c:pt idx="1535">
                  <c:v>306.99999999999113</c:v>
                </c:pt>
                <c:pt idx="1536">
                  <c:v>307.19999999999112</c:v>
                </c:pt>
                <c:pt idx="1537">
                  <c:v>307.39999999999111</c:v>
                </c:pt>
                <c:pt idx="1538">
                  <c:v>307.5999999999911</c:v>
                </c:pt>
                <c:pt idx="1539">
                  <c:v>307.79999999999109</c:v>
                </c:pt>
                <c:pt idx="1540">
                  <c:v>307.99999999999102</c:v>
                </c:pt>
                <c:pt idx="1541">
                  <c:v>308.19999999999106</c:v>
                </c:pt>
                <c:pt idx="1542">
                  <c:v>308.39999999999105</c:v>
                </c:pt>
                <c:pt idx="1543">
                  <c:v>308.59999999999104</c:v>
                </c:pt>
                <c:pt idx="1544">
                  <c:v>308.79999999999103</c:v>
                </c:pt>
                <c:pt idx="1545">
                  <c:v>308.99999999999096</c:v>
                </c:pt>
                <c:pt idx="1546">
                  <c:v>309.19999999999101</c:v>
                </c:pt>
                <c:pt idx="1547">
                  <c:v>309.399999999991</c:v>
                </c:pt>
                <c:pt idx="1548">
                  <c:v>309.59999999999093</c:v>
                </c:pt>
                <c:pt idx="1549">
                  <c:v>309.79999999999092</c:v>
                </c:pt>
                <c:pt idx="1550">
                  <c:v>309.99999999999091</c:v>
                </c:pt>
                <c:pt idx="1551">
                  <c:v>310.19999999999095</c:v>
                </c:pt>
                <c:pt idx="1552">
                  <c:v>310.39999999999094</c:v>
                </c:pt>
                <c:pt idx="1553">
                  <c:v>310.59999999999093</c:v>
                </c:pt>
                <c:pt idx="1554">
                  <c:v>310.79999999999086</c:v>
                </c:pt>
                <c:pt idx="1555">
                  <c:v>310.99999999999085</c:v>
                </c:pt>
                <c:pt idx="1556">
                  <c:v>311.19999999999089</c:v>
                </c:pt>
                <c:pt idx="1557">
                  <c:v>311.39999999999083</c:v>
                </c:pt>
                <c:pt idx="1558">
                  <c:v>311.59999999999081</c:v>
                </c:pt>
                <c:pt idx="1559">
                  <c:v>311.7999999999908</c:v>
                </c:pt>
                <c:pt idx="1560">
                  <c:v>311.99999999999079</c:v>
                </c:pt>
                <c:pt idx="1561">
                  <c:v>312.19999999999084</c:v>
                </c:pt>
                <c:pt idx="1562">
                  <c:v>312.39999999999083</c:v>
                </c:pt>
                <c:pt idx="1563">
                  <c:v>312.59999999999076</c:v>
                </c:pt>
                <c:pt idx="1564">
                  <c:v>312.79999999999075</c:v>
                </c:pt>
                <c:pt idx="1565">
                  <c:v>312.99999999999073</c:v>
                </c:pt>
                <c:pt idx="1566">
                  <c:v>313.19999999999072</c:v>
                </c:pt>
                <c:pt idx="1567">
                  <c:v>313.39999999999071</c:v>
                </c:pt>
                <c:pt idx="1568">
                  <c:v>313.5999999999907</c:v>
                </c:pt>
                <c:pt idx="1569">
                  <c:v>313.79999999999069</c:v>
                </c:pt>
                <c:pt idx="1570">
                  <c:v>313.99999999999068</c:v>
                </c:pt>
                <c:pt idx="1571">
                  <c:v>314.19999999999067</c:v>
                </c:pt>
                <c:pt idx="1572">
                  <c:v>314.39999999999065</c:v>
                </c:pt>
                <c:pt idx="1573">
                  <c:v>314.59999999999064</c:v>
                </c:pt>
                <c:pt idx="1574">
                  <c:v>314.79999999999069</c:v>
                </c:pt>
                <c:pt idx="1575">
                  <c:v>314.99999999999062</c:v>
                </c:pt>
                <c:pt idx="1576">
                  <c:v>315.19999999999067</c:v>
                </c:pt>
                <c:pt idx="1577">
                  <c:v>315.39999999999065</c:v>
                </c:pt>
                <c:pt idx="1578">
                  <c:v>315.59999999999064</c:v>
                </c:pt>
                <c:pt idx="1579">
                  <c:v>315.79999999999063</c:v>
                </c:pt>
                <c:pt idx="1580">
                  <c:v>315.99999999999056</c:v>
                </c:pt>
                <c:pt idx="1581">
                  <c:v>316.19999999999061</c:v>
                </c:pt>
                <c:pt idx="1582">
                  <c:v>316.3999999999906</c:v>
                </c:pt>
                <c:pt idx="1583">
                  <c:v>316.59999999999059</c:v>
                </c:pt>
                <c:pt idx="1584">
                  <c:v>316.79999999999052</c:v>
                </c:pt>
                <c:pt idx="1585">
                  <c:v>316.99999999999051</c:v>
                </c:pt>
                <c:pt idx="1586">
                  <c:v>317.19999999999055</c:v>
                </c:pt>
                <c:pt idx="1587">
                  <c:v>317.39999999999054</c:v>
                </c:pt>
                <c:pt idx="1588">
                  <c:v>317.59999999999053</c:v>
                </c:pt>
                <c:pt idx="1589">
                  <c:v>317.79999999999046</c:v>
                </c:pt>
                <c:pt idx="1590">
                  <c:v>317.99999999999045</c:v>
                </c:pt>
                <c:pt idx="1591">
                  <c:v>318.1999999999905</c:v>
                </c:pt>
                <c:pt idx="1592">
                  <c:v>318.39999999999043</c:v>
                </c:pt>
                <c:pt idx="1593">
                  <c:v>318.59999999999042</c:v>
                </c:pt>
                <c:pt idx="1594">
                  <c:v>318.7999999999904</c:v>
                </c:pt>
                <c:pt idx="1595">
                  <c:v>318.99999999999039</c:v>
                </c:pt>
                <c:pt idx="1596">
                  <c:v>319.19999999999044</c:v>
                </c:pt>
                <c:pt idx="1597">
                  <c:v>319.39999999999043</c:v>
                </c:pt>
                <c:pt idx="1598">
                  <c:v>319.59999999999036</c:v>
                </c:pt>
                <c:pt idx="1599">
                  <c:v>319.79999999999035</c:v>
                </c:pt>
                <c:pt idx="1600">
                  <c:v>319.99999999999034</c:v>
                </c:pt>
                <c:pt idx="1601">
                  <c:v>320.19999999999033</c:v>
                </c:pt>
                <c:pt idx="1602">
                  <c:v>320.39999999999031</c:v>
                </c:pt>
                <c:pt idx="1603">
                  <c:v>320.5999999999903</c:v>
                </c:pt>
                <c:pt idx="1604">
                  <c:v>320.79999999999029</c:v>
                </c:pt>
                <c:pt idx="1605">
                  <c:v>320.99999999999028</c:v>
                </c:pt>
                <c:pt idx="1606">
                  <c:v>321.19999999999033</c:v>
                </c:pt>
                <c:pt idx="1607">
                  <c:v>321.39999999999026</c:v>
                </c:pt>
                <c:pt idx="1608">
                  <c:v>321.59999999999025</c:v>
                </c:pt>
                <c:pt idx="1609">
                  <c:v>321.79999999999029</c:v>
                </c:pt>
                <c:pt idx="1610">
                  <c:v>321.99999999999022</c:v>
                </c:pt>
                <c:pt idx="1611">
                  <c:v>322.19999999999027</c:v>
                </c:pt>
                <c:pt idx="1612">
                  <c:v>322.39999999999026</c:v>
                </c:pt>
                <c:pt idx="1613">
                  <c:v>322.59999999999025</c:v>
                </c:pt>
                <c:pt idx="1614">
                  <c:v>322.79999999999023</c:v>
                </c:pt>
                <c:pt idx="1615">
                  <c:v>322.99999999999017</c:v>
                </c:pt>
                <c:pt idx="1616">
                  <c:v>323.19999999999021</c:v>
                </c:pt>
                <c:pt idx="1617">
                  <c:v>323.3999999999902</c:v>
                </c:pt>
                <c:pt idx="1618">
                  <c:v>323.59999999999019</c:v>
                </c:pt>
                <c:pt idx="1619">
                  <c:v>323.79999999999012</c:v>
                </c:pt>
                <c:pt idx="1620">
                  <c:v>323.99999999999011</c:v>
                </c:pt>
                <c:pt idx="1621">
                  <c:v>324.19999999999015</c:v>
                </c:pt>
                <c:pt idx="1622">
                  <c:v>324.39999999999014</c:v>
                </c:pt>
                <c:pt idx="1623">
                  <c:v>324.59999999999013</c:v>
                </c:pt>
                <c:pt idx="1624">
                  <c:v>324.79999999999006</c:v>
                </c:pt>
                <c:pt idx="1625">
                  <c:v>324.99999999999005</c:v>
                </c:pt>
                <c:pt idx="1626">
                  <c:v>325.1999999999901</c:v>
                </c:pt>
                <c:pt idx="1627">
                  <c:v>325.39999999999009</c:v>
                </c:pt>
                <c:pt idx="1628">
                  <c:v>325.59999999999002</c:v>
                </c:pt>
                <c:pt idx="1629">
                  <c:v>325.79999999999001</c:v>
                </c:pt>
                <c:pt idx="1630">
                  <c:v>325.99999999999</c:v>
                </c:pt>
                <c:pt idx="1631">
                  <c:v>326.19999999999004</c:v>
                </c:pt>
                <c:pt idx="1632">
                  <c:v>326.39999999999003</c:v>
                </c:pt>
                <c:pt idx="1633">
                  <c:v>326.59999999998996</c:v>
                </c:pt>
                <c:pt idx="1634">
                  <c:v>326.79999999998995</c:v>
                </c:pt>
                <c:pt idx="1635">
                  <c:v>326.99999999998994</c:v>
                </c:pt>
                <c:pt idx="1636">
                  <c:v>327.19999999998993</c:v>
                </c:pt>
                <c:pt idx="1637">
                  <c:v>327.39999999998992</c:v>
                </c:pt>
                <c:pt idx="1638">
                  <c:v>327.5999999999899</c:v>
                </c:pt>
                <c:pt idx="1639">
                  <c:v>327.79999999998989</c:v>
                </c:pt>
                <c:pt idx="1640">
                  <c:v>327.99999999998988</c:v>
                </c:pt>
                <c:pt idx="1641">
                  <c:v>328.19999999998993</c:v>
                </c:pt>
                <c:pt idx="1642">
                  <c:v>328.39999999998986</c:v>
                </c:pt>
                <c:pt idx="1643">
                  <c:v>328.59999999998985</c:v>
                </c:pt>
                <c:pt idx="1644">
                  <c:v>328.79999999998984</c:v>
                </c:pt>
                <c:pt idx="1645">
                  <c:v>328.99999999998977</c:v>
                </c:pt>
                <c:pt idx="1646">
                  <c:v>329.19999999998981</c:v>
                </c:pt>
                <c:pt idx="1647">
                  <c:v>329.3999999999898</c:v>
                </c:pt>
                <c:pt idx="1648">
                  <c:v>329.59999999998979</c:v>
                </c:pt>
                <c:pt idx="1649">
                  <c:v>329.79999999998978</c:v>
                </c:pt>
                <c:pt idx="1650">
                  <c:v>329.99999999998977</c:v>
                </c:pt>
                <c:pt idx="1651">
                  <c:v>330.19999999998976</c:v>
                </c:pt>
                <c:pt idx="1652">
                  <c:v>330.39999999998975</c:v>
                </c:pt>
                <c:pt idx="1653">
                  <c:v>330.59999999998973</c:v>
                </c:pt>
                <c:pt idx="1654">
                  <c:v>330.79999999998967</c:v>
                </c:pt>
                <c:pt idx="1655">
                  <c:v>330.99999999998965</c:v>
                </c:pt>
                <c:pt idx="1656">
                  <c:v>331.1999999999897</c:v>
                </c:pt>
                <c:pt idx="1657">
                  <c:v>331.39999999998969</c:v>
                </c:pt>
                <c:pt idx="1658">
                  <c:v>331.59999999998968</c:v>
                </c:pt>
                <c:pt idx="1659">
                  <c:v>331.79999999998961</c:v>
                </c:pt>
                <c:pt idx="1660">
                  <c:v>331.9999999999896</c:v>
                </c:pt>
                <c:pt idx="1661">
                  <c:v>332.19999999998964</c:v>
                </c:pt>
                <c:pt idx="1662">
                  <c:v>332.39999999998969</c:v>
                </c:pt>
                <c:pt idx="1663">
                  <c:v>332.59999999998962</c:v>
                </c:pt>
                <c:pt idx="1664">
                  <c:v>332.79999999998961</c:v>
                </c:pt>
                <c:pt idx="1665">
                  <c:v>332.9999999999896</c:v>
                </c:pt>
                <c:pt idx="1666">
                  <c:v>333.19999999998964</c:v>
                </c:pt>
                <c:pt idx="1667">
                  <c:v>333.39999999998963</c:v>
                </c:pt>
                <c:pt idx="1668">
                  <c:v>333.59999999998956</c:v>
                </c:pt>
                <c:pt idx="1669">
                  <c:v>333.79999999998955</c:v>
                </c:pt>
                <c:pt idx="1670">
                  <c:v>333.99999999998954</c:v>
                </c:pt>
                <c:pt idx="1671">
                  <c:v>334.19999999998959</c:v>
                </c:pt>
                <c:pt idx="1672">
                  <c:v>334.39999999998952</c:v>
                </c:pt>
                <c:pt idx="1673">
                  <c:v>334.59999999998951</c:v>
                </c:pt>
                <c:pt idx="1674">
                  <c:v>334.7999999999895</c:v>
                </c:pt>
                <c:pt idx="1675">
                  <c:v>334.99999999998948</c:v>
                </c:pt>
                <c:pt idx="1676">
                  <c:v>335.19999999998953</c:v>
                </c:pt>
                <c:pt idx="1677">
                  <c:v>335.39999999998946</c:v>
                </c:pt>
                <c:pt idx="1678">
                  <c:v>335.59999999998945</c:v>
                </c:pt>
                <c:pt idx="1679">
                  <c:v>335.79999999998944</c:v>
                </c:pt>
                <c:pt idx="1680">
                  <c:v>335.99999999998937</c:v>
                </c:pt>
                <c:pt idx="1681">
                  <c:v>336.19999999998942</c:v>
                </c:pt>
                <c:pt idx="1682">
                  <c:v>336.3999999999894</c:v>
                </c:pt>
                <c:pt idx="1683">
                  <c:v>336.59999999998939</c:v>
                </c:pt>
                <c:pt idx="1684">
                  <c:v>336.79999999998938</c:v>
                </c:pt>
                <c:pt idx="1685">
                  <c:v>336.99999999998937</c:v>
                </c:pt>
                <c:pt idx="1686">
                  <c:v>337.19999999998936</c:v>
                </c:pt>
                <c:pt idx="1687">
                  <c:v>337.39999999998935</c:v>
                </c:pt>
                <c:pt idx="1688">
                  <c:v>337.59999999998934</c:v>
                </c:pt>
                <c:pt idx="1689">
                  <c:v>337.79999999998927</c:v>
                </c:pt>
                <c:pt idx="1690">
                  <c:v>337.99999999998926</c:v>
                </c:pt>
                <c:pt idx="1691">
                  <c:v>338.1999999999893</c:v>
                </c:pt>
                <c:pt idx="1692">
                  <c:v>338.39999999998929</c:v>
                </c:pt>
                <c:pt idx="1693">
                  <c:v>338.59999999998928</c:v>
                </c:pt>
                <c:pt idx="1694">
                  <c:v>338.79999999998921</c:v>
                </c:pt>
                <c:pt idx="1695">
                  <c:v>338.9999999999892</c:v>
                </c:pt>
                <c:pt idx="1696">
                  <c:v>339.19999999998925</c:v>
                </c:pt>
                <c:pt idx="1697">
                  <c:v>339.39999999998929</c:v>
                </c:pt>
                <c:pt idx="1698">
                  <c:v>339.59999999998922</c:v>
                </c:pt>
                <c:pt idx="1699">
                  <c:v>339.79999999998921</c:v>
                </c:pt>
                <c:pt idx="1700">
                  <c:v>339.9999999999892</c:v>
                </c:pt>
                <c:pt idx="1701">
                  <c:v>340.19999999998925</c:v>
                </c:pt>
                <c:pt idx="1702">
                  <c:v>340.39999999998923</c:v>
                </c:pt>
                <c:pt idx="1703">
                  <c:v>340.59999999998917</c:v>
                </c:pt>
                <c:pt idx="1704">
                  <c:v>340.79999999998915</c:v>
                </c:pt>
                <c:pt idx="1705">
                  <c:v>340.99999999998914</c:v>
                </c:pt>
                <c:pt idx="1706">
                  <c:v>341.19999999998919</c:v>
                </c:pt>
                <c:pt idx="1707">
                  <c:v>341.39999999998912</c:v>
                </c:pt>
                <c:pt idx="1708">
                  <c:v>341.59999999998911</c:v>
                </c:pt>
                <c:pt idx="1709">
                  <c:v>341.7999999999891</c:v>
                </c:pt>
                <c:pt idx="1710">
                  <c:v>341.99999999998909</c:v>
                </c:pt>
                <c:pt idx="1711">
                  <c:v>342.19999999998913</c:v>
                </c:pt>
                <c:pt idx="1712">
                  <c:v>342.39999999998906</c:v>
                </c:pt>
                <c:pt idx="1713">
                  <c:v>342.59999999998905</c:v>
                </c:pt>
                <c:pt idx="1714">
                  <c:v>342.79999999998904</c:v>
                </c:pt>
                <c:pt idx="1715">
                  <c:v>342.99999999998903</c:v>
                </c:pt>
                <c:pt idx="1716">
                  <c:v>343.19999999998902</c:v>
                </c:pt>
                <c:pt idx="1717">
                  <c:v>343.39999999998901</c:v>
                </c:pt>
                <c:pt idx="1718">
                  <c:v>343.599999999989</c:v>
                </c:pt>
                <c:pt idx="1719">
                  <c:v>343.79999999998898</c:v>
                </c:pt>
                <c:pt idx="1720">
                  <c:v>343.99999999998897</c:v>
                </c:pt>
                <c:pt idx="1721">
                  <c:v>344.19999999998896</c:v>
                </c:pt>
                <c:pt idx="1722">
                  <c:v>344.39999999998895</c:v>
                </c:pt>
                <c:pt idx="1723">
                  <c:v>344.59999999998894</c:v>
                </c:pt>
                <c:pt idx="1724">
                  <c:v>344.79999999998893</c:v>
                </c:pt>
                <c:pt idx="1725">
                  <c:v>344.99999999998892</c:v>
                </c:pt>
                <c:pt idx="1726">
                  <c:v>345.19999999998896</c:v>
                </c:pt>
                <c:pt idx="1727">
                  <c:v>345.39999999998895</c:v>
                </c:pt>
                <c:pt idx="1728">
                  <c:v>345.59999999998894</c:v>
                </c:pt>
                <c:pt idx="1729">
                  <c:v>345.79999999998893</c:v>
                </c:pt>
                <c:pt idx="1730">
                  <c:v>345.99999999998886</c:v>
                </c:pt>
                <c:pt idx="1731">
                  <c:v>346.1999999999889</c:v>
                </c:pt>
                <c:pt idx="1732">
                  <c:v>346.39999999998889</c:v>
                </c:pt>
                <c:pt idx="1733">
                  <c:v>346.59999999998882</c:v>
                </c:pt>
                <c:pt idx="1734">
                  <c:v>346.79999999998881</c:v>
                </c:pt>
                <c:pt idx="1735">
                  <c:v>346.9999999999888</c:v>
                </c:pt>
                <c:pt idx="1736">
                  <c:v>347.19999999998885</c:v>
                </c:pt>
                <c:pt idx="1737">
                  <c:v>347.39999999998884</c:v>
                </c:pt>
                <c:pt idx="1738">
                  <c:v>347.59999999998877</c:v>
                </c:pt>
                <c:pt idx="1739">
                  <c:v>347.79999999998876</c:v>
                </c:pt>
                <c:pt idx="1740">
                  <c:v>347.99999999998875</c:v>
                </c:pt>
                <c:pt idx="1741">
                  <c:v>348.19999999998879</c:v>
                </c:pt>
                <c:pt idx="1742">
                  <c:v>348.39999999998872</c:v>
                </c:pt>
                <c:pt idx="1743">
                  <c:v>348.59999999998871</c:v>
                </c:pt>
                <c:pt idx="1744">
                  <c:v>348.7999999999887</c:v>
                </c:pt>
                <c:pt idx="1745">
                  <c:v>348.99999999998869</c:v>
                </c:pt>
                <c:pt idx="1746">
                  <c:v>349.19999999998873</c:v>
                </c:pt>
                <c:pt idx="1747">
                  <c:v>349.39999999998867</c:v>
                </c:pt>
                <c:pt idx="1748">
                  <c:v>349.59999999998865</c:v>
                </c:pt>
                <c:pt idx="1749">
                  <c:v>349.79999999998864</c:v>
                </c:pt>
                <c:pt idx="1750">
                  <c:v>349.99999999998869</c:v>
                </c:pt>
                <c:pt idx="1751">
                  <c:v>350.19999999998868</c:v>
                </c:pt>
                <c:pt idx="1752">
                  <c:v>350.39999999998867</c:v>
                </c:pt>
                <c:pt idx="1753">
                  <c:v>350.59999999998865</c:v>
                </c:pt>
                <c:pt idx="1754">
                  <c:v>350.79999999998864</c:v>
                </c:pt>
                <c:pt idx="1755">
                  <c:v>350.99999999998863</c:v>
                </c:pt>
                <c:pt idx="1756">
                  <c:v>351.19999999998862</c:v>
                </c:pt>
                <c:pt idx="1757">
                  <c:v>351.39999999998861</c:v>
                </c:pt>
                <c:pt idx="1758">
                  <c:v>351.5999999999886</c:v>
                </c:pt>
                <c:pt idx="1759">
                  <c:v>351.79999999998859</c:v>
                </c:pt>
                <c:pt idx="1760">
                  <c:v>351.99999999998852</c:v>
                </c:pt>
                <c:pt idx="1761">
                  <c:v>352.19999999998856</c:v>
                </c:pt>
                <c:pt idx="1762">
                  <c:v>352.39999999998855</c:v>
                </c:pt>
                <c:pt idx="1763">
                  <c:v>352.59999999998854</c:v>
                </c:pt>
                <c:pt idx="1764">
                  <c:v>352.79999999998853</c:v>
                </c:pt>
                <c:pt idx="1765">
                  <c:v>352.99999999998846</c:v>
                </c:pt>
                <c:pt idx="1766">
                  <c:v>353.19999999998851</c:v>
                </c:pt>
                <c:pt idx="1767">
                  <c:v>353.39999999998849</c:v>
                </c:pt>
                <c:pt idx="1768">
                  <c:v>353.59999999998843</c:v>
                </c:pt>
                <c:pt idx="1769">
                  <c:v>353.79999999998842</c:v>
                </c:pt>
                <c:pt idx="1770">
                  <c:v>353.9999999999884</c:v>
                </c:pt>
                <c:pt idx="1771">
                  <c:v>354.19999999998845</c:v>
                </c:pt>
                <c:pt idx="1772">
                  <c:v>354.39999999998844</c:v>
                </c:pt>
                <c:pt idx="1773">
                  <c:v>354.59999999998843</c:v>
                </c:pt>
                <c:pt idx="1774">
                  <c:v>354.79999999998836</c:v>
                </c:pt>
                <c:pt idx="1775">
                  <c:v>354.99999999998835</c:v>
                </c:pt>
                <c:pt idx="1776">
                  <c:v>355.19999999998839</c:v>
                </c:pt>
                <c:pt idx="1777">
                  <c:v>355.39999999998832</c:v>
                </c:pt>
                <c:pt idx="1778">
                  <c:v>355.59999999998831</c:v>
                </c:pt>
                <c:pt idx="1779">
                  <c:v>355.7999999999883</c:v>
                </c:pt>
                <c:pt idx="1780">
                  <c:v>355.99999999998829</c:v>
                </c:pt>
                <c:pt idx="1781">
                  <c:v>356.19999999998834</c:v>
                </c:pt>
                <c:pt idx="1782">
                  <c:v>356.39999999998827</c:v>
                </c:pt>
                <c:pt idx="1783">
                  <c:v>356.59999999998826</c:v>
                </c:pt>
                <c:pt idx="1784">
                  <c:v>356.79999999998824</c:v>
                </c:pt>
                <c:pt idx="1785">
                  <c:v>356.99999999998829</c:v>
                </c:pt>
                <c:pt idx="1786">
                  <c:v>357.19999999998828</c:v>
                </c:pt>
                <c:pt idx="1787">
                  <c:v>357.39999999998827</c:v>
                </c:pt>
                <c:pt idx="1788">
                  <c:v>357.59999999998826</c:v>
                </c:pt>
                <c:pt idx="1789">
                  <c:v>357.79999999998824</c:v>
                </c:pt>
                <c:pt idx="1790">
                  <c:v>357.99999999998823</c:v>
                </c:pt>
                <c:pt idx="1791">
                  <c:v>358.19999999998822</c:v>
                </c:pt>
                <c:pt idx="1792">
                  <c:v>358.39999999998821</c:v>
                </c:pt>
                <c:pt idx="1793">
                  <c:v>358.5999999999882</c:v>
                </c:pt>
                <c:pt idx="1794">
                  <c:v>358.79999999998819</c:v>
                </c:pt>
                <c:pt idx="1795">
                  <c:v>358.99999999998812</c:v>
                </c:pt>
                <c:pt idx="1796">
                  <c:v>359.19999999998817</c:v>
                </c:pt>
                <c:pt idx="1797">
                  <c:v>359.39999999998815</c:v>
                </c:pt>
                <c:pt idx="1798">
                  <c:v>359.59999999998814</c:v>
                </c:pt>
                <c:pt idx="1799">
                  <c:v>359.79999999998813</c:v>
                </c:pt>
                <c:pt idx="1800">
                  <c:v>359.99999999998806</c:v>
                </c:pt>
                <c:pt idx="1801">
                  <c:v>360.19999999998811</c:v>
                </c:pt>
                <c:pt idx="1802">
                  <c:v>360.3999999999881</c:v>
                </c:pt>
                <c:pt idx="1803">
                  <c:v>360.59999999998809</c:v>
                </c:pt>
                <c:pt idx="1804">
                  <c:v>360.79999999998802</c:v>
                </c:pt>
                <c:pt idx="1805">
                  <c:v>360.99999999998801</c:v>
                </c:pt>
                <c:pt idx="1806">
                  <c:v>361.19999999998805</c:v>
                </c:pt>
                <c:pt idx="1807">
                  <c:v>361.39999999998804</c:v>
                </c:pt>
                <c:pt idx="1808">
                  <c:v>361.59999999998803</c:v>
                </c:pt>
                <c:pt idx="1809">
                  <c:v>361.79999999998796</c:v>
                </c:pt>
                <c:pt idx="1810">
                  <c:v>361.99999999998795</c:v>
                </c:pt>
                <c:pt idx="1811">
                  <c:v>362.19999999998799</c:v>
                </c:pt>
                <c:pt idx="1812">
                  <c:v>362.39999999998793</c:v>
                </c:pt>
                <c:pt idx="1813">
                  <c:v>362.59999999998792</c:v>
                </c:pt>
                <c:pt idx="1814">
                  <c:v>362.7999999999879</c:v>
                </c:pt>
                <c:pt idx="1815">
                  <c:v>362.99999999998789</c:v>
                </c:pt>
                <c:pt idx="1816">
                  <c:v>363.19999999998794</c:v>
                </c:pt>
                <c:pt idx="1817">
                  <c:v>363.39999999998793</c:v>
                </c:pt>
                <c:pt idx="1818">
                  <c:v>363.59999999998786</c:v>
                </c:pt>
                <c:pt idx="1819">
                  <c:v>363.79999999998785</c:v>
                </c:pt>
                <c:pt idx="1820">
                  <c:v>363.99999999998784</c:v>
                </c:pt>
                <c:pt idx="1821">
                  <c:v>364.19999999998782</c:v>
                </c:pt>
                <c:pt idx="1822">
                  <c:v>364.39999999998781</c:v>
                </c:pt>
                <c:pt idx="1823">
                  <c:v>364.5999999999878</c:v>
                </c:pt>
                <c:pt idx="1824">
                  <c:v>364.79999999998779</c:v>
                </c:pt>
                <c:pt idx="1825">
                  <c:v>364.99999999998778</c:v>
                </c:pt>
                <c:pt idx="1826">
                  <c:v>365.19999999998777</c:v>
                </c:pt>
                <c:pt idx="1827">
                  <c:v>365.39999999998776</c:v>
                </c:pt>
                <c:pt idx="1828">
                  <c:v>365.59999999998774</c:v>
                </c:pt>
                <c:pt idx="1829">
                  <c:v>365.79999999998773</c:v>
                </c:pt>
                <c:pt idx="1830">
                  <c:v>365.99999999998766</c:v>
                </c:pt>
                <c:pt idx="1831">
                  <c:v>366.19999999998771</c:v>
                </c:pt>
                <c:pt idx="1832">
                  <c:v>366.3999999999877</c:v>
                </c:pt>
                <c:pt idx="1833">
                  <c:v>366.59999999998769</c:v>
                </c:pt>
                <c:pt idx="1834">
                  <c:v>366.79999999998768</c:v>
                </c:pt>
                <c:pt idx="1835">
                  <c:v>366.99999999998761</c:v>
                </c:pt>
                <c:pt idx="1836">
                  <c:v>367.19999999998765</c:v>
                </c:pt>
                <c:pt idx="1837">
                  <c:v>367.39999999998764</c:v>
                </c:pt>
                <c:pt idx="1838">
                  <c:v>367.59999999998769</c:v>
                </c:pt>
                <c:pt idx="1839">
                  <c:v>367.79999999998762</c:v>
                </c:pt>
                <c:pt idx="1840">
                  <c:v>367.99999999998761</c:v>
                </c:pt>
                <c:pt idx="1841">
                  <c:v>368.19999999998765</c:v>
                </c:pt>
                <c:pt idx="1842">
                  <c:v>368.39999999998764</c:v>
                </c:pt>
                <c:pt idx="1843">
                  <c:v>368.59999999998763</c:v>
                </c:pt>
                <c:pt idx="1844">
                  <c:v>368.79999999998756</c:v>
                </c:pt>
                <c:pt idx="1845">
                  <c:v>368.99999999998755</c:v>
                </c:pt>
                <c:pt idx="1846">
                  <c:v>369.1999999999876</c:v>
                </c:pt>
                <c:pt idx="1847">
                  <c:v>369.39999999998759</c:v>
                </c:pt>
                <c:pt idx="1848">
                  <c:v>369.59999999998752</c:v>
                </c:pt>
                <c:pt idx="1849">
                  <c:v>369.79999999998751</c:v>
                </c:pt>
                <c:pt idx="1850">
                  <c:v>369.99999999998749</c:v>
                </c:pt>
                <c:pt idx="1851">
                  <c:v>370.19999999998754</c:v>
                </c:pt>
                <c:pt idx="1852">
                  <c:v>370.39999999998753</c:v>
                </c:pt>
                <c:pt idx="1853">
                  <c:v>370.59999999998746</c:v>
                </c:pt>
                <c:pt idx="1854">
                  <c:v>370.79999999998745</c:v>
                </c:pt>
                <c:pt idx="1855">
                  <c:v>370.99999999998744</c:v>
                </c:pt>
                <c:pt idx="1856">
                  <c:v>371.19999999998743</c:v>
                </c:pt>
                <c:pt idx="1857">
                  <c:v>371.39999999998741</c:v>
                </c:pt>
                <c:pt idx="1858">
                  <c:v>371.5999999999874</c:v>
                </c:pt>
                <c:pt idx="1859">
                  <c:v>371.79999999998739</c:v>
                </c:pt>
                <c:pt idx="1860">
                  <c:v>371.99999999998738</c:v>
                </c:pt>
                <c:pt idx="1861">
                  <c:v>372.19999999998743</c:v>
                </c:pt>
                <c:pt idx="1862">
                  <c:v>372.39999999998736</c:v>
                </c:pt>
                <c:pt idx="1863">
                  <c:v>372.59999999998735</c:v>
                </c:pt>
                <c:pt idx="1864">
                  <c:v>372.79999999998734</c:v>
                </c:pt>
                <c:pt idx="1865">
                  <c:v>372.99999999998727</c:v>
                </c:pt>
                <c:pt idx="1866">
                  <c:v>373.19999999998731</c:v>
                </c:pt>
                <c:pt idx="1867">
                  <c:v>373.3999999999873</c:v>
                </c:pt>
                <c:pt idx="1868">
                  <c:v>373.59999999998729</c:v>
                </c:pt>
                <c:pt idx="1869">
                  <c:v>373.79999999998728</c:v>
                </c:pt>
                <c:pt idx="1870">
                  <c:v>373.99999999998721</c:v>
                </c:pt>
                <c:pt idx="1871">
                  <c:v>374.19999999998726</c:v>
                </c:pt>
                <c:pt idx="1872">
                  <c:v>374.39999999998724</c:v>
                </c:pt>
                <c:pt idx="1873">
                  <c:v>374.59999999998729</c:v>
                </c:pt>
                <c:pt idx="1874">
                  <c:v>374.79999999998722</c:v>
                </c:pt>
                <c:pt idx="1875">
                  <c:v>374.99999999998721</c:v>
                </c:pt>
                <c:pt idx="1876">
                  <c:v>375.19999999998726</c:v>
                </c:pt>
                <c:pt idx="1877">
                  <c:v>375.39999999998724</c:v>
                </c:pt>
                <c:pt idx="1878">
                  <c:v>375.59999999998723</c:v>
                </c:pt>
                <c:pt idx="1879">
                  <c:v>375.79999999998716</c:v>
                </c:pt>
                <c:pt idx="1880">
                  <c:v>375.99999999998715</c:v>
                </c:pt>
                <c:pt idx="1881">
                  <c:v>376.1999999999872</c:v>
                </c:pt>
                <c:pt idx="1882">
                  <c:v>376.39999999998719</c:v>
                </c:pt>
                <c:pt idx="1883">
                  <c:v>376.59999999998712</c:v>
                </c:pt>
                <c:pt idx="1884">
                  <c:v>376.79999999998711</c:v>
                </c:pt>
                <c:pt idx="1885">
                  <c:v>376.9999999999871</c:v>
                </c:pt>
                <c:pt idx="1886">
                  <c:v>377.19999999998714</c:v>
                </c:pt>
                <c:pt idx="1887">
                  <c:v>377.39999999998713</c:v>
                </c:pt>
                <c:pt idx="1888">
                  <c:v>377.59999999998706</c:v>
                </c:pt>
                <c:pt idx="1889">
                  <c:v>377.79999999998705</c:v>
                </c:pt>
                <c:pt idx="1890">
                  <c:v>377.99999999998704</c:v>
                </c:pt>
                <c:pt idx="1891">
                  <c:v>378.19999999998709</c:v>
                </c:pt>
                <c:pt idx="1892">
                  <c:v>378.39999999998702</c:v>
                </c:pt>
                <c:pt idx="1893">
                  <c:v>378.59999999998701</c:v>
                </c:pt>
                <c:pt idx="1894">
                  <c:v>378.79999999998699</c:v>
                </c:pt>
                <c:pt idx="1895">
                  <c:v>378.99999999998698</c:v>
                </c:pt>
                <c:pt idx="1896">
                  <c:v>379.19999999998703</c:v>
                </c:pt>
                <c:pt idx="1897">
                  <c:v>379.39999999998696</c:v>
                </c:pt>
                <c:pt idx="1898">
                  <c:v>379.59999999998695</c:v>
                </c:pt>
                <c:pt idx="1899">
                  <c:v>379.79999999998699</c:v>
                </c:pt>
                <c:pt idx="1900">
                  <c:v>379.99999999998693</c:v>
                </c:pt>
                <c:pt idx="1901">
                  <c:v>380.19999999998697</c:v>
                </c:pt>
                <c:pt idx="1902">
                  <c:v>380.39999999998696</c:v>
                </c:pt>
                <c:pt idx="1903">
                  <c:v>380.59999999998695</c:v>
                </c:pt>
                <c:pt idx="1904">
                  <c:v>380.79999999998694</c:v>
                </c:pt>
                <c:pt idx="1905">
                  <c:v>380.99999999998693</c:v>
                </c:pt>
                <c:pt idx="1906">
                  <c:v>381.19999999998691</c:v>
                </c:pt>
                <c:pt idx="1907">
                  <c:v>381.3999999999869</c:v>
                </c:pt>
                <c:pt idx="1908">
                  <c:v>381.59999999998689</c:v>
                </c:pt>
                <c:pt idx="1909">
                  <c:v>381.79999999998682</c:v>
                </c:pt>
                <c:pt idx="1910">
                  <c:v>381.99999999998681</c:v>
                </c:pt>
                <c:pt idx="1911">
                  <c:v>382.19999999998686</c:v>
                </c:pt>
                <c:pt idx="1912">
                  <c:v>382.39999999998685</c:v>
                </c:pt>
                <c:pt idx="1913">
                  <c:v>382.59999999998684</c:v>
                </c:pt>
                <c:pt idx="1914">
                  <c:v>382.79999999998677</c:v>
                </c:pt>
                <c:pt idx="1915">
                  <c:v>382.99999999998676</c:v>
                </c:pt>
                <c:pt idx="1916">
                  <c:v>383.1999999999868</c:v>
                </c:pt>
                <c:pt idx="1917">
                  <c:v>383.39999999998679</c:v>
                </c:pt>
                <c:pt idx="1918">
                  <c:v>383.59999999998672</c:v>
                </c:pt>
                <c:pt idx="1919">
                  <c:v>383.79999999998671</c:v>
                </c:pt>
                <c:pt idx="1920">
                  <c:v>383.9999999999867</c:v>
                </c:pt>
                <c:pt idx="1921">
                  <c:v>384.19999999998674</c:v>
                </c:pt>
                <c:pt idx="1922">
                  <c:v>384.39999999998673</c:v>
                </c:pt>
                <c:pt idx="1923">
                  <c:v>384.59999999998666</c:v>
                </c:pt>
                <c:pt idx="1924">
                  <c:v>384.79999999998665</c:v>
                </c:pt>
                <c:pt idx="1925">
                  <c:v>384.99999999998664</c:v>
                </c:pt>
                <c:pt idx="1926">
                  <c:v>385.19999999998674</c:v>
                </c:pt>
                <c:pt idx="1927">
                  <c:v>385.39999999998668</c:v>
                </c:pt>
                <c:pt idx="1928">
                  <c:v>385.59999999998666</c:v>
                </c:pt>
                <c:pt idx="1929">
                  <c:v>385.79999999998665</c:v>
                </c:pt>
                <c:pt idx="1930">
                  <c:v>385.99999999998664</c:v>
                </c:pt>
                <c:pt idx="1931">
                  <c:v>386.19999999998669</c:v>
                </c:pt>
                <c:pt idx="1932">
                  <c:v>386.39999999998662</c:v>
                </c:pt>
                <c:pt idx="1933">
                  <c:v>386.59999999998661</c:v>
                </c:pt>
                <c:pt idx="1934">
                  <c:v>386.7999999999866</c:v>
                </c:pt>
                <c:pt idx="1935">
                  <c:v>386.99999999998653</c:v>
                </c:pt>
                <c:pt idx="1936">
                  <c:v>387.19999999998657</c:v>
                </c:pt>
                <c:pt idx="1937">
                  <c:v>387.39999999998656</c:v>
                </c:pt>
                <c:pt idx="1938">
                  <c:v>387.59999999998655</c:v>
                </c:pt>
                <c:pt idx="1939">
                  <c:v>387.79999999998654</c:v>
                </c:pt>
                <c:pt idx="1940">
                  <c:v>387.99999999998653</c:v>
                </c:pt>
                <c:pt idx="1941">
                  <c:v>388.19999999998652</c:v>
                </c:pt>
                <c:pt idx="1942">
                  <c:v>388.39999999998651</c:v>
                </c:pt>
                <c:pt idx="1943">
                  <c:v>388.59999999998649</c:v>
                </c:pt>
                <c:pt idx="1944">
                  <c:v>388.79999999998643</c:v>
                </c:pt>
                <c:pt idx="1945">
                  <c:v>388.99999999998641</c:v>
                </c:pt>
                <c:pt idx="1946">
                  <c:v>389.19999999998646</c:v>
                </c:pt>
                <c:pt idx="1947">
                  <c:v>389.39999999998645</c:v>
                </c:pt>
                <c:pt idx="1948">
                  <c:v>389.59999999998644</c:v>
                </c:pt>
                <c:pt idx="1949">
                  <c:v>389.79999999998643</c:v>
                </c:pt>
                <c:pt idx="1950">
                  <c:v>389.99999999998636</c:v>
                </c:pt>
                <c:pt idx="1951">
                  <c:v>390.1999999999864</c:v>
                </c:pt>
                <c:pt idx="1952">
                  <c:v>390.39999999998639</c:v>
                </c:pt>
                <c:pt idx="1953">
                  <c:v>390.59999999998632</c:v>
                </c:pt>
                <c:pt idx="1954">
                  <c:v>390.79999999998631</c:v>
                </c:pt>
                <c:pt idx="1955">
                  <c:v>390.9999999999863</c:v>
                </c:pt>
                <c:pt idx="1956">
                  <c:v>391.19999999998635</c:v>
                </c:pt>
                <c:pt idx="1957">
                  <c:v>391.39999999998633</c:v>
                </c:pt>
                <c:pt idx="1958">
                  <c:v>391.59999999998627</c:v>
                </c:pt>
                <c:pt idx="1959">
                  <c:v>391.79999999998626</c:v>
                </c:pt>
                <c:pt idx="1960">
                  <c:v>391.99999999998624</c:v>
                </c:pt>
                <c:pt idx="1961">
                  <c:v>392.19999999998635</c:v>
                </c:pt>
                <c:pt idx="1962">
                  <c:v>392.39999999998628</c:v>
                </c:pt>
                <c:pt idx="1963">
                  <c:v>392.59999999998627</c:v>
                </c:pt>
                <c:pt idx="1964">
                  <c:v>392.79999999998626</c:v>
                </c:pt>
                <c:pt idx="1965">
                  <c:v>392.99999999998624</c:v>
                </c:pt>
                <c:pt idx="1966">
                  <c:v>393.19999999998629</c:v>
                </c:pt>
                <c:pt idx="1967">
                  <c:v>393.39999999998622</c:v>
                </c:pt>
                <c:pt idx="1968">
                  <c:v>393.59999999998621</c:v>
                </c:pt>
                <c:pt idx="1969">
                  <c:v>393.7999999999862</c:v>
                </c:pt>
                <c:pt idx="1970">
                  <c:v>393.99999999998619</c:v>
                </c:pt>
                <c:pt idx="1971">
                  <c:v>394.19999999998618</c:v>
                </c:pt>
                <c:pt idx="1972">
                  <c:v>394.39999999998616</c:v>
                </c:pt>
                <c:pt idx="1973">
                  <c:v>394.59999999998615</c:v>
                </c:pt>
                <c:pt idx="1974">
                  <c:v>394.79999999998614</c:v>
                </c:pt>
                <c:pt idx="1975">
                  <c:v>394.99999999998613</c:v>
                </c:pt>
                <c:pt idx="1976">
                  <c:v>395.19999999998612</c:v>
                </c:pt>
                <c:pt idx="1977">
                  <c:v>395.39999999998611</c:v>
                </c:pt>
                <c:pt idx="1978">
                  <c:v>395.5999999999861</c:v>
                </c:pt>
                <c:pt idx="1979">
                  <c:v>395.79999999998603</c:v>
                </c:pt>
                <c:pt idx="1980">
                  <c:v>395.99999999998602</c:v>
                </c:pt>
                <c:pt idx="1981">
                  <c:v>396.19999999998606</c:v>
                </c:pt>
                <c:pt idx="1982">
                  <c:v>396.39999999998605</c:v>
                </c:pt>
                <c:pt idx="1983">
                  <c:v>396.59999999998604</c:v>
                </c:pt>
                <c:pt idx="1984">
                  <c:v>396.79999999998603</c:v>
                </c:pt>
                <c:pt idx="1985">
                  <c:v>396.99999999998596</c:v>
                </c:pt>
                <c:pt idx="1986">
                  <c:v>397.19999999998601</c:v>
                </c:pt>
                <c:pt idx="1987">
                  <c:v>397.39999999998599</c:v>
                </c:pt>
                <c:pt idx="1988">
                  <c:v>397.59999999998593</c:v>
                </c:pt>
                <c:pt idx="1989">
                  <c:v>397.79999999998591</c:v>
                </c:pt>
                <c:pt idx="1990">
                  <c:v>397.9999999999859</c:v>
                </c:pt>
                <c:pt idx="1991">
                  <c:v>398.19999999998595</c:v>
                </c:pt>
                <c:pt idx="1992">
                  <c:v>398.39999999998594</c:v>
                </c:pt>
                <c:pt idx="1993">
                  <c:v>398.59999999998593</c:v>
                </c:pt>
                <c:pt idx="1994">
                  <c:v>398.79999999998586</c:v>
                </c:pt>
                <c:pt idx="1995">
                  <c:v>398.99999999998585</c:v>
                </c:pt>
                <c:pt idx="1996">
                  <c:v>399.19999999998589</c:v>
                </c:pt>
                <c:pt idx="1997">
                  <c:v>399.39999999998582</c:v>
                </c:pt>
                <c:pt idx="1998">
                  <c:v>399.59999999998581</c:v>
                </c:pt>
                <c:pt idx="1999">
                  <c:v>399.7999999999858</c:v>
                </c:pt>
                <c:pt idx="2000">
                  <c:v>399.99999999998579</c:v>
                </c:pt>
                <c:pt idx="2001">
                  <c:v>400.19999999998583</c:v>
                </c:pt>
                <c:pt idx="2002">
                  <c:v>400.39999999998577</c:v>
                </c:pt>
                <c:pt idx="2003">
                  <c:v>400.59999999998576</c:v>
                </c:pt>
                <c:pt idx="2004">
                  <c:v>400.79999999998574</c:v>
                </c:pt>
                <c:pt idx="2005">
                  <c:v>400.99999999998573</c:v>
                </c:pt>
                <c:pt idx="2006">
                  <c:v>401.19999999998572</c:v>
                </c:pt>
                <c:pt idx="2007">
                  <c:v>401.39999999998571</c:v>
                </c:pt>
                <c:pt idx="2008">
                  <c:v>401.5999999999857</c:v>
                </c:pt>
                <c:pt idx="2009">
                  <c:v>401.79999999998569</c:v>
                </c:pt>
                <c:pt idx="2010">
                  <c:v>401.99999999998568</c:v>
                </c:pt>
                <c:pt idx="2011">
                  <c:v>402.19999999998566</c:v>
                </c:pt>
                <c:pt idx="2012">
                  <c:v>402.39999999998565</c:v>
                </c:pt>
                <c:pt idx="2013">
                  <c:v>402.59999999998564</c:v>
                </c:pt>
                <c:pt idx="2014">
                  <c:v>402.79999999998569</c:v>
                </c:pt>
                <c:pt idx="2015">
                  <c:v>402.99999999998562</c:v>
                </c:pt>
                <c:pt idx="2016">
                  <c:v>403.19999999998566</c:v>
                </c:pt>
                <c:pt idx="2017">
                  <c:v>403.39999999998565</c:v>
                </c:pt>
                <c:pt idx="2018">
                  <c:v>403.59999999998564</c:v>
                </c:pt>
                <c:pt idx="2019">
                  <c:v>403.79999999998563</c:v>
                </c:pt>
                <c:pt idx="2020">
                  <c:v>403.99999999998556</c:v>
                </c:pt>
                <c:pt idx="2021">
                  <c:v>404.19999999998561</c:v>
                </c:pt>
                <c:pt idx="2022">
                  <c:v>404.3999999999856</c:v>
                </c:pt>
                <c:pt idx="2023">
                  <c:v>404.59999999998553</c:v>
                </c:pt>
                <c:pt idx="2024">
                  <c:v>404.79999999998552</c:v>
                </c:pt>
                <c:pt idx="2025">
                  <c:v>404.9999999999855</c:v>
                </c:pt>
                <c:pt idx="2026">
                  <c:v>405.19999999998555</c:v>
                </c:pt>
                <c:pt idx="2027">
                  <c:v>405.39999999998554</c:v>
                </c:pt>
                <c:pt idx="2028">
                  <c:v>405.59999999998553</c:v>
                </c:pt>
                <c:pt idx="2029">
                  <c:v>405.79999999998546</c:v>
                </c:pt>
                <c:pt idx="2030">
                  <c:v>405.99999999998545</c:v>
                </c:pt>
                <c:pt idx="2031">
                  <c:v>406.19999999998549</c:v>
                </c:pt>
                <c:pt idx="2032">
                  <c:v>406.39999999998543</c:v>
                </c:pt>
                <c:pt idx="2033">
                  <c:v>406.59999999998541</c:v>
                </c:pt>
                <c:pt idx="2034">
                  <c:v>406.7999999999854</c:v>
                </c:pt>
                <c:pt idx="2035">
                  <c:v>406.99999999998539</c:v>
                </c:pt>
                <c:pt idx="2036">
                  <c:v>407.19999999998544</c:v>
                </c:pt>
                <c:pt idx="2037">
                  <c:v>407.39999999998543</c:v>
                </c:pt>
                <c:pt idx="2038">
                  <c:v>407.59999999998536</c:v>
                </c:pt>
                <c:pt idx="2039">
                  <c:v>407.79999999998535</c:v>
                </c:pt>
                <c:pt idx="2040">
                  <c:v>407.99999999998533</c:v>
                </c:pt>
                <c:pt idx="2041">
                  <c:v>408.19999999998532</c:v>
                </c:pt>
                <c:pt idx="2042">
                  <c:v>408.39999999998531</c:v>
                </c:pt>
                <c:pt idx="2043">
                  <c:v>408.5999999999853</c:v>
                </c:pt>
                <c:pt idx="2044">
                  <c:v>408.79999999998529</c:v>
                </c:pt>
                <c:pt idx="2045">
                  <c:v>408.99999999998528</c:v>
                </c:pt>
                <c:pt idx="2046">
                  <c:v>409.19999999998527</c:v>
                </c:pt>
                <c:pt idx="2047">
                  <c:v>409.39999999998525</c:v>
                </c:pt>
                <c:pt idx="2048">
                  <c:v>409.59999999998524</c:v>
                </c:pt>
                <c:pt idx="2049">
                  <c:v>409.79999999998529</c:v>
                </c:pt>
                <c:pt idx="2050">
                  <c:v>409.99999999998522</c:v>
                </c:pt>
                <c:pt idx="2051">
                  <c:v>410.19999999998527</c:v>
                </c:pt>
                <c:pt idx="2052">
                  <c:v>410.39999999998525</c:v>
                </c:pt>
                <c:pt idx="2053">
                  <c:v>410.59999999998524</c:v>
                </c:pt>
                <c:pt idx="2054">
                  <c:v>410.79999999998523</c:v>
                </c:pt>
                <c:pt idx="2055">
                  <c:v>410.99999999998516</c:v>
                </c:pt>
                <c:pt idx="2056">
                  <c:v>411.19999999998521</c:v>
                </c:pt>
                <c:pt idx="2057">
                  <c:v>411.3999999999852</c:v>
                </c:pt>
                <c:pt idx="2058">
                  <c:v>411.59999999998519</c:v>
                </c:pt>
                <c:pt idx="2059">
                  <c:v>411.79999999998512</c:v>
                </c:pt>
                <c:pt idx="2060">
                  <c:v>411.99999999998511</c:v>
                </c:pt>
                <c:pt idx="2061">
                  <c:v>412.19999999998515</c:v>
                </c:pt>
                <c:pt idx="2062">
                  <c:v>412.39999999998514</c:v>
                </c:pt>
                <c:pt idx="2063">
                  <c:v>412.59999999998513</c:v>
                </c:pt>
                <c:pt idx="2064">
                  <c:v>412.79999999998506</c:v>
                </c:pt>
                <c:pt idx="2065">
                  <c:v>412.99999999998505</c:v>
                </c:pt>
                <c:pt idx="2066">
                  <c:v>413.1999999999851</c:v>
                </c:pt>
                <c:pt idx="2067">
                  <c:v>413.39999999998503</c:v>
                </c:pt>
                <c:pt idx="2068">
                  <c:v>413.59999999998502</c:v>
                </c:pt>
                <c:pt idx="2069">
                  <c:v>413.799999999985</c:v>
                </c:pt>
                <c:pt idx="2070">
                  <c:v>413.99999999998499</c:v>
                </c:pt>
                <c:pt idx="2071">
                  <c:v>414.19999999998504</c:v>
                </c:pt>
                <c:pt idx="2072">
                  <c:v>414.39999999998503</c:v>
                </c:pt>
                <c:pt idx="2073">
                  <c:v>414.59999999998496</c:v>
                </c:pt>
                <c:pt idx="2074">
                  <c:v>414.79999999998495</c:v>
                </c:pt>
                <c:pt idx="2075">
                  <c:v>414.99999999998494</c:v>
                </c:pt>
                <c:pt idx="2076">
                  <c:v>415.19999999998493</c:v>
                </c:pt>
                <c:pt idx="2077">
                  <c:v>415.39999999998491</c:v>
                </c:pt>
                <c:pt idx="2078">
                  <c:v>415.5999999999849</c:v>
                </c:pt>
                <c:pt idx="2079">
                  <c:v>415.79999999998489</c:v>
                </c:pt>
                <c:pt idx="2080">
                  <c:v>415.99999999998488</c:v>
                </c:pt>
                <c:pt idx="2081">
                  <c:v>416.19999999998493</c:v>
                </c:pt>
                <c:pt idx="2082">
                  <c:v>416.39999999998486</c:v>
                </c:pt>
                <c:pt idx="2083">
                  <c:v>416.59999999998485</c:v>
                </c:pt>
                <c:pt idx="2084">
                  <c:v>416.79999999998483</c:v>
                </c:pt>
                <c:pt idx="2085">
                  <c:v>416.99999999998477</c:v>
                </c:pt>
                <c:pt idx="2086">
                  <c:v>417.19999999998481</c:v>
                </c:pt>
                <c:pt idx="2087">
                  <c:v>417.3999999999848</c:v>
                </c:pt>
                <c:pt idx="2088">
                  <c:v>417.59999999998479</c:v>
                </c:pt>
                <c:pt idx="2089">
                  <c:v>417.79999999998478</c:v>
                </c:pt>
                <c:pt idx="2090">
                  <c:v>417.99999999998471</c:v>
                </c:pt>
                <c:pt idx="2091">
                  <c:v>418.19999999998475</c:v>
                </c:pt>
                <c:pt idx="2092">
                  <c:v>418.39999999998474</c:v>
                </c:pt>
                <c:pt idx="2093">
                  <c:v>418.59999999998473</c:v>
                </c:pt>
                <c:pt idx="2094">
                  <c:v>418.79999999998466</c:v>
                </c:pt>
                <c:pt idx="2095">
                  <c:v>418.99999999998465</c:v>
                </c:pt>
                <c:pt idx="2096">
                  <c:v>419.1999999999847</c:v>
                </c:pt>
                <c:pt idx="2097">
                  <c:v>419.39999999998469</c:v>
                </c:pt>
                <c:pt idx="2098">
                  <c:v>419.59999999998468</c:v>
                </c:pt>
                <c:pt idx="2099">
                  <c:v>419.79999999998461</c:v>
                </c:pt>
                <c:pt idx="2100">
                  <c:v>419.9999999999846</c:v>
                </c:pt>
                <c:pt idx="2101">
                  <c:v>420.19999999998464</c:v>
                </c:pt>
                <c:pt idx="2102">
                  <c:v>420.39999999998469</c:v>
                </c:pt>
                <c:pt idx="2103">
                  <c:v>420.59999999998462</c:v>
                </c:pt>
                <c:pt idx="2104">
                  <c:v>420.79999999998461</c:v>
                </c:pt>
                <c:pt idx="2105">
                  <c:v>420.9999999999846</c:v>
                </c:pt>
                <c:pt idx="2106">
                  <c:v>421.19999999998464</c:v>
                </c:pt>
                <c:pt idx="2107">
                  <c:v>421.39999999998463</c:v>
                </c:pt>
                <c:pt idx="2108">
                  <c:v>421.59999999998456</c:v>
                </c:pt>
                <c:pt idx="2109">
                  <c:v>421.79999999998455</c:v>
                </c:pt>
                <c:pt idx="2110">
                  <c:v>421.99999999998454</c:v>
                </c:pt>
                <c:pt idx="2111">
                  <c:v>422.19999999998453</c:v>
                </c:pt>
                <c:pt idx="2112">
                  <c:v>422.39999999998452</c:v>
                </c:pt>
                <c:pt idx="2113">
                  <c:v>422.5999999999845</c:v>
                </c:pt>
                <c:pt idx="2114">
                  <c:v>422.79999999998449</c:v>
                </c:pt>
                <c:pt idx="2115">
                  <c:v>422.99999999998448</c:v>
                </c:pt>
                <c:pt idx="2116">
                  <c:v>423.19999999998453</c:v>
                </c:pt>
                <c:pt idx="2117">
                  <c:v>423.39999999998446</c:v>
                </c:pt>
                <c:pt idx="2118">
                  <c:v>423.59999999998445</c:v>
                </c:pt>
                <c:pt idx="2119">
                  <c:v>423.79999999998444</c:v>
                </c:pt>
                <c:pt idx="2120">
                  <c:v>423.99999999998437</c:v>
                </c:pt>
                <c:pt idx="2121">
                  <c:v>424.19999999998441</c:v>
                </c:pt>
                <c:pt idx="2122">
                  <c:v>424.3999999999844</c:v>
                </c:pt>
                <c:pt idx="2123">
                  <c:v>424.59999999998439</c:v>
                </c:pt>
                <c:pt idx="2124">
                  <c:v>424.79999999998438</c:v>
                </c:pt>
                <c:pt idx="2125">
                  <c:v>424.99999999998431</c:v>
                </c:pt>
                <c:pt idx="2126">
                  <c:v>425.19999999998436</c:v>
                </c:pt>
                <c:pt idx="2127">
                  <c:v>425.39999999998435</c:v>
                </c:pt>
                <c:pt idx="2128">
                  <c:v>425.59999999998433</c:v>
                </c:pt>
                <c:pt idx="2129">
                  <c:v>425.79999999998427</c:v>
                </c:pt>
                <c:pt idx="2130">
                  <c:v>425.99999999998425</c:v>
                </c:pt>
                <c:pt idx="2131">
                  <c:v>426.1999999999843</c:v>
                </c:pt>
                <c:pt idx="2132">
                  <c:v>426.39999999998429</c:v>
                </c:pt>
                <c:pt idx="2133">
                  <c:v>426.59999999998428</c:v>
                </c:pt>
                <c:pt idx="2134">
                  <c:v>426.79999999998421</c:v>
                </c:pt>
                <c:pt idx="2135">
                  <c:v>426.9999999999842</c:v>
                </c:pt>
                <c:pt idx="2136">
                  <c:v>427.19999999998424</c:v>
                </c:pt>
                <c:pt idx="2137">
                  <c:v>427.39999999998429</c:v>
                </c:pt>
                <c:pt idx="2138">
                  <c:v>427.59999999998422</c:v>
                </c:pt>
                <c:pt idx="2139">
                  <c:v>427.79999999998421</c:v>
                </c:pt>
                <c:pt idx="2140">
                  <c:v>427.9999999999842</c:v>
                </c:pt>
                <c:pt idx="2141">
                  <c:v>428.19999999998424</c:v>
                </c:pt>
                <c:pt idx="2142">
                  <c:v>428.39999999998423</c:v>
                </c:pt>
                <c:pt idx="2143">
                  <c:v>428.59999999998416</c:v>
                </c:pt>
                <c:pt idx="2144">
                  <c:v>428.79999999998415</c:v>
                </c:pt>
                <c:pt idx="2145">
                  <c:v>428.99999999998414</c:v>
                </c:pt>
                <c:pt idx="2146">
                  <c:v>429.19999999998419</c:v>
                </c:pt>
                <c:pt idx="2147">
                  <c:v>429.39999999998412</c:v>
                </c:pt>
                <c:pt idx="2148">
                  <c:v>429.59999999998411</c:v>
                </c:pt>
                <c:pt idx="2149">
                  <c:v>429.7999999999841</c:v>
                </c:pt>
                <c:pt idx="2150">
                  <c:v>429.99999999998408</c:v>
                </c:pt>
                <c:pt idx="2151">
                  <c:v>430.19999999998413</c:v>
                </c:pt>
                <c:pt idx="2152">
                  <c:v>430.39999999998406</c:v>
                </c:pt>
                <c:pt idx="2153">
                  <c:v>430.59999999998405</c:v>
                </c:pt>
                <c:pt idx="2154">
                  <c:v>430.79999999998404</c:v>
                </c:pt>
                <c:pt idx="2155">
                  <c:v>430.99999999998397</c:v>
                </c:pt>
                <c:pt idx="2156">
                  <c:v>431.19999999998402</c:v>
                </c:pt>
                <c:pt idx="2157">
                  <c:v>431.399999999984</c:v>
                </c:pt>
                <c:pt idx="2158">
                  <c:v>431.59999999998399</c:v>
                </c:pt>
                <c:pt idx="2159">
                  <c:v>431.79999999998398</c:v>
                </c:pt>
                <c:pt idx="2160">
                  <c:v>431.99999999998397</c:v>
                </c:pt>
                <c:pt idx="2161">
                  <c:v>432.19999999998396</c:v>
                </c:pt>
                <c:pt idx="2162">
                  <c:v>432.39999999998395</c:v>
                </c:pt>
                <c:pt idx="2163">
                  <c:v>432.59999999998399</c:v>
                </c:pt>
                <c:pt idx="2164">
                  <c:v>432.79999999998392</c:v>
                </c:pt>
                <c:pt idx="2165">
                  <c:v>432.99999999998391</c:v>
                </c:pt>
                <c:pt idx="2166">
                  <c:v>433.19999999998396</c:v>
                </c:pt>
                <c:pt idx="2167">
                  <c:v>433.39999999998395</c:v>
                </c:pt>
                <c:pt idx="2168">
                  <c:v>433.59999999998394</c:v>
                </c:pt>
                <c:pt idx="2169">
                  <c:v>433.79999999998387</c:v>
                </c:pt>
                <c:pt idx="2170">
                  <c:v>433.99999999998386</c:v>
                </c:pt>
                <c:pt idx="2171">
                  <c:v>434.1999999999839</c:v>
                </c:pt>
                <c:pt idx="2172">
                  <c:v>434.39999999998389</c:v>
                </c:pt>
                <c:pt idx="2173">
                  <c:v>434.59999999998382</c:v>
                </c:pt>
                <c:pt idx="2174">
                  <c:v>434.79999999998381</c:v>
                </c:pt>
                <c:pt idx="2175">
                  <c:v>434.9999999999838</c:v>
                </c:pt>
                <c:pt idx="2176">
                  <c:v>435.19999999998385</c:v>
                </c:pt>
                <c:pt idx="2177">
                  <c:v>435.39999999998383</c:v>
                </c:pt>
                <c:pt idx="2178">
                  <c:v>435.59999999998377</c:v>
                </c:pt>
                <c:pt idx="2179">
                  <c:v>435.79999999998375</c:v>
                </c:pt>
                <c:pt idx="2180">
                  <c:v>435.99999999998374</c:v>
                </c:pt>
                <c:pt idx="2181">
                  <c:v>436.19999999998379</c:v>
                </c:pt>
                <c:pt idx="2182">
                  <c:v>436.39999999998372</c:v>
                </c:pt>
                <c:pt idx="2183">
                  <c:v>436.59999999998371</c:v>
                </c:pt>
                <c:pt idx="2184">
                  <c:v>436.7999999999837</c:v>
                </c:pt>
                <c:pt idx="2185">
                  <c:v>436.99999999998369</c:v>
                </c:pt>
                <c:pt idx="2186">
                  <c:v>437.19999999998373</c:v>
                </c:pt>
                <c:pt idx="2187">
                  <c:v>437.39999999998366</c:v>
                </c:pt>
                <c:pt idx="2188">
                  <c:v>437.59999999998365</c:v>
                </c:pt>
                <c:pt idx="2189">
                  <c:v>437.79999999998364</c:v>
                </c:pt>
                <c:pt idx="2190">
                  <c:v>437.99999999998369</c:v>
                </c:pt>
                <c:pt idx="2191">
                  <c:v>438.19999999998367</c:v>
                </c:pt>
                <c:pt idx="2192">
                  <c:v>438.39999999998366</c:v>
                </c:pt>
                <c:pt idx="2193">
                  <c:v>438.59999999998365</c:v>
                </c:pt>
                <c:pt idx="2194">
                  <c:v>438.79999999998364</c:v>
                </c:pt>
                <c:pt idx="2195">
                  <c:v>438.99999999998363</c:v>
                </c:pt>
                <c:pt idx="2196">
                  <c:v>439.19999999998362</c:v>
                </c:pt>
                <c:pt idx="2197">
                  <c:v>439.39999999998361</c:v>
                </c:pt>
                <c:pt idx="2198">
                  <c:v>439.59999999998359</c:v>
                </c:pt>
                <c:pt idx="2199">
                  <c:v>439.79999999998353</c:v>
                </c:pt>
                <c:pt idx="2200">
                  <c:v>439.99999999998352</c:v>
                </c:pt>
                <c:pt idx="2201">
                  <c:v>440.19999999998356</c:v>
                </c:pt>
                <c:pt idx="2202">
                  <c:v>440.39999999998355</c:v>
                </c:pt>
                <c:pt idx="2203">
                  <c:v>440.59999999998354</c:v>
                </c:pt>
                <c:pt idx="2204">
                  <c:v>440.79999999998353</c:v>
                </c:pt>
                <c:pt idx="2205">
                  <c:v>440.99999999998346</c:v>
                </c:pt>
                <c:pt idx="2206">
                  <c:v>441.1999999999835</c:v>
                </c:pt>
                <c:pt idx="2207">
                  <c:v>441.39999999998349</c:v>
                </c:pt>
                <c:pt idx="2208">
                  <c:v>441.59999999998342</c:v>
                </c:pt>
                <c:pt idx="2209">
                  <c:v>441.79999999998341</c:v>
                </c:pt>
                <c:pt idx="2210">
                  <c:v>441.9999999999834</c:v>
                </c:pt>
                <c:pt idx="2211">
                  <c:v>442.19999999998345</c:v>
                </c:pt>
                <c:pt idx="2212">
                  <c:v>442.39999999998344</c:v>
                </c:pt>
                <c:pt idx="2213">
                  <c:v>442.59999999998337</c:v>
                </c:pt>
                <c:pt idx="2214">
                  <c:v>442.79999999998336</c:v>
                </c:pt>
                <c:pt idx="2215">
                  <c:v>442.99999999998334</c:v>
                </c:pt>
                <c:pt idx="2216">
                  <c:v>443.19999999998339</c:v>
                </c:pt>
                <c:pt idx="2217">
                  <c:v>443.39999999998332</c:v>
                </c:pt>
                <c:pt idx="2218">
                  <c:v>443.59999999998331</c:v>
                </c:pt>
                <c:pt idx="2219">
                  <c:v>443.7999999999833</c:v>
                </c:pt>
                <c:pt idx="2220">
                  <c:v>443.99999999998329</c:v>
                </c:pt>
                <c:pt idx="2221">
                  <c:v>444.19999999998333</c:v>
                </c:pt>
                <c:pt idx="2222">
                  <c:v>444.39999999998327</c:v>
                </c:pt>
                <c:pt idx="2223">
                  <c:v>444.59999999998325</c:v>
                </c:pt>
                <c:pt idx="2224">
                  <c:v>444.79999999998324</c:v>
                </c:pt>
                <c:pt idx="2225">
                  <c:v>444.99999999998329</c:v>
                </c:pt>
                <c:pt idx="2226">
                  <c:v>445.19999999998328</c:v>
                </c:pt>
                <c:pt idx="2227">
                  <c:v>445.39999999998327</c:v>
                </c:pt>
                <c:pt idx="2228">
                  <c:v>445.59999999998325</c:v>
                </c:pt>
                <c:pt idx="2229">
                  <c:v>445.79999999998324</c:v>
                </c:pt>
                <c:pt idx="2230">
                  <c:v>445.99999999998323</c:v>
                </c:pt>
                <c:pt idx="2231">
                  <c:v>446.19999999998322</c:v>
                </c:pt>
                <c:pt idx="2232">
                  <c:v>446.39999999998321</c:v>
                </c:pt>
                <c:pt idx="2233">
                  <c:v>446.5999999999832</c:v>
                </c:pt>
                <c:pt idx="2234">
                  <c:v>446.79999999998319</c:v>
                </c:pt>
                <c:pt idx="2235">
                  <c:v>446.99999999998312</c:v>
                </c:pt>
                <c:pt idx="2236">
                  <c:v>447.19999999998316</c:v>
                </c:pt>
                <c:pt idx="2237">
                  <c:v>447.39999999998315</c:v>
                </c:pt>
                <c:pt idx="2238">
                  <c:v>447.59999999998314</c:v>
                </c:pt>
                <c:pt idx="2239">
                  <c:v>447.79999999998313</c:v>
                </c:pt>
                <c:pt idx="2240">
                  <c:v>447.99999999998306</c:v>
                </c:pt>
                <c:pt idx="2241">
                  <c:v>448.19999999998311</c:v>
                </c:pt>
                <c:pt idx="2242">
                  <c:v>448.39999999998309</c:v>
                </c:pt>
                <c:pt idx="2243">
                  <c:v>448.59999999998303</c:v>
                </c:pt>
                <c:pt idx="2244">
                  <c:v>448.79999999998302</c:v>
                </c:pt>
                <c:pt idx="2245">
                  <c:v>448.999999999983</c:v>
                </c:pt>
                <c:pt idx="2246">
                  <c:v>449.19999999998305</c:v>
                </c:pt>
                <c:pt idx="2247">
                  <c:v>449.39999999998304</c:v>
                </c:pt>
                <c:pt idx="2248">
                  <c:v>449.59999999998303</c:v>
                </c:pt>
                <c:pt idx="2249">
                  <c:v>449.79999999998296</c:v>
                </c:pt>
                <c:pt idx="2250">
                  <c:v>449.99999999998295</c:v>
                </c:pt>
                <c:pt idx="2251">
                  <c:v>450.19999999998299</c:v>
                </c:pt>
                <c:pt idx="2252">
                  <c:v>450.39999999998292</c:v>
                </c:pt>
                <c:pt idx="2253">
                  <c:v>450.59999999998291</c:v>
                </c:pt>
                <c:pt idx="2254">
                  <c:v>450.7999999999829</c:v>
                </c:pt>
                <c:pt idx="2255">
                  <c:v>450.99999999998289</c:v>
                </c:pt>
                <c:pt idx="2256">
                  <c:v>451.19999999998294</c:v>
                </c:pt>
                <c:pt idx="2257">
                  <c:v>451.39999999998287</c:v>
                </c:pt>
                <c:pt idx="2258">
                  <c:v>451.59999999998286</c:v>
                </c:pt>
                <c:pt idx="2259">
                  <c:v>451.79999999998284</c:v>
                </c:pt>
                <c:pt idx="2260">
                  <c:v>451.99999999998283</c:v>
                </c:pt>
                <c:pt idx="2261">
                  <c:v>452.19999999998282</c:v>
                </c:pt>
                <c:pt idx="2262">
                  <c:v>452.39999999998281</c:v>
                </c:pt>
                <c:pt idx="2263">
                  <c:v>452.5999999999828</c:v>
                </c:pt>
                <c:pt idx="2264">
                  <c:v>452.79999999998279</c:v>
                </c:pt>
                <c:pt idx="2265">
                  <c:v>452.99999999998278</c:v>
                </c:pt>
                <c:pt idx="2266">
                  <c:v>453.19999999998277</c:v>
                </c:pt>
                <c:pt idx="2267">
                  <c:v>453.39999999998275</c:v>
                </c:pt>
                <c:pt idx="2268">
                  <c:v>453.59999999998274</c:v>
                </c:pt>
                <c:pt idx="2269">
                  <c:v>453.79999999998273</c:v>
                </c:pt>
                <c:pt idx="2270">
                  <c:v>453.99999999998266</c:v>
                </c:pt>
                <c:pt idx="2271">
                  <c:v>454.19999999998271</c:v>
                </c:pt>
                <c:pt idx="2272">
                  <c:v>454.3999999999827</c:v>
                </c:pt>
                <c:pt idx="2273">
                  <c:v>454.59999999998269</c:v>
                </c:pt>
                <c:pt idx="2274">
                  <c:v>454.79999999998267</c:v>
                </c:pt>
                <c:pt idx="2275">
                  <c:v>454.99999999998261</c:v>
                </c:pt>
                <c:pt idx="2276">
                  <c:v>455.19999999998265</c:v>
                </c:pt>
                <c:pt idx="2277">
                  <c:v>455.39999999998264</c:v>
                </c:pt>
                <c:pt idx="2278">
                  <c:v>455.59999999998269</c:v>
                </c:pt>
                <c:pt idx="2279">
                  <c:v>455.79999999998262</c:v>
                </c:pt>
                <c:pt idx="2280">
                  <c:v>455.99999999998261</c:v>
                </c:pt>
                <c:pt idx="2281">
                  <c:v>456.19999999998265</c:v>
                </c:pt>
                <c:pt idx="2282">
                  <c:v>456.39999999998264</c:v>
                </c:pt>
                <c:pt idx="2283">
                  <c:v>456.59999999998263</c:v>
                </c:pt>
                <c:pt idx="2284">
                  <c:v>456.79999999998256</c:v>
                </c:pt>
                <c:pt idx="2285">
                  <c:v>456.99999999998255</c:v>
                </c:pt>
                <c:pt idx="2286">
                  <c:v>457.19999999998259</c:v>
                </c:pt>
                <c:pt idx="2287">
                  <c:v>457.39999999998253</c:v>
                </c:pt>
                <c:pt idx="2288">
                  <c:v>457.59999999998251</c:v>
                </c:pt>
                <c:pt idx="2289">
                  <c:v>457.7999999999825</c:v>
                </c:pt>
                <c:pt idx="2290">
                  <c:v>457.99999999998249</c:v>
                </c:pt>
                <c:pt idx="2291">
                  <c:v>458.19999999998254</c:v>
                </c:pt>
                <c:pt idx="2292">
                  <c:v>458.39999999998253</c:v>
                </c:pt>
                <c:pt idx="2293">
                  <c:v>458.59999999998246</c:v>
                </c:pt>
                <c:pt idx="2294">
                  <c:v>458.79999999998245</c:v>
                </c:pt>
                <c:pt idx="2295">
                  <c:v>458.99999999998244</c:v>
                </c:pt>
                <c:pt idx="2296">
                  <c:v>459.19999999998242</c:v>
                </c:pt>
                <c:pt idx="2297">
                  <c:v>459.39999999998241</c:v>
                </c:pt>
                <c:pt idx="2298">
                  <c:v>459.5999999999824</c:v>
                </c:pt>
                <c:pt idx="2299">
                  <c:v>459.79999999998239</c:v>
                </c:pt>
                <c:pt idx="2300">
                  <c:v>459.99999999998238</c:v>
                </c:pt>
                <c:pt idx="2301">
                  <c:v>460.19999999998237</c:v>
                </c:pt>
                <c:pt idx="2302">
                  <c:v>460.39999999998236</c:v>
                </c:pt>
                <c:pt idx="2303">
                  <c:v>460.59999999998234</c:v>
                </c:pt>
                <c:pt idx="2304">
                  <c:v>460.79999999998233</c:v>
                </c:pt>
                <c:pt idx="2305">
                  <c:v>460.99999999998226</c:v>
                </c:pt>
                <c:pt idx="2306">
                  <c:v>461.19999999998231</c:v>
                </c:pt>
                <c:pt idx="2307">
                  <c:v>461.3999999999823</c:v>
                </c:pt>
                <c:pt idx="2308">
                  <c:v>461.59999999998229</c:v>
                </c:pt>
                <c:pt idx="2309">
                  <c:v>461.79999999998228</c:v>
                </c:pt>
                <c:pt idx="2310">
                  <c:v>461.99999999998221</c:v>
                </c:pt>
                <c:pt idx="2311">
                  <c:v>462.19999999998225</c:v>
                </c:pt>
                <c:pt idx="2312">
                  <c:v>462.39999999998224</c:v>
                </c:pt>
                <c:pt idx="2313">
                  <c:v>462.59999999998229</c:v>
                </c:pt>
                <c:pt idx="2314">
                  <c:v>462.79999999998222</c:v>
                </c:pt>
                <c:pt idx="2315">
                  <c:v>462.99999999998221</c:v>
                </c:pt>
                <c:pt idx="2316">
                  <c:v>463.19999999998225</c:v>
                </c:pt>
                <c:pt idx="2317">
                  <c:v>463.39999999998224</c:v>
                </c:pt>
                <c:pt idx="2318">
                  <c:v>463.59999999998223</c:v>
                </c:pt>
                <c:pt idx="2319">
                  <c:v>463.79999999998216</c:v>
                </c:pt>
                <c:pt idx="2320">
                  <c:v>463.99999999998215</c:v>
                </c:pt>
                <c:pt idx="2321">
                  <c:v>464.1999999999822</c:v>
                </c:pt>
                <c:pt idx="2322">
                  <c:v>464.39999999998219</c:v>
                </c:pt>
                <c:pt idx="2323">
                  <c:v>464.59999999998212</c:v>
                </c:pt>
                <c:pt idx="2324">
                  <c:v>464.79999999998211</c:v>
                </c:pt>
                <c:pt idx="2325">
                  <c:v>464.99999999998209</c:v>
                </c:pt>
                <c:pt idx="2326">
                  <c:v>465.19999999998214</c:v>
                </c:pt>
                <c:pt idx="2327">
                  <c:v>465.39999999998213</c:v>
                </c:pt>
                <c:pt idx="2328">
                  <c:v>465.59999999998206</c:v>
                </c:pt>
                <c:pt idx="2329">
                  <c:v>465.79999999998205</c:v>
                </c:pt>
                <c:pt idx="2330">
                  <c:v>465.99999999998204</c:v>
                </c:pt>
                <c:pt idx="2331">
                  <c:v>466.19999999998203</c:v>
                </c:pt>
                <c:pt idx="2332">
                  <c:v>466.39999999998201</c:v>
                </c:pt>
                <c:pt idx="2333">
                  <c:v>466.599999999982</c:v>
                </c:pt>
                <c:pt idx="2334">
                  <c:v>466.79999999998199</c:v>
                </c:pt>
                <c:pt idx="2335">
                  <c:v>466.99999999998198</c:v>
                </c:pt>
                <c:pt idx="2336">
                  <c:v>467.19999999998203</c:v>
                </c:pt>
                <c:pt idx="2337">
                  <c:v>467.39999999998196</c:v>
                </c:pt>
                <c:pt idx="2338">
                  <c:v>467.59999999998195</c:v>
                </c:pt>
                <c:pt idx="2339">
                  <c:v>467.79999999998199</c:v>
                </c:pt>
                <c:pt idx="2340">
                  <c:v>467.99999999998192</c:v>
                </c:pt>
                <c:pt idx="2341">
                  <c:v>468.19999999998197</c:v>
                </c:pt>
                <c:pt idx="2342">
                  <c:v>468.39999999998196</c:v>
                </c:pt>
                <c:pt idx="2343">
                  <c:v>468.59999999998195</c:v>
                </c:pt>
                <c:pt idx="2344">
                  <c:v>468.79999999998194</c:v>
                </c:pt>
                <c:pt idx="2345">
                  <c:v>468.99999999998187</c:v>
                </c:pt>
                <c:pt idx="2346">
                  <c:v>469.19999999998191</c:v>
                </c:pt>
                <c:pt idx="2347">
                  <c:v>469.3999999999819</c:v>
                </c:pt>
                <c:pt idx="2348">
                  <c:v>469.59999999998189</c:v>
                </c:pt>
                <c:pt idx="2349">
                  <c:v>469.79999999998182</c:v>
                </c:pt>
                <c:pt idx="2350">
                  <c:v>469.99999999998181</c:v>
                </c:pt>
                <c:pt idx="2351">
                  <c:v>470.19999999998186</c:v>
                </c:pt>
                <c:pt idx="2352">
                  <c:v>470.39999999998184</c:v>
                </c:pt>
                <c:pt idx="2353">
                  <c:v>470.59999999998183</c:v>
                </c:pt>
                <c:pt idx="2354">
                  <c:v>470.79999999998176</c:v>
                </c:pt>
                <c:pt idx="2355">
                  <c:v>470.99999999998175</c:v>
                </c:pt>
                <c:pt idx="2356">
                  <c:v>471.1999999999818</c:v>
                </c:pt>
                <c:pt idx="2357">
                  <c:v>471.39999999998179</c:v>
                </c:pt>
                <c:pt idx="2358">
                  <c:v>471.59999999998172</c:v>
                </c:pt>
                <c:pt idx="2359">
                  <c:v>471.79999999998171</c:v>
                </c:pt>
                <c:pt idx="2360">
                  <c:v>471.9999999999817</c:v>
                </c:pt>
                <c:pt idx="2361">
                  <c:v>472.19999999998174</c:v>
                </c:pt>
                <c:pt idx="2362">
                  <c:v>472.39999999998173</c:v>
                </c:pt>
                <c:pt idx="2363">
                  <c:v>472.59999999998166</c:v>
                </c:pt>
                <c:pt idx="2364">
                  <c:v>472.79999999998165</c:v>
                </c:pt>
                <c:pt idx="2365">
                  <c:v>472.99999999998164</c:v>
                </c:pt>
                <c:pt idx="2366">
                  <c:v>473.19999999998174</c:v>
                </c:pt>
                <c:pt idx="2367">
                  <c:v>473.39999999998167</c:v>
                </c:pt>
                <c:pt idx="2368">
                  <c:v>473.59999999998166</c:v>
                </c:pt>
                <c:pt idx="2369">
                  <c:v>473.79999999998165</c:v>
                </c:pt>
                <c:pt idx="2370">
                  <c:v>473.99999999998164</c:v>
                </c:pt>
                <c:pt idx="2371">
                  <c:v>474.19999999998169</c:v>
                </c:pt>
                <c:pt idx="2372">
                  <c:v>474.39999999998162</c:v>
                </c:pt>
                <c:pt idx="2373">
                  <c:v>474.59999999998161</c:v>
                </c:pt>
                <c:pt idx="2374">
                  <c:v>474.79999999998159</c:v>
                </c:pt>
                <c:pt idx="2375">
                  <c:v>474.99999999998153</c:v>
                </c:pt>
                <c:pt idx="2376">
                  <c:v>475.19999999998157</c:v>
                </c:pt>
                <c:pt idx="2377">
                  <c:v>475.39999999998156</c:v>
                </c:pt>
                <c:pt idx="2378">
                  <c:v>475.59999999998155</c:v>
                </c:pt>
                <c:pt idx="2379">
                  <c:v>475.79999999998154</c:v>
                </c:pt>
                <c:pt idx="2380">
                  <c:v>475.99999999998153</c:v>
                </c:pt>
                <c:pt idx="2381">
                  <c:v>476.19999999998151</c:v>
                </c:pt>
                <c:pt idx="2382">
                  <c:v>476.3999999999815</c:v>
                </c:pt>
                <c:pt idx="2383">
                  <c:v>476.59999999998149</c:v>
                </c:pt>
                <c:pt idx="2384">
                  <c:v>476.79999999998142</c:v>
                </c:pt>
                <c:pt idx="2385">
                  <c:v>476.99999999998141</c:v>
                </c:pt>
                <c:pt idx="2386">
                  <c:v>477.19999999998146</c:v>
                </c:pt>
                <c:pt idx="2387">
                  <c:v>477.39999999998145</c:v>
                </c:pt>
                <c:pt idx="2388">
                  <c:v>477.59999999998143</c:v>
                </c:pt>
                <c:pt idx="2389">
                  <c:v>477.79999999998137</c:v>
                </c:pt>
                <c:pt idx="2390">
                  <c:v>477.99999999998136</c:v>
                </c:pt>
                <c:pt idx="2391">
                  <c:v>478.1999999999814</c:v>
                </c:pt>
                <c:pt idx="2392">
                  <c:v>478.39999999998139</c:v>
                </c:pt>
                <c:pt idx="2393">
                  <c:v>478.59999999998132</c:v>
                </c:pt>
                <c:pt idx="2394">
                  <c:v>478.79999999998131</c:v>
                </c:pt>
                <c:pt idx="2395">
                  <c:v>478.9999999999813</c:v>
                </c:pt>
                <c:pt idx="2396">
                  <c:v>479.19999999998134</c:v>
                </c:pt>
                <c:pt idx="2397">
                  <c:v>479.39999999998133</c:v>
                </c:pt>
                <c:pt idx="2398">
                  <c:v>479.59999999998126</c:v>
                </c:pt>
                <c:pt idx="2399">
                  <c:v>479.79999999998125</c:v>
                </c:pt>
                <c:pt idx="2400">
                  <c:v>479.99999999998124</c:v>
                </c:pt>
                <c:pt idx="2401">
                  <c:v>480.19999999998134</c:v>
                </c:pt>
                <c:pt idx="2402">
                  <c:v>480.39999999998128</c:v>
                </c:pt>
                <c:pt idx="2403">
                  <c:v>480.59999999998126</c:v>
                </c:pt>
                <c:pt idx="2404">
                  <c:v>480.79999999998125</c:v>
                </c:pt>
                <c:pt idx="2405">
                  <c:v>480.99999999998124</c:v>
                </c:pt>
                <c:pt idx="2406">
                  <c:v>481.19999999998129</c:v>
                </c:pt>
                <c:pt idx="2407">
                  <c:v>481.39999999998122</c:v>
                </c:pt>
                <c:pt idx="2408">
                  <c:v>481.59999999998121</c:v>
                </c:pt>
                <c:pt idx="2409">
                  <c:v>481.7999999999812</c:v>
                </c:pt>
                <c:pt idx="2410">
                  <c:v>481.99999999998113</c:v>
                </c:pt>
                <c:pt idx="2411">
                  <c:v>482.19999999998117</c:v>
                </c:pt>
                <c:pt idx="2412">
                  <c:v>482.39999999998116</c:v>
                </c:pt>
                <c:pt idx="2413">
                  <c:v>482.59999999998115</c:v>
                </c:pt>
                <c:pt idx="2414">
                  <c:v>482.79999999998114</c:v>
                </c:pt>
                <c:pt idx="2415">
                  <c:v>482.99999999998113</c:v>
                </c:pt>
                <c:pt idx="2416">
                  <c:v>483.19999999998112</c:v>
                </c:pt>
                <c:pt idx="2417">
                  <c:v>483.39999999998111</c:v>
                </c:pt>
                <c:pt idx="2418">
                  <c:v>483.59999999998109</c:v>
                </c:pt>
                <c:pt idx="2419">
                  <c:v>483.79999999998103</c:v>
                </c:pt>
                <c:pt idx="2420">
                  <c:v>483.99999999998101</c:v>
                </c:pt>
                <c:pt idx="2421">
                  <c:v>484.19999999998106</c:v>
                </c:pt>
                <c:pt idx="2422">
                  <c:v>484.39999999998105</c:v>
                </c:pt>
                <c:pt idx="2423">
                  <c:v>484.59999999998104</c:v>
                </c:pt>
                <c:pt idx="2424">
                  <c:v>484.79999999998103</c:v>
                </c:pt>
                <c:pt idx="2425">
                  <c:v>484.99999999998096</c:v>
                </c:pt>
                <c:pt idx="2426">
                  <c:v>485.199999999981</c:v>
                </c:pt>
                <c:pt idx="2427">
                  <c:v>485.39999999998099</c:v>
                </c:pt>
                <c:pt idx="2428">
                  <c:v>485.59999999998092</c:v>
                </c:pt>
                <c:pt idx="2429">
                  <c:v>485.79999999998091</c:v>
                </c:pt>
                <c:pt idx="2430">
                  <c:v>485.9999999999809</c:v>
                </c:pt>
                <c:pt idx="2431">
                  <c:v>486.19999999998095</c:v>
                </c:pt>
                <c:pt idx="2432">
                  <c:v>486.39999999998093</c:v>
                </c:pt>
                <c:pt idx="2433">
                  <c:v>486.59999999998087</c:v>
                </c:pt>
                <c:pt idx="2434">
                  <c:v>486.79999999998086</c:v>
                </c:pt>
                <c:pt idx="2435">
                  <c:v>486.99999999998084</c:v>
                </c:pt>
                <c:pt idx="2436">
                  <c:v>487.19999999998089</c:v>
                </c:pt>
                <c:pt idx="2437">
                  <c:v>487.39999999998082</c:v>
                </c:pt>
                <c:pt idx="2438">
                  <c:v>487.59999999998081</c:v>
                </c:pt>
                <c:pt idx="2439">
                  <c:v>487.7999999999808</c:v>
                </c:pt>
                <c:pt idx="2440">
                  <c:v>487.99999999998079</c:v>
                </c:pt>
                <c:pt idx="2441">
                  <c:v>488.19999999998083</c:v>
                </c:pt>
                <c:pt idx="2442">
                  <c:v>488.39999999998076</c:v>
                </c:pt>
                <c:pt idx="2443">
                  <c:v>488.59999999998075</c:v>
                </c:pt>
                <c:pt idx="2444">
                  <c:v>488.79999999998074</c:v>
                </c:pt>
                <c:pt idx="2445">
                  <c:v>488.99999999998073</c:v>
                </c:pt>
                <c:pt idx="2446">
                  <c:v>489.19999999998072</c:v>
                </c:pt>
                <c:pt idx="2447">
                  <c:v>489.39999999998071</c:v>
                </c:pt>
                <c:pt idx="2448">
                  <c:v>489.5999999999807</c:v>
                </c:pt>
                <c:pt idx="2449">
                  <c:v>489.79999999998068</c:v>
                </c:pt>
                <c:pt idx="2450">
                  <c:v>489.99999999998067</c:v>
                </c:pt>
                <c:pt idx="2451">
                  <c:v>490.19999999998066</c:v>
                </c:pt>
                <c:pt idx="2452">
                  <c:v>490.39999999998065</c:v>
                </c:pt>
                <c:pt idx="2453">
                  <c:v>490.59999999998064</c:v>
                </c:pt>
                <c:pt idx="2454">
                  <c:v>490.79999999998063</c:v>
                </c:pt>
                <c:pt idx="2455">
                  <c:v>490.99999999998062</c:v>
                </c:pt>
                <c:pt idx="2456">
                  <c:v>491.19999999998066</c:v>
                </c:pt>
                <c:pt idx="2457">
                  <c:v>491.39999999998065</c:v>
                </c:pt>
                <c:pt idx="2458">
                  <c:v>491.59999999998064</c:v>
                </c:pt>
                <c:pt idx="2459">
                  <c:v>491.79999999998063</c:v>
                </c:pt>
                <c:pt idx="2460">
                  <c:v>491.99999999998056</c:v>
                </c:pt>
                <c:pt idx="2461">
                  <c:v>492.19999999998061</c:v>
                </c:pt>
                <c:pt idx="2462">
                  <c:v>492.39999999998059</c:v>
                </c:pt>
                <c:pt idx="2463">
                  <c:v>492.59999999998053</c:v>
                </c:pt>
                <c:pt idx="2464">
                  <c:v>492.79999999998051</c:v>
                </c:pt>
                <c:pt idx="2465">
                  <c:v>492.9999999999805</c:v>
                </c:pt>
                <c:pt idx="2466">
                  <c:v>493.19999999998055</c:v>
                </c:pt>
                <c:pt idx="2467">
                  <c:v>493.39999999998054</c:v>
                </c:pt>
                <c:pt idx="2468">
                  <c:v>493.59999999998053</c:v>
                </c:pt>
                <c:pt idx="2469">
                  <c:v>493.79999999998046</c:v>
                </c:pt>
                <c:pt idx="2470">
                  <c:v>493.99999999998045</c:v>
                </c:pt>
                <c:pt idx="2471">
                  <c:v>494.19999999998049</c:v>
                </c:pt>
                <c:pt idx="2472">
                  <c:v>494.39999999998042</c:v>
                </c:pt>
                <c:pt idx="2473">
                  <c:v>494.59999999998041</c:v>
                </c:pt>
                <c:pt idx="2474">
                  <c:v>494.7999999999804</c:v>
                </c:pt>
                <c:pt idx="2475">
                  <c:v>494.99999999998039</c:v>
                </c:pt>
                <c:pt idx="2476">
                  <c:v>495.19999999998043</c:v>
                </c:pt>
                <c:pt idx="2477">
                  <c:v>495.39999999998037</c:v>
                </c:pt>
                <c:pt idx="2478">
                  <c:v>495.59999999998035</c:v>
                </c:pt>
                <c:pt idx="2479">
                  <c:v>495.79999999998034</c:v>
                </c:pt>
                <c:pt idx="2480">
                  <c:v>495.99999999998033</c:v>
                </c:pt>
                <c:pt idx="2481">
                  <c:v>496.19999999998032</c:v>
                </c:pt>
                <c:pt idx="2482">
                  <c:v>496.39999999998031</c:v>
                </c:pt>
                <c:pt idx="2483">
                  <c:v>496.5999999999803</c:v>
                </c:pt>
                <c:pt idx="2484">
                  <c:v>496.79999999998029</c:v>
                </c:pt>
                <c:pt idx="2485">
                  <c:v>496.99999999998028</c:v>
                </c:pt>
              </c:numCache>
            </c:numRef>
          </c:xVal>
          <c:yVal>
            <c:numRef>
              <c:f>'Surge Tank'!$G$15:$G$2500</c:f>
              <c:numCache>
                <c:formatCode>0.00000</c:formatCode>
                <c:ptCount val="2486"/>
                <c:pt idx="0">
                  <c:v>-1.6110365705913638</c:v>
                </c:pt>
                <c:pt idx="1">
                  <c:v>-1.3827830248187882</c:v>
                </c:pt>
                <c:pt idx="2">
                  <c:v>-1.1545577134016862</c:v>
                </c:pt>
                <c:pt idx="3">
                  <c:v>-0.92638883518244841</c:v>
                </c:pt>
                <c:pt idx="4">
                  <c:v>-0.69830453647130242</c:v>
                </c:pt>
                <c:pt idx="5">
                  <c:v>-0.47033290767657138</c:v>
                </c:pt>
                <c:pt idx="6">
                  <c:v>-0.2425019799615076</c:v>
                </c:pt>
                <c:pt idx="7">
                  <c:v>-1.4839721927968732E-2</c:v>
                </c:pt>
                <c:pt idx="8">
                  <c:v>0.21262596367279801</c:v>
                </c:pt>
                <c:pt idx="9">
                  <c:v>0.43986724320201548</c:v>
                </c:pt>
                <c:pt idx="10">
                  <c:v>0.66685635536763899</c:v>
                </c:pt>
                <c:pt idx="11">
                  <c:v>0.89356561443079363</c:v>
                </c:pt>
                <c:pt idx="12">
                  <c:v>1.1199674133841628</c:v>
                </c:pt>
                <c:pt idx="13">
                  <c:v>1.3460342271021266</c:v>
                </c:pt>
                <c:pt idx="14">
                  <c:v>1.5717386154624386</c:v>
                </c:pt>
                <c:pt idx="15">
                  <c:v>1.7970532264392669</c:v>
                </c:pt>
                <c:pt idx="16">
                  <c:v>2.0219507991674028</c:v>
                </c:pt>
                <c:pt idx="17">
                  <c:v>2.2464041669774821</c:v>
                </c:pt>
                <c:pt idx="18">
                  <c:v>2.470386260402051</c:v>
                </c:pt>
                <c:pt idx="19">
                  <c:v>2.6938701101523219</c:v>
                </c:pt>
                <c:pt idx="20">
                  <c:v>2.9168288500654871</c:v>
                </c:pt>
                <c:pt idx="21">
                  <c:v>3.1392357200224472</c:v>
                </c:pt>
                <c:pt idx="22">
                  <c:v>3.3610640688358346</c:v>
                </c:pt>
                <c:pt idx="23">
                  <c:v>3.5822873571082208</c:v>
                </c:pt>
                <c:pt idx="24">
                  <c:v>3.8028791600603937</c:v>
                </c:pt>
                <c:pt idx="25">
                  <c:v>4.0228131703296093</c:v>
                </c:pt>
                <c:pt idx="26">
                  <c:v>4.242063200737733</c:v>
                </c:pt>
                <c:pt idx="27">
                  <c:v>4.4606031870291778</c:v>
                </c:pt>
                <c:pt idx="28">
                  <c:v>4.6784071905785751</c:v>
                </c:pt>
                <c:pt idx="29">
                  <c:v>4.8954494010681247</c:v>
                </c:pt>
                <c:pt idx="30">
                  <c:v>5.1117041391345257</c:v>
                </c:pt>
                <c:pt idx="31">
                  <c:v>5.3271458589854817</c:v>
                </c:pt>
                <c:pt idx="32">
                  <c:v>5.5417491509857344</c:v>
                </c:pt>
                <c:pt idx="33">
                  <c:v>5.755488744212526</c:v>
                </c:pt>
                <c:pt idx="34">
                  <c:v>5.968339508980578</c:v>
                </c:pt>
                <c:pt idx="35">
                  <c:v>6.180276459336457</c:v>
                </c:pt>
                <c:pt idx="36">
                  <c:v>6.3912747555223701</c:v>
                </c:pt>
                <c:pt idx="37">
                  <c:v>6.6013097064093609</c:v>
                </c:pt>
                <c:pt idx="38">
                  <c:v>6.8103567718999285</c:v>
                </c:pt>
                <c:pt idx="39">
                  <c:v>7.0183915653000488</c:v>
                </c:pt>
                <c:pt idx="40">
                  <c:v>7.2253898556606186</c:v>
                </c:pt>
                <c:pt idx="41">
                  <c:v>7.4313275700883494</c:v>
                </c:pt>
                <c:pt idx="42">
                  <c:v>7.6361807960261183</c:v>
                </c:pt>
                <c:pt idx="43">
                  <c:v>7.8399257835028369</c:v>
                </c:pt>
                <c:pt idx="44">
                  <c:v>8.0425389473528028</c:v>
                </c:pt>
                <c:pt idx="45">
                  <c:v>8.2439968694047003</c:v>
                </c:pt>
                <c:pt idx="46">
                  <c:v>8.4442763006401229</c:v>
                </c:pt>
                <c:pt idx="47">
                  <c:v>8.6433541633218613</c:v>
                </c:pt>
                <c:pt idx="48">
                  <c:v>8.8412075530918237</c:v>
                </c:pt>
                <c:pt idx="49">
                  <c:v>9.0378137410388177</c:v>
                </c:pt>
                <c:pt idx="50">
                  <c:v>9.2331501757361458</c:v>
                </c:pt>
                <c:pt idx="51">
                  <c:v>9.4271944852491103</c:v>
                </c:pt>
                <c:pt idx="52">
                  <c:v>9.6199244791125427</c:v>
                </c:pt>
                <c:pt idx="53">
                  <c:v>9.8113181502784013</c:v>
                </c:pt>
                <c:pt idx="54">
                  <c:v>10.001353677033507</c:v>
                </c:pt>
                <c:pt idx="55">
                  <c:v>10.190009424887522</c:v>
                </c:pt>
                <c:pt idx="56">
                  <c:v>10.377263948431297</c:v>
                </c:pt>
                <c:pt idx="57">
                  <c:v>10.5630959931656</c:v>
                </c:pt>
                <c:pt idx="58">
                  <c:v>10.747484497300393</c:v>
                </c:pt>
                <c:pt idx="59">
                  <c:v>10.930408593524737</c:v>
                </c:pt>
                <c:pt idx="60">
                  <c:v>11.111847610747407</c:v>
                </c:pt>
                <c:pt idx="61">
                  <c:v>11.291781075808364</c:v>
                </c:pt>
                <c:pt idx="62">
                  <c:v>11.470188715161136</c:v>
                </c:pt>
                <c:pt idx="63">
                  <c:v>11.647050456526301</c:v>
                </c:pt>
                <c:pt idx="64">
                  <c:v>11.822346430516102</c:v>
                </c:pt>
                <c:pt idx="65">
                  <c:v>11.99605697223036</c:v>
                </c:pt>
                <c:pt idx="66">
                  <c:v>12.168162622823804</c:v>
                </c:pt>
                <c:pt idx="67">
                  <c:v>12.338644131044925</c:v>
                </c:pt>
                <c:pt idx="68">
                  <c:v>12.507482454746439</c:v>
                </c:pt>
                <c:pt idx="69">
                  <c:v>12.674658762367592</c:v>
                </c:pt>
                <c:pt idx="70">
                  <c:v>12.840154434388324</c:v>
                </c:pt>
                <c:pt idx="71">
                  <c:v>13.003951064755432</c:v>
                </c:pt>
                <c:pt idx="72">
                  <c:v>13.166030462280967</c:v>
                </c:pt>
                <c:pt idx="73">
                  <c:v>13.326374652012815</c:v>
                </c:pt>
                <c:pt idx="74">
                  <c:v>13.484965876577789</c:v>
                </c:pt>
                <c:pt idx="75">
                  <c:v>13.641786597497196</c:v>
                </c:pt>
                <c:pt idx="76">
                  <c:v>13.796819496475104</c:v>
                </c:pt>
                <c:pt idx="77">
                  <c:v>13.950047476659435</c:v>
                </c:pt>
                <c:pt idx="78">
                  <c:v>14.101453663875946</c:v>
                </c:pt>
                <c:pt idx="79">
                  <c:v>14.251021407835347</c:v>
                </c:pt>
                <c:pt idx="80">
                  <c:v>14.398734283313578</c:v>
                </c:pt>
                <c:pt idx="81">
                  <c:v>14.544576091305407</c:v>
                </c:pt>
                <c:pt idx="82">
                  <c:v>14.688530860151543</c:v>
                </c:pt>
                <c:pt idx="83">
                  <c:v>14.830582846639293</c:v>
                </c:pt>
                <c:pt idx="84">
                  <c:v>14.970716537076955</c:v>
                </c:pt>
                <c:pt idx="85">
                  <c:v>15.108916648342069</c:v>
                </c:pt>
                <c:pt idx="86">
                  <c:v>15.245168128903648</c:v>
                </c:pt>
                <c:pt idx="87">
                  <c:v>15.379456159818455</c:v>
                </c:pt>
                <c:pt idx="88">
                  <c:v>15.511766155701546</c:v>
                </c:pt>
                <c:pt idx="89">
                  <c:v>15.64208376567116</c:v>
                </c:pt>
                <c:pt idx="90">
                  <c:v>15.770394874268018</c:v>
                </c:pt>
                <c:pt idx="91">
                  <c:v>15.896685602349203</c:v>
                </c:pt>
                <c:pt idx="92">
                  <c:v>16.020942307956741</c:v>
                </c:pt>
                <c:pt idx="93">
                  <c:v>16.143151587160972</c:v>
                </c:pt>
                <c:pt idx="94">
                  <c:v>16.263300274878738</c:v>
                </c:pt>
                <c:pt idx="95">
                  <c:v>16.381375445666663</c:v>
                </c:pt>
                <c:pt idx="96">
                  <c:v>16.497364414489386</c:v>
                </c:pt>
                <c:pt idx="97">
                  <c:v>16.611254737463117</c:v>
                </c:pt>
                <c:pt idx="98">
                  <c:v>16.723034212574298</c:v>
                </c:pt>
                <c:pt idx="99">
                  <c:v>16.832690880373718</c:v>
                </c:pt>
                <c:pt idx="100">
                  <c:v>16.9402130246459</c:v>
                </c:pt>
                <c:pt idx="101">
                  <c:v>17.045589173054047</c:v>
                </c:pt>
                <c:pt idx="102">
                  <c:v>17.14880809776049</c:v>
                </c:pt>
                <c:pt idx="103">
                  <c:v>17.24985881602263</c:v>
                </c:pt>
                <c:pt idx="104">
                  <c:v>17.348730590764585</c:v>
                </c:pt>
                <c:pt idx="105">
                  <c:v>17.445412931124377</c:v>
                </c:pt>
                <c:pt idx="106">
                  <c:v>17.539895592976784</c:v>
                </c:pt>
                <c:pt idx="107">
                  <c:v>17.632168579431777</c:v>
                </c:pt>
                <c:pt idx="108">
                  <c:v>17.72222214130873</c:v>
                </c:pt>
                <c:pt idx="109">
                  <c:v>17.810046777586066</c:v>
                </c:pt>
                <c:pt idx="110">
                  <c:v>17.89563323582648</c:v>
                </c:pt>
                <c:pt idx="111">
                  <c:v>17.978972512577748</c:v>
                </c:pt>
                <c:pt idx="112">
                  <c:v>18.060055853748807</c:v>
                </c:pt>
                <c:pt idx="113">
                  <c:v>18.13887475496119</c:v>
                </c:pt>
                <c:pt idx="114">
                  <c:v>18.215420961875587</c:v>
                </c:pt>
                <c:pt idx="115">
                  <c:v>18.289686470493415</c:v>
                </c:pt>
                <c:pt idx="116">
                  <c:v>18.361663527433127</c:v>
                </c:pt>
                <c:pt idx="117">
                  <c:v>18.431344630181083</c:v>
                </c:pt>
                <c:pt idx="118">
                  <c:v>18.498722527316694</c:v>
                </c:pt>
                <c:pt idx="119">
                  <c:v>18.5637902187115</c:v>
                </c:pt>
                <c:pt idx="120">
                  <c:v>18.626540955701746</c:v>
                </c:pt>
                <c:pt idx="121">
                  <c:v>18.686968241234144</c:v>
                </c:pt>
                <c:pt idx="122">
                  <c:v>18.745065829984114</c:v>
                </c:pt>
                <c:pt idx="123">
                  <c:v>18.800827728446066</c:v>
                </c:pt>
                <c:pt idx="124">
                  <c:v>18.854248194994856</c:v>
                </c:pt>
                <c:pt idx="125">
                  <c:v>18.905321739917767</c:v>
                </c:pt>
                <c:pt idx="126">
                  <c:v>18.954043125415883</c:v>
                </c:pt>
                <c:pt idx="127">
                  <c:v>19.000407365573739</c:v>
                </c:pt>
                <c:pt idx="128">
                  <c:v>19.044409726296141</c:v>
                </c:pt>
                <c:pt idx="129">
                  <c:v>19.086045725210194</c:v>
                </c:pt>
                <c:pt idx="130">
                  <c:v>19.125311131531042</c:v>
                </c:pt>
                <c:pt idx="131">
                  <c:v>19.162201965888887</c:v>
                </c:pt>
                <c:pt idx="132">
                  <c:v>19.196714500114574</c:v>
                </c:pt>
                <c:pt idx="133">
                  <c:v>19.228845256980705</c:v>
                </c:pt>
                <c:pt idx="134">
                  <c:v>19.258591009894001</c:v>
                </c:pt>
                <c:pt idx="135">
                  <c:v>19.285948782534131</c:v>
                </c:pt>
                <c:pt idx="136">
                  <c:v>19.310915848432817</c:v>
                </c:pt>
                <c:pt idx="137">
                  <c:v>19.333489730485013</c:v>
                </c:pt>
                <c:pt idx="138">
                  <c:v>19.353668200382181</c:v>
                </c:pt>
                <c:pt idx="139">
                  <c:v>19.371449277953488</c:v>
                </c:pt>
                <c:pt idx="140">
                  <c:v>19.386831230396428</c:v>
                </c:pt>
                <c:pt idx="141">
                  <c:v>19.399812571369925</c:v>
                </c:pt>
                <c:pt idx="142">
                  <c:v>19.410392059910986</c:v>
                </c:pt>
                <c:pt idx="143">
                  <c:v>19.418568699113287</c:v>
                </c:pt>
                <c:pt idx="144">
                  <c:v>19.424341734465266</c:v>
                </c:pt>
                <c:pt idx="145">
                  <c:v>19.427710651654952</c:v>
                </c:pt>
                <c:pt idx="146">
                  <c:v>19.428675173412831</c:v>
                </c:pt>
                <c:pt idx="147">
                  <c:v>19.42723525402921</c:v>
                </c:pt>
                <c:pt idx="148">
                  <c:v>19.423391096749494</c:v>
                </c:pt>
                <c:pt idx="149">
                  <c:v>19.417143264692921</c:v>
                </c:pt>
                <c:pt idx="150">
                  <c:v>19.408492682985823</c:v>
                </c:pt>
                <c:pt idx="151">
                  <c:v>19.397440633792776</c:v>
                </c:pt>
                <c:pt idx="152">
                  <c:v>19.383988753140162</c:v>
                </c:pt>
                <c:pt idx="153">
                  <c:v>19.368139028500696</c:v>
                </c:pt>
                <c:pt idx="154">
                  <c:v>19.349893796780261</c:v>
                </c:pt>
                <c:pt idx="155">
                  <c:v>19.32925574253953</c:v>
                </c:pt>
                <c:pt idx="156">
                  <c:v>19.306227896358877</c:v>
                </c:pt>
                <c:pt idx="157">
                  <c:v>19.280813633291086</c:v>
                </c:pt>
                <c:pt idx="158">
                  <c:v>19.25301667136614</c:v>
                </c:pt>
                <c:pt idx="159">
                  <c:v>19.222841070123678</c:v>
                </c:pt>
                <c:pt idx="160">
                  <c:v>19.1902912291558</c:v>
                </c:pt>
                <c:pt idx="161">
                  <c:v>19.155371886647671</c:v>
                </c:pt>
                <c:pt idx="162">
                  <c:v>19.118088117906538</c:v>
                </c:pt>
                <c:pt idx="163">
                  <c:v>19.078445333871823</c:v>
                </c:pt>
                <c:pt idx="164">
                  <c:v>19.036449279600962</c:v>
                </c:pt>
                <c:pt idx="165">
                  <c:v>18.992106032726387</c:v>
                </c:pt>
                <c:pt idx="166">
                  <c:v>18.945422001880505</c:v>
                </c:pt>
                <c:pt idx="167">
                  <c:v>18.896403925085639</c:v>
                </c:pt>
                <c:pt idx="168">
                  <c:v>18.845058868107074</c:v>
                </c:pt>
                <c:pt idx="169">
                  <c:v>18.791394222767249</c:v>
                </c:pt>
                <c:pt idx="170">
                  <c:v>18.735417705219852</c:v>
                </c:pt>
                <c:pt idx="171">
                  <c:v>18.677137354182648</c:v>
                </c:pt>
                <c:pt idx="172">
                  <c:v>18.61656152912833</c:v>
                </c:pt>
                <c:pt idx="173">
                  <c:v>18.553698908432604</c:v>
                </c:pt>
                <c:pt idx="174">
                  <c:v>18.488558487479214</c:v>
                </c:pt>
                <c:pt idx="175">
                  <c:v>18.421149576721394</c:v>
                </c:pt>
                <c:pt idx="176">
                  <c:v>18.351481799699737</c:v>
                </c:pt>
                <c:pt idx="177">
                  <c:v>18.279565091016149</c:v>
                </c:pt>
                <c:pt idx="178">
                  <c:v>18.205409694264237</c:v>
                </c:pt>
                <c:pt idx="179">
                  <c:v>18.129026159915867</c:v>
                </c:pt>
                <c:pt idx="180">
                  <c:v>18.050425343164122</c:v>
                </c:pt>
                <c:pt idx="181">
                  <c:v>17.969618401723103</c:v>
                </c:pt>
                <c:pt idx="182">
                  <c:v>17.886616793584523</c:v>
                </c:pt>
                <c:pt idx="183">
                  <c:v>17.80143227473156</c:v>
                </c:pt>
                <c:pt idx="184">
                  <c:v>17.71407689681044</c:v>
                </c:pt>
                <c:pt idx="185">
                  <c:v>17.624563004759832</c:v>
                </c:pt>
                <c:pt idx="186">
                  <c:v>17.532903234398912</c:v>
                </c:pt>
                <c:pt idx="187">
                  <c:v>17.439110509974174</c:v>
                </c:pt>
                <c:pt idx="188">
                  <c:v>17.343198041665769</c:v>
                </c:pt>
                <c:pt idx="189">
                  <c:v>17.245179323053705</c:v>
                </c:pt>
                <c:pt idx="190">
                  <c:v>17.145068128544658</c:v>
                </c:pt>
                <c:pt idx="191">
                  <c:v>17.042878510759724</c:v>
                </c:pt>
                <c:pt idx="192">
                  <c:v>16.938624797884</c:v>
                </c:pt>
                <c:pt idx="193">
                  <c:v>16.832321590978296</c:v>
                </c:pt>
                <c:pt idx="194">
                  <c:v>16.723983761253908</c:v>
                </c:pt>
                <c:pt idx="195">
                  <c:v>16.613626447310839</c:v>
                </c:pt>
                <c:pt idx="196">
                  <c:v>16.501265052340376</c:v>
                </c:pt>
                <c:pt idx="197">
                  <c:v>16.386915241292481</c:v>
                </c:pt>
                <c:pt idx="198">
                  <c:v>16.270592938008868</c:v>
                </c:pt>
                <c:pt idx="199">
                  <c:v>16.152314322322351</c:v>
                </c:pt>
                <c:pt idx="200">
                  <c:v>16.032095827123207</c:v>
                </c:pt>
                <c:pt idx="201">
                  <c:v>15.909954135393333</c:v>
                </c:pt>
                <c:pt idx="202">
                  <c:v>15.785906177208824</c:v>
                </c:pt>
                <c:pt idx="203">
                  <c:v>15.659969126711857</c:v>
                </c:pt>
                <c:pt idx="204">
                  <c:v>15.53216039905247</c:v>
                </c:pt>
                <c:pt idx="205">
                  <c:v>15.402497647301116</c:v>
                </c:pt>
                <c:pt idx="206">
                  <c:v>15.270998759332668</c:v>
                </c:pt>
                <c:pt idx="207">
                  <c:v>15.13768185468277</c:v>
                </c:pt>
                <c:pt idx="208">
                  <c:v>15.002565281377089</c:v>
                </c:pt>
                <c:pt idx="209">
                  <c:v>14.865667612734502</c:v>
                </c:pt>
                <c:pt idx="210">
                  <c:v>14.727007644144781</c:v>
                </c:pt>
                <c:pt idx="211">
                  <c:v>14.586604389821721</c:v>
                </c:pt>
                <c:pt idx="212">
                  <c:v>14.444477079532364</c:v>
                </c:pt>
                <c:pt idx="213">
                  <c:v>14.300645155303238</c:v>
                </c:pt>
                <c:pt idx="214">
                  <c:v>14.155128268104272</c:v>
                </c:pt>
                <c:pt idx="215">
                  <c:v>14.007946274511315</c:v>
                </c:pt>
                <c:pt idx="216">
                  <c:v>13.85911923334792</c:v>
                </c:pt>
                <c:pt idx="217">
                  <c:v>13.708667402307269</c:v>
                </c:pt>
                <c:pt idx="218">
                  <c:v>13.556611234555056</c:v>
                </c:pt>
                <c:pt idx="219">
                  <c:v>13.402971375314003</c:v>
                </c:pt>
                <c:pt idx="220">
                  <c:v>13.247768658430926</c:v>
                </c:pt>
                <c:pt idx="221">
                  <c:v>13.091024102927101</c:v>
                </c:pt>
                <c:pt idx="222">
                  <c:v>12.932758909532673</c:v>
                </c:pt>
                <c:pt idx="223">
                  <c:v>12.772994457205973</c:v>
                </c:pt>
                <c:pt idx="224">
                  <c:v>12.611752299638479</c:v>
                </c:pt>
                <c:pt idx="225">
                  <c:v>12.449054161746227</c:v>
                </c:pt>
                <c:pt idx="226">
                  <c:v>12.284921936148432</c:v>
                </c:pt>
                <c:pt idx="227">
                  <c:v>12.119377679634123</c:v>
                </c:pt>
                <c:pt idx="228">
                  <c:v>11.952443609617546</c:v>
                </c:pt>
                <c:pt idx="229">
                  <c:v>11.784142100583098</c:v>
                </c:pt>
                <c:pt idx="230">
                  <c:v>11.614495680520635</c:v>
                </c:pt>
                <c:pt idx="231">
                  <c:v>11.443527027351763</c:v>
                </c:pt>
                <c:pt idx="232">
                  <c:v>11.271258965348032</c:v>
                </c:pt>
                <c:pt idx="233">
                  <c:v>11.097714461541697</c:v>
                </c:pt>
                <c:pt idx="234">
                  <c:v>10.922916622129788</c:v>
                </c:pt>
                <c:pt idx="235">
                  <c:v>10.746888688872284</c:v>
                </c:pt>
                <c:pt idx="236">
                  <c:v>10.569654035485108</c:v>
                </c:pt>
                <c:pt idx="237">
                  <c:v>10.391236164028602</c:v>
                </c:pt>
                <c:pt idx="238">
                  <c:v>10.211658701292349</c:v>
                </c:pt>
                <c:pt idx="239">
                  <c:v>10.03094539517695</c:v>
                </c:pt>
                <c:pt idx="240">
                  <c:v>9.8491201110734483</c:v>
                </c:pt>
                <c:pt idx="241">
                  <c:v>9.6662068282412594</c:v>
                </c:pt>
                <c:pt idx="242">
                  <c:v>9.4822296361850995</c:v>
                </c:pt>
                <c:pt idx="243">
                  <c:v>9.2972127310317791</c:v>
                </c:pt>
                <c:pt idx="244">
                  <c:v>9.1111804119074495</c:v>
                </c:pt>
                <c:pt idx="245">
                  <c:v>8.9241570773159751</c:v>
                </c:pt>
                <c:pt idx="246">
                  <c:v>8.736167221519187</c:v>
                </c:pt>
                <c:pt idx="247">
                  <c:v>8.5472354309195619</c:v>
                </c:pt>
                <c:pt idx="248">
                  <c:v>8.3573863804460853</c:v>
                </c:pt>
                <c:pt idx="249">
                  <c:v>8.1666448299438521</c:v>
                </c:pt>
                <c:pt idx="250">
                  <c:v>7.9750356205681303</c:v>
                </c:pt>
                <c:pt idx="251">
                  <c:v>7.7825836711834615</c:v>
                </c:pt>
                <c:pt idx="252">
                  <c:v>7.5893139747684044</c:v>
                </c:pt>
                <c:pt idx="253">
                  <c:v>7.3952515948265853</c:v>
                </c:pt>
                <c:pt idx="254">
                  <c:v>7.2004216618046293</c:v>
                </c:pt>
                <c:pt idx="255">
                  <c:v>7.0048493695175686</c:v>
                </c:pt>
                <c:pt idx="256">
                  <c:v>6.8085599715823122</c:v>
                </c:pt>
                <c:pt idx="257">
                  <c:v>6.6115787778597559</c:v>
                </c:pt>
                <c:pt idx="258">
                  <c:v>6.4139311509061052</c:v>
                </c:pt>
                <c:pt idx="259">
                  <c:v>6.2156425024339592</c:v>
                </c:pt>
                <c:pt idx="260">
                  <c:v>6.0167382897837172</c:v>
                </c:pt>
                <c:pt idx="261">
                  <c:v>5.817244012405836</c:v>
                </c:pt>
                <c:pt idx="262">
                  <c:v>5.6171852083544751</c:v>
                </c:pt>
                <c:pt idx="263">
                  <c:v>5.4165874507930551</c:v>
                </c:pt>
                <c:pt idx="264">
                  <c:v>5.2154763445122176</c:v>
                </c:pt>
                <c:pt idx="265">
                  <c:v>5.0138775224607315</c:v>
                </c:pt>
                <c:pt idx="266">
                  <c:v>4.8118166422898012</c:v>
                </c:pt>
                <c:pt idx="267">
                  <c:v>4.60931938291127</c:v>
                </c:pt>
                <c:pt idx="268">
                  <c:v>4.4064114410701949</c:v>
                </c:pt>
                <c:pt idx="269">
                  <c:v>4.2031185279322703</c:v>
                </c:pt>
                <c:pt idx="270">
                  <c:v>3.9994663656865321</c:v>
                </c:pt>
                <c:pt idx="271">
                  <c:v>3.7954806841637847</c:v>
                </c:pt>
                <c:pt idx="272">
                  <c:v>3.5911872174712278</c:v>
                </c:pt>
                <c:pt idx="273">
                  <c:v>3.3866117006436447</c:v>
                </c:pt>
                <c:pt idx="274">
                  <c:v>3.1817798663116372</c:v>
                </c:pt>
                <c:pt idx="275">
                  <c:v>2.976717441387243</c:v>
                </c:pt>
                <c:pt idx="276">
                  <c:v>2.7714501437674022</c:v>
                </c:pt>
                <c:pt idx="277">
                  <c:v>2.5660036790555969</c:v>
                </c:pt>
                <c:pt idx="278">
                  <c:v>2.3604037373020876</c:v>
                </c:pt>
                <c:pt idx="279">
                  <c:v>2.1546759897630916</c:v>
                </c:pt>
                <c:pt idx="280">
                  <c:v>1.9488460856792673</c:v>
                </c:pt>
                <c:pt idx="281">
                  <c:v>1.7429396490738511</c:v>
                </c:pt>
                <c:pt idx="282">
                  <c:v>1.5369822755707951</c:v>
                </c:pt>
                <c:pt idx="283">
                  <c:v>1.3309995292332222</c:v>
                </c:pt>
                <c:pt idx="284">
                  <c:v>1.1250169394225311</c:v>
                </c:pt>
                <c:pt idx="285">
                  <c:v>0.91905999767845714</c:v>
                </c:pt>
                <c:pt idx="286">
                  <c:v>0.71315415462039133</c:v>
                </c:pt>
                <c:pt idx="287">
                  <c:v>0.50732481687025222</c:v>
                </c:pt>
                <c:pt idx="288">
                  <c:v>0.30159734399719407</c:v>
                </c:pt>
                <c:pt idx="289">
                  <c:v>9.5997045484425378E-2</c:v>
                </c:pt>
                <c:pt idx="290">
                  <c:v>-0.10945082228159565</c:v>
                </c:pt>
                <c:pt idx="291">
                  <c:v>-0.31472105899933156</c:v>
                </c:pt>
                <c:pt idx="292">
                  <c:v>-0.51978852341745518</c:v>
                </c:pt>
                <c:pt idx="293">
                  <c:v>-0.72462813627701772</c:v>
                </c:pt>
                <c:pt idx="294">
                  <c:v>-0.92921488323026402</c:v>
                </c:pt>
                <c:pt idx="295">
                  <c:v>-1.1335238177358784</c:v>
                </c:pt>
                <c:pt idx="296">
                  <c:v>-1.3375300639304391</c:v>
                </c:pt>
                <c:pt idx="297">
                  <c:v>-1.5412088194758815</c:v>
                </c:pt>
                <c:pt idx="298">
                  <c:v>-1.744535358382777</c:v>
                </c:pt>
                <c:pt idx="299">
                  <c:v>-1.9474850338092302</c:v>
                </c:pt>
                <c:pt idx="300">
                  <c:v>-2.1500332808352205</c:v>
                </c:pt>
                <c:pt idx="301">
                  <c:v>-2.3521556192122182</c:v>
                </c:pt>
                <c:pt idx="302">
                  <c:v>-2.553827656087905</c:v>
                </c:pt>
                <c:pt idx="303">
                  <c:v>-2.7550250887058372</c:v>
                </c:pt>
                <c:pt idx="304">
                  <c:v>-2.9557237070799292</c:v>
                </c:pt>
                <c:pt idx="305">
                  <c:v>-3.1558993966435835</c:v>
                </c:pt>
                <c:pt idx="306">
                  <c:v>-3.3555281408733539</c:v>
                </c:pt>
                <c:pt idx="307">
                  <c:v>-3.5545860238870088</c:v>
                </c:pt>
                <c:pt idx="308">
                  <c:v>-3.7530492330158842</c:v>
                </c:pt>
                <c:pt idx="309">
                  <c:v>-3.9508940613514079</c:v>
                </c:pt>
                <c:pt idx="310">
                  <c:v>-4.1480969102656822</c:v>
                </c:pt>
                <c:pt idx="311">
                  <c:v>-4.3446342919060603</c:v>
                </c:pt>
                <c:pt idx="312">
                  <c:v>-4.5404828316635815</c:v>
                </c:pt>
                <c:pt idx="313">
                  <c:v>-4.7356192706152154</c:v>
                </c:pt>
                <c:pt idx="314">
                  <c:v>-4.9300204679398378</c:v>
                </c:pt>
                <c:pt idx="315">
                  <c:v>-5.1236634033078321</c:v>
                </c:pt>
                <c:pt idx="316">
                  <c:v>-5.316525179244306</c:v>
                </c:pt>
                <c:pt idx="317">
                  <c:v>-5.5085830234658255</c:v>
                </c:pt>
                <c:pt idx="318">
                  <c:v>-5.6998142911906227</c:v>
                </c:pt>
                <c:pt idx="319">
                  <c:v>-5.8901964674222533</c:v>
                </c:pt>
                <c:pt idx="320">
                  <c:v>-6.0797071692066389</c:v>
                </c:pt>
                <c:pt idx="321">
                  <c:v>-6.2683241478624607</c:v>
                </c:pt>
                <c:pt idx="322">
                  <c:v>-6.4560252911849183</c:v>
                </c:pt>
                <c:pt idx="323">
                  <c:v>-6.6427886256227655</c:v>
                </c:pt>
                <c:pt idx="324">
                  <c:v>-6.8285923184286572</c:v>
                </c:pt>
                <c:pt idx="325">
                  <c:v>-7.0134146797827883</c:v>
                </c:pt>
                <c:pt idx="326">
                  <c:v>-7.1972341648897906</c:v>
                </c:pt>
                <c:pt idx="327">
                  <c:v>-7.3800293760489195</c:v>
                </c:pt>
                <c:pt idx="328">
                  <c:v>-7.5617790646975136</c:v>
                </c:pt>
                <c:pt idx="329">
                  <c:v>-7.7424621334277504</c:v>
                </c:pt>
                <c:pt idx="330">
                  <c:v>-7.9220576379766969</c:v>
                </c:pt>
                <c:pt idx="331">
                  <c:v>-8.1005447891896889</c:v>
                </c:pt>
                <c:pt idx="332">
                  <c:v>-8.2779029549570282</c:v>
                </c:pt>
                <c:pt idx="333">
                  <c:v>-8.454111662124097</c:v>
                </c:pt>
                <c:pt idx="334">
                  <c:v>-8.6291505983748102</c:v>
                </c:pt>
                <c:pt idx="335">
                  <c:v>-8.8029996140885558</c:v>
                </c:pt>
                <c:pt idx="336">
                  <c:v>-8.9756387241705671</c:v>
                </c:pt>
                <c:pt idx="337">
                  <c:v>-9.1470481098558452</c:v>
                </c:pt>
                <c:pt idx="338">
                  <c:v>-9.3172081204866206</c:v>
                </c:pt>
                <c:pt idx="339">
                  <c:v>-9.486099275263431</c:v>
                </c:pt>
                <c:pt idx="340">
                  <c:v>-9.6537022649698532</c:v>
                </c:pt>
                <c:pt idx="341">
                  <c:v>-9.8199979536709865</c:v>
                </c:pt>
                <c:pt idx="342">
                  <c:v>-9.984967380385692</c:v>
                </c:pt>
                <c:pt idx="343">
                  <c:v>-10.148591760732666</c:v>
                </c:pt>
                <c:pt idx="344">
                  <c:v>-10.31085248855045</c:v>
                </c:pt>
                <c:pt idx="345">
                  <c:v>-10.471731137491393</c:v>
                </c:pt>
                <c:pt idx="346">
                  <c:v>-10.63120946258965</c:v>
                </c:pt>
                <c:pt idx="347">
                  <c:v>-10.789269401803368</c:v>
                </c:pt>
                <c:pt idx="348">
                  <c:v>-10.945893077530959</c:v>
                </c:pt>
                <c:pt idx="349">
                  <c:v>-11.101062798101744</c:v>
                </c:pt>
                <c:pt idx="350">
                  <c:v>-11.254761059240892</c:v>
                </c:pt>
                <c:pt idx="351">
                  <c:v>-11.406970545508816</c:v>
                </c:pt>
                <c:pt idx="352">
                  <c:v>-11.557674131715082</c:v>
                </c:pt>
                <c:pt idx="353">
                  <c:v>-11.706854884306921</c:v>
                </c:pt>
                <c:pt idx="354">
                  <c:v>-11.854496062732421</c:v>
                </c:pt>
                <c:pt idx="355">
                  <c:v>-12.000581120778515</c:v>
                </c:pt>
                <c:pt idx="356">
                  <c:v>-12.145093707883831</c:v>
                </c:pt>
                <c:pt idx="357">
                  <c:v>-12.288017670426477</c:v>
                </c:pt>
                <c:pt idx="358">
                  <c:v>-12.429337052986915</c:v>
                </c:pt>
                <c:pt idx="359">
                  <c:v>-12.569036099585915</c:v>
                </c:pt>
                <c:pt idx="360">
                  <c:v>-12.707099254897813</c:v>
                </c:pt>
                <c:pt idx="361">
                  <c:v>-12.843511165439056</c:v>
                </c:pt>
                <c:pt idx="362">
                  <c:v>-12.97825668073216</c:v>
                </c:pt>
                <c:pt idx="363">
                  <c:v>-13.111320854445195</c:v>
                </c:pt>
                <c:pt idx="364">
                  <c:v>-13.242688945506869</c:v>
                </c:pt>
                <c:pt idx="365">
                  <c:v>-13.372346419197344</c:v>
                </c:pt>
                <c:pt idx="366">
                  <c:v>-13.500278948214767</c:v>
                </c:pt>
                <c:pt idx="367">
                  <c:v>-13.626472413717813</c:v>
                </c:pt>
                <c:pt idx="368">
                  <c:v>-13.750912906344054</c:v>
                </c:pt>
                <c:pt idx="369">
                  <c:v>-13.873586727204518</c:v>
                </c:pt>
                <c:pt idx="370">
                  <c:v>-13.994480388854342</c:v>
                </c:pt>
                <c:pt idx="371">
                  <c:v>-14.113580616239702</c:v>
                </c:pt>
                <c:pt idx="372">
                  <c:v>-14.23087434762104</c:v>
                </c:pt>
                <c:pt idx="373">
                  <c:v>-14.346348735472757</c:v>
                </c:pt>
                <c:pt idx="374">
                  <c:v>-14.459991147359355</c:v>
                </c:pt>
                <c:pt idx="375">
                  <c:v>-14.571789166788182</c:v>
                </c:pt>
                <c:pt idx="376">
                  <c:v>-14.681730594038843</c:v>
                </c:pt>
                <c:pt idx="377">
                  <c:v>-14.789803446969314</c:v>
                </c:pt>
                <c:pt idx="378">
                  <c:v>-14.895995961798899</c:v>
                </c:pt>
                <c:pt idx="379">
                  <c:v>-15.000296593868013</c:v>
                </c:pt>
                <c:pt idx="380">
                  <c:v>-15.102694018374907</c:v>
                </c:pt>
                <c:pt idx="381">
                  <c:v>-15.203177131089413</c:v>
                </c:pt>
                <c:pt idx="382">
                  <c:v>-15.301735049043716</c:v>
                </c:pt>
                <c:pt idx="383">
                  <c:v>-15.39835711120018</c:v>
                </c:pt>
                <c:pt idx="384">
                  <c:v>-15.493032879096393</c:v>
                </c:pt>
                <c:pt idx="385">
                  <c:v>-15.585752137467274</c:v>
                </c:pt>
                <c:pt idx="386">
                  <c:v>-15.676504894844484</c:v>
                </c:pt>
                <c:pt idx="387">
                  <c:v>-15.76528138413298</c:v>
                </c:pt>
                <c:pt idx="388">
                  <c:v>-15.85207206316484</c:v>
                </c:pt>
                <c:pt idx="389">
                  <c:v>-15.936867615230273</c:v>
                </c:pt>
                <c:pt idx="390">
                  <c:v>-16.019658949585907</c:v>
                </c:pt>
                <c:pt idx="391">
                  <c:v>-16.100437201940213</c:v>
                </c:pt>
                <c:pt idx="392">
                  <c:v>-16.179193734916165</c:v>
                </c:pt>
                <c:pt idx="393">
                  <c:v>-16.255920138490925</c:v>
                </c:pt>
                <c:pt idx="394">
                  <c:v>-16.330608230412643</c:v>
                </c:pt>
                <c:pt idx="395">
                  <c:v>-16.403250056594228</c:v>
                </c:pt>
                <c:pt idx="396">
                  <c:v>-16.473837891483896</c:v>
                </c:pt>
                <c:pt idx="397">
                  <c:v>-16.542364238412553</c:v>
                </c:pt>
                <c:pt idx="398">
                  <c:v>-16.608821829917666</c:v>
                </c:pt>
                <c:pt idx="399">
                  <c:v>-16.673203628043584</c:v>
                </c:pt>
                <c:pt idx="400">
                  <c:v>-16.735502824618028</c:v>
                </c:pt>
                <c:pt idx="401">
                  <c:v>-16.795712841504507</c:v>
                </c:pt>
                <c:pt idx="402">
                  <c:v>-16.853827330830352</c:v>
                </c:pt>
                <c:pt idx="403">
                  <c:v>-16.909840175190023</c:v>
                </c:pt>
                <c:pt idx="404">
                  <c:v>-16.963745487823367</c:v>
                </c:pt>
                <c:pt idx="405">
                  <c:v>-17.015537612768256</c:v>
                </c:pt>
                <c:pt idx="406">
                  <c:v>-17.065211124987059</c:v>
                </c:pt>
                <c:pt idx="407">
                  <c:v>-17.112760830466431</c:v>
                </c:pt>
                <c:pt idx="408">
                  <c:v>-17.158181766289619</c:v>
                </c:pt>
                <c:pt idx="409">
                  <c:v>-17.201469200680297</c:v>
                </c:pt>
                <c:pt idx="410">
                  <c:v>-17.242618633017251</c:v>
                </c:pt>
                <c:pt idx="411">
                  <c:v>-17.281625793818328</c:v>
                </c:pt>
                <c:pt idx="412">
                  <c:v>-17.318486644692491</c:v>
                </c:pt>
                <c:pt idx="413">
                  <c:v>-17.353197378258308</c:v>
                </c:pt>
                <c:pt idx="414">
                  <c:v>-17.385754418026767</c:v>
                </c:pt>
                <c:pt idx="415">
                  <c:v>-17.416154418246023</c:v>
                </c:pt>
                <c:pt idx="416">
                  <c:v>-17.444394263705146</c:v>
                </c:pt>
                <c:pt idx="417">
                  <c:v>-17.470471069493332</c:v>
                </c:pt>
                <c:pt idx="418">
                  <c:v>-17.494382180709778</c:v>
                </c:pt>
                <c:pt idx="419">
                  <c:v>-17.516125172118841</c:v>
                </c:pt>
                <c:pt idx="420">
                  <c:v>-17.535697847742789</c:v>
                </c:pt>
                <c:pt idx="421">
                  <c:v>-17.55309824038271</c:v>
                </c:pt>
                <c:pt idx="422">
                  <c:v>-17.5683246110544</c:v>
                </c:pt>
                <c:pt idx="423">
                  <c:v>-17.581375448321282</c:v>
                </c:pt>
                <c:pt idx="424">
                  <c:v>-17.592249467498437</c:v>
                </c:pt>
                <c:pt idx="425">
                  <c:v>-17.600945609688694</c:v>
                </c:pt>
                <c:pt idx="426">
                  <c:v>-17.607463040588307</c:v>
                </c:pt>
                <c:pt idx="427">
                  <c:v>-17.611801148953056</c:v>
                </c:pt>
                <c:pt idx="428">
                  <c:v>-17.613959544507352</c:v>
                </c:pt>
                <c:pt idx="429">
                  <c:v>-17.613938054756563</c:v>
                </c:pt>
                <c:pt idx="430">
                  <c:v>-17.611736718235932</c:v>
                </c:pt>
                <c:pt idx="431">
                  <c:v>-17.607355844569007</c:v>
                </c:pt>
                <c:pt idx="432">
                  <c:v>-17.600796071599405</c:v>
                </c:pt>
                <c:pt idx="433">
                  <c:v>-17.592058358689552</c:v>
                </c:pt>
                <c:pt idx="434">
                  <c:v>-17.581143983371753</c:v>
                </c:pt>
                <c:pt idx="435">
                  <c:v>-17.568054539005349</c:v>
                </c:pt>
                <c:pt idx="436">
                  <c:v>-17.552791932911461</c:v>
                </c:pt>
                <c:pt idx="437">
                  <c:v>-17.535358384772326</c:v>
                </c:pt>
                <c:pt idx="438">
                  <c:v>-17.515756425187476</c:v>
                </c:pt>
                <c:pt idx="439">
                  <c:v>-17.493988894325298</c:v>
                </c:pt>
                <c:pt idx="440">
                  <c:v>-17.470058940631802</c:v>
                </c:pt>
                <c:pt idx="441">
                  <c:v>-17.44397001957087</c:v>
                </c:pt>
                <c:pt idx="442">
                  <c:v>-17.415725892378809</c:v>
                </c:pt>
                <c:pt idx="443">
                  <c:v>-17.385330624820277</c:v>
                </c:pt>
                <c:pt idx="444">
                  <c:v>-17.352788585936377</c:v>
                </c:pt>
                <c:pt idx="445">
                  <c:v>-17.318104446777941</c:v>
                </c:pt>
                <c:pt idx="446">
                  <c:v>-17.281283179118553</c:v>
                </c:pt>
                <c:pt idx="447">
                  <c:v>-17.242330054143114</c:v>
                </c:pt>
                <c:pt idx="448">
                  <c:v>-17.201250641108786</c:v>
                </c:pt>
                <c:pt idx="449">
                  <c:v>-17.158050805975446</c:v>
                </c:pt>
                <c:pt idx="450">
                  <c:v>-17.112736710003947</c:v>
                </c:pt>
                <c:pt idx="451">
                  <c:v>-17.065314808320178</c:v>
                </c:pt>
                <c:pt idx="452">
                  <c:v>-17.015791848443843</c:v>
                </c:pt>
                <c:pt idx="453">
                  <c:v>-16.964174868780802</c:v>
                </c:pt>
                <c:pt idx="454">
                  <c:v>-16.91047119707827</c:v>
                </c:pt>
                <c:pt idx="455">
                  <c:v>-16.85468844884209</c:v>
                </c:pt>
                <c:pt idx="456">
                  <c:v>-16.796834525715781</c:v>
                </c:pt>
                <c:pt idx="457">
                  <c:v>-16.736917613820932</c:v>
                </c:pt>
                <c:pt idx="458">
                  <c:v>-16.674946182058651</c:v>
                </c:pt>
                <c:pt idx="459">
                  <c:v>-16.610928980372087</c:v>
                </c:pt>
                <c:pt idx="460">
                  <c:v>-16.544875037969888</c:v>
                </c:pt>
                <c:pt idx="461">
                  <c:v>-16.476793661510651</c:v>
                </c:pt>
                <c:pt idx="462">
                  <c:v>-16.406694433248401</c:v>
                </c:pt>
                <c:pt idx="463">
                  <c:v>-16.334587209139315</c:v>
                </c:pt>
                <c:pt idx="464">
                  <c:v>-16.260482116909898</c:v>
                </c:pt>
                <c:pt idx="465">
                  <c:v>-16.184389554086756</c:v>
                </c:pt>
                <c:pt idx="466">
                  <c:v>-16.106320185988331</c:v>
                </c:pt>
                <c:pt idx="467">
                  <c:v>-16.026284943678935</c:v>
                </c:pt>
                <c:pt idx="468">
                  <c:v>-15.944295021885335</c:v>
                </c:pt>
                <c:pt idx="469">
                  <c:v>-15.860361876876347</c:v>
                </c:pt>
                <c:pt idx="470">
                  <c:v>-15.774497224305849</c:v>
                </c:pt>
                <c:pt idx="471">
                  <c:v>-15.68671303701959</c:v>
                </c:pt>
                <c:pt idx="472">
                  <c:v>-15.597021542826303</c:v>
                </c:pt>
                <c:pt idx="473">
                  <c:v>-15.505435222233546</c:v>
                </c:pt>
                <c:pt idx="474">
                  <c:v>-15.411966806148813</c:v>
                </c:pt>
                <c:pt idx="475">
                  <c:v>-15.3166292735464</c:v>
                </c:pt>
                <c:pt idx="476">
                  <c:v>-15.219435849100536</c:v>
                </c:pt>
                <c:pt idx="477">
                  <c:v>-15.120400000785374</c:v>
                </c:pt>
                <c:pt idx="478">
                  <c:v>-15.019535437442318</c:v>
                </c:pt>
                <c:pt idx="479">
                  <c:v>-14.916856106315317</c:v>
                </c:pt>
                <c:pt idx="480">
                  <c:v>-14.812376190554707</c:v>
                </c:pt>
                <c:pt idx="481">
                  <c:v>-14.706110106690126</c:v>
                </c:pt>
                <c:pt idx="482">
                  <c:v>-14.598072502073181</c:v>
                </c:pt>
                <c:pt idx="483">
                  <c:v>-14.488278252290398</c:v>
                </c:pt>
                <c:pt idx="484">
                  <c:v>-14.376742458547154</c:v>
                </c:pt>
                <c:pt idx="485">
                  <c:v>-14.26348044502315</c:v>
                </c:pt>
                <c:pt idx="486">
                  <c:v>-14.148507756200098</c:v>
                </c:pt>
                <c:pt idx="487">
                  <c:v>-14.031840154162232</c:v>
                </c:pt>
                <c:pt idx="488">
                  <c:v>-13.913493615870298</c:v>
                </c:pt>
                <c:pt idx="489">
                  <c:v>-13.793484330409694</c:v>
                </c:pt>
                <c:pt idx="490">
                  <c:v>-13.671828696213378</c:v>
                </c:pt>
                <c:pt idx="491">
                  <c:v>-13.548543318260267</c:v>
                </c:pt>
                <c:pt idx="492">
                  <c:v>-13.423645005249659</c:v>
                </c:pt>
                <c:pt idx="493">
                  <c:v>-13.297150766752532</c:v>
                </c:pt>
                <c:pt idx="494">
                  <c:v>-13.169077810340255</c:v>
                </c:pt>
                <c:pt idx="495">
                  <c:v>-13.039443538691367</c:v>
                </c:pt>
                <c:pt idx="496">
                  <c:v>-12.908265546677255</c:v>
                </c:pt>
                <c:pt idx="497">
                  <c:v>-12.775561618427243</c:v>
                </c:pt>
                <c:pt idx="498">
                  <c:v>-12.641349724373812</c:v>
                </c:pt>
                <c:pt idx="499">
                  <c:v>-12.505648018278764</c:v>
                </c:pt>
                <c:pt idx="500">
                  <c:v>-12.368474834240736</c:v>
                </c:pt>
                <c:pt idx="501">
                  <c:v>-12.229848683685077</c:v>
                </c:pt>
                <c:pt idx="502">
                  <c:v>-12.089788252336499</c:v>
                </c:pt>
                <c:pt idx="503">
                  <c:v>-11.948312397175297</c:v>
                </c:pt>
                <c:pt idx="504">
                  <c:v>-11.805440143377862</c:v>
                </c:pt>
                <c:pt idx="505">
                  <c:v>-11.661190681242047</c:v>
                </c:pt>
                <c:pt idx="506">
                  <c:v>-11.515583363098189</c:v>
                </c:pt>
                <c:pt idx="507">
                  <c:v>-11.368637700206362</c:v>
                </c:pt>
                <c:pt idx="508">
                  <c:v>-11.220373359640597</c:v>
                </c:pt>
                <c:pt idx="509">
                  <c:v>-11.070810161160754</c:v>
                </c:pt>
                <c:pt idx="510">
                  <c:v>-10.91996807407264</c:v>
                </c:pt>
                <c:pt idx="511">
                  <c:v>-10.767867214077125</c:v>
                </c:pt>
                <c:pt idx="512">
                  <c:v>-10.614527840108892</c:v>
                </c:pt>
                <c:pt idx="513">
                  <c:v>-10.459970351165468</c:v>
                </c:pt>
                <c:pt idx="514">
                  <c:v>-10.304215283127212</c:v>
                </c:pt>
                <c:pt idx="515">
                  <c:v>-10.147283305568923</c:v>
                </c:pt>
                <c:pt idx="516">
                  <c:v>-9.9891952185637187</c:v>
                </c:pt>
                <c:pt idx="517">
                  <c:v>-9.8299719494797859</c:v>
                </c:pt>
                <c:pt idx="518">
                  <c:v>-9.6696345497707714</c:v>
                </c:pt>
                <c:pt idx="519">
                  <c:v>-9.5082041917602691</c:v>
                </c:pt>
                <c:pt idx="520">
                  <c:v>-9.3457021654212511</c:v>
                </c:pt>
                <c:pt idx="521">
                  <c:v>-9.1821498751508646</c:v>
                </c:pt>
                <c:pt idx="522">
                  <c:v>-9.0175688365414075</c:v>
                </c:pt>
                <c:pt idx="523">
                  <c:v>-8.8519806731479687</c:v>
                </c:pt>
                <c:pt idx="524">
                  <c:v>-8.6854071132534028</c:v>
                </c:pt>
                <c:pt idx="525">
                  <c:v>-8.5178699866312986</c:v>
                </c:pt>
                <c:pt idx="526">
                  <c:v>-8.3493912213074193</c:v>
                </c:pt>
                <c:pt idx="527">
                  <c:v>-8.1799928403203523</c:v>
                </c:pt>
                <c:pt idx="528">
                  <c:v>-8.0096969584818734</c:v>
                </c:pt>
                <c:pt idx="529">
                  <c:v>-7.8385257791376404</c:v>
                </c:pt>
                <c:pt idx="530">
                  <c:v>-7.6665015909288261</c:v>
                </c:pt>
                <c:pt idx="531">
                  <c:v>-7.4936467645551925</c:v>
                </c:pt>
                <c:pt idx="532">
                  <c:v>-7.3199837495402562</c:v>
                </c:pt>
                <c:pt idx="533">
                  <c:v>-7.1455350709990704</c:v>
                </c:pt>
                <c:pt idx="534">
                  <c:v>-6.9703233264091633</c:v>
                </c:pt>
                <c:pt idx="535">
                  <c:v>-6.7943711823851984</c:v>
                </c:pt>
                <c:pt idx="536">
                  <c:v>-6.6177013714579358</c:v>
                </c:pt>
                <c:pt idx="537">
                  <c:v>-6.4403366888579558</c:v>
                </c:pt>
                <c:pt idx="538">
                  <c:v>-6.2622999893047195</c:v>
                </c:pt>
                <c:pt idx="539">
                  <c:v>-6.0836141838014886</c:v>
                </c:pt>
                <c:pt idx="540">
                  <c:v>-5.9043022364366058</c:v>
                </c:pt>
                <c:pt idx="541">
                  <c:v>-5.7243871611916406</c:v>
                </c:pt>
                <c:pt idx="542">
                  <c:v>-5.5438920187569014</c:v>
                </c:pt>
                <c:pt idx="543">
                  <c:v>-5.3628399133548177</c:v>
                </c:pt>
                <c:pt idx="544">
                  <c:v>-5.1812539895716503</c:v>
                </c:pt>
                <c:pt idx="545">
                  <c:v>-4.999157429198033</c:v>
                </c:pt>
                <c:pt idx="546">
                  <c:v>-4.8165734480788078</c:v>
                </c:pt>
                <c:pt idx="547">
                  <c:v>-4.633525292972589</c:v>
                </c:pt>
                <c:pt idx="548">
                  <c:v>-4.4500362384215499</c:v>
                </c:pt>
                <c:pt idx="549">
                  <c:v>-4.2661295836318498</c:v>
                </c:pt>
                <c:pt idx="550">
                  <c:v>-4.0818286493651366</c:v>
                </c:pt>
                <c:pt idx="551">
                  <c:v>-3.897156774841585</c:v>
                </c:pt>
                <c:pt idx="552">
                  <c:v>-3.7121373146548566</c:v>
                </c:pt>
                <c:pt idx="553">
                  <c:v>-3.5267936356994083</c:v>
                </c:pt>
                <c:pt idx="554">
                  <c:v>-3.341149114110566</c:v>
                </c:pt>
                <c:pt idx="555">
                  <c:v>-3.1552271322177488</c:v>
                </c:pt>
                <c:pt idx="556">
                  <c:v>-2.9690510755112309</c:v>
                </c:pt>
                <c:pt idx="557">
                  <c:v>-2.7826443296228405</c:v>
                </c:pt>
                <c:pt idx="558">
                  <c:v>-2.5960302773209496</c:v>
                </c:pt>
                <c:pt idx="559">
                  <c:v>-2.4092322955201282</c:v>
                </c:pt>
                <c:pt idx="560">
                  <c:v>-2.2222737523058314</c:v>
                </c:pt>
                <c:pt idx="561">
                  <c:v>-2.0351780039744449</c:v>
                </c:pt>
                <c:pt idx="562">
                  <c:v>-1.8479683920890644</c:v>
                </c:pt>
                <c:pt idx="563">
                  <c:v>-1.6606682405513045</c:v>
                </c:pt>
                <c:pt idx="564">
                  <c:v>-1.4733008526894946</c:v>
                </c:pt>
                <c:pt idx="565">
                  <c:v>-1.2858895083635693</c:v>
                </c:pt>
                <c:pt idx="566">
                  <c:v>-1.0984574610869517</c:v>
                </c:pt>
                <c:pt idx="567">
                  <c:v>-0.91102793516575287</c:v>
                </c:pt>
                <c:pt idx="568">
                  <c:v>-0.72362412285556921</c:v>
                </c:pt>
                <c:pt idx="569">
                  <c:v>-0.53626918153616165</c:v>
                </c:pt>
                <c:pt idx="570">
                  <c:v>-0.34898623090430908</c:v>
                </c:pt>
                <c:pt idx="571">
                  <c:v>-0.16179835018509198</c:v>
                </c:pt>
                <c:pt idx="572">
                  <c:v>2.5271424638117518E-2</c:v>
                </c:pt>
                <c:pt idx="573">
                  <c:v>0.2122001035747115</c:v>
                </c:pt>
                <c:pt idx="574">
                  <c:v>0.39896474535869608</c:v>
                </c:pt>
                <c:pt idx="575">
                  <c:v>0.58554246016109424</c:v>
                </c:pt>
                <c:pt idx="576">
                  <c:v>0.7719104122826711</c:v>
                </c:pt>
                <c:pt idx="577">
                  <c:v>0.9580458228267491</c:v>
                </c:pt>
                <c:pt idx="578">
                  <c:v>1.1439259723519049</c:v>
                </c:pt>
                <c:pt idx="579">
                  <c:v>1.3295282035043252</c:v>
                </c:pt>
                <c:pt idx="580">
                  <c:v>1.5148299236296268</c:v>
                </c:pt>
                <c:pt idx="581">
                  <c:v>1.6998086073639356</c:v>
                </c:pt>
                <c:pt idx="582">
                  <c:v>1.8844417992040441</c:v>
                </c:pt>
                <c:pt idx="583">
                  <c:v>2.0687071160564572</c:v>
                </c:pt>
                <c:pt idx="584">
                  <c:v>2.2525822497651458</c:v>
                </c:pt>
                <c:pt idx="585">
                  <c:v>2.4360449696178637</c:v>
                </c:pt>
                <c:pt idx="586">
                  <c:v>2.6190731248308299</c:v>
                </c:pt>
                <c:pt idx="587">
                  <c:v>2.8016446470116434</c:v>
                </c:pt>
                <c:pt idx="588">
                  <c:v>2.9837375526002852</c:v>
                </c:pt>
                <c:pt idx="589">
                  <c:v>3.165329945288045</c:v>
                </c:pt>
                <c:pt idx="590">
                  <c:v>3.3464000184142635</c:v>
                </c:pt>
                <c:pt idx="591">
                  <c:v>3.5269260573407299</c:v>
                </c:pt>
                <c:pt idx="592">
                  <c:v>3.7068864418036362</c:v>
                </c:pt>
                <c:pt idx="593">
                  <c:v>3.8862596482429654</c:v>
                </c:pt>
                <c:pt idx="594">
                  <c:v>4.0650242521091933</c:v>
                </c:pt>
                <c:pt idx="595">
                  <c:v>4.2431589301472155</c:v>
                </c:pt>
                <c:pt idx="596">
                  <c:v>4.4206424626573764</c:v>
                </c:pt>
                <c:pt idx="597">
                  <c:v>4.5974537357335334</c:v>
                </c:pt>
                <c:pt idx="598">
                  <c:v>4.773571743478068</c:v>
                </c:pt>
                <c:pt idx="599">
                  <c:v>4.9489755901937187</c:v>
                </c:pt>
                <c:pt idx="600">
                  <c:v>5.1236444925522351</c:v>
                </c:pt>
                <c:pt idx="601">
                  <c:v>5.2975577817397008</c:v>
                </c:pt>
                <c:pt idx="602">
                  <c:v>5.4706949055785348</c:v>
                </c:pt>
                <c:pt idx="603">
                  <c:v>5.6430354306260453</c:v>
                </c:pt>
                <c:pt idx="604">
                  <c:v>5.8145590442495445</c:v>
                </c:pt>
                <c:pt idx="605">
                  <c:v>5.985245556677909</c:v>
                </c:pt>
                <c:pt idx="606">
                  <c:v>6.155074903029603</c:v>
                </c:pt>
                <c:pt idx="607">
                  <c:v>6.3240271453170775</c:v>
                </c:pt>
                <c:pt idx="608">
                  <c:v>6.4920824744275425</c:v>
                </c:pt>
                <c:pt idx="609">
                  <c:v>6.6592212120800598</c:v>
                </c:pt>
                <c:pt idx="610">
                  <c:v>6.8254238127589399</c:v>
                </c:pt>
                <c:pt idx="611">
                  <c:v>6.9906708656234331</c:v>
                </c:pt>
                <c:pt idx="612">
                  <c:v>7.1549430963936649</c:v>
                </c:pt>
                <c:pt idx="613">
                  <c:v>7.3182213692128411</c:v>
                </c:pt>
                <c:pt idx="614">
                  <c:v>7.4804866884856969</c:v>
                </c:pt>
                <c:pt idx="615">
                  <c:v>7.6417202006931744</c:v>
                </c:pt>
                <c:pt idx="616">
                  <c:v>7.8019031961833427</c:v>
                </c:pt>
                <c:pt idx="617">
                  <c:v>7.9610171109385703</c:v>
                </c:pt>
                <c:pt idx="618">
                  <c:v>8.1190435283189348</c:v>
                </c:pt>
                <c:pt idx="619">
                  <c:v>8.2759641807818944</c:v>
                </c:pt>
                <c:pt idx="620">
                  <c:v>8.4317609515782443</c:v>
                </c:pt>
                <c:pt idx="621">
                  <c:v>8.5864158764243417</c:v>
                </c:pt>
                <c:pt idx="622">
                  <c:v>8.7399111451506535</c:v>
                </c:pt>
                <c:pt idx="623">
                  <c:v>8.8922291033266863</c:v>
                </c:pt>
                <c:pt idx="624">
                  <c:v>9.0433522538621638</c:v>
                </c:pt>
                <c:pt idx="625">
                  <c:v>9.1932632585847287</c:v>
                </c:pt>
                <c:pt idx="626">
                  <c:v>9.3419449397939847</c:v>
                </c:pt>
                <c:pt idx="627">
                  <c:v>9.489380281792025</c:v>
                </c:pt>
                <c:pt idx="628">
                  <c:v>9.6355524323904831</c:v>
                </c:pt>
                <c:pt idx="629">
                  <c:v>9.7804447043940677</c:v>
                </c:pt>
                <c:pt idx="630">
                  <c:v>9.9240405770607456</c:v>
                </c:pt>
                <c:pt idx="631">
                  <c:v>10.066323697538499</c:v>
                </c:pt>
                <c:pt idx="632">
                  <c:v>10.207277882278809</c:v>
                </c:pt>
                <c:pt idx="633">
                  <c:v>10.346887118426819</c:v>
                </c:pt>
                <c:pt idx="634">
                  <c:v>10.485135565188292</c:v>
                </c:pt>
                <c:pt idx="635">
                  <c:v>10.62200755517342</c:v>
                </c:pt>
                <c:pt idx="636">
                  <c:v>10.757487595717498</c:v>
                </c:pt>
                <c:pt idx="637">
                  <c:v>10.891560370178533</c:v>
                </c:pt>
                <c:pt idx="638">
                  <c:v>11.024210739211879</c:v>
                </c:pt>
                <c:pt idx="639">
                  <c:v>11.155423742021918</c:v>
                </c:pt>
                <c:pt idx="640">
                  <c:v>11.285184597590847</c:v>
                </c:pt>
                <c:pt idx="641">
                  <c:v>11.413478705884687</c:v>
                </c:pt>
                <c:pt idx="642">
                  <c:v>11.540291649036506</c:v>
                </c:pt>
                <c:pt idx="643">
                  <c:v>11.665609192506967</c:v>
                </c:pt>
                <c:pt idx="644">
                  <c:v>11.789417286222216</c:v>
                </c:pt>
                <c:pt idx="645">
                  <c:v>11.911702065689283</c:v>
                </c:pt>
                <c:pt idx="646">
                  <c:v>12.032449853088909</c:v>
                </c:pt>
                <c:pt idx="647">
                  <c:v>12.151647158345975</c:v>
                </c:pt>
                <c:pt idx="648">
                  <c:v>12.269280680177575</c:v>
                </c:pt>
                <c:pt idx="649">
                  <c:v>12.385337307118785</c:v>
                </c:pt>
                <c:pt idx="650">
                  <c:v>12.499804118526166</c:v>
                </c:pt>
                <c:pt idx="651">
                  <c:v>12.612668385559148</c:v>
                </c:pt>
                <c:pt idx="652">
                  <c:v>12.723917572139289</c:v>
                </c:pt>
                <c:pt idx="653">
                  <c:v>12.833539335887473</c:v>
                </c:pt>
                <c:pt idx="654">
                  <c:v>12.941521529039145</c:v>
                </c:pt>
                <c:pt idx="655">
                  <c:v>13.04785219933766</c:v>
                </c:pt>
                <c:pt idx="656">
                  <c:v>13.152519590905717</c:v>
                </c:pt>
                <c:pt idx="657">
                  <c:v>13.255512145095024</c:v>
                </c:pt>
                <c:pt idx="658">
                  <c:v>13.356818501314255</c:v>
                </c:pt>
                <c:pt idx="659">
                  <c:v>13.456427497835252</c:v>
                </c:pt>
                <c:pt idx="660">
                  <c:v>13.554328172577641</c:v>
                </c:pt>
                <c:pt idx="661">
                  <c:v>13.65050976387187</c:v>
                </c:pt>
                <c:pt idx="662">
                  <c:v>13.744961711200668</c:v>
                </c:pt>
                <c:pt idx="663">
                  <c:v>13.837673655919046</c:v>
                </c:pt>
                <c:pt idx="664">
                  <c:v>13.928635441952808</c:v>
                </c:pt>
                <c:pt idx="665">
                  <c:v>14.017837116475706</c:v>
                </c:pt>
                <c:pt idx="666">
                  <c:v>14.105268930565117</c:v>
                </c:pt>
                <c:pt idx="667">
                  <c:v>14.190921339836445</c:v>
                </c:pt>
                <c:pt idx="668">
                  <c:v>14.274785005056115</c:v>
                </c:pt>
                <c:pt idx="669">
                  <c:v>14.356850792733281</c:v>
                </c:pt>
                <c:pt idx="670">
                  <c:v>14.437109775690177</c:v>
                </c:pt>
                <c:pt idx="671">
                  <c:v>14.515553233611195</c:v>
                </c:pt>
                <c:pt idx="672">
                  <c:v>14.592172653570563</c:v>
                </c:pt>
                <c:pt idx="673">
                  <c:v>14.666959730538757</c:v>
                </c:pt>
                <c:pt idx="674">
                  <c:v>14.739906367867462</c:v>
                </c:pt>
                <c:pt idx="675">
                  <c:v>14.811004677753164</c:v>
                </c:pt>
                <c:pt idx="676">
                  <c:v>14.880246981679251</c:v>
                </c:pt>
                <c:pt idx="677">
                  <c:v>14.947625810836573</c:v>
                </c:pt>
                <c:pt idx="678">
                  <c:v>15.013133906522427</c:v>
                </c:pt>
                <c:pt idx="679">
                  <c:v>15.076764220517736</c:v>
                </c:pt>
                <c:pt idx="680">
                  <c:v>15.138509915442478</c:v>
                </c:pt>
                <c:pt idx="681">
                  <c:v>15.19836436508907</c:v>
                </c:pt>
                <c:pt idx="682">
                  <c:v>15.256321154733623</c:v>
                </c:pt>
                <c:pt idx="683">
                  <c:v>15.312374081424835</c:v>
                </c:pt>
                <c:pt idx="684">
                  <c:v>15.366517154250301</c:v>
                </c:pt>
                <c:pt idx="685">
                  <c:v>15.418744594579966</c:v>
                </c:pt>
                <c:pt idx="686">
                  <c:v>15.469050836286424</c:v>
                </c:pt>
                <c:pt idx="687">
                  <c:v>15.517430525941652</c:v>
                </c:pt>
                <c:pt idx="688">
                  <c:v>15.563878522989819</c:v>
                </c:pt>
                <c:pt idx="689">
                  <c:v>15.608389899895641</c:v>
                </c:pt>
                <c:pt idx="690">
                  <c:v>15.650959942267685</c:v>
                </c:pt>
                <c:pt idx="691">
                  <c:v>15.691584148956025</c:v>
                </c:pt>
                <c:pt idx="692">
                  <c:v>15.730258232123415</c:v>
                </c:pt>
                <c:pt idx="693">
                  <c:v>15.766978117289055</c:v>
                </c:pt>
                <c:pt idx="694">
                  <c:v>15.801739943343922</c:v>
                </c:pt>
                <c:pt idx="695">
                  <c:v>15.834540062536304</c:v>
                </c:pt>
                <c:pt idx="696">
                  <c:v>15.865375040426116</c:v>
                </c:pt>
                <c:pt idx="697">
                  <c:v>15.894241655806018</c:v>
                </c:pt>
                <c:pt idx="698">
                  <c:v>15.921136900587218</c:v>
                </c:pt>
                <c:pt idx="699">
                  <c:v>15.946057979647193</c:v>
                </c:pt>
                <c:pt idx="700">
                  <c:v>15.969002310635924</c:v>
                </c:pt>
                <c:pt idx="701">
                  <c:v>15.989967523736423</c:v>
                </c:pt>
                <c:pt idx="702">
                  <c:v>16.008951461374163</c:v>
                </c:pt>
                <c:pt idx="703">
                  <c:v>16.025952177868334</c:v>
                </c:pt>
                <c:pt idx="704">
                  <c:v>16.040967939015761</c:v>
                </c:pt>
                <c:pt idx="705">
                  <c:v>16.05399722159461</c:v>
                </c:pt>
                <c:pt idx="706">
                  <c:v>16.065038712770278</c:v>
                </c:pt>
                <c:pt idx="707">
                  <c:v>16.074091309377309</c:v>
                </c:pt>
                <c:pt idx="708">
                  <c:v>16.08115411703691</c:v>
                </c:pt>
                <c:pt idx="709">
                  <c:v>16.086226449043437</c:v>
                </c:pt>
                <c:pt idx="710">
                  <c:v>16.089307824896984</c:v>
                </c:pt>
                <c:pt idx="711">
                  <c:v>16.09039796821693</c:v>
                </c:pt>
                <c:pt idx="712">
                  <c:v>16.089496803256047</c:v>
                </c:pt>
                <c:pt idx="713">
                  <c:v>16.086604458804832</c:v>
                </c:pt>
                <c:pt idx="714">
                  <c:v>16.081721347326265</c:v>
                </c:pt>
                <c:pt idx="715">
                  <c:v>16.074848173924249</c:v>
                </c:pt>
                <c:pt idx="716">
                  <c:v>16.06598593248625</c:v>
                </c:pt>
                <c:pt idx="717">
                  <c:v>16.055135903310372</c:v>
                </c:pt>
                <c:pt idx="718">
                  <c:v>16.042299651325592</c:v>
                </c:pt>
                <c:pt idx="719">
                  <c:v>16.027479024617186</c:v>
                </c:pt>
                <c:pt idx="720">
                  <c:v>16.010676153126475</c:v>
                </c:pt>
                <c:pt idx="721">
                  <c:v>15.991893447455126</c:v>
                </c:pt>
                <c:pt idx="722">
                  <c:v>15.971133597731759</c:v>
                </c:pt>
                <c:pt idx="723">
                  <c:v>15.948399572514264</c:v>
                </c:pt>
                <c:pt idx="724">
                  <c:v>15.923694617709605</c:v>
                </c:pt>
                <c:pt idx="725">
                  <c:v>15.897022255498252</c:v>
                </c:pt>
                <c:pt idx="726">
                  <c:v>15.868386283254013</c:v>
                </c:pt>
                <c:pt idx="727">
                  <c:v>15.837790772452271</c:v>
                </c:pt>
                <c:pt idx="728">
                  <c:v>15.805240067561366</c:v>
                </c:pt>
                <c:pt idx="729">
                  <c:v>15.770738784913048</c:v>
                </c:pt>
                <c:pt idx="730">
                  <c:v>15.734291811548864</c:v>
                </c:pt>
                <c:pt idx="731">
                  <c:v>15.695904304039869</c:v>
                </c:pt>
                <c:pt idx="732">
                  <c:v>15.655581687277767</c:v>
                </c:pt>
                <c:pt idx="733">
                  <c:v>15.613329653235843</c:v>
                </c:pt>
                <c:pt idx="734">
                  <c:v>15.569154159698464</c:v>
                </c:pt>
                <c:pt idx="735">
                  <c:v>15.523061428958052</c:v>
                </c:pt>
                <c:pt idx="736">
                  <c:v>15.475057946478909</c:v>
                </c:pt>
                <c:pt idx="737">
                  <c:v>15.425150459527064</c:v>
                </c:pt>
                <c:pt idx="738">
                  <c:v>15.373345975765877</c:v>
                </c:pt>
                <c:pt idx="739">
                  <c:v>15.319651761816921</c:v>
                </c:pt>
                <c:pt idx="740">
                  <c:v>15.264075341785928</c:v>
                </c:pt>
                <c:pt idx="741">
                  <c:v>15.206624495753694</c:v>
                </c:pt>
                <c:pt idx="742">
                  <c:v>15.147307258231795</c:v>
                </c:pt>
                <c:pt idx="743">
                  <c:v>15.086131916583184</c:v>
                </c:pt>
                <c:pt idx="744">
                  <c:v>15.023107009407621</c:v>
                </c:pt>
                <c:pt idx="745">
                  <c:v>14.958241324892143</c:v>
                </c:pt>
                <c:pt idx="746">
                  <c:v>14.891543899126653</c:v>
                </c:pt>
                <c:pt idx="747">
                  <c:v>14.823024014384782</c:v>
                </c:pt>
                <c:pt idx="748">
                  <c:v>14.752691197370385</c:v>
                </c:pt>
                <c:pt idx="749">
                  <c:v>14.680555217429772</c:v>
                </c:pt>
                <c:pt idx="750">
                  <c:v>14.606626084730015</c:v>
                </c:pt>
                <c:pt idx="751">
                  <c:v>14.530914048403716</c:v>
                </c:pt>
                <c:pt idx="752">
                  <c:v>14.453429594660436</c:v>
                </c:pt>
                <c:pt idx="753">
                  <c:v>14.374183444865244</c:v>
                </c:pt>
                <c:pt idx="754">
                  <c:v>14.293186553584752</c:v>
                </c:pt>
                <c:pt idx="755">
                  <c:v>14.21045010660097</c:v>
                </c:pt>
                <c:pt idx="756">
                  <c:v>14.125985518893476</c:v>
                </c:pt>
                <c:pt idx="757">
                  <c:v>14.039804432590273</c:v>
                </c:pt>
                <c:pt idx="758">
                  <c:v>13.951918714887796</c:v>
                </c:pt>
                <c:pt idx="759">
                  <c:v>13.86234045594054</c:v>
                </c:pt>
                <c:pt idx="760">
                  <c:v>13.77108196672074</c:v>
                </c:pt>
                <c:pt idx="761">
                  <c:v>13.678155776848646</c:v>
                </c:pt>
                <c:pt idx="762">
                  <c:v>13.583574632393812</c:v>
                </c:pt>
                <c:pt idx="763">
                  <c:v>13.487351493647949</c:v>
                </c:pt>
                <c:pt idx="764">
                  <c:v>13.389499532869856</c:v>
                </c:pt>
                <c:pt idx="765">
                  <c:v>13.290032132002896</c:v>
                </c:pt>
                <c:pt idx="766">
                  <c:v>13.188962880365635</c:v>
                </c:pt>
                <c:pt idx="767">
                  <c:v>13.086305572316073</c:v>
                </c:pt>
                <c:pt idx="768">
                  <c:v>12.982074204890083</c:v>
                </c:pt>
                <c:pt idx="769">
                  <c:v>12.876282975414577</c:v>
                </c:pt>
                <c:pt idx="770">
                  <c:v>12.768946279095987</c:v>
                </c:pt>
                <c:pt idx="771">
                  <c:v>12.660078706584528</c:v>
                </c:pt>
                <c:pt idx="772">
                  <c:v>12.549695041514951</c:v>
                </c:pt>
                <c:pt idx="773">
                  <c:v>12.437810258024189</c:v>
                </c:pt>
                <c:pt idx="774">
                  <c:v>12.324439518246615</c:v>
                </c:pt>
                <c:pt idx="775">
                  <c:v>12.209598169787382</c:v>
                </c:pt>
                <c:pt idx="776">
                  <c:v>12.09330174317452</c:v>
                </c:pt>
                <c:pt idx="777">
                  <c:v>11.975565949290251</c:v>
                </c:pt>
                <c:pt idx="778">
                  <c:v>11.856406676782196</c:v>
                </c:pt>
                <c:pt idx="779">
                  <c:v>11.735839989455062</c:v>
                </c:pt>
                <c:pt idx="780">
                  <c:v>11.613882123643371</c:v>
                </c:pt>
                <c:pt idx="781">
                  <c:v>11.49054948556577</c:v>
                </c:pt>
                <c:pt idx="782">
                  <c:v>11.365858648661625</c:v>
                </c:pt>
                <c:pt idx="783">
                  <c:v>11.239826350910398</c:v>
                </c:pt>
                <c:pt idx="784">
                  <c:v>11.11246949213446</c:v>
                </c:pt>
                <c:pt idx="785">
                  <c:v>10.983805131285871</c:v>
                </c:pt>
                <c:pt idx="786">
                  <c:v>10.853850483717787</c:v>
                </c:pt>
                <c:pt idx="787">
                  <c:v>10.722622918441047</c:v>
                </c:pt>
                <c:pt idx="788">
                  <c:v>10.590139955366526</c:v>
                </c:pt>
                <c:pt idx="789">
                  <c:v>10.456419262533899</c:v>
                </c:pt>
                <c:pt idx="790">
                  <c:v>10.32147865332732</c:v>
                </c:pt>
                <c:pt idx="791">
                  <c:v>10.185336083678704</c:v>
                </c:pt>
                <c:pt idx="792">
                  <c:v>10.048009649259127</c:v>
                </c:pt>
                <c:pt idx="793">
                  <c:v>9.9095175826589674</c:v>
                </c:pt>
                <c:pt idx="794">
                  <c:v>9.7698782505573281</c:v>
                </c:pt>
                <c:pt idx="795">
                  <c:v>9.6291101508814538</c:v>
                </c:pt>
                <c:pt idx="796">
                  <c:v>9.4872319099565079</c:v>
                </c:pt>
                <c:pt idx="797">
                  <c:v>9.3442622796464931</c:v>
                </c:pt>
                <c:pt idx="798">
                  <c:v>9.2002201344867753</c:v>
                </c:pt>
                <c:pt idx="799">
                  <c:v>9.055124468808847</c:v>
                </c:pt>
                <c:pt idx="800">
                  <c:v>8.9089943938578049</c:v>
                </c:pt>
                <c:pt idx="801">
                  <c:v>8.7618491349032634</c:v>
                </c:pt>
                <c:pt idx="802">
                  <c:v>8.6137080283440994</c:v>
                </c:pt>
                <c:pt idx="803">
                  <c:v>8.4645905188077268</c:v>
                </c:pt>
                <c:pt idx="804">
                  <c:v>8.3145161562443466</c:v>
                </c:pt>
                <c:pt idx="805">
                  <c:v>8.1635045930168264</c:v>
                </c:pt>
                <c:pt idx="806">
                  <c:v>8.0115755809866851</c:v>
                </c:pt>
                <c:pt idx="807">
                  <c:v>7.8587489685967356</c:v>
                </c:pt>
                <c:pt idx="808">
                  <c:v>7.7050446979509717</c:v>
                </c:pt>
                <c:pt idx="809">
                  <c:v>7.5504828018921817</c:v>
                </c:pt>
                <c:pt idx="810">
                  <c:v>7.3950834010778586</c:v>
                </c:pt>
                <c:pt idx="811">
                  <c:v>7.2388667010549099</c:v>
                </c:pt>
                <c:pt idx="812">
                  <c:v>7.0818529893336839</c:v>
                </c:pt>
                <c:pt idx="813">
                  <c:v>6.9240626324618679</c:v>
                </c:pt>
                <c:pt idx="814">
                  <c:v>6.7655160730987198</c:v>
                </c:pt>
                <c:pt idx="815">
                  <c:v>6.6062338270901781</c:v>
                </c:pt>
                <c:pt idx="816">
                  <c:v>6.4462364805453198</c:v>
                </c:pt>
                <c:pt idx="817">
                  <c:v>6.285544686914692</c:v>
                </c:pt>
                <c:pt idx="818">
                  <c:v>6.1241791640709922</c:v>
                </c:pt>
                <c:pt idx="819">
                  <c:v>5.9621606913925804</c:v>
                </c:pt>
                <c:pt idx="820">
                  <c:v>5.7995101068502857</c:v>
                </c:pt>
                <c:pt idx="821">
                  <c:v>5.6362483040980411</c:v>
                </c:pt>
                <c:pt idx="822">
                  <c:v>5.4723962295677264</c:v>
                </c:pt>
                <c:pt idx="823">
                  <c:v>5.30797487956875</c:v>
                </c:pt>
                <c:pt idx="824">
                  <c:v>5.1430052973928078</c:v>
                </c:pt>
                <c:pt idx="825">
                  <c:v>4.9775085704242148</c:v>
                </c:pt>
                <c:pt idx="826">
                  <c:v>4.811505827256358</c:v>
                </c:pt>
                <c:pt idx="827">
                  <c:v>4.6450182348146081</c:v>
                </c:pt>
                <c:pt idx="828">
                  <c:v>4.4780669954861567</c:v>
                </c:pt>
                <c:pt idx="829">
                  <c:v>4.3106733442572223</c:v>
                </c:pt>
                <c:pt idx="830">
                  <c:v>4.1428585458580267</c:v>
                </c:pt>
                <c:pt idx="831">
                  <c:v>3.9746438919159237</c:v>
                </c:pt>
                <c:pt idx="832">
                  <c:v>3.8060506981171391</c:v>
                </c:pt>
                <c:pt idx="833">
                  <c:v>3.6371003013774819</c:v>
                </c:pt>
                <c:pt idx="834">
                  <c:v>3.4678140570224238</c:v>
                </c:pt>
                <c:pt idx="835">
                  <c:v>3.2982133359769454</c:v>
                </c:pt>
                <c:pt idx="836">
                  <c:v>3.1283195219655169</c:v>
                </c:pt>
                <c:pt idx="837">
                  <c:v>2.9581540087225746</c:v>
                </c:pt>
                <c:pt idx="838">
                  <c:v>2.7877381972138853</c:v>
                </c:pt>
                <c:pt idx="839">
                  <c:v>2.6170934928691327</c:v>
                </c:pt>
                <c:pt idx="840">
                  <c:v>2.4462413028260799</c:v>
                </c:pt>
                <c:pt idx="841">
                  <c:v>2.2752030331866702</c:v>
                </c:pt>
                <c:pt idx="842">
                  <c:v>2.1040000862853816</c:v>
                </c:pt>
                <c:pt idx="843">
                  <c:v>1.9326538579701766</c:v>
                </c:pt>
                <c:pt idx="844">
                  <c:v>1.7611857348963784</c:v>
                </c:pt>
                <c:pt idx="845">
                  <c:v>1.5896170918337751</c:v>
                </c:pt>
                <c:pt idx="846">
                  <c:v>1.4179692889872766</c:v>
                </c:pt>
                <c:pt idx="847">
                  <c:v>1.246263669331424</c:v>
                </c:pt>
                <c:pt idx="848">
                  <c:v>1.0745215559590402</c:v>
                </c:pt>
                <c:pt idx="849">
                  <c:v>0.90276424944433176</c:v>
                </c:pt>
                <c:pt idx="850">
                  <c:v>0.73101302522070466</c:v>
                </c:pt>
                <c:pt idx="851">
                  <c:v>0.55928913097358779</c:v>
                </c:pt>
                <c:pt idx="852">
                  <c:v>0.38761378404852415</c:v>
                </c:pt>
                <c:pt idx="853">
                  <c:v>0.21600816887480079</c:v>
                </c:pt>
                <c:pt idx="854">
                  <c:v>4.4493434404870177E-2</c:v>
                </c:pt>
                <c:pt idx="855">
                  <c:v>-0.12690930843018305</c:v>
                </c:pt>
                <c:pt idx="856">
                  <c:v>-0.29817898924888692</c:v>
                </c:pt>
                <c:pt idx="857">
                  <c:v>-0.46929458073109975</c:v>
                </c:pt>
                <c:pt idx="858">
                  <c:v>-0.64023510111297188</c:v>
                </c:pt>
                <c:pt idx="859">
                  <c:v>-0.81097961666492124</c:v>
                </c:pt>
                <c:pt idx="860">
                  <c:v>-0.98150724415240875</c:v>
                </c:pt>
                <c:pt idx="861">
                  <c:v>-1.1517971532793023</c:v>
                </c:pt>
                <c:pt idx="862">
                  <c:v>-1.321828569113616</c:v>
                </c:pt>
                <c:pt idx="863">
                  <c:v>-1.491580774495433</c:v>
                </c:pt>
                <c:pt idx="864">
                  <c:v>-1.6610331124268154</c:v>
                </c:pt>
                <c:pt idx="865">
                  <c:v>-1.8301649884435107</c:v>
                </c:pt>
                <c:pt idx="866">
                  <c:v>-1.9989558729682813</c:v>
                </c:pt>
                <c:pt idx="867">
                  <c:v>-2.1673853036456694</c:v>
                </c:pt>
                <c:pt idx="868">
                  <c:v>-2.3354328876580444</c:v>
                </c:pt>
                <c:pt idx="869">
                  <c:v>-2.503078304022754</c:v>
                </c:pt>
                <c:pt idx="870">
                  <c:v>-2.6703013058702267</c:v>
                </c:pt>
                <c:pt idx="871">
                  <c:v>-2.8370817227028815</c:v>
                </c:pt>
                <c:pt idx="872">
                  <c:v>-3.0033994626346892</c:v>
                </c:pt>
                <c:pt idx="873">
                  <c:v>-3.1692345146112446</c:v>
                </c:pt>
                <c:pt idx="874">
                  <c:v>-3.3345669506102245</c:v>
                </c:pt>
                <c:pt idx="875">
                  <c:v>-3.4993769278220932</c:v>
                </c:pt>
                <c:pt idx="876">
                  <c:v>-3.6636446908109312</c:v>
                </c:pt>
                <c:pt idx="877">
                  <c:v>-3.827350573655278</c:v>
                </c:pt>
                <c:pt idx="878">
                  <c:v>-3.9904750020688695</c:v>
                </c:pt>
                <c:pt idx="879">
                  <c:v>-4.1529984955011594</c:v>
                </c:pt>
                <c:pt idx="880">
                  <c:v>-4.3149016692175213</c:v>
                </c:pt>
                <c:pt idx="881">
                  <c:v>-4.4761652363590585</c:v>
                </c:pt>
                <c:pt idx="882">
                  <c:v>-4.6367700099818761</c:v>
                </c:pt>
                <c:pt idx="883">
                  <c:v>-4.7966969050757822</c:v>
                </c:pt>
                <c:pt idx="884">
                  <c:v>-4.9559269405623185</c:v>
                </c:pt>
                <c:pt idx="885">
                  <c:v>-5.114441241272015</c:v>
                </c:pt>
                <c:pt idx="886">
                  <c:v>-5.2722210399008391</c:v>
                </c:pt>
                <c:pt idx="887">
                  <c:v>-5.4292476789457265</c:v>
                </c:pt>
                <c:pt idx="888">
                  <c:v>-5.5855026126191794</c:v>
                </c:pt>
                <c:pt idx="889">
                  <c:v>-5.7409674087428293</c:v>
                </c:pt>
                <c:pt idx="890">
                  <c:v>-5.8956237506199125</c:v>
                </c:pt>
                <c:pt idx="891">
                  <c:v>-6.049453438886661</c:v>
                </c:pt>
                <c:pt idx="892">
                  <c:v>-6.2024383933424634</c:v>
                </c:pt>
                <c:pt idx="893">
                  <c:v>-6.3545606547588687</c:v>
                </c:pt>
                <c:pt idx="894">
                  <c:v>-6.5058023866672912</c:v>
                </c:pt>
                <c:pt idx="895">
                  <c:v>-6.6561458771254545</c:v>
                </c:pt>
                <c:pt idx="896">
                  <c:v>-6.8055735404625075</c:v>
                </c:pt>
                <c:pt idx="897">
                  <c:v>-6.9540679190027772</c:v>
                </c:pt>
                <c:pt idx="898">
                  <c:v>-7.1016116847681916</c:v>
                </c:pt>
                <c:pt idx="899">
                  <c:v>-7.2481876411592685</c:v>
                </c:pt>
                <c:pt idx="900">
                  <c:v>-7.3937787246147364</c:v>
                </c:pt>
                <c:pt idx="901">
                  <c:v>-7.5383680062497014</c:v>
                </c:pt>
                <c:pt idx="902">
                  <c:v>-7.6819386934724196</c:v>
                </c:pt>
                <c:pt idx="903">
                  <c:v>-7.8244741315796116</c:v>
                </c:pt>
                <c:pt idx="904">
                  <c:v>-7.9659578053303495</c:v>
                </c:pt>
                <c:pt idx="905">
                  <c:v>-8.1063733404984966</c:v>
                </c:pt>
                <c:pt idx="906">
                  <c:v>-8.2457045054037454</c:v>
                </c:pt>
                <c:pt idx="907">
                  <c:v>-8.3839352124211555</c:v>
                </c:pt>
                <c:pt idx="908">
                  <c:v>-8.5210495194693525</c:v>
                </c:pt>
                <c:pt idx="909">
                  <c:v>-8.6570316314772775</c:v>
                </c:pt>
                <c:pt idx="910">
                  <c:v>-8.7918659018295351</c:v>
                </c:pt>
                <c:pt idx="911">
                  <c:v>-8.9255368337903782</c:v>
                </c:pt>
                <c:pt idx="912">
                  <c:v>-9.0580290819063087</c:v>
                </c:pt>
                <c:pt idx="913">
                  <c:v>-9.189327453387385</c:v>
                </c:pt>
                <c:pt idx="914">
                  <c:v>-9.3194169094671722</c:v>
                </c:pt>
                <c:pt idx="915">
                  <c:v>-9.4482825667413852</c:v>
                </c:pt>
                <c:pt idx="916">
                  <c:v>-9.5759096984853525</c:v>
                </c:pt>
                <c:pt idx="917">
                  <c:v>-9.7022837359501324</c:v>
                </c:pt>
                <c:pt idx="918">
                  <c:v>-9.8273902696375277</c:v>
                </c:pt>
                <c:pt idx="919">
                  <c:v>-9.9512150505538486</c:v>
                </c:pt>
                <c:pt idx="920">
                  <c:v>-10.073743991442596</c:v>
                </c:pt>
                <c:pt idx="921">
                  <c:v>-10.194963167996011</c:v>
                </c:pt>
                <c:pt idx="922">
                  <c:v>-10.314858820045592</c:v>
                </c:pt>
                <c:pt idx="923">
                  <c:v>-10.433417352731539</c:v>
                </c:pt>
                <c:pt idx="924">
                  <c:v>-10.550625337651267</c:v>
                </c:pt>
                <c:pt idx="925">
                  <c:v>-10.666469513986936</c:v>
                </c:pt>
                <c:pt idx="926">
                  <c:v>-10.78093678961209</c:v>
                </c:pt>
                <c:pt idx="927">
                  <c:v>-10.894014242177455</c:v>
                </c:pt>
                <c:pt idx="928">
                  <c:v>-11.00568912017588</c:v>
                </c:pt>
                <c:pt idx="929">
                  <c:v>-11.115948843986535</c:v>
                </c:pt>
                <c:pt idx="930">
                  <c:v>-11.224781006898374</c:v>
                </c:pt>
                <c:pt idx="931">
                  <c:v>-11.332173376112909</c:v>
                </c:pt>
                <c:pt idx="932">
                  <c:v>-11.438113893726335</c:v>
                </c:pt>
                <c:pt idx="933">
                  <c:v>-11.54259067769109</c:v>
                </c:pt>
                <c:pt idx="934">
                  <c:v>-11.645592022756817</c:v>
                </c:pt>
                <c:pt idx="935">
                  <c:v>-11.747106401390871</c:v>
                </c:pt>
                <c:pt idx="936">
                  <c:v>-11.847122464678328</c:v>
                </c:pt>
                <c:pt idx="937">
                  <c:v>-11.945629043201574</c:v>
                </c:pt>
                <c:pt idx="938">
                  <c:v>-12.042615147899541</c:v>
                </c:pt>
                <c:pt idx="939">
                  <c:v>-12.138069970906583</c:v>
                </c:pt>
                <c:pt idx="940">
                  <c:v>-12.23198288637108</c:v>
                </c:pt>
                <c:pt idx="941">
                  <c:v>-12.324343451253755</c:v>
                </c:pt>
                <c:pt idx="942">
                  <c:v>-12.4151414061058</c:v>
                </c:pt>
                <c:pt idx="943">
                  <c:v>-12.504366675826796</c:v>
                </c:pt>
                <c:pt idx="944">
                  <c:v>-12.592009370402499</c:v>
                </c:pt>
                <c:pt idx="945">
                  <c:v>-12.678059785622493</c:v>
                </c:pt>
                <c:pt idx="946">
                  <c:v>-12.76250840377776</c:v>
                </c:pt>
                <c:pt idx="947">
                  <c:v>-12.84534589433817</c:v>
                </c:pt>
                <c:pt idx="948">
                  <c:v>-12.92656311460993</c:v>
                </c:pt>
                <c:pt idx="949">
                  <c:v>-13.006151110373013</c:v>
                </c:pt>
                <c:pt idx="950">
                  <c:v>-13.084101116498561</c:v>
                </c:pt>
                <c:pt idx="951">
                  <c:v>-13.160404557546281</c:v>
                </c:pt>
                <c:pt idx="952">
                  <c:v>-13.235053048341825</c:v>
                </c:pt>
                <c:pt idx="953">
                  <c:v>-13.30803839453422</c:v>
                </c:pt>
                <c:pt idx="954">
                  <c:v>-13.379352593133172</c:v>
                </c:pt>
                <c:pt idx="955">
                  <c:v>-13.448987833026465</c:v>
                </c:pt>
                <c:pt idx="956">
                  <c:v>-13.516936495477196</c:v>
                </c:pt>
                <c:pt idx="957">
                  <c:v>-13.583191154600993</c:v>
                </c:pt>
                <c:pt idx="958">
                  <c:v>-13.647744577823035</c:v>
                </c:pt>
                <c:pt idx="959">
                  <c:v>-13.710589726314939</c:v>
                </c:pt>
                <c:pt idx="960">
                  <c:v>-13.771719755411342</c:v>
                </c:pt>
                <c:pt idx="961">
                  <c:v>-13.831128015006168</c:v>
                </c:pt>
                <c:pt idx="962">
                  <c:v>-13.888808049928453</c:v>
                </c:pt>
                <c:pt idx="963">
                  <c:v>-13.944753600297586</c:v>
                </c:pt>
                <c:pt idx="964">
                  <c:v>-13.998958601857913</c:v>
                </c:pt>
                <c:pt idx="965">
                  <c:v>-14.051417186292424</c:v>
                </c:pt>
                <c:pt idx="966">
                  <c:v>-14.102123681515467</c:v>
                </c:pt>
                <c:pt idx="967">
                  <c:v>-14.151072611944151</c:v>
                </c:pt>
                <c:pt idx="968">
                  <c:v>-14.198258698748283</c:v>
                </c:pt>
                <c:pt idx="969">
                  <c:v>-14.243676860078494</c:v>
                </c:pt>
                <c:pt idx="970">
                  <c:v>-14.287322211272244</c:v>
                </c:pt>
                <c:pt idx="971">
                  <c:v>-14.329190065037277</c:v>
                </c:pt>
                <c:pt idx="972">
                  <c:v>-14.369275931612146</c:v>
                </c:pt>
                <c:pt idx="973">
                  <c:v>-14.40757551890319</c:v>
                </c:pt>
                <c:pt idx="974">
                  <c:v>-14.44408473259741</c:v>
                </c:pt>
                <c:pt idx="975">
                  <c:v>-14.478799676250517</c:v>
                </c:pt>
                <c:pt idx="976">
                  <c:v>-14.511716651349253</c:v>
                </c:pt>
                <c:pt idx="977">
                  <c:v>-14.542832157347052</c:v>
                </c:pt>
                <c:pt idx="978">
                  <c:v>-14.572142891671795</c:v>
                </c:pt>
                <c:pt idx="979">
                  <c:v>-14.599645749704266</c:v>
                </c:pt>
                <c:pt idx="980">
                  <c:v>-14.62533782472555</c:v>
                </c:pt>
                <c:pt idx="981">
                  <c:v>-14.649216407831325</c:v>
                </c:pt>
                <c:pt idx="982">
                  <c:v>-14.671278987810421</c:v>
                </c:pt>
                <c:pt idx="983">
                  <c:v>-14.691523250984472</c:v>
                </c:pt>
                <c:pt idx="984">
                  <c:v>-14.709947081004556</c:v>
                </c:pt>
                <c:pt idx="985">
                  <c:v>-14.726548558599699</c:v>
                </c:pt>
                <c:pt idx="986">
                  <c:v>-14.74132596127029</c:v>
                </c:pt>
                <c:pt idx="987">
                  <c:v>-14.754277762917393</c:v>
                </c:pt>
                <c:pt idx="988">
                  <c:v>-14.765402633395132</c:v>
                </c:pt>
                <c:pt idx="989">
                  <c:v>-14.774699437968174</c:v>
                </c:pt>
                <c:pt idx="990">
                  <c:v>-14.782167236647108</c:v>
                </c:pt>
                <c:pt idx="991">
                  <c:v>-14.787805283358399</c:v>
                </c:pt>
                <c:pt idx="992">
                  <c:v>-14.791613024874165</c:v>
                </c:pt>
                <c:pt idx="993">
                  <c:v>-14.793590099354855</c:v>
                </c:pt>
                <c:pt idx="994">
                  <c:v>-14.793736334149516</c:v>
                </c:pt>
                <c:pt idx="995">
                  <c:v>-14.792051741408088</c:v>
                </c:pt>
                <c:pt idx="996">
                  <c:v>-14.788536552534303</c:v>
                </c:pt>
                <c:pt idx="997">
                  <c:v>-14.783191268305533</c:v>
                </c:pt>
                <c:pt idx="998">
                  <c:v>-14.776016653819923</c:v>
                </c:pt>
                <c:pt idx="999">
                  <c:v>-14.767013735956711</c:v>
                </c:pt>
                <c:pt idx="1000">
                  <c:v>-14.75618380162207</c:v>
                </c:pt>
                <c:pt idx="1001">
                  <c:v>-14.743528396358274</c:v>
                </c:pt>
                <c:pt idx="1002">
                  <c:v>-14.729049323150518</c:v>
                </c:pt>
                <c:pt idx="1003">
                  <c:v>-14.712748641348997</c:v>
                </c:pt>
                <c:pt idx="1004">
                  <c:v>-14.694628665659637</c:v>
                </c:pt>
                <c:pt idx="1005">
                  <c:v>-14.674691965174631</c:v>
                </c:pt>
                <c:pt idx="1006">
                  <c:v>-14.652941362423578</c:v>
                </c:pt>
                <c:pt idx="1007">
                  <c:v>-14.629379932432283</c:v>
                </c:pt>
                <c:pt idx="1008">
                  <c:v>-14.604011001779623</c:v>
                </c:pt>
                <c:pt idx="1009">
                  <c:v>-14.576838147645679</c:v>
                </c:pt>
                <c:pt idx="1010">
                  <c:v>-14.547865196845821</c:v>
                </c:pt>
                <c:pt idx="1011">
                  <c:v>-14.517096224846853</c:v>
                </c:pt>
                <c:pt idx="1012">
                  <c:v>-14.48453555476199</c:v>
                </c:pt>
                <c:pt idx="1013">
                  <c:v>-14.450187756322352</c:v>
                </c:pt>
                <c:pt idx="1014">
                  <c:v>-14.414057644822959</c:v>
                </c:pt>
                <c:pt idx="1015">
                  <c:v>-14.376150280041747</c:v>
                </c:pt>
                <c:pt idx="1016">
                  <c:v>-14.336470965130323</c:v>
                </c:pt>
                <c:pt idx="1017">
                  <c:v>-14.29502524547558</c:v>
                </c:pt>
                <c:pt idx="1018">
                  <c:v>-14.251818907531318</c:v>
                </c:pt>
                <c:pt idx="1019">
                  <c:v>-14.206857977619297</c:v>
                </c:pt>
                <c:pt idx="1020">
                  <c:v>-14.160148720699269</c:v>
                </c:pt>
                <c:pt idx="1021">
                  <c:v>-14.111697639107659</c:v>
                </c:pt>
                <c:pt idx="1022">
                  <c:v>-14.061511471264554</c:v>
                </c:pt>
                <c:pt idx="1023">
                  <c:v>-14.009597190348964</c:v>
                </c:pt>
                <c:pt idx="1024">
                  <c:v>-13.955962002942105</c:v>
                </c:pt>
                <c:pt idx="1025">
                  <c:v>-13.900613347638835</c:v>
                </c:pt>
                <c:pt idx="1026">
                  <c:v>-13.843558893627117</c:v>
                </c:pt>
                <c:pt idx="1027">
                  <c:v>-13.784806539235639</c:v>
                </c:pt>
                <c:pt idx="1028">
                  <c:v>-13.724364410449718</c:v>
                </c:pt>
                <c:pt idx="1029">
                  <c:v>-13.662240859395604</c:v>
                </c:pt>
                <c:pt idx="1030">
                  <c:v>-13.598444462793307</c:v>
                </c:pt>
                <c:pt idx="1031">
                  <c:v>-13.532984020378318</c:v>
                </c:pt>
                <c:pt idx="1032">
                  <c:v>-13.465868553292252</c:v>
                </c:pt>
                <c:pt idx="1033">
                  <c:v>-13.397107302442819</c:v>
                </c:pt>
                <c:pt idx="1034">
                  <c:v>-13.326709726833379</c:v>
                </c:pt>
                <c:pt idx="1035">
                  <c:v>-13.254685501862294</c:v>
                </c:pt>
                <c:pt idx="1036">
                  <c:v>-13.181044517592516</c:v>
                </c:pt>
                <c:pt idx="1037">
                  <c:v>-13.105796876991677</c:v>
                </c:pt>
                <c:pt idx="1038">
                  <c:v>-13.028952894143039</c:v>
                </c:pt>
                <c:pt idx="1039">
                  <c:v>-12.950523092427698</c:v>
                </c:pt>
                <c:pt idx="1040">
                  <c:v>-12.870518202678365</c:v>
                </c:pt>
                <c:pt idx="1041">
                  <c:v>-12.788949161305203</c:v>
                </c:pt>
                <c:pt idx="1042">
                  <c:v>-12.705827108394027</c:v>
                </c:pt>
                <c:pt idx="1043">
                  <c:v>-12.62116338577736</c:v>
                </c:pt>
                <c:pt idx="1044">
                  <c:v>-12.534969535078696</c:v>
                </c:pt>
                <c:pt idx="1045">
                  <c:v>-12.447257295730472</c:v>
                </c:pt>
                <c:pt idx="1046">
                  <c:v>-12.358038602966152</c:v>
                </c:pt>
                <c:pt idx="1047">
                  <c:v>-12.267325585786855</c:v>
                </c:pt>
                <c:pt idx="1048">
                  <c:v>-12.175130564903039</c:v>
                </c:pt>
                <c:pt idx="1049">
                  <c:v>-12.081466050651624</c:v>
                </c:pt>
                <c:pt idx="1050">
                  <c:v>-11.986344740889129</c:v>
                </c:pt>
                <c:pt idx="1051">
                  <c:v>-11.889779518861181</c:v>
                </c:pt>
                <c:pt idx="1052">
                  <c:v>-11.791783451048962</c:v>
                </c:pt>
                <c:pt idx="1053">
                  <c:v>-11.692369784993051</c:v>
                </c:pt>
                <c:pt idx="1054">
                  <c:v>-11.591551947095157</c:v>
                </c:pt>
                <c:pt idx="1055">
                  <c:v>-11.489343540398195</c:v>
                </c:pt>
                <c:pt idx="1056">
                  <c:v>-11.385758342345291</c:v>
                </c:pt>
                <c:pt idx="1057">
                  <c:v>-11.280810302518129</c:v>
                </c:pt>
                <c:pt idx="1058">
                  <c:v>-11.174513540355219</c:v>
                </c:pt>
                <c:pt idx="1059">
                  <c:v>-11.066882342850517</c:v>
                </c:pt>
                <c:pt idx="1060">
                  <c:v>-10.957931162232985</c:v>
                </c:pt>
                <c:pt idx="1061">
                  <c:v>-10.847674613627555</c:v>
                </c:pt>
                <c:pt idx="1062">
                  <c:v>-10.736127472698032</c:v>
                </c:pt>
                <c:pt idx="1063">
                  <c:v>-10.623304673272447</c:v>
                </c:pt>
                <c:pt idx="1064">
                  <c:v>-10.509221304951369</c:v>
                </c:pt>
                <c:pt idx="1065">
                  <c:v>-10.393892610699741</c:v>
                </c:pt>
                <c:pt idx="1066">
                  <c:v>-10.277333984422668</c:v>
                </c:pt>
                <c:pt idx="1067">
                  <c:v>-10.159560968525822</c:v>
                </c:pt>
                <c:pt idx="1068">
                  <c:v>-10.040589251460821</c:v>
                </c:pt>
                <c:pt idx="1069">
                  <c:v>-9.9204346652562272</c:v>
                </c:pt>
                <c:pt idx="1070">
                  <c:v>-9.7991131830346543</c:v>
                </c:pt>
                <c:pt idx="1071">
                  <c:v>-9.6766409165164955</c:v>
                </c:pt>
                <c:pt idx="1072">
                  <c:v>-9.5530341135107442</c:v>
                </c:pt>
                <c:pt idx="1073">
                  <c:v>-9.4283091553935812</c:v>
                </c:pt>
                <c:pt idx="1074">
                  <c:v>-9.3024825545750893</c:v>
                </c:pt>
                <c:pt idx="1075">
                  <c:v>-9.1755709519546524</c:v>
                </c:pt>
                <c:pt idx="1076">
                  <c:v>-9.0475911143656749</c:v>
                </c:pt>
                <c:pt idx="1077">
                  <c:v>-8.918559932009968</c:v>
                </c:pt>
                <c:pt idx="1078">
                  <c:v>-8.7884944158824148</c:v>
                </c:pt>
                <c:pt idx="1079">
                  <c:v>-8.6574116951864557</c:v>
                </c:pt>
                <c:pt idx="1080">
                  <c:v>-8.5253290147408123</c:v>
                </c:pt>
                <c:pt idx="1081">
                  <c:v>-8.3922637323780549</c:v>
                </c:pt>
                <c:pt idx="1082">
                  <c:v>-8.2582333163354438</c:v>
                </c:pt>
                <c:pt idx="1083">
                  <c:v>-8.1232553426386183</c:v>
                </c:pt>
                <c:pt idx="1084">
                  <c:v>-7.9873474924785963</c:v>
                </c:pt>
                <c:pt idx="1085">
                  <c:v>-7.8505275495825728</c:v>
                </c:pt>
                <c:pt idx="1086">
                  <c:v>-7.7128133975790885</c:v>
                </c:pt>
                <c:pt idx="1087">
                  <c:v>-7.5742230173579612</c:v>
                </c:pt>
                <c:pt idx="1088">
                  <c:v>-7.434774484425553</c:v>
                </c:pt>
                <c:pt idx="1089">
                  <c:v>-7.294485966255829</c:v>
                </c:pt>
                <c:pt idx="1090">
                  <c:v>-7.1533757196377028</c:v>
                </c:pt>
                <c:pt idx="1091">
                  <c:v>-7.011462088019127</c:v>
                </c:pt>
                <c:pt idx="1092">
                  <c:v>-6.8687634988484421</c:v>
                </c:pt>
                <c:pt idx="1093">
                  <c:v>-6.7252984609134554</c:v>
                </c:pt>
                <c:pt idx="1094">
                  <c:v>-6.5810855616786688</c:v>
                </c:pt>
                <c:pt idx="1095">
                  <c:v>-6.4361434646212032</c:v>
                </c:pt>
                <c:pt idx="1096">
                  <c:v>-6.2904909065658092</c:v>
                </c:pt>
                <c:pt idx="1097">
                  <c:v>-6.144146695019483</c:v>
                </c:pt>
                <c:pt idx="1098">
                  <c:v>-5.9971297055060813</c:v>
                </c:pt>
                <c:pt idx="1099">
                  <c:v>-5.8494588789014417</c:v>
                </c:pt>
                <c:pt idx="1100">
                  <c:v>-5.7011532187694254</c:v>
                </c:pt>
                <c:pt idx="1101">
                  <c:v>-5.5522317886993093</c:v>
                </c:pt>
                <c:pt idx="1102">
                  <c:v>-5.4027137096450097</c:v>
                </c:pt>
                <c:pt idx="1103">
                  <c:v>-5.2526181572665154</c:v>
                </c:pt>
                <c:pt idx="1104">
                  <c:v>-5.1019643592739978</c:v>
                </c:pt>
                <c:pt idx="1105">
                  <c:v>-4.9507715927749985</c:v>
                </c:pt>
                <c:pt idx="1106">
                  <c:v>-4.7990591816251102</c:v>
                </c:pt>
                <c:pt idx="1107">
                  <c:v>-4.6468464937825882</c:v>
                </c:pt>
                <c:pt idx="1108">
                  <c:v>-4.4941529386672592</c:v>
                </c:pt>
                <c:pt idx="1109">
                  <c:v>-4.340997964524167</c:v>
                </c:pt>
                <c:pt idx="1110">
                  <c:v>-4.1874010557923116</c:v>
                </c:pt>
                <c:pt idx="1111">
                  <c:v>-4.0333817304789266</c:v>
                </c:pt>
                <c:pt idx="1112">
                  <c:v>-3.878959537539616</c:v>
                </c:pt>
                <c:pt idx="1113">
                  <c:v>-3.7241540542647913</c:v>
                </c:pt>
                <c:pt idx="1114">
                  <c:v>-3.5689848836727323</c:v>
                </c:pt>
                <c:pt idx="1115">
                  <c:v>-3.4134716519096799</c:v>
                </c:pt>
                <c:pt idx="1116">
                  <c:v>-3.2576340056573052</c:v>
                </c:pt>
                <c:pt idx="1117">
                  <c:v>-3.1014916095479075</c:v>
                </c:pt>
                <c:pt idx="1118">
                  <c:v>-2.9450641435877176</c:v>
                </c:pt>
                <c:pt idx="1119">
                  <c:v>-2.7883713005886279</c:v>
                </c:pt>
                <c:pt idx="1120">
                  <c:v>-2.6314327836087008</c:v>
                </c:pt>
                <c:pt idx="1121">
                  <c:v>-2.4742683034018005</c:v>
                </c:pt>
                <c:pt idx="1122">
                  <c:v>-2.3168975758766579</c:v>
                </c:pt>
                <c:pt idx="1123">
                  <c:v>-2.1593403195657057</c:v>
                </c:pt>
                <c:pt idx="1124">
                  <c:v>-2.00161625310401</c:v>
                </c:pt>
                <c:pt idx="1125">
                  <c:v>-1.8437450927185857</c:v>
                </c:pt>
                <c:pt idx="1126">
                  <c:v>-1.6857465497284287</c:v>
                </c:pt>
                <c:pt idx="1127">
                  <c:v>-1.5276403280555508</c:v>
                </c:pt>
                <c:pt idx="1128">
                  <c:v>-1.3694461217473177</c:v>
                </c:pt>
                <c:pt idx="1129">
                  <c:v>-1.211183612510377</c:v>
                </c:pt>
                <c:pt idx="1130">
                  <c:v>-1.0528724672564675</c:v>
                </c:pt>
                <c:pt idx="1131">
                  <c:v>-0.89453233566037349</c:v>
                </c:pt>
                <c:pt idx="1132">
                  <c:v>-0.73618284773031351</c:v>
                </c:pt>
                <c:pt idx="1133">
                  <c:v>-0.57784361139101537</c:v>
                </c:pt>
                <c:pt idx="1134">
                  <c:v>-0.41953421007974784</c:v>
                </c:pt>
                <c:pt idx="1135">
                  <c:v>-0.26127420035555915</c:v>
                </c:pt>
                <c:pt idx="1136">
                  <c:v>-0.10308310952197304</c:v>
                </c:pt>
                <c:pt idx="1137">
                  <c:v>5.5019566736613602E-2</c:v>
                </c:pt>
                <c:pt idx="1138">
                  <c:v>0.21301436670459456</c:v>
                </c:pt>
                <c:pt idx="1139">
                  <c:v>0.37088186497064651</c:v>
                </c:pt>
                <c:pt idx="1140">
                  <c:v>0.52860267474882261</c:v>
                </c:pt>
                <c:pt idx="1141">
                  <c:v>0.68615745018502927</c:v>
                </c:pt>
                <c:pt idx="1142">
                  <c:v>0.84352688864866454</c:v>
                </c:pt>
                <c:pt idx="1143">
                  <c:v>1.0006917330092169</c:v>
                </c:pt>
                <c:pt idx="1144">
                  <c:v>1.1576327738976113</c:v>
                </c:pt>
                <c:pt idx="1145">
                  <c:v>1.3143308519521084</c:v>
                </c:pt>
                <c:pt idx="1146">
                  <c:v>1.4707668600485639</c:v>
                </c:pt>
                <c:pt idx="1147">
                  <c:v>1.6269217455148577</c:v>
                </c:pt>
                <c:pt idx="1148">
                  <c:v>1.7827765123293104</c:v>
                </c:pt>
                <c:pt idx="1149">
                  <c:v>1.9383122233029122</c:v>
                </c:pt>
                <c:pt idx="1150">
                  <c:v>2.0935100022451851</c:v>
                </c:pt>
                <c:pt idx="1151">
                  <c:v>2.2483510361135255</c:v>
                </c:pt>
                <c:pt idx="1152">
                  <c:v>2.4028165771458503</c:v>
                </c:pt>
                <c:pt idx="1153">
                  <c:v>2.556887944976395</c:v>
                </c:pt>
                <c:pt idx="1154">
                  <c:v>2.7105465287345196</c:v>
                </c:pt>
                <c:pt idx="1155">
                  <c:v>2.8637737891263657</c:v>
                </c:pt>
                <c:pt idx="1156">
                  <c:v>3.0165512604992273</c:v>
                </c:pt>
                <c:pt idx="1157">
                  <c:v>3.1688605528885052</c:v>
                </c:pt>
                <c:pt idx="1158">
                  <c:v>3.3206833540470981</c:v>
                </c:pt>
                <c:pt idx="1159">
                  <c:v>3.4720014314571199</c:v>
                </c:pt>
                <c:pt idx="1160">
                  <c:v>3.6227966343238136</c:v>
                </c:pt>
                <c:pt idx="1161">
                  <c:v>3.7730508955515418</c:v>
                </c:pt>
                <c:pt idx="1162">
                  <c:v>3.922746233701746</c:v>
                </c:pt>
                <c:pt idx="1163">
                  <c:v>4.0718647549327702</c:v>
                </c:pt>
                <c:pt idx="1164">
                  <c:v>4.220388654921428</c:v>
                </c:pt>
                <c:pt idx="1165">
                  <c:v>4.3683002207662431</c:v>
                </c:pt>
                <c:pt idx="1166">
                  <c:v>4.5155818328722406</c:v>
                </c:pt>
                <c:pt idx="1167">
                  <c:v>4.6622159668172074</c:v>
                </c:pt>
                <c:pt idx="1168">
                  <c:v>4.8081851951993571</c:v>
                </c:pt>
                <c:pt idx="1169">
                  <c:v>4.9534721894662663</c:v>
                </c:pt>
                <c:pt idx="1170">
                  <c:v>5.0980597217250727</c:v>
                </c:pt>
                <c:pt idx="1171">
                  <c:v>5.2419306665338103</c:v>
                </c:pt>
                <c:pt idx="1172">
                  <c:v>5.3850680026738242</c:v>
                </c:pt>
                <c:pt idx="1173">
                  <c:v>5.527454814903197</c:v>
                </c:pt>
                <c:pt idx="1174">
                  <c:v>5.6690742956911651</c:v>
                </c:pt>
                <c:pt idx="1175">
                  <c:v>5.809909746933382</c:v>
                </c:pt>
                <c:pt idx="1176">
                  <c:v>5.9499445816480767</c:v>
                </c:pt>
                <c:pt idx="1177">
                  <c:v>6.0891623256529623</c:v>
                </c:pt>
                <c:pt idx="1178">
                  <c:v>6.2275466192229176</c:v>
                </c:pt>
                <c:pt idx="1179">
                  <c:v>6.3650812187283732</c:v>
                </c:pt>
                <c:pt idx="1180">
                  <c:v>6.5017499982543345</c:v>
                </c:pt>
                <c:pt idx="1181">
                  <c:v>6.6375369512000448</c:v>
                </c:pt>
                <c:pt idx="1182">
                  <c:v>6.7724261918592727</c:v>
                </c:pt>
                <c:pt idx="1183">
                  <c:v>6.9064019569810924</c:v>
                </c:pt>
                <c:pt idx="1184">
                  <c:v>7.0394486073112761</c:v>
                </c:pt>
                <c:pt idx="1185">
                  <c:v>7.1715506291141322</c:v>
                </c:pt>
                <c:pt idx="1186">
                  <c:v>7.3026926356748882</c:v>
                </c:pt>
                <c:pt idx="1187">
                  <c:v>7.4328593687824975</c:v>
                </c:pt>
                <c:pt idx="1188">
                  <c:v>7.5620357001929559</c:v>
                </c:pt>
                <c:pt idx="1189">
                  <c:v>7.6902066330730081</c:v>
                </c:pt>
                <c:pt idx="1190">
                  <c:v>7.8173573034243296</c:v>
                </c:pt>
                <c:pt idx="1191">
                  <c:v>7.9434729814881173</c:v>
                </c:pt>
                <c:pt idx="1192">
                  <c:v>8.068539073130113</c:v>
                </c:pt>
                <c:pt idx="1193">
                  <c:v>8.1925411212060357</c:v>
                </c:pt>
                <c:pt idx="1194">
                  <c:v>8.3154648069074586</c:v>
                </c:pt>
                <c:pt idx="1195">
                  <c:v>8.437295951088057</c:v>
                </c:pt>
                <c:pt idx="1196">
                  <c:v>8.5580205155703695</c:v>
                </c:pt>
                <c:pt idx="1197">
                  <c:v>8.6776246044329</c:v>
                </c:pt>
                <c:pt idx="1198">
                  <c:v>8.7960944652777275</c:v>
                </c:pt>
                <c:pt idx="1199">
                  <c:v>8.91341649047855</c:v>
                </c:pt>
                <c:pt idx="1200">
                  <c:v>9.0295772184091803</c:v>
                </c:pt>
                <c:pt idx="1201">
                  <c:v>9.1445633346525383</c:v>
                </c:pt>
                <c:pt idx="1202">
                  <c:v>9.2583616731901515</c:v>
                </c:pt>
                <c:pt idx="1203">
                  <c:v>9.3709592175721408</c:v>
                </c:pt>
                <c:pt idx="1204">
                  <c:v>9.4823431020677251</c:v>
                </c:pt>
                <c:pt idx="1205">
                  <c:v>9.592500612796357</c:v>
                </c:pt>
                <c:pt idx="1206">
                  <c:v>9.7014191888393349</c:v>
                </c:pt>
                <c:pt idx="1207">
                  <c:v>9.80908642333209</c:v>
                </c:pt>
                <c:pt idx="1208">
                  <c:v>9.9154900645370319</c:v>
                </c:pt>
                <c:pt idx="1209">
                  <c:v>10.020618016897089</c:v>
                </c:pt>
                <c:pt idx="1210">
                  <c:v>10.124458342069898</c:v>
                </c:pt>
                <c:pt idx="1211">
                  <c:v>10.226999259942694</c:v>
                </c:pt>
                <c:pt idx="1212">
                  <c:v>10.328229149627909</c:v>
                </c:pt>
                <c:pt idx="1213">
                  <c:v>10.428136550439577</c:v>
                </c:pt>
                <c:pt idx="1214">
                  <c:v>10.526710162850451</c:v>
                </c:pt>
                <c:pt idx="1215">
                  <c:v>10.623938849429987</c:v>
                </c:pt>
                <c:pt idx="1216">
                  <c:v>10.719811635763111</c:v>
                </c:pt>
                <c:pt idx="1217">
                  <c:v>10.814317711349929</c:v>
                </c:pt>
                <c:pt idx="1218">
                  <c:v>10.907446430486255</c:v>
                </c:pt>
                <c:pt idx="1219">
                  <c:v>10.999187313125102</c:v>
                </c:pt>
                <c:pt idx="1220">
                  <c:v>11.089530045719144</c:v>
                </c:pt>
                <c:pt idx="1221">
                  <c:v>11.178464482044108</c:v>
                </c:pt>
                <c:pt idx="1222">
                  <c:v>11.265980644003221</c:v>
                </c:pt>
                <c:pt idx="1223">
                  <c:v>11.352068722412644</c:v>
                </c:pt>
                <c:pt idx="1224">
                  <c:v>11.436719077768029</c:v>
                </c:pt>
                <c:pt idx="1225">
                  <c:v>11.519922240992068</c:v>
                </c:pt>
                <c:pt idx="1226">
                  <c:v>11.601668914163239</c:v>
                </c:pt>
                <c:pt idx="1227">
                  <c:v>11.681949971225597</c:v>
                </c:pt>
                <c:pt idx="1228">
                  <c:v>11.760756458679765</c:v>
                </c:pt>
                <c:pt idx="1229">
                  <c:v>11.838079596255033</c:v>
                </c:pt>
                <c:pt idx="1230">
                  <c:v>11.913910777562677</c:v>
                </c:pt>
                <c:pt idx="1231">
                  <c:v>11.988241570730413</c:v>
                </c:pt>
                <c:pt idx="1232">
                  <c:v>12.061063719018069</c:v>
                </c:pt>
                <c:pt idx="1233">
                  <c:v>12.13236914141444</c:v>
                </c:pt>
                <c:pt idx="1234">
                  <c:v>12.202149933215335</c:v>
                </c:pt>
                <c:pt idx="1235">
                  <c:v>12.270398366582782</c:v>
                </c:pt>
                <c:pt idx="1236">
                  <c:v>12.337106891085476</c:v>
                </c:pt>
                <c:pt idx="1237">
                  <c:v>12.402268134220295</c:v>
                </c:pt>
                <c:pt idx="1238">
                  <c:v>12.465874901915019</c:v>
                </c:pt>
                <c:pt idx="1239">
                  <c:v>12.527920179012121</c:v>
                </c:pt>
                <c:pt idx="1240">
                  <c:v>12.588397129733657</c:v>
                </c:pt>
                <c:pt idx="1241">
                  <c:v>12.647299098127112</c:v>
                </c:pt>
                <c:pt idx="1242">
                  <c:v>12.704619608492273</c:v>
                </c:pt>
                <c:pt idx="1243">
                  <c:v>12.760352365788966</c:v>
                </c:pt>
                <c:pt idx="1244">
                  <c:v>12.814491256025608</c:v>
                </c:pt>
                <c:pt idx="1245">
                  <c:v>12.867030346628466</c:v>
                </c:pt>
                <c:pt idx="1246">
                  <c:v>12.917963886791537</c:v>
                </c:pt>
                <c:pt idx="1247">
                  <c:v>12.967286307806896</c:v>
                </c:pt>
                <c:pt idx="1248">
                  <c:v>13.014992223375327</c:v>
                </c:pt>
                <c:pt idx="1249">
                  <c:v>13.061076429897172</c:v>
                </c:pt>
                <c:pt idx="1250">
                  <c:v>13.105533906743057</c:v>
                </c:pt>
                <c:pt idx="1251">
                  <c:v>13.148359816504327</c:v>
                </c:pt>
                <c:pt idx="1252">
                  <c:v>13.189549505222965</c:v>
                </c:pt>
                <c:pt idx="1253">
                  <c:v>13.229098502600554</c:v>
                </c:pt>
                <c:pt idx="1254">
                  <c:v>13.267002522186072</c:v>
                </c:pt>
                <c:pt idx="1255">
                  <c:v>13.303257461541921</c:v>
                </c:pt>
                <c:pt idx="1256">
                  <c:v>13.33785940238787</c:v>
                </c:pt>
                <c:pt idx="1257">
                  <c:v>13.370804610722223</c:v>
                </c:pt>
                <c:pt idx="1258">
                  <c:v>13.402089536919528</c:v>
                </c:pt>
                <c:pt idx="1259">
                  <c:v>13.431710815804156</c:v>
                </c:pt>
                <c:pt idx="1260">
                  <c:v>13.459665266698638</c:v>
                </c:pt>
                <c:pt idx="1261">
                  <c:v>13.48594989344574</c:v>
                </c:pt>
                <c:pt idx="1262">
                  <c:v>13.510561884402909</c:v>
                </c:pt>
                <c:pt idx="1263">
                  <c:v>13.533498612407449</c:v>
                </c:pt>
                <c:pt idx="1264">
                  <c:v>13.554757634710366</c:v>
                </c:pt>
                <c:pt idx="1265">
                  <c:v>13.574336692876525</c:v>
                </c:pt>
                <c:pt idx="1266">
                  <c:v>13.592233712647879</c:v>
                </c:pt>
                <c:pt idx="1267">
                  <c:v>13.608446803765917</c:v>
                </c:pt>
                <c:pt idx="1268">
                  <c:v>13.622974259748126</c:v>
                </c:pt>
                <c:pt idx="1269">
                  <c:v>13.635814557611772</c:v>
                </c:pt>
                <c:pt idx="1270">
                  <c:v>13.646966357535616</c:v>
                </c:pt>
                <c:pt idx="1271">
                  <c:v>13.656428502446754</c:v>
                </c:pt>
                <c:pt idx="1272">
                  <c:v>13.664200017513489</c:v>
                </c:pt>
                <c:pt idx="1273">
                  <c:v>13.670280109515105</c:v>
                </c:pt>
                <c:pt idx="1274">
                  <c:v>13.674668166040217</c:v>
                </c:pt>
                <c:pt idx="1275">
                  <c:v>13.677363754425484</c:v>
                </c:pt>
                <c:pt idx="1276">
                  <c:v>13.67836662024615</c:v>
                </c:pt>
                <c:pt idx="1277">
                  <c:v>13.677676684814132</c:v>
                </c:pt>
                <c:pt idx="1278">
                  <c:v>13.675294046549554</c:v>
                </c:pt>
                <c:pt idx="1279">
                  <c:v>13.671219039037183</c:v>
                </c:pt>
                <c:pt idx="1280">
                  <c:v>13.66545223974974</c:v>
                </c:pt>
                <c:pt idx="1281">
                  <c:v>13.65799446709485</c:v>
                </c:pt>
                <c:pt idx="1282">
                  <c:v>13.648846778618553</c:v>
                </c:pt>
                <c:pt idx="1283">
                  <c:v>13.63801046966007</c:v>
                </c:pt>
                <c:pt idx="1284">
                  <c:v>13.625487072235691</c:v>
                </c:pt>
                <c:pt idx="1285">
                  <c:v>13.611278354051761</c:v>
                </c:pt>
                <c:pt idx="1286">
                  <c:v>13.595386317593668</c:v>
                </c:pt>
                <c:pt idx="1287">
                  <c:v>13.577813199258932</c:v>
                </c:pt>
                <c:pt idx="1288">
                  <c:v>13.558561468514403</c:v>
                </c:pt>
                <c:pt idx="1289">
                  <c:v>13.537633827063638</c:v>
                </c:pt>
                <c:pt idx="1290">
                  <c:v>13.515033208014966</c:v>
                </c:pt>
                <c:pt idx="1291">
                  <c:v>13.490762775043244</c:v>
                </c:pt>
                <c:pt idx="1292">
                  <c:v>13.464825921540031</c:v>
                </c:pt>
                <c:pt idx="1293">
                  <c:v>13.437226269748288</c:v>
                </c:pt>
                <c:pt idx="1294">
                  <c:v>13.407967669878499</c:v>
                </c:pt>
                <c:pt idx="1295">
                  <c:v>13.37705419920389</c:v>
                </c:pt>
                <c:pt idx="1296">
                  <c:v>13.344490161132793</c:v>
                </c:pt>
                <c:pt idx="1297">
                  <c:v>13.310280084256744</c:v>
                </c:pt>
                <c:pt idx="1298">
                  <c:v>13.274428721373045</c:v>
                </c:pt>
                <c:pt idx="1299">
                  <c:v>13.236941048480922</c:v>
                </c:pt>
                <c:pt idx="1300">
                  <c:v>13.197822263750467</c:v>
                </c:pt>
                <c:pt idx="1301">
                  <c:v>13.157077786463818</c:v>
                </c:pt>
                <c:pt idx="1302">
                  <c:v>13.114713255928097</c:v>
                </c:pt>
                <c:pt idx="1303">
                  <c:v>13.070734530359744</c:v>
                </c:pt>
                <c:pt idx="1304">
                  <c:v>13.025147685740023</c:v>
                </c:pt>
                <c:pt idx="1305">
                  <c:v>12.977959014641511</c:v>
                </c:pt>
                <c:pt idx="1306">
                  <c:v>12.929175025025387</c:v>
                </c:pt>
                <c:pt idx="1307">
                  <c:v>12.878802439009604</c:v>
                </c:pt>
                <c:pt idx="1308">
                  <c:v>12.826848191607795</c:v>
                </c:pt>
                <c:pt idx="1309">
                  <c:v>12.773319429439054</c:v>
                </c:pt>
                <c:pt idx="1310">
                  <c:v>12.718223509408633</c:v>
                </c:pt>
                <c:pt idx="1311">
                  <c:v>12.661567997359633</c:v>
                </c:pt>
                <c:pt idx="1312">
                  <c:v>12.603360666695883</c:v>
                </c:pt>
                <c:pt idx="1313">
                  <c:v>12.543609496976202</c:v>
                </c:pt>
                <c:pt idx="1314">
                  <c:v>12.482322672480095</c:v>
                </c:pt>
                <c:pt idx="1315">
                  <c:v>12.419508580745296</c:v>
                </c:pt>
                <c:pt idx="1316">
                  <c:v>12.355175811077254</c:v>
                </c:pt>
                <c:pt idx="1317">
                  <c:v>12.289333153030856</c:v>
                </c:pt>
                <c:pt idx="1318">
                  <c:v>12.221989594864706</c:v>
                </c:pt>
                <c:pt idx="1319">
                  <c:v>12.153154321968136</c:v>
                </c:pt>
                <c:pt idx="1320">
                  <c:v>12.082836715261399</c:v>
                </c:pt>
                <c:pt idx="1321">
                  <c:v>12.011046349569229</c:v>
                </c:pt>
                <c:pt idx="1322">
                  <c:v>11.937792991968189</c:v>
                </c:pt>
                <c:pt idx="1323">
                  <c:v>11.863086600108062</c:v>
                </c:pt>
                <c:pt idx="1324">
                  <c:v>11.786937320507704</c:v>
                </c:pt>
                <c:pt idx="1325">
                  <c:v>11.709355486825707</c:v>
                </c:pt>
                <c:pt idx="1326">
                  <c:v>11.630351618106188</c:v>
                </c:pt>
                <c:pt idx="1327">
                  <c:v>11.549936417000135</c:v>
                </c:pt>
                <c:pt idx="1328">
                  <c:v>11.46812076796267</c:v>
                </c:pt>
                <c:pt idx="1329">
                  <c:v>11.384915735426667</c:v>
                </c:pt>
                <c:pt idx="1330">
                  <c:v>11.300332561952994</c:v>
                </c:pt>
                <c:pt idx="1331">
                  <c:v>11.21438266635797</c:v>
                </c:pt>
                <c:pt idx="1332">
                  <c:v>11.127077641818305</c:v>
                </c:pt>
                <c:pt idx="1333">
                  <c:v>11.03842925395397</c:v>
                </c:pt>
                <c:pt idx="1334">
                  <c:v>10.94844943888946</c:v>
                </c:pt>
                <c:pt idx="1335">
                  <c:v>10.857150301293849</c:v>
                </c:pt>
                <c:pt idx="1336">
                  <c:v>10.76454411240007</c:v>
                </c:pt>
                <c:pt idx="1337">
                  <c:v>10.670643308003832</c:v>
                </c:pt>
                <c:pt idx="1338">
                  <c:v>10.575460486442664</c:v>
                </c:pt>
                <c:pt idx="1339">
                  <c:v>10.479008406555471</c:v>
                </c:pt>
                <c:pt idx="1340">
                  <c:v>10.381299985623114</c:v>
                </c:pt>
                <c:pt idx="1341">
                  <c:v>10.282348297290385</c:v>
                </c:pt>
                <c:pt idx="1342">
                  <c:v>10.182166569469892</c:v>
                </c:pt>
                <c:pt idx="1343">
                  <c:v>10.080768182228265</c:v>
                </c:pt>
                <c:pt idx="1344">
                  <c:v>9.9781666656551913</c:v>
                </c:pt>
                <c:pt idx="1345">
                  <c:v>9.8743756977156618</c:v>
                </c:pt>
                <c:pt idx="1346">
                  <c:v>9.7694091020859588</c:v>
                </c:pt>
                <c:pt idx="1347">
                  <c:v>9.6632808459738051</c:v>
                </c:pt>
                <c:pt idx="1348">
                  <c:v>9.5560050379231658</c:v>
                </c:pt>
                <c:pt idx="1349">
                  <c:v>9.4475959256041158</c:v>
                </c:pt>
                <c:pt idx="1350">
                  <c:v>9.3380678935883203</c:v>
                </c:pt>
                <c:pt idx="1351">
                  <c:v>9.2274354611104901</c:v>
                </c:pt>
                <c:pt idx="1352">
                  <c:v>9.1157132798163918</c:v>
                </c:pt>
                <c:pt idx="1353">
                  <c:v>9.0029161314977433</c:v>
                </c:pt>
                <c:pt idx="1354">
                  <c:v>8.8890589258146147</c:v>
                </c:pt>
                <c:pt idx="1355">
                  <c:v>8.77415669800566</c:v>
                </c:pt>
                <c:pt idx="1356">
                  <c:v>8.658224606586737</c:v>
                </c:pt>
                <c:pt idx="1357">
                  <c:v>8.5412779310383389</c:v>
                </c:pt>
                <c:pt idx="1358">
                  <c:v>8.4233320694823099</c:v>
                </c:pt>
                <c:pt idx="1359">
                  <c:v>8.3044025363483058</c:v>
                </c:pt>
                <c:pt idx="1360">
                  <c:v>8.1845049600304769</c:v>
                </c:pt>
                <c:pt idx="1361">
                  <c:v>8.0636550805348381</c:v>
                </c:pt>
                <c:pt idx="1362">
                  <c:v>7.9418687471177138</c:v>
                </c:pt>
                <c:pt idx="1363">
                  <c:v>7.8191619159158403</c:v>
                </c:pt>
                <c:pt idx="1364">
                  <c:v>7.6955506475684787</c:v>
                </c:pt>
                <c:pt idx="1365">
                  <c:v>7.5710511048320503</c:v>
                </c:pt>
                <c:pt idx="1366">
                  <c:v>7.4456795501876964</c:v>
                </c:pt>
                <c:pt idx="1367">
                  <c:v>7.3194523434423004</c:v>
                </c:pt>
                <c:pt idx="1368">
                  <c:v>7.1923859393233114</c:v>
                </c:pt>
                <c:pt idx="1369">
                  <c:v>7.0644968850679133</c:v>
                </c:pt>
                <c:pt idx="1370">
                  <c:v>6.9358018180069116</c:v>
                </c:pt>
                <c:pt idx="1371">
                  <c:v>6.8063174631438423</c:v>
                </c:pt>
                <c:pt idx="1372">
                  <c:v>6.6760606307296797</c:v>
                </c:pt>
                <c:pt idx="1373">
                  <c:v>6.5450482138336374</c:v>
                </c:pt>
                <c:pt idx="1374">
                  <c:v>6.4132971859104533</c:v>
                </c:pt>
                <c:pt idx="1375">
                  <c:v>6.2808245983646183</c:v>
                </c:pt>
                <c:pt idx="1376">
                  <c:v>6.1476475781119522</c:v>
                </c:pt>
                <c:pt idx="1377">
                  <c:v>6.0137833251389754</c:v>
                </c:pt>
                <c:pt idx="1378">
                  <c:v>5.8792491100604689</c:v>
                </c:pt>
                <c:pt idx="1379">
                  <c:v>5.7440622716756726</c:v>
                </c:pt>
                <c:pt idx="1380">
                  <c:v>5.6082402145235273</c:v>
                </c:pt>
                <c:pt idx="1381">
                  <c:v>5.4718004064373327</c:v>
                </c:pt>
                <c:pt idx="1382">
                  <c:v>5.3347603760992905</c:v>
                </c:pt>
                <c:pt idx="1383">
                  <c:v>5.197137710595304</c:v>
                </c:pt>
                <c:pt idx="1384">
                  <c:v>5.0589500529704052</c:v>
                </c:pt>
                <c:pt idx="1385">
                  <c:v>4.920215099785274</c:v>
                </c:pt>
                <c:pt idx="1386">
                  <c:v>4.7809505986741749</c:v>
                </c:pt>
                <c:pt idx="1387">
                  <c:v>4.6411743459047363</c:v>
                </c:pt>
                <c:pt idx="1388">
                  <c:v>4.5009041839399497</c:v>
                </c:pt>
                <c:pt idx="1389">
                  <c:v>4.3601579990027473</c:v>
                </c:pt>
                <c:pt idx="1390">
                  <c:v>4.2189537186435695</c:v>
                </c:pt>
                <c:pt idx="1391">
                  <c:v>4.0773093093112456</c:v>
                </c:pt>
                <c:pt idx="1392">
                  <c:v>3.9352427739276123</c:v>
                </c:pt>
                <c:pt idx="1393">
                  <c:v>3.7927721494661766</c:v>
                </c:pt>
                <c:pt idx="1394">
                  <c:v>3.6499155045352065</c:v>
                </c:pt>
                <c:pt idx="1395">
                  <c:v>3.5066909369656067</c:v>
                </c:pt>
                <c:pt idx="1396">
                  <c:v>3.3631165714039146</c:v>
                </c:pt>
                <c:pt idx="1397">
                  <c:v>3.2192105569107596</c:v>
                </c:pt>
                <c:pt idx="1398">
                  <c:v>3.0749910645651455</c:v>
                </c:pt>
                <c:pt idx="1399">
                  <c:v>2.9304762850748536</c:v>
                </c:pt>
                <c:pt idx="1400">
                  <c:v>2.7856844263933325</c:v>
                </c:pt>
                <c:pt idx="1401">
                  <c:v>2.6406337113433698</c:v>
                </c:pt>
                <c:pt idx="1402">
                  <c:v>2.49534237524789</c:v>
                </c:pt>
                <c:pt idx="1403">
                  <c:v>2.3498286635681742</c:v>
                </c:pt>
                <c:pt idx="1404">
                  <c:v>2.2041108295498177</c:v>
                </c:pt>
                <c:pt idx="1405">
                  <c:v>2.0582071318767308</c:v>
                </c:pt>
                <c:pt idx="1406">
                  <c:v>1.9121358323334949</c:v>
                </c:pt>
                <c:pt idx="1407">
                  <c:v>1.7659151934763366</c:v>
                </c:pt>
                <c:pt idx="1408">
                  <c:v>1.6195634763130491</c:v>
                </c:pt>
                <c:pt idx="1409">
                  <c:v>1.4730989379921171</c:v>
                </c:pt>
                <c:pt idx="1410">
                  <c:v>1.3265398295013402</c:v>
                </c:pt>
                <c:pt idx="1411">
                  <c:v>1.1799043933762212</c:v>
                </c:pt>
                <c:pt idx="1412">
                  <c:v>1.0332108614183999</c:v>
                </c:pt>
                <c:pt idx="1413">
                  <c:v>0.8864774524243838</c:v>
                </c:pt>
                <c:pt idx="1414">
                  <c:v>0.73972236992485041</c:v>
                </c:pt>
                <c:pt idx="1415">
                  <c:v>0.592963799934764</c:v>
                </c:pt>
                <c:pt idx="1416">
                  <c:v>0.44621990871456568</c:v>
                </c:pt>
                <c:pt idx="1417">
                  <c:v>0.29950884054267474</c:v>
                </c:pt>
                <c:pt idx="1418">
                  <c:v>0.15284871549954943</c:v>
                </c:pt>
                <c:pt idx="1419">
                  <c:v>6.2576272635354591E-3</c:v>
                </c:pt>
                <c:pt idx="1420">
                  <c:v>-0.14024635908126501</c:v>
                </c:pt>
                <c:pt idx="1421">
                  <c:v>-0.28664520922487741</c:v>
                </c:pt>
                <c:pt idx="1422">
                  <c:v>-0.43292092179887381</c:v>
                </c:pt>
                <c:pt idx="1423">
                  <c:v>-0.57905553053110903</c:v>
                </c:pt>
                <c:pt idx="1424">
                  <c:v>-0.72503110638756663</c:v>
                </c:pt>
                <c:pt idx="1425">
                  <c:v>-0.87082975970110565</c:v>
                </c:pt>
                <c:pt idx="1426">
                  <c:v>-1.0164336422869094</c:v>
                </c:pt>
                <c:pt idx="1427">
                  <c:v>-1.1618249495444402</c:v>
                </c:pt>
                <c:pt idx="1428">
                  <c:v>-1.3069859225457099</c:v>
                </c:pt>
                <c:pt idx="1429">
                  <c:v>-1.4518988501096728</c:v>
                </c:pt>
                <c:pt idx="1430">
                  <c:v>-1.596546070862578</c:v>
                </c:pt>
                <c:pt idx="1431">
                  <c:v>-1.7409099752840747</c:v>
                </c:pt>
                <c:pt idx="1432">
                  <c:v>-1.8849730077389302</c:v>
                </c:pt>
                <c:pt idx="1433">
                  <c:v>-2.0287176684941692</c:v>
                </c:pt>
                <c:pt idx="1434">
                  <c:v>-2.1721265157214833</c:v>
                </c:pt>
                <c:pt idx="1435">
                  <c:v>-2.3151821674847501</c:v>
                </c:pt>
                <c:pt idx="1436">
                  <c:v>-2.4578673037125105</c:v>
                </c:pt>
                <c:pt idx="1437">
                  <c:v>-2.6001646681552422</c:v>
                </c:pt>
                <c:pt idx="1438">
                  <c:v>-2.7420570703273057</c:v>
                </c:pt>
                <c:pt idx="1439">
                  <c:v>-2.8835273874334084</c:v>
                </c:pt>
                <c:pt idx="1440">
                  <c:v>-3.0245585662794507</c:v>
                </c:pt>
                <c:pt idx="1441">
                  <c:v>-3.1651336251676279</c:v>
                </c:pt>
                <c:pt idx="1442">
                  <c:v>-3.3052356557756584</c:v>
                </c:pt>
                <c:pt idx="1443">
                  <c:v>-3.4448478250200183</c:v>
                </c:pt>
                <c:pt idx="1444">
                  <c:v>-3.5839533769030543</c:v>
                </c:pt>
                <c:pt idx="1445">
                  <c:v>-3.7225356343438696</c:v>
                </c:pt>
                <c:pt idx="1446">
                  <c:v>-3.8605780009928758</c:v>
                </c:pt>
                <c:pt idx="1447">
                  <c:v>-3.9980639630298822</c:v>
                </c:pt>
                <c:pt idx="1448">
                  <c:v>-4.1349770909456547</c:v>
                </c:pt>
                <c:pt idx="1449">
                  <c:v>-4.2713010413068071</c:v>
                </c:pt>
                <c:pt idx="1450">
                  <c:v>-4.4070195585039622</c:v>
                </c:pt>
                <c:pt idx="1451">
                  <c:v>-4.5421164764830859</c:v>
                </c:pt>
                <c:pt idx="1452">
                  <c:v>-4.6765757204598781</c:v>
                </c:pt>
                <c:pt idx="1453">
                  <c:v>-4.8103813086171767</c:v>
                </c:pt>
                <c:pt idx="1454">
                  <c:v>-4.9435173537852775</c:v>
                </c:pt>
                <c:pt idx="1455">
                  <c:v>-5.0759680651050898</c:v>
                </c:pt>
                <c:pt idx="1456">
                  <c:v>-5.2077177496740621</c:v>
                </c:pt>
                <c:pt idx="1457">
                  <c:v>-5.3387508141748068</c:v>
                </c:pt>
                <c:pt idx="1458">
                  <c:v>-5.4690517664863565</c:v>
                </c:pt>
                <c:pt idx="1459">
                  <c:v>-5.5986052172780045</c:v>
                </c:pt>
                <c:pt idx="1460">
                  <c:v>-5.7273958815856361</c:v>
                </c:pt>
                <c:pt idx="1461">
                  <c:v>-5.8554085803705362</c:v>
                </c:pt>
                <c:pt idx="1462">
                  <c:v>-5.9826282420605974</c:v>
                </c:pt>
                <c:pt idx="1463">
                  <c:v>-6.1090399040738825</c:v>
                </c:pt>
                <c:pt idx="1464">
                  <c:v>-6.2346287143244936</c:v>
                </c:pt>
                <c:pt idx="1465">
                  <c:v>-6.3593799327107181</c:v>
                </c:pt>
                <c:pt idx="1466">
                  <c:v>-6.4832789325853968</c:v>
                </c:pt>
                <c:pt idx="1467">
                  <c:v>-6.6063112022084729</c:v>
                </c:pt>
                <c:pt idx="1468">
                  <c:v>-6.7284623461817219</c:v>
                </c:pt>
                <c:pt idx="1469">
                  <c:v>-6.8497180868655683</c:v>
                </c:pt>
                <c:pt idx="1470">
                  <c:v>-6.9700642657780323</c:v>
                </c:pt>
                <c:pt idx="1471">
                  <c:v>-7.0894868449757267</c:v>
                </c:pt>
                <c:pt idx="1472">
                  <c:v>-7.2079719084169005</c:v>
                </c:pt>
                <c:pt idx="1473">
                  <c:v>-7.3255056633065152</c:v>
                </c:pt>
                <c:pt idx="1474">
                  <c:v>-7.4420744414233111</c:v>
                </c:pt>
                <c:pt idx="1475">
                  <c:v>-7.5576647004288704</c:v>
                </c:pt>
                <c:pt idx="1476">
                  <c:v>-7.6722630251586645</c:v>
                </c:pt>
                <c:pt idx="1477">
                  <c:v>-7.7858561288950368</c:v>
                </c:pt>
                <c:pt idx="1478">
                  <c:v>-7.8984308546221742</c:v>
                </c:pt>
                <c:pt idx="1479">
                  <c:v>-8.0099741762629844</c:v>
                </c:pt>
                <c:pt idx="1480">
                  <c:v>-8.1204731998979387</c:v>
                </c:pt>
                <c:pt idx="1481">
                  <c:v>-8.229915164965842</c:v>
                </c:pt>
                <c:pt idx="1482">
                  <c:v>-8.3382874454465359</c:v>
                </c:pt>
                <c:pt idx="1483">
                  <c:v>-8.445577551025524</c:v>
                </c:pt>
                <c:pt idx="1484">
                  <c:v>-8.5517731282405478</c:v>
                </c:pt>
                <c:pt idx="1485">
                  <c:v>-8.6568619616100939</c:v>
                </c:pt>
                <c:pt idx="1486">
                  <c:v>-8.7608319747438337</c:v>
                </c:pt>
                <c:pt idx="1487">
                  <c:v>-8.8636712314350188</c:v>
                </c:pt>
                <c:pt idx="1488">
                  <c:v>-8.9653679367348236</c:v>
                </c:pt>
                <c:pt idx="1489">
                  <c:v>-9.0659104380086788</c:v>
                </c:pt>
                <c:pt idx="1490">
                  <c:v>-9.1652872259745237</c:v>
                </c:pt>
                <c:pt idx="1491">
                  <c:v>-9.2634869357231029</c:v>
                </c:pt>
                <c:pt idx="1492">
                  <c:v>-9.3604983477202115</c:v>
                </c:pt>
                <c:pt idx="1493">
                  <c:v>-9.4563103887909801</c:v>
                </c:pt>
                <c:pt idx="1494">
                  <c:v>-9.550912133086177</c:v>
                </c:pt>
                <c:pt idx="1495">
                  <c:v>-9.6442928030305186</c:v>
                </c:pt>
                <c:pt idx="1496">
                  <c:v>-9.736441770253089</c:v>
                </c:pt>
                <c:pt idx="1497">
                  <c:v>-9.8273485564997571</c:v>
                </c:pt>
                <c:pt idx="1498">
                  <c:v>-9.9170028345277448</c:v>
                </c:pt>
                <c:pt idx="1499">
                  <c:v>-10.005394428982241</c:v>
                </c:pt>
                <c:pt idx="1500">
                  <c:v>-10.092513317255182</c:v>
                </c:pt>
                <c:pt idx="1501">
                  <c:v>-10.178349630326119</c:v>
                </c:pt>
                <c:pt idx="1502">
                  <c:v>-10.262893653585268</c:v>
                </c:pt>
                <c:pt idx="1503">
                  <c:v>-10.346135827638701</c:v>
                </c:pt>
                <c:pt idx="1504">
                  <c:v>-10.428066749095745</c:v>
                </c:pt>
                <c:pt idx="1505">
                  <c:v>-10.50867717133856</c:v>
                </c:pt>
                <c:pt idx="1506">
                  <c:v>-10.587958005273935</c:v>
                </c:pt>
                <c:pt idx="1507">
                  <c:v>-10.665900320067308</c:v>
                </c:pt>
                <c:pt idx="1508">
                  <c:v>-10.742495343859016</c:v>
                </c:pt>
                <c:pt idx="1509">
                  <c:v>-10.817734464462829</c:v>
                </c:pt>
                <c:pt idx="1510">
                  <c:v>-10.891609230046702</c:v>
                </c:pt>
                <c:pt idx="1511">
                  <c:v>-10.964111349795806</c:v>
                </c:pt>
                <c:pt idx="1512">
                  <c:v>-11.035232694557877</c:v>
                </c:pt>
                <c:pt idx="1513">
                  <c:v>-11.104965297470761</c:v>
                </c:pt>
                <c:pt idx="1514">
                  <c:v>-11.173301354572326</c:v>
                </c:pt>
                <c:pt idx="1515">
                  <c:v>-11.240233225392597</c:v>
                </c:pt>
                <c:pt idx="1516">
                  <c:v>-11.305753433528192</c:v>
                </c:pt>
                <c:pt idx="1517">
                  <c:v>-11.369854667199004</c:v>
                </c:pt>
                <c:pt idx="1518">
                  <c:v>-11.432529779787163</c:v>
                </c:pt>
                <c:pt idx="1519">
                  <c:v>-11.493771790358222</c:v>
                </c:pt>
                <c:pt idx="1520">
                  <c:v>-11.55357388416456</c:v>
                </c:pt>
                <c:pt idx="1521">
                  <c:v>-11.611929413130955</c:v>
                </c:pt>
                <c:pt idx="1522">
                  <c:v>-11.668831896322354</c:v>
                </c:pt>
                <c:pt idx="1523">
                  <c:v>-11.724275020393703</c:v>
                </c:pt>
                <c:pt idx="1524">
                  <c:v>-11.778252640021893</c:v>
                </c:pt>
                <c:pt idx="1525">
                  <c:v>-11.830758778319646</c:v>
                </c:pt>
                <c:pt idx="1526">
                  <c:v>-11.881787627231395</c:v>
                </c:pt>
                <c:pt idx="1527">
                  <c:v>-11.931333547910972</c:v>
                </c:pt>
                <c:pt idx="1528">
                  <c:v>-11.979391071081102</c:v>
                </c:pt>
                <c:pt idx="1529">
                  <c:v>-12.025954897374474</c:v>
                </c:pt>
                <c:pt idx="1530">
                  <c:v>-12.071019897656409</c:v>
                </c:pt>
                <c:pt idx="1531">
                  <c:v>-12.11458111332886</c:v>
                </c:pt>
                <c:pt idx="1532">
                  <c:v>-12.156633756615637</c:v>
                </c:pt>
                <c:pt idx="1533">
                  <c:v>-12.197173210828629</c:v>
                </c:pt>
                <c:pt idx="1534">
                  <c:v>-12.236195030614848</c:v>
                </c:pt>
                <c:pt idx="1535">
                  <c:v>-12.273694942183969</c:v>
                </c:pt>
                <c:pt idx="1536">
                  <c:v>-12.309668843516119</c:v>
                </c:pt>
                <c:pt idx="1537">
                  <c:v>-12.344112804549562</c:v>
                </c:pt>
                <c:pt idx="1538">
                  <c:v>-12.377023067347857</c:v>
                </c:pt>
                <c:pt idx="1539">
                  <c:v>-12.408396046246034</c:v>
                </c:pt>
                <c:pt idx="1540">
                  <c:v>-12.43822832797524</c:v>
                </c:pt>
                <c:pt idx="1541">
                  <c:v>-12.466516671765243</c:v>
                </c:pt>
                <c:pt idx="1542">
                  <c:v>-12.493258009423927</c:v>
                </c:pt>
                <c:pt idx="1543">
                  <c:v>-12.518449445393077</c:v>
                </c:pt>
                <c:pt idx="1544">
                  <c:v>-12.542088256779149</c:v>
                </c:pt>
                <c:pt idx="1545">
                  <c:v>-12.564171893357861</c:v>
                </c:pt>
                <c:pt idx="1546">
                  <c:v>-12.584697977551055</c:v>
                </c:pt>
                <c:pt idx="1547">
                  <c:v>-12.603664304373737</c:v>
                </c:pt>
                <c:pt idx="1548">
                  <c:v>-12.621068841349032</c:v>
                </c:pt>
                <c:pt idx="1549">
                  <c:v>-12.636909728387916</c:v>
                </c:pt>
                <c:pt idx="1550">
                  <c:v>-12.651185277629784</c:v>
                </c:pt>
                <c:pt idx="1551">
                  <c:v>-12.6638939732388</c:v>
                </c:pt>
                <c:pt idx="1552">
                  <c:v>-12.675034471149036</c:v>
                </c:pt>
                <c:pt idx="1553">
                  <c:v>-12.684605598748936</c:v>
                </c:pt>
                <c:pt idx="1554">
                  <c:v>-12.692606354491454</c:v>
                </c:pt>
                <c:pt idx="1555">
                  <c:v>-12.699035907409465</c:v>
                </c:pt>
                <c:pt idx="1556">
                  <c:v>-12.703893596503884</c:v>
                </c:pt>
                <c:pt idx="1557">
                  <c:v>-12.707178929948387</c:v>
                </c:pt>
                <c:pt idx="1558">
                  <c:v>-12.708891584000549</c:v>
                </c:pt>
                <c:pt idx="1559">
                  <c:v>-12.709031401353633</c:v>
                </c:pt>
                <c:pt idx="1560">
                  <c:v>-12.707598387858283</c:v>
                </c:pt>
                <c:pt idx="1561">
                  <c:v>-12.704592737899395</c:v>
                </c:pt>
                <c:pt idx="1562">
                  <c:v>-12.70001487281921</c:v>
                </c:pt>
                <c:pt idx="1563">
                  <c:v>-12.693865437120262</c:v>
                </c:pt>
                <c:pt idx="1564">
                  <c:v>-12.686145296531654</c:v>
                </c:pt>
                <c:pt idx="1565">
                  <c:v>-12.676855536670582</c:v>
                </c:pt>
                <c:pt idx="1566">
                  <c:v>-12.665997461977161</c:v>
                </c:pt>
                <c:pt idx="1567">
                  <c:v>-12.653572594796456</c:v>
                </c:pt>
                <c:pt idx="1568">
                  <c:v>-12.639582674545222</c:v>
                </c:pt>
                <c:pt idx="1569">
                  <c:v>-12.624029656927952</c:v>
                </c:pt>
                <c:pt idx="1570">
                  <c:v>-12.606915713180349</c:v>
                </c:pt>
                <c:pt idx="1571">
                  <c:v>-12.588243229325728</c:v>
                </c:pt>
                <c:pt idx="1572">
                  <c:v>-12.56801480543445</c:v>
                </c:pt>
                <c:pt idx="1573">
                  <c:v>-12.546233254879205</c:v>
                </c:pt>
                <c:pt idx="1574">
                  <c:v>-12.522901603580952</c:v>
                </c:pt>
                <c:pt idx="1575">
                  <c:v>-12.498023089241501</c:v>
                </c:pt>
                <c:pt idx="1576">
                  <c:v>-12.471601160559761</c:v>
                </c:pt>
                <c:pt idx="1577">
                  <c:v>-12.443639476429274</c:v>
                </c:pt>
                <c:pt idx="1578">
                  <c:v>-12.414141905115221</c:v>
                </c:pt>
                <c:pt idx="1579">
                  <c:v>-12.383112523409421</c:v>
                </c:pt>
                <c:pt idx="1580">
                  <c:v>-12.350555615762136</c:v>
                </c:pt>
                <c:pt idx="1581">
                  <c:v>-12.316475673389833</c:v>
                </c:pt>
                <c:pt idx="1582">
                  <c:v>-12.280877393358098</c:v>
                </c:pt>
                <c:pt idx="1583">
                  <c:v>-12.243765677639152</c:v>
                </c:pt>
                <c:pt idx="1584">
                  <c:v>-12.205145632143514</c:v>
                </c:pt>
                <c:pt idx="1585">
                  <c:v>-12.165022565725453</c:v>
                </c:pt>
                <c:pt idx="1586">
                  <c:v>-12.12340198916198</c:v>
                </c:pt>
                <c:pt idx="1587">
                  <c:v>-12.080289614105201</c:v>
                </c:pt>
                <c:pt idx="1588">
                  <c:v>-12.035691352007836</c:v>
                </c:pt>
                <c:pt idx="1589">
                  <c:v>-11.989613313021961</c:v>
                </c:pt>
                <c:pt idx="1590">
                  <c:v>-11.9420618048708</c:v>
                </c:pt>
                <c:pt idx="1591">
                  <c:v>-11.893043331693743</c:v>
                </c:pt>
                <c:pt idx="1592">
                  <c:v>-11.842564592864468</c:v>
                </c:pt>
                <c:pt idx="1593">
                  <c:v>-11.790632481782437</c:v>
                </c:pt>
                <c:pt idx="1594">
                  <c:v>-11.73725408463773</c:v>
                </c:pt>
                <c:pt idx="1595">
                  <c:v>-11.682436679149452</c:v>
                </c:pt>
                <c:pt idx="1596">
                  <c:v>-11.626187733277787</c:v>
                </c:pt>
                <c:pt idx="1597">
                  <c:v>-11.568514903910033</c:v>
                </c:pt>
                <c:pt idx="1598">
                  <c:v>-11.509426035520622</c:v>
                </c:pt>
                <c:pt idx="1599">
                  <c:v>-11.44892915880548</c:v>
                </c:pt>
                <c:pt idx="1600">
                  <c:v>-11.387032489290982</c:v>
                </c:pt>
                <c:pt idx="1601">
                  <c:v>-11.323744425917592</c:v>
                </c:pt>
                <c:pt idx="1602">
                  <c:v>-11.259073549598636</c:v>
                </c:pt>
                <c:pt idx="1603">
                  <c:v>-11.193028621754369</c:v>
                </c:pt>
                <c:pt idx="1604">
                  <c:v>-11.125618582821662</c:v>
                </c:pt>
                <c:pt idx="1605">
                  <c:v>-11.05685255073956</c:v>
                </c:pt>
                <c:pt idx="1606">
                  <c:v>-10.986739819411106</c:v>
                </c:pt>
                <c:pt idx="1607">
                  <c:v>-10.915289857141659</c:v>
                </c:pt>
                <c:pt idx="1608">
                  <c:v>-10.842512305054052</c:v>
                </c:pt>
                <c:pt idx="1609">
                  <c:v>-10.768416975480973</c:v>
                </c:pt>
                <c:pt idx="1610">
                  <c:v>-10.693013850334799</c:v>
                </c:pt>
                <c:pt idx="1611">
                  <c:v>-10.616313079455361</c:v>
                </c:pt>
                <c:pt idx="1612">
                  <c:v>-10.53832497893587</c:v>
                </c:pt>
                <c:pt idx="1613">
                  <c:v>-10.459060029427459</c:v>
                </c:pt>
                <c:pt idx="1614">
                  <c:v>-10.378528874422596</c:v>
                </c:pt>
                <c:pt idx="1615">
                  <c:v>-10.296742318517893</c:v>
                </c:pt>
                <c:pt idx="1616">
                  <c:v>-10.213711325656496</c:v>
                </c:pt>
                <c:pt idx="1617">
                  <c:v>-10.129447017350607</c:v>
                </c:pt>
                <c:pt idx="1618">
                  <c:v>-10.043960670884371</c:v>
                </c:pt>
                <c:pt idx="1619">
                  <c:v>-9.9572637174976517</c:v>
                </c:pt>
                <c:pt idx="1620">
                  <c:v>-9.8693677405509614</c:v>
                </c:pt>
                <c:pt idx="1621">
                  <c:v>-9.7802844736720473</c:v>
                </c:pt>
                <c:pt idx="1622">
                  <c:v>-9.6900257988844238</c:v>
                </c:pt>
                <c:pt idx="1623">
                  <c:v>-9.5986037447183588</c:v>
                </c:pt>
                <c:pt idx="1624">
                  <c:v>-9.5060304843046204</c:v>
                </c:pt>
                <c:pt idx="1625">
                  <c:v>-9.4123183334514344</c:v>
                </c:pt>
                <c:pt idx="1626">
                  <c:v>-9.317479748705102</c:v>
                </c:pt>
                <c:pt idx="1627">
                  <c:v>-9.2215273253945611</c:v>
                </c:pt>
                <c:pt idx="1628">
                  <c:v>-9.124473795660446</c:v>
                </c:pt>
                <c:pt idx="1629">
                  <c:v>-9.0263320264689568</c:v>
                </c:pt>
                <c:pt idx="1630">
                  <c:v>-8.9271150176109781</c:v>
                </c:pt>
                <c:pt idx="1631">
                  <c:v>-8.8268358996869232</c:v>
                </c:pt>
                <c:pt idx="1632">
                  <c:v>-8.7255079320775799</c:v>
                </c:pt>
                <c:pt idx="1633">
                  <c:v>-8.6231445009015548</c:v>
                </c:pt>
                <c:pt idx="1634">
                  <c:v>-8.5197591169595643</c:v>
                </c:pt>
                <c:pt idx="1635">
                  <c:v>-8.4153654136660947</c:v>
                </c:pt>
                <c:pt idx="1636">
                  <c:v>-8.3099771449688351</c:v>
                </c:pt>
                <c:pt idx="1637">
                  <c:v>-8.2036081832562537</c:v>
                </c:pt>
                <c:pt idx="1638">
                  <c:v>-8.0962725172538033</c:v>
                </c:pt>
                <c:pt idx="1639">
                  <c:v>-7.9879842499090969</c:v>
                </c:pt>
                <c:pt idx="1640">
                  <c:v>-7.8787575962665706</c:v>
                </c:pt>
                <c:pt idx="1641">
                  <c:v>-7.7686068813319329</c:v>
                </c:pt>
                <c:pt idx="1642">
                  <c:v>-7.6575465379269287</c:v>
                </c:pt>
                <c:pt idx="1643">
                  <c:v>-7.5455911045347728</c:v>
                </c:pt>
                <c:pt idx="1644">
                  <c:v>-7.4327552231366436</c:v>
                </c:pt>
                <c:pt idx="1645">
                  <c:v>-7.3190536370397572</c:v>
                </c:pt>
                <c:pt idx="1646">
                  <c:v>-7.204501188697308</c:v>
                </c:pt>
                <c:pt idx="1647">
                  <c:v>-7.0891128175207703</c:v>
                </c:pt>
                <c:pt idx="1648">
                  <c:v>-6.972903557684953</c:v>
                </c:pt>
                <c:pt idx="1649">
                  <c:v>-6.855888535926197</c:v>
                </c:pt>
                <c:pt idx="1650">
                  <c:v>-6.7380829693341511</c:v>
                </c:pt>
                <c:pt idx="1651">
                  <c:v>-6.6195021631375068</c:v>
                </c:pt>
                <c:pt idx="1652">
                  <c:v>-6.5001615084841209</c:v>
                </c:pt>
                <c:pt idx="1653">
                  <c:v>-6.3800764802159016</c:v>
                </c:pt>
                <c:pt idx="1654">
                  <c:v>-6.2592626346388887</c:v>
                </c:pt>
                <c:pt idx="1655">
                  <c:v>-6.1377356072888789</c:v>
                </c:pt>
                <c:pt idx="1656">
                  <c:v>-6.0155111106930681</c:v>
                </c:pt>
                <c:pt idx="1657">
                  <c:v>-5.8926049321280001</c:v>
                </c:pt>
                <c:pt idx="1658">
                  <c:v>-5.7690329313743218</c:v>
                </c:pt>
                <c:pt idx="1659">
                  <c:v>-5.6448110384686379</c:v>
                </c:pt>
                <c:pt idx="1660">
                  <c:v>-5.5199552514529309</c:v>
                </c:pt>
                <c:pt idx="1661">
                  <c:v>-5.3944816341218571</c:v>
                </c:pt>
                <c:pt idx="1662">
                  <c:v>-5.2684063137683541</c:v>
                </c:pt>
                <c:pt idx="1663">
                  <c:v>-5.141745478927902</c:v>
                </c:pt>
                <c:pt idx="1664">
                  <c:v>-5.0145153771218371</c:v>
                </c:pt>
                <c:pt idx="1665">
                  <c:v>-4.8867323126000688</c:v>
                </c:pt>
                <c:pt idx="1666">
                  <c:v>-4.7584126440835615</c:v>
                </c:pt>
                <c:pt idx="1667">
                  <c:v>-4.6295727825069886</c:v>
                </c:pt>
                <c:pt idx="1668">
                  <c:v>-4.5002291887618711</c:v>
                </c:pt>
                <c:pt idx="1669">
                  <c:v>-4.3703983714405599</c:v>
                </c:pt>
                <c:pt idx="1670">
                  <c:v>-4.2400968845814804</c:v>
                </c:pt>
                <c:pt idx="1671">
                  <c:v>-4.1093413254158886</c:v>
                </c:pt>
                <c:pt idx="1672">
                  <c:v>-3.9781483321165707</c:v>
                </c:pt>
                <c:pt idx="1673">
                  <c:v>-3.8465345815487981</c:v>
                </c:pt>
                <c:pt idx="1674">
                  <c:v>-3.7145167870238534</c:v>
                </c:pt>
                <c:pt idx="1675">
                  <c:v>-3.5821116960555126</c:v>
                </c:pt>
                <c:pt idx="1676">
                  <c:v>-3.4493360881197734</c:v>
                </c:pt>
                <c:pt idx="1677">
                  <c:v>-3.3162067724181781</c:v>
                </c:pt>
                <c:pt idx="1678">
                  <c:v>-3.1827405856450541</c:v>
                </c:pt>
                <c:pt idx="1679">
                  <c:v>-3.0489543897589755</c:v>
                </c:pt>
                <c:pt idx="1680">
                  <c:v>-2.9148650697587932</c:v>
                </c:pt>
                <c:pt idx="1681">
                  <c:v>-2.7804895314645166</c:v>
                </c:pt>
                <c:pt idx="1682">
                  <c:v>-2.6458446993033569</c:v>
                </c:pt>
                <c:pt idx="1683">
                  <c:v>-2.5109475141012685</c:v>
                </c:pt>
                <c:pt idx="1684">
                  <c:v>-2.3758149308802419</c:v>
                </c:pt>
                <c:pt idx="1685">
                  <c:v>-2.2404639166616764</c:v>
                </c:pt>
                <c:pt idx="1686">
                  <c:v>-2.1049114482761087</c:v>
                </c:pt>
                <c:pt idx="1687">
                  <c:v>-1.9691745101795948</c:v>
                </c:pt>
                <c:pt idx="1688">
                  <c:v>-1.8332700922770224</c:v>
                </c:pt>
                <c:pt idx="1689">
                  <c:v>-1.6972151877526245</c:v>
                </c:pt>
                <c:pt idx="1690">
                  <c:v>-1.5610267909079827</c:v>
                </c:pt>
                <c:pt idx="1691">
                  <c:v>-1.4247218950077876</c:v>
                </c:pt>
                <c:pt idx="1692">
                  <c:v>-1.2883174901336087</c:v>
                </c:pt>
                <c:pt idx="1693">
                  <c:v>-1.1518305610459529</c:v>
                </c:pt>
                <c:pt idx="1694">
                  <c:v>-1.0152780850548559</c:v>
                </c:pt>
                <c:pt idx="1695">
                  <c:v>-0.87867702989926644</c:v>
                </c:pt>
                <c:pt idx="1696">
                  <c:v>-0.74204435163546434</c:v>
                </c:pt>
                <c:pt idx="1697">
                  <c:v>-0.6053969925347652</c:v>
                </c:pt>
                <c:pt idx="1698">
                  <c:v>-0.46875187899074339</c:v>
                </c:pt>
                <c:pt idx="1699">
                  <c:v>-0.33212591943621222</c:v>
                </c:pt>
                <c:pt idx="1700">
                  <c:v>-0.19553600227019091</c:v>
                </c:pt>
                <c:pt idx="1701">
                  <c:v>-5.8998993795085365E-2</c:v>
                </c:pt>
                <c:pt idx="1702">
                  <c:v>7.7468263835696577E-2</c:v>
                </c:pt>
                <c:pt idx="1703">
                  <c:v>0.21384895465947637</c:v>
                </c:pt>
                <c:pt idx="1704">
                  <c:v>0.35012629093517056</c:v>
                </c:pt>
                <c:pt idx="1705">
                  <c:v>0.48628351516308149</c:v>
                </c:pt>
                <c:pt idx="1706">
                  <c:v>0.62230390209340902</c:v>
                </c:pt>
                <c:pt idx="1707">
                  <c:v>0.75817076072328182</c:v>
                </c:pt>
                <c:pt idx="1708">
                  <c:v>0.89386743628211518</c:v>
                </c:pt>
                <c:pt idx="1709">
                  <c:v>1.0293773122050991</c:v>
                </c:pt>
                <c:pt idx="1710">
                  <c:v>1.1646838120946361</c:v>
                </c:pt>
                <c:pt idx="1711">
                  <c:v>1.2997704016695373</c:v>
                </c:pt>
                <c:pt idx="1712">
                  <c:v>1.4346205907018046</c:v>
                </c:pt>
                <c:pt idx="1713">
                  <c:v>1.5692179349408242</c:v>
                </c:pt>
                <c:pt idx="1714">
                  <c:v>1.703546038024794</c:v>
                </c:pt>
                <c:pt idx="1715">
                  <c:v>1.837588553379232</c:v>
                </c:pt>
                <c:pt idx="1716">
                  <c:v>1.9713291861023838</c:v>
                </c:pt>
                <c:pt idx="1717">
                  <c:v>2.1047516948373945</c:v>
                </c:pt>
                <c:pt idx="1718">
                  <c:v>2.2378398936310702</c:v>
                </c:pt>
                <c:pt idx="1719">
                  <c:v>2.370577653779097</c:v>
                </c:pt>
                <c:pt idx="1720">
                  <c:v>2.5029489056575538</c:v>
                </c:pt>
                <c:pt idx="1721">
                  <c:v>2.6349376405405978</c:v>
                </c:pt>
                <c:pt idx="1722">
                  <c:v>2.7665279124041566</c:v>
                </c:pt>
                <c:pt idx="1723">
                  <c:v>2.897703839715533</c:v>
                </c:pt>
                <c:pt idx="1724">
                  <c:v>3.0284496072087492</c:v>
                </c:pt>
                <c:pt idx="1725">
                  <c:v>3.1587494676455354</c:v>
                </c:pt>
                <c:pt idx="1726">
                  <c:v>3.2885877435618229</c:v>
                </c:pt>
                <c:pt idx="1727">
                  <c:v>3.4179488289996334</c:v>
                </c:pt>
                <c:pt idx="1728">
                  <c:v>3.5468171912242514</c:v>
                </c:pt>
                <c:pt idx="1729">
                  <c:v>3.6751773724265502</c:v>
                </c:pt>
                <c:pt idx="1730">
                  <c:v>3.8030139914103831</c:v>
                </c:pt>
                <c:pt idx="1731">
                  <c:v>3.9303117452649357</c:v>
                </c:pt>
                <c:pt idx="1732">
                  <c:v>4.0570554110219206</c:v>
                </c:pt>
                <c:pt idx="1733">
                  <c:v>4.1832298472975422</c:v>
                </c:pt>
                <c:pt idx="1734">
                  <c:v>4.3088199959191185</c:v>
                </c:pt>
                <c:pt idx="1735">
                  <c:v>4.4338108835362693</c:v>
                </c:pt>
                <c:pt idx="1736">
                  <c:v>4.5581876232166181</c:v>
                </c:pt>
                <c:pt idx="1737">
                  <c:v>4.6819354160258735</c:v>
                </c:pt>
                <c:pt idx="1738">
                  <c:v>4.805039552592242</c:v>
                </c:pt>
                <c:pt idx="1739">
                  <c:v>4.9274854146550977</c:v>
                </c:pt>
                <c:pt idx="1740">
                  <c:v>5.0492584765978172</c:v>
                </c:pt>
                <c:pt idx="1741">
                  <c:v>5.1703443069647195</c:v>
                </c:pt>
                <c:pt idx="1742">
                  <c:v>5.2907285699620505</c:v>
                </c:pt>
                <c:pt idx="1743">
                  <c:v>5.4103970269429356</c:v>
                </c:pt>
                <c:pt idx="1744">
                  <c:v>5.5293355378762312</c:v>
                </c:pt>
                <c:pt idx="1745">
                  <c:v>5.6475300627992651</c:v>
                </c:pt>
                <c:pt idx="1746">
                  <c:v>5.7649666632543264</c:v>
                </c:pt>
                <c:pt idx="1747">
                  <c:v>5.8816315037089391</c:v>
                </c:pt>
                <c:pt idx="1748">
                  <c:v>5.9975108529598158</c:v>
                </c:pt>
                <c:pt idx="1749">
                  <c:v>6.1125910855204628</c:v>
                </c:pt>
                <c:pt idx="1750">
                  <c:v>6.2268586829923827</c:v>
                </c:pt>
                <c:pt idx="1751">
                  <c:v>6.3403002354198454</c:v>
                </c:pt>
                <c:pt idx="1752">
                  <c:v>6.4529024426281829</c:v>
                </c:pt>
                <c:pt idx="1753">
                  <c:v>6.5646521155455684</c:v>
                </c:pt>
                <c:pt idx="1754">
                  <c:v>6.6755361775082349</c:v>
                </c:pt>
                <c:pt idx="1755">
                  <c:v>6.7855416655491423</c:v>
                </c:pt>
                <c:pt idx="1756">
                  <c:v>6.8946557316699941</c:v>
                </c:pt>
                <c:pt idx="1757">
                  <c:v>7.0028656440966568</c:v>
                </c:pt>
                <c:pt idx="1758">
                  <c:v>7.1101587885178823</c:v>
                </c:pt>
                <c:pt idx="1759">
                  <c:v>7.2165226693073743</c:v>
                </c:pt>
                <c:pt idx="1760">
                  <c:v>7.3219449107291164</c:v>
                </c:pt>
                <c:pt idx="1761">
                  <c:v>7.4264132581260052</c:v>
                </c:pt>
                <c:pt idx="1762">
                  <c:v>7.5299155790917123</c:v>
                </c:pt>
                <c:pt idx="1763">
                  <c:v>7.6324398646258116</c:v>
                </c:pt>
                <c:pt idx="1764">
                  <c:v>7.7339742302721115</c:v>
                </c:pt>
                <c:pt idx="1765">
                  <c:v>7.8345069172402244</c:v>
                </c:pt>
                <c:pt idx="1766">
                  <c:v>7.9340262935103318</c:v>
                </c:pt>
                <c:pt idx="1767">
                  <c:v>8.0325208549211453</c:v>
                </c:pt>
                <c:pt idx="1768">
                  <c:v>8.1299792262410637</c:v>
                </c:pt>
                <c:pt idx="1769">
                  <c:v>8.226390162222522</c:v>
                </c:pt>
                <c:pt idx="1770">
                  <c:v>8.32174254863952</c:v>
                </c:pt>
                <c:pt idx="1771">
                  <c:v>8.4160254033082893</c:v>
                </c:pt>
                <c:pt idx="1772">
                  <c:v>8.5092278770912291</c:v>
                </c:pt>
                <c:pt idx="1773">
                  <c:v>8.6013392548839303</c:v>
                </c:pt>
                <c:pt idx="1774">
                  <c:v>8.6923489565854162</c:v>
                </c:pt>
                <c:pt idx="1775">
                  <c:v>8.7822465380515826</c:v>
                </c:pt>
                <c:pt idx="1776">
                  <c:v>8.8710216920317766</c:v>
                </c:pt>
                <c:pt idx="1777">
                  <c:v>8.9586642490886135</c:v>
                </c:pt>
                <c:pt idx="1778">
                  <c:v>9.0451641785009205</c:v>
                </c:pt>
                <c:pt idx="1779">
                  <c:v>9.13051158914997</c:v>
                </c:pt>
                <c:pt idx="1780">
                  <c:v>9.2146967303888143</c:v>
                </c:pt>
                <c:pt idx="1781">
                  <c:v>9.2977099928949141</c:v>
                </c:pt>
                <c:pt idx="1782">
                  <c:v>9.3795419095059245</c:v>
                </c:pt>
                <c:pt idx="1783">
                  <c:v>9.4601831560387328</c:v>
                </c:pt>
                <c:pt idx="1784">
                  <c:v>9.5396245520917269</c:v>
                </c:pt>
                <c:pt idx="1785">
                  <c:v>9.617857061830291</c:v>
                </c:pt>
                <c:pt idx="1786">
                  <c:v>9.694871794755537</c:v>
                </c:pt>
                <c:pt idx="1787">
                  <c:v>9.7706600064563229</c:v>
                </c:pt>
                <c:pt idx="1788">
                  <c:v>9.8452130993444733</c:v>
                </c:pt>
                <c:pt idx="1789">
                  <c:v>9.9185226233733079</c:v>
                </c:pt>
                <c:pt idx="1790">
                  <c:v>9.9905802767394309</c:v>
                </c:pt>
                <c:pt idx="1791">
                  <c:v>10.061377906567767</c:v>
                </c:pt>
                <c:pt idx="1792">
                  <c:v>10.130907509579913</c:v>
                </c:pt>
                <c:pt idx="1793">
                  <c:v>10.19916123274572</c:v>
                </c:pt>
                <c:pt idx="1794">
                  <c:v>10.266131373918206</c:v>
                </c:pt>
                <c:pt idx="1795">
                  <c:v>10.331810382451701</c:v>
                </c:pt>
                <c:pt idx="1796">
                  <c:v>10.396190859803303</c:v>
                </c:pt>
                <c:pt idx="1797">
                  <c:v>10.459265560117549</c:v>
                </c:pt>
                <c:pt idx="1798">
                  <c:v>10.521027390794437</c:v>
                </c:pt>
                <c:pt idx="1799">
                  <c:v>10.58146941304061</c:v>
                </c:pt>
                <c:pt idx="1800">
                  <c:v>10.640584842403809</c:v>
                </c:pt>
                <c:pt idx="1801">
                  <c:v>10.698367049290566</c:v>
                </c:pt>
                <c:pt idx="1802">
                  <c:v>10.754809559467084</c:v>
                </c:pt>
                <c:pt idx="1803">
                  <c:v>10.809906054543232</c:v>
                </c:pt>
                <c:pt idx="1804">
                  <c:v>10.863650372439782</c:v>
                </c:pt>
                <c:pt idx="1805">
                  <c:v>10.916036507838673</c:v>
                </c:pt>
                <c:pt idx="1806">
                  <c:v>10.967058612616334</c:v>
                </c:pt>
                <c:pt idx="1807">
                  <c:v>11.016710996260057</c:v>
                </c:pt>
                <c:pt idx="1808">
                  <c:v>11.064988126267274</c:v>
                </c:pt>
                <c:pt idx="1809">
                  <c:v>11.11188462852772</c:v>
                </c:pt>
                <c:pt idx="1810">
                  <c:v>11.157395287688409</c:v>
                </c:pt>
                <c:pt idx="1811">
                  <c:v>11.201515047501283</c:v>
                </c:pt>
                <c:pt idx="1812">
                  <c:v>11.244239011153478</c:v>
                </c:pt>
                <c:pt idx="1813">
                  <c:v>11.28556244158006</c:v>
                </c:pt>
                <c:pt idx="1814">
                  <c:v>11.325480761759071</c:v>
                </c:pt>
                <c:pt idx="1815">
                  <c:v>11.363989554988773</c:v>
                </c:pt>
                <c:pt idx="1816">
                  <c:v>11.401084565146848</c:v>
                </c:pt>
                <c:pt idx="1817">
                  <c:v>11.436761696931402</c:v>
                </c:pt>
                <c:pt idx="1818">
                  <c:v>11.471017016083454</c:v>
                </c:pt>
                <c:pt idx="1819">
                  <c:v>11.503846749590654</c:v>
                </c:pt>
                <c:pt idx="1820">
                  <c:v>11.535247285871957</c:v>
                </c:pt>
                <c:pt idx="1821">
                  <c:v>11.565215174942766</c:v>
                </c:pt>
                <c:pt idx="1822">
                  <c:v>11.593747128560171</c:v>
                </c:pt>
                <c:pt idx="1823">
                  <c:v>11.620840020347734</c:v>
                </c:pt>
                <c:pt idx="1824">
                  <c:v>11.646490885899206</c:v>
                </c:pt>
                <c:pt idx="1825">
                  <c:v>11.670696922860447</c:v>
                </c:pt>
                <c:pt idx="1826">
                  <c:v>11.693455490988667</c:v>
                </c:pt>
                <c:pt idx="1827">
                  <c:v>11.714764112187977</c:v>
                </c:pt>
                <c:pt idx="1828">
                  <c:v>11.734620470519951</c:v>
                </c:pt>
                <c:pt idx="1829">
                  <c:v>11.75302241218767</c:v>
                </c:pt>
                <c:pt idx="1830">
                  <c:v>11.769967945491313</c:v>
                </c:pt>
                <c:pt idx="1831">
                  <c:v>11.78545524075296</c:v>
                </c:pt>
                <c:pt idx="1832">
                  <c:v>11.799482630207464</c:v>
                </c:pt>
                <c:pt idx="1833">
                  <c:v>11.812048607855507</c:v>
                </c:pt>
                <c:pt idx="1834">
                  <c:v>11.823151829273565</c:v>
                </c:pt>
                <c:pt idx="1835">
                  <c:v>11.832791111373622</c:v>
                </c:pt>
                <c:pt idx="1836">
                  <c:v>11.840965432102628</c:v>
                </c:pt>
                <c:pt idx="1837">
                  <c:v>11.847673930067028</c:v>
                </c:pt>
                <c:pt idx="1838">
                  <c:v>11.852915904059676</c:v>
                </c:pt>
                <c:pt idx="1839">
                  <c:v>11.856690812451681</c:v>
                </c:pt>
                <c:pt idx="1840">
                  <c:v>11.858998272380489</c:v>
                </c:pt>
                <c:pt idx="1841">
                  <c:v>11.859838058586822</c:v>
                </c:pt>
                <c:pt idx="1842">
                  <c:v>11.859210101471</c:v>
                </c:pt>
                <c:pt idx="1843">
                  <c:v>11.857114488656684</c:v>
                </c:pt>
                <c:pt idx="1844">
                  <c:v>11.853551509799077</c:v>
                </c:pt>
                <c:pt idx="1845">
                  <c:v>11.848521662541506</c:v>
                </c:pt>
                <c:pt idx="1846">
                  <c:v>11.842025650273078</c:v>
                </c:pt>
                <c:pt idx="1847">
                  <c:v>11.834064380750695</c:v>
                </c:pt>
                <c:pt idx="1848">
                  <c:v>11.82463896506005</c:v>
                </c:pt>
                <c:pt idx="1849">
                  <c:v>11.813750716747901</c:v>
                </c:pt>
                <c:pt idx="1850">
                  <c:v>11.801401151050049</c:v>
                </c:pt>
                <c:pt idx="1851">
                  <c:v>11.787591984174544</c:v>
                </c:pt>
                <c:pt idx="1852">
                  <c:v>11.77232513261602</c:v>
                </c:pt>
                <c:pt idx="1853">
                  <c:v>11.755602712485752</c:v>
                </c:pt>
                <c:pt idx="1854">
                  <c:v>11.737427038846947</c:v>
                </c:pt>
                <c:pt idx="1855">
                  <c:v>11.717800625048017</c:v>
                </c:pt>
                <c:pt idx="1856">
                  <c:v>11.696726182048366</c:v>
                </c:pt>
                <c:pt idx="1857">
                  <c:v>11.674206617732812</c:v>
                </c:pt>
                <c:pt idx="1858">
                  <c:v>11.650245036211587</c:v>
                </c:pt>
                <c:pt idx="1859">
                  <c:v>11.624844737103595</c:v>
                </c:pt>
                <c:pt idx="1860">
                  <c:v>11.598009214801076</c:v>
                </c:pt>
                <c:pt idx="1861">
                  <c:v>11.569742157714273</c:v>
                </c:pt>
                <c:pt idx="1862">
                  <c:v>11.540047447494942</c:v>
                </c:pt>
                <c:pt idx="1863">
                  <c:v>11.508929158237818</c:v>
                </c:pt>
                <c:pt idx="1864">
                  <c:v>11.476391555659296</c:v>
                </c:pt>
                <c:pt idx="1865">
                  <c:v>11.442439096252748</c:v>
                </c:pt>
                <c:pt idx="1866">
                  <c:v>11.407076426420083</c:v>
                </c:pt>
                <c:pt idx="1867">
                  <c:v>11.370308381579125</c:v>
                </c:pt>
                <c:pt idx="1868">
                  <c:v>11.332139985246602</c:v>
                </c:pt>
                <c:pt idx="1869">
                  <c:v>11.292576448096501</c:v>
                </c:pt>
                <c:pt idx="1870">
                  <c:v>11.251623166993729</c:v>
                </c:pt>
                <c:pt idx="1871">
                  <c:v>11.209285724002928</c:v>
                </c:pt>
                <c:pt idx="1872">
                  <c:v>11.165569885372411</c:v>
                </c:pt>
                <c:pt idx="1873">
                  <c:v>11.120481600493283</c:v>
                </c:pt>
                <c:pt idx="1874">
                  <c:v>11.07402700083372</c:v>
                </c:pt>
                <c:pt idx="1875">
                  <c:v>11.026212398848489</c:v>
                </c:pt>
                <c:pt idx="1876">
                  <c:v>10.977044286863796</c:v>
                </c:pt>
                <c:pt idx="1877">
                  <c:v>10.926529335937595</c:v>
                </c:pt>
                <c:pt idx="1878">
                  <c:v>10.874674394695496</c:v>
                </c:pt>
                <c:pt idx="1879">
                  <c:v>10.821486488142387</c:v>
                </c:pt>
                <c:pt idx="1880">
                  <c:v>10.766972816449988</c:v>
                </c:pt>
                <c:pt idx="1881">
                  <c:v>10.711140753720507</c:v>
                </c:pt>
                <c:pt idx="1882">
                  <c:v>10.653997846726623</c:v>
                </c:pt>
                <c:pt idx="1883">
                  <c:v>10.595551813627946</c:v>
                </c:pt>
                <c:pt idx="1884">
                  <c:v>10.535810542664279</c:v>
                </c:pt>
                <c:pt idx="1885">
                  <c:v>10.474782090825892</c:v>
                </c:pt>
                <c:pt idx="1886">
                  <c:v>10.412474682500953</c:v>
                </c:pt>
                <c:pt idx="1887">
                  <c:v>10.348896708100565</c:v>
                </c:pt>
                <c:pt idx="1888">
                  <c:v>10.284056722661534</c:v>
                </c:pt>
                <c:pt idx="1889">
                  <c:v>10.217963444427179</c:v>
                </c:pt>
                <c:pt idx="1890">
                  <c:v>10.150625753406516</c:v>
                </c:pt>
                <c:pt idx="1891">
                  <c:v>10.082052689912048</c:v>
                </c:pt>
                <c:pt idx="1892">
                  <c:v>10.012253453076505</c:v>
                </c:pt>
                <c:pt idx="1893">
                  <c:v>9.9412373993488306</c:v>
                </c:pt>
                <c:pt idx="1894">
                  <c:v>9.8690140409696774</c:v>
                </c:pt>
                <c:pt idx="1895">
                  <c:v>9.7955930444268233</c:v>
                </c:pt>
                <c:pt idx="1896">
                  <c:v>9.7209842288907673</c:v>
                </c:pt>
                <c:pt idx="1897">
                  <c:v>9.6451975646308199</c:v>
                </c:pt>
                <c:pt idx="1898">
                  <c:v>9.568243171412087</c:v>
                </c:pt>
                <c:pt idx="1899">
                  <c:v>9.4901313168736134</c:v>
                </c:pt>
                <c:pt idx="1900">
                  <c:v>9.4108724148880647</c:v>
                </c:pt>
                <c:pt idx="1901">
                  <c:v>9.330477023903315</c:v>
                </c:pt>
                <c:pt idx="1902">
                  <c:v>9.2489558452662219</c:v>
                </c:pt>
                <c:pt idx="1903">
                  <c:v>9.1663197215290051</c:v>
                </c:pt>
                <c:pt idx="1904">
                  <c:v>9.0825796347385435</c:v>
                </c:pt>
                <c:pt idx="1905">
                  <c:v>8.9977467047089679</c:v>
                </c:pt>
                <c:pt idx="1906">
                  <c:v>8.9118321872779127</c:v>
                </c:pt>
                <c:pt idx="1907">
                  <c:v>8.8248474725467769</c:v>
                </c:pt>
                <c:pt idx="1908">
                  <c:v>8.7368040831053531</c:v>
                </c:pt>
                <c:pt idx="1909">
                  <c:v>8.6477136722412258</c:v>
                </c:pt>
                <c:pt idx="1910">
                  <c:v>8.5575880221342668</c:v>
                </c:pt>
                <c:pt idx="1911">
                  <c:v>8.4664390420366153</c:v>
                </c:pt>
                <c:pt idx="1912">
                  <c:v>8.3742787664385361</c:v>
                </c:pt>
                <c:pt idx="1913">
                  <c:v>8.2811193532205234</c:v>
                </c:pt>
                <c:pt idx="1914">
                  <c:v>8.1869730817919386</c:v>
                </c:pt>
                <c:pt idx="1915">
                  <c:v>8.0918523512167209</c:v>
                </c:pt>
                <c:pt idx="1916">
                  <c:v>7.9957696783264103</c:v>
                </c:pt>
                <c:pt idx="1917">
                  <c:v>7.8987376958209152</c:v>
                </c:pt>
                <c:pt idx="1918">
                  <c:v>7.8007691503574037</c:v>
                </c:pt>
                <c:pt idx="1919">
                  <c:v>7.7018769006276857</c:v>
                </c:pt>
                <c:pt idx="1920">
                  <c:v>7.6020739154244659</c:v>
                </c:pt>
                <c:pt idx="1921">
                  <c:v>7.5013732716968526</c:v>
                </c:pt>
                <c:pt idx="1922">
                  <c:v>7.399788152595498</c:v>
                </c:pt>
                <c:pt idx="1923">
                  <c:v>7.2973318455077472</c:v>
                </c:pt>
                <c:pt idx="1924">
                  <c:v>7.1940177400831704</c:v>
                </c:pt>
                <c:pt idx="1925">
                  <c:v>7.0898593262498757</c:v>
                </c:pt>
                <c:pt idx="1926">
                  <c:v>6.9848701922219458</c:v>
                </c:pt>
                <c:pt idx="1927">
                  <c:v>6.8790640224984188</c:v>
                </c:pt>
                <c:pt idx="1928">
                  <c:v>6.7724545958541524</c:v>
                </c:pt>
                <c:pt idx="1929">
                  <c:v>6.6650557833229547</c:v>
                </c:pt>
                <c:pt idx="1930">
                  <c:v>6.5568815461733818</c:v>
                </c:pt>
                <c:pt idx="1931">
                  <c:v>6.4479459338775387</c:v>
                </c:pt>
                <c:pt idx="1932">
                  <c:v>6.3382630820732748</c:v>
                </c:pt>
                <c:pt idx="1933">
                  <c:v>6.2278472105201441</c:v>
                </c:pt>
                <c:pt idx="1934">
                  <c:v>6.1167126210495111</c:v>
                </c:pt>
                <c:pt idx="1935">
                  <c:v>6.0048736955091302</c:v>
                </c:pt>
                <c:pt idx="1936">
                  <c:v>5.8923448937025995</c:v>
                </c:pt>
                <c:pt idx="1937">
                  <c:v>5.7791407513240678</c:v>
                </c:pt>
                <c:pt idx="1938">
                  <c:v>5.6652758778884875</c:v>
                </c:pt>
                <c:pt idx="1939">
                  <c:v>5.5507649546578852</c:v>
                </c:pt>
                <c:pt idx="1940">
                  <c:v>5.4356227325638633</c:v>
                </c:pt>
                <c:pt idx="1941">
                  <c:v>5.3198640301268352</c:v>
                </c:pt>
                <c:pt idx="1942">
                  <c:v>5.203503731372269</c:v>
                </c:pt>
                <c:pt idx="1943">
                  <c:v>5.0865567837442711</c:v>
                </c:pt>
                <c:pt idx="1944">
                  <c:v>4.9690381960169336</c:v>
                </c:pt>
                <c:pt idx="1945">
                  <c:v>4.8509630362037361</c:v>
                </c:pt>
                <c:pt idx="1946">
                  <c:v>4.7323464294653581</c:v>
                </c:pt>
                <c:pt idx="1947">
                  <c:v>4.6132035560162565</c:v>
                </c:pt>
                <c:pt idx="1948">
                  <c:v>4.4935496490303457</c:v>
                </c:pt>
                <c:pt idx="1949">
                  <c:v>4.3733999925460836</c:v>
                </c:pt>
                <c:pt idx="1950">
                  <c:v>4.2527699193713691</c:v>
                </c:pt>
                <c:pt idx="1951">
                  <c:v>4.131674808988496</c:v>
                </c:pt>
                <c:pt idx="1952">
                  <c:v>4.0101300854595676</c:v>
                </c:pt>
                <c:pt idx="1953">
                  <c:v>3.8881512153326265</c:v>
                </c:pt>
                <c:pt idx="1954">
                  <c:v>3.7657537055488981</c:v>
                </c:pt>
                <c:pt idx="1955">
                  <c:v>3.6429531013513952</c:v>
                </c:pt>
                <c:pt idx="1956">
                  <c:v>3.5197649841952496</c:v>
                </c:pt>
                <c:pt idx="1957">
                  <c:v>3.3962049696600554</c:v>
                </c:pt>
                <c:pt idx="1958">
                  <c:v>3.272288705364546</c:v>
                </c:pt>
                <c:pt idx="1959">
                  <c:v>3.148031868883908</c:v>
                </c:pt>
                <c:pt idx="1960">
                  <c:v>3.023450165670031</c:v>
                </c:pt>
                <c:pt idx="1961">
                  <c:v>2.898559326975005</c:v>
                </c:pt>
                <c:pt idx="1962">
                  <c:v>2.7733751077781381</c:v>
                </c:pt>
                <c:pt idx="1963">
                  <c:v>2.6479132847168092</c:v>
                </c:pt>
                <c:pt idx="1964">
                  <c:v>2.5221896540214352</c:v>
                </c:pt>
                <c:pt idx="1965">
                  <c:v>2.3962200294548381</c:v>
                </c:pt>
                <c:pt idx="1966">
                  <c:v>2.2700202402562986</c:v>
                </c:pt>
                <c:pt idx="1967">
                  <c:v>2.1436061290905521</c:v>
                </c:pt>
                <c:pt idx="1968">
                  <c:v>2.0169935500020482</c:v>
                </c:pt>
                <c:pt idx="1969">
                  <c:v>1.8901983663746884</c:v>
                </c:pt>
                <c:pt idx="1970">
                  <c:v>1.7632364488973549</c:v>
                </c:pt>
                <c:pt idx="1971">
                  <c:v>1.6361236735354632</c:v>
                </c:pt>
                <c:pt idx="1972">
                  <c:v>1.5088759195088148</c:v>
                </c:pt>
                <c:pt idx="1973">
                  <c:v>1.3815090672760004</c:v>
                </c:pt>
                <c:pt idx="1974">
                  <c:v>1.2540389965256067</c:v>
                </c:pt>
                <c:pt idx="1975">
                  <c:v>1.1264815841744704</c:v>
                </c:pt>
                <c:pt idx="1976">
                  <c:v>0.99885270237323154</c:v>
                </c:pt>
                <c:pt idx="1977">
                  <c:v>0.87116821651942089</c:v>
                </c:pt>
                <c:pt idx="1978">
                  <c:v>0.74344398327831751</c:v>
                </c:pt>
                <c:pt idx="1979">
                  <c:v>0.61569584861181736</c:v>
                </c:pt>
                <c:pt idx="1980">
                  <c:v>0.48793964581552884</c:v>
                </c:pt>
                <c:pt idx="1981">
                  <c:v>0.36019119356433371</c:v>
                </c:pt>
                <c:pt idx="1982">
                  <c:v>0.23246629396662394</c:v>
                </c:pt>
                <c:pt idx="1983">
                  <c:v>0.10478073062743885</c:v>
                </c:pt>
                <c:pt idx="1984">
                  <c:v>-2.2849733279287215E-2</c:v>
                </c:pt>
                <c:pt idx="1985">
                  <c:v>-0.15040935692915683</c:v>
                </c:pt>
                <c:pt idx="1986">
                  <c:v>-0.27788242375621436</c:v>
                </c:pt>
                <c:pt idx="1987">
                  <c:v>-0.40525324335212276</c:v>
                </c:pt>
                <c:pt idx="1988">
                  <c:v>-0.5325061533554144</c:v>
                </c:pt>
                <c:pt idx="1989">
                  <c:v>-0.65962552133062058</c:v>
                </c:pt>
                <c:pt idx="1990">
                  <c:v>-0.78659574663709009</c:v>
                </c:pt>
                <c:pt idx="1991">
                  <c:v>-0.91340126228731244</c:v>
                </c:pt>
                <c:pt idx="1992">
                  <c:v>-1.0400265367945591</c:v>
                </c:pt>
                <c:pt idx="1993">
                  <c:v>-1.1664560760096663</c:v>
                </c:pt>
                <c:pt idx="1994">
                  <c:v>-1.2926744249467856</c:v>
                </c:pt>
                <c:pt idx="1995">
                  <c:v>-1.4186661695979257</c:v>
                </c:pt>
                <c:pt idx="1996">
                  <c:v>-1.5444159387361291</c:v>
                </c:pt>
                <c:pt idx="1997">
                  <c:v>-1.6699084057071023</c:v>
                </c:pt>
                <c:pt idx="1998">
                  <c:v>-1.7951282902091594</c:v>
                </c:pt>
                <c:pt idx="1999">
                  <c:v>-1.9200603600613073</c:v>
                </c:pt>
                <c:pt idx="2000">
                  <c:v>-2.0446894329593239</c:v>
                </c:pt>
                <c:pt idx="2001">
                  <c:v>-2.1690003782196925</c:v>
                </c:pt>
                <c:pt idx="2002">
                  <c:v>-2.2929781185112206</c:v>
                </c:pt>
                <c:pt idx="2003">
                  <c:v>-2.4166076315742355</c:v>
                </c:pt>
                <c:pt idx="2004">
                  <c:v>-2.5398739519271838</c:v>
                </c:pt>
                <c:pt idx="2005">
                  <c:v>-2.6627621725605275</c:v>
                </c:pt>
                <c:pt idx="2006">
                  <c:v>-2.7852574466177908</c:v>
                </c:pt>
                <c:pt idx="2007">
                  <c:v>-2.9073449890636351</c:v>
                </c:pt>
                <c:pt idx="2008">
                  <c:v>-3.0290100783388407</c:v>
                </c:pt>
                <c:pt idx="2009">
                  <c:v>-3.1502380580020612</c:v>
                </c:pt>
                <c:pt idx="2010">
                  <c:v>-3.2710143383582557</c:v>
                </c:pt>
                <c:pt idx="2011">
                  <c:v>-3.3913243980736634</c:v>
                </c:pt>
                <c:pt idx="2012">
                  <c:v>-3.5111537857772239</c:v>
                </c:pt>
                <c:pt idx="2013">
                  <c:v>-3.6304881216483289</c:v>
                </c:pt>
                <c:pt idx="2014">
                  <c:v>-3.7493130989908061</c:v>
                </c:pt>
                <c:pt idx="2015">
                  <c:v>-3.8676144857930246</c:v>
                </c:pt>
                <c:pt idx="2016">
                  <c:v>-3.985378126274048</c:v>
                </c:pt>
                <c:pt idx="2017">
                  <c:v>-4.1025899424157037</c:v>
                </c:pt>
                <c:pt idx="2018">
                  <c:v>-4.2192359354805182</c:v>
                </c:pt>
                <c:pt idx="2019">
                  <c:v>-4.3353021875153894</c:v>
                </c:pt>
                <c:pt idx="2020">
                  <c:v>-4.4507748628409516</c:v>
                </c:pt>
                <c:pt idx="2021">
                  <c:v>-4.5656402095265243</c:v>
                </c:pt>
                <c:pt idx="2022">
                  <c:v>-4.6798845608505522</c:v>
                </c:pt>
                <c:pt idx="2023">
                  <c:v>-4.7934943367465221</c:v>
                </c:pt>
                <c:pt idx="2024">
                  <c:v>-4.9064560452341963</c:v>
                </c:pt>
                <c:pt idx="2025">
                  <c:v>-5.018756283836165</c:v>
                </c:pt>
                <c:pt idx="2026">
                  <c:v>-5.1303817409796162</c:v>
                </c:pt>
                <c:pt idx="2027">
                  <c:v>-5.2413191973832625</c:v>
                </c:pt>
                <c:pt idx="2028">
                  <c:v>-5.3515555274293485</c:v>
                </c:pt>
                <c:pt idx="2029">
                  <c:v>-5.461077700520736</c:v>
                </c:pt>
                <c:pt idx="2030">
                  <c:v>-5.5698727824229044</c:v>
                </c:pt>
                <c:pt idx="2031">
                  <c:v>-5.6779279365909376</c:v>
                </c:pt>
                <c:pt idx="2032">
                  <c:v>-5.7852304254813527</c:v>
                </c:pt>
                <c:pt idx="2033">
                  <c:v>-5.8917676118487394</c:v>
                </c:pt>
                <c:pt idx="2034">
                  <c:v>-5.9975269600272059</c:v>
                </c:pt>
                <c:pt idx="2035">
                  <c:v>-6.1024960371965378</c:v>
                </c:pt>
                <c:pt idx="2036">
                  <c:v>-6.206662514633039</c:v>
                </c:pt>
                <c:pt idx="2037">
                  <c:v>-6.3100141689450231</c:v>
                </c:pt>
                <c:pt idx="2038">
                  <c:v>-6.4125388832929451</c:v>
                </c:pt>
                <c:pt idx="2039">
                  <c:v>-6.5142246485940474</c:v>
                </c:pt>
                <c:pt idx="2040">
                  <c:v>-6.6150595647116042</c:v>
                </c:pt>
                <c:pt idx="2041">
                  <c:v>-6.7150318416286305</c:v>
                </c:pt>
                <c:pt idx="2042">
                  <c:v>-6.8141298006061017</c:v>
                </c:pt>
                <c:pt idx="2043">
                  <c:v>-6.912341875325601</c:v>
                </c:pt>
                <c:pt idx="2044">
                  <c:v>-7.0096566130164</c:v>
                </c:pt>
                <c:pt idx="2045">
                  <c:v>-7.1060626755669425</c:v>
                </c:pt>
                <c:pt idx="2046">
                  <c:v>-7.2015488406207044</c:v>
                </c:pt>
                <c:pt idx="2047">
                  <c:v>-7.2961040026564028</c:v>
                </c:pt>
                <c:pt idx="2048">
                  <c:v>-7.3897171740525618</c:v>
                </c:pt>
                <c:pt idx="2049">
                  <c:v>-7.4823774861363734</c:v>
                </c:pt>
                <c:pt idx="2050">
                  <c:v>-7.5740741902168969</c:v>
                </c:pt>
                <c:pt idx="2051">
                  <c:v>-7.6647966586025156</c:v>
                </c:pt>
                <c:pt idx="2052">
                  <c:v>-7.7545343856027014</c:v>
                </c:pt>
                <c:pt idx="2053">
                  <c:v>-7.8432769885140177</c:v>
                </c:pt>
                <c:pt idx="2054">
                  <c:v>-7.9310142085903985</c:v>
                </c:pt>
                <c:pt idx="2055">
                  <c:v>-8.0177359119976828</c:v>
                </c:pt>
                <c:pt idx="2056">
                  <c:v>-8.1034320907523458</c:v>
                </c:pt>
                <c:pt idx="2057">
                  <c:v>-8.1880928636445187</c:v>
                </c:pt>
                <c:pt idx="2058">
                  <c:v>-8.2717084771452001</c:v>
                </c:pt>
                <c:pt idx="2059">
                  <c:v>-8.3542693062976898</c:v>
                </c:pt>
                <c:pt idx="2060">
                  <c:v>-8.4357658555932566</c:v>
                </c:pt>
                <c:pt idx="2061">
                  <c:v>-8.5161887598310049</c:v>
                </c:pt>
                <c:pt idx="2062">
                  <c:v>-8.5955287849619726</c:v>
                </c:pt>
                <c:pt idx="2063">
                  <c:v>-8.673776828917422</c:v>
                </c:pt>
                <c:pt idx="2064">
                  <c:v>-8.7509239224213307</c:v>
                </c:pt>
                <c:pt idx="2065">
                  <c:v>-8.8269612297871323</c:v>
                </c:pt>
                <c:pt idx="2066">
                  <c:v>-8.9018800496986117</c:v>
                </c:pt>
                <c:pt idx="2067">
                  <c:v>-8.9756718159750424</c:v>
                </c:pt>
                <c:pt idx="2068">
                  <c:v>-9.0483280983205159</c:v>
                </c:pt>
                <c:pt idx="2069">
                  <c:v>-9.1198406030575025</c:v>
                </c:pt>
                <c:pt idx="2070">
                  <c:v>-9.190201173844553</c:v>
                </c:pt>
                <c:pt idx="2071">
                  <c:v>-9.2594017923782896</c:v>
                </c:pt>
                <c:pt idx="2072">
                  <c:v>-9.3274345790795294</c:v>
                </c:pt>
                <c:pt idx="2073">
                  <c:v>-9.3942917937636548</c:v>
                </c:pt>
                <c:pt idx="2074">
                  <c:v>-9.4599658362951828</c:v>
                </c:pt>
                <c:pt idx="2075">
                  <c:v>-9.5244492472264746</c:v>
                </c:pt>
                <c:pt idx="2076">
                  <c:v>-9.5877347084207258</c:v>
                </c:pt>
                <c:pt idx="2077">
                  <c:v>-9.6498150436590659</c:v>
                </c:pt>
                <c:pt idx="2078">
                  <c:v>-9.7106832192318908</c:v>
                </c:pt>
                <c:pt idx="2079">
                  <c:v>-9.7703323445143191</c:v>
                </c:pt>
                <c:pt idx="2080">
                  <c:v>-9.8287556725258547</c:v>
                </c:pt>
                <c:pt idx="2081">
                  <c:v>-9.8859466004741741</c:v>
                </c:pt>
                <c:pt idx="2082">
                  <c:v>-9.941898670283031</c:v>
                </c:pt>
                <c:pt idx="2083">
                  <c:v>-9.996605569104311</c:v>
                </c:pt>
                <c:pt idx="2084">
                  <c:v>-10.050061129814132</c:v>
                </c:pt>
                <c:pt idx="2085">
                  <c:v>-10.102259331493071</c:v>
                </c:pt>
                <c:pt idx="2086">
                  <c:v>-10.153194299890352</c:v>
                </c:pt>
                <c:pt idx="2087">
                  <c:v>-10.202860307872083</c:v>
                </c:pt>
                <c:pt idx="2088">
                  <c:v>-10.251251775853468</c:v>
                </c:pt>
                <c:pt idx="2089">
                  <c:v>-10.298363272214891</c:v>
                </c:pt>
                <c:pt idx="2090">
                  <c:v>-10.34418951370187</c:v>
                </c:pt>
                <c:pt idx="2091">
                  <c:v>-10.388725365808831</c:v>
                </c:pt>
                <c:pt idx="2092">
                  <c:v>-10.431965843146616</c:v>
                </c:pt>
                <c:pt idx="2093">
                  <c:v>-10.473906109793603</c:v>
                </c:pt>
                <c:pt idx="2094">
                  <c:v>-10.514541479630418</c:v>
                </c:pt>
                <c:pt idx="2095">
                  <c:v>-10.5538674166581</c:v>
                </c:pt>
                <c:pt idx="2096">
                  <c:v>-10.59187953529957</c:v>
                </c:pt>
                <c:pt idx="2097">
                  <c:v>-10.628573600684341</c:v>
                </c:pt>
                <c:pt idx="2098">
                  <c:v>-10.663945528916214</c:v>
                </c:pt>
                <c:pt idx="2099">
                  <c:v>-10.697991387323878</c:v>
                </c:pt>
                <c:pt idx="2100">
                  <c:v>-10.730707394694154</c:v>
                </c:pt>
                <c:pt idx="2101">
                  <c:v>-10.762089921487624</c:v>
                </c:pt>
                <c:pt idx="2102">
                  <c:v>-10.792135490036415</c:v>
                </c:pt>
                <c:pt idx="2103">
                  <c:v>-10.820840774723834</c:v>
                </c:pt>
                <c:pt idx="2104">
                  <c:v>-10.848202602145394</c:v>
                </c:pt>
                <c:pt idx="2105">
                  <c:v>-10.874217951250893</c:v>
                </c:pt>
                <c:pt idx="2106">
                  <c:v>-10.898883953467003</c:v>
                </c:pt>
                <c:pt idx="2107">
                  <c:v>-10.922197892799744</c:v>
                </c:pt>
                <c:pt idx="2108">
                  <c:v>-10.944157205916195</c:v>
                </c:pt>
                <c:pt idx="2109">
                  <c:v>-10.96475948220453</c:v>
                </c:pt>
                <c:pt idx="2110">
                  <c:v>-10.984002463811382</c:v>
                </c:pt>
                <c:pt idx="2111">
                  <c:v>-11.001884045655327</c:v>
                </c:pt>
                <c:pt idx="2112">
                  <c:v>-11.018402275414859</c:v>
                </c:pt>
                <c:pt idx="2113">
                  <c:v>-11.033555353489074</c:v>
                </c:pt>
                <c:pt idx="2114">
                  <c:v>-11.047341632928557</c:v>
                </c:pt>
                <c:pt idx="2115">
                  <c:v>-11.059759619333423</c:v>
                </c:pt>
                <c:pt idx="2116">
                  <c:v>-11.070807970714421</c:v>
                </c:pt>
                <c:pt idx="2117">
                  <c:v>-11.080485497311715</c:v>
                </c:pt>
                <c:pt idx="2118">
                  <c:v>-11.088791161363702</c:v>
                </c:pt>
                <c:pt idx="2119">
                  <c:v>-11.095724076815189</c:v>
                </c:pt>
                <c:pt idx="2120">
                  <c:v>-11.101283508948546</c:v>
                </c:pt>
                <c:pt idx="2121">
                  <c:v>-11.105468873912086</c:v>
                </c:pt>
                <c:pt idx="2122">
                  <c:v>-11.108279738100512</c:v>
                </c:pt>
                <c:pt idx="2123">
                  <c:v>-11.109715817298754</c:v>
                </c:pt>
                <c:pt idx="2124">
                  <c:v>-11.109776975371945</c:v>
                </c:pt>
                <c:pt idx="2125">
                  <c:v>-11.108463221581443</c:v>
                </c:pt>
                <c:pt idx="2126">
                  <c:v>-11.105774732878594</c:v>
                </c:pt>
                <c:pt idx="2127">
                  <c:v>-11.101711881513605</c:v>
                </c:pt>
                <c:pt idx="2128">
                  <c:v>-11.096275232032562</c:v>
                </c:pt>
                <c:pt idx="2129">
                  <c:v>-11.089465539794606</c:v>
                </c:pt>
                <c:pt idx="2130">
                  <c:v>-11.081283749932702</c:v>
                </c:pt>
                <c:pt idx="2131">
                  <c:v>-11.071730996519111</c:v>
                </c:pt>
                <c:pt idx="2132">
                  <c:v>-11.060808601840503</c:v>
                </c:pt>
                <c:pt idx="2133">
                  <c:v>-11.048518075735478</c:v>
                </c:pt>
                <c:pt idx="2134">
                  <c:v>-11.034861114967374</c:v>
                </c:pt>
                <c:pt idx="2135">
                  <c:v>-11.019839602615669</c:v>
                </c:pt>
                <c:pt idx="2136">
                  <c:v>-11.003455607474894</c:v>
                </c:pt>
                <c:pt idx="2137">
                  <c:v>-10.985711383453451</c:v>
                </c:pt>
                <c:pt idx="2138">
                  <c:v>-10.966609368966772</c:v>
                </c:pt>
                <c:pt idx="2139">
                  <c:v>-10.946152186320829</c:v>
                </c:pt>
                <c:pt idx="2140">
                  <c:v>-10.924342641083003</c:v>
                </c:pt>
                <c:pt idx="2141">
                  <c:v>-10.901183721437835</c:v>
                </c:pt>
                <c:pt idx="2142">
                  <c:v>-10.876678597526027</c:v>
                </c:pt>
                <c:pt idx="2143">
                  <c:v>-10.850830620765096</c:v>
                </c:pt>
                <c:pt idx="2144">
                  <c:v>-10.823643323150709</c:v>
                </c:pt>
                <c:pt idx="2145">
                  <c:v>-10.795120416537705</c:v>
                </c:pt>
                <c:pt idx="2146">
                  <c:v>-10.765265791900108</c:v>
                </c:pt>
                <c:pt idx="2147">
                  <c:v>-10.734083518569626</c:v>
                </c:pt>
                <c:pt idx="2148">
                  <c:v>-10.701577843452091</c:v>
                </c:pt>
                <c:pt idx="2149">
                  <c:v>-10.667753190221612</c:v>
                </c:pt>
                <c:pt idx="2150">
                  <c:v>-10.632614158492062</c:v>
                </c:pt>
                <c:pt idx="2151">
                  <c:v>-10.596165522965764</c:v>
                </c:pt>
                <c:pt idx="2152">
                  <c:v>-10.558412232559242</c:v>
                </c:pt>
                <c:pt idx="2153">
                  <c:v>-10.519359409505869</c:v>
                </c:pt>
                <c:pt idx="2154">
                  <c:v>-10.4790123484355</c:v>
                </c:pt>
                <c:pt idx="2155">
                  <c:v>-10.437376515430909</c:v>
                </c:pt>
                <c:pt idx="2156">
                  <c:v>-10.394457547061197</c:v>
                </c:pt>
                <c:pt idx="2157">
                  <c:v>-10.350261249392123</c:v>
                </c:pt>
                <c:pt idx="2158">
                  <c:v>-10.304793596973497</c:v>
                </c:pt>
                <c:pt idx="2159">
                  <c:v>-10.258060731803646</c:v>
                </c:pt>
                <c:pt idx="2160">
                  <c:v>-10.210068962271196</c:v>
                </c:pt>
                <c:pt idx="2161">
                  <c:v>-10.160824762074164</c:v>
                </c:pt>
                <c:pt idx="2162">
                  <c:v>-10.1103347691166</c:v>
                </c:pt>
                <c:pt idx="2163">
                  <c:v>-10.05860578438292</c:v>
                </c:pt>
                <c:pt idx="2164">
                  <c:v>-10.0056447707901</c:v>
                </c:pt>
                <c:pt idx="2165">
                  <c:v>-9.9514588520179394</c:v>
                </c:pt>
                <c:pt idx="2166">
                  <c:v>-9.8960553113175518</c:v>
                </c:pt>
                <c:pt idx="2167">
                  <c:v>-9.8394415902983798</c:v>
                </c:pt>
                <c:pt idx="2168">
                  <c:v>-9.7816252876938368</c:v>
                </c:pt>
                <c:pt idx="2169">
                  <c:v>-9.7226141581059515</c:v>
                </c:pt>
                <c:pt idx="2170">
                  <c:v>-9.6624161107290885</c:v>
                </c:pt>
                <c:pt idx="2171">
                  <c:v>-9.6010392080531535</c:v>
                </c:pt>
                <c:pt idx="2172">
                  <c:v>-9.538491664546445</c:v>
                </c:pt>
                <c:pt idx="2173">
                  <c:v>-9.4747818453184056</c:v>
                </c:pt>
                <c:pt idx="2174">
                  <c:v>-9.4099182647626005</c:v>
                </c:pt>
                <c:pt idx="2175">
                  <c:v>-9.3439095851801532</c:v>
                </c:pt>
                <c:pt idx="2176">
                  <c:v>-9.276764615383934</c:v>
                </c:pt>
                <c:pt idx="2177">
                  <c:v>-9.2084923092837698</c:v>
                </c:pt>
                <c:pt idx="2178">
                  <c:v>-9.1391017644530042</c:v>
                </c:pt>
                <c:pt idx="2179">
                  <c:v>-9.0686022206766594</c:v>
                </c:pt>
                <c:pt idx="2180">
                  <c:v>-8.9970030584814875</c:v>
                </c:pt>
                <c:pt idx="2181">
                  <c:v>-8.9243137976483045</c:v>
                </c:pt>
                <c:pt idx="2182">
                  <c:v>-8.8505440957068071</c:v>
                </c:pt>
                <c:pt idx="2183">
                  <c:v>-8.7757037464132122</c:v>
                </c:pt>
                <c:pt idx="2184">
                  <c:v>-8.6998026782111157</c:v>
                </c:pt>
                <c:pt idx="2185">
                  <c:v>-8.6228509526757406</c:v>
                </c:pt>
                <c:pt idx="2186">
                  <c:v>-8.5448587629420203</c:v>
                </c:pt>
                <c:pt idx="2187">
                  <c:v>-8.4658364321168023</c:v>
                </c:pt>
                <c:pt idx="2188">
                  <c:v>-8.3857944116754251</c:v>
                </c:pt>
                <c:pt idx="2189">
                  <c:v>-8.3047432798431515</c:v>
                </c:pt>
                <c:pt idx="2190">
                  <c:v>-8.2226937399616187</c:v>
                </c:pt>
                <c:pt idx="2191">
                  <c:v>-8.1396566188407693</c:v>
                </c:pt>
                <c:pt idx="2192">
                  <c:v>-8.0556428650965035</c:v>
                </c:pt>
                <c:pt idx="2193">
                  <c:v>-7.9706635474744578</c:v>
                </c:pt>
                <c:pt idx="2194">
                  <c:v>-7.8847298531602021</c:v>
                </c:pt>
                <c:pt idx="2195">
                  <c:v>-7.7978530860762243</c:v>
                </c:pt>
                <c:pt idx="2196">
                  <c:v>-7.7100446651660066</c:v>
                </c:pt>
                <c:pt idx="2197">
                  <c:v>-7.6213161226655828</c:v>
                </c:pt>
                <c:pt idx="2198">
                  <c:v>-7.5316791023628813</c:v>
                </c:pt>
                <c:pt idx="2199">
                  <c:v>-7.4411453578451878</c:v>
                </c:pt>
                <c:pt idx="2200">
                  <c:v>-7.3497267507351474</c:v>
                </c:pt>
                <c:pt idx="2201">
                  <c:v>-7.2574352489155283</c:v>
                </c:pt>
                <c:pt idx="2202">
                  <c:v>-7.1642829247432118</c:v>
                </c:pt>
                <c:pt idx="2203">
                  <c:v>-7.0702819532526693</c:v>
                </c:pt>
                <c:pt idx="2204">
                  <c:v>-6.9754446103493093</c:v>
                </c:pt>
                <c:pt idx="2205">
                  <c:v>-6.8797832709930624</c:v>
                </c:pt>
                <c:pt idx="2206">
                  <c:v>-6.7833104073724728</c:v>
                </c:pt>
                <c:pt idx="2207">
                  <c:v>-6.6860385870697279</c:v>
                </c:pt>
                <c:pt idx="2208">
                  <c:v>-6.5879804712169152</c:v>
                </c:pt>
                <c:pt idx="2209">
                  <c:v>-6.4891488126438865</c:v>
                </c:pt>
                <c:pt idx="2210">
                  <c:v>-6.3895564540180159</c:v>
                </c:pt>
                <c:pt idx="2211">
                  <c:v>-6.2892163259763016</c:v>
                </c:pt>
                <c:pt idx="2212">
                  <c:v>-6.1881414452500172</c:v>
                </c:pt>
                <c:pt idx="2213">
                  <c:v>-6.0863449127823808</c:v>
                </c:pt>
                <c:pt idx="2214">
                  <c:v>-5.983839911839488</c:v>
                </c:pt>
                <c:pt idx="2215">
                  <c:v>-5.8806397061149234</c:v>
                </c:pt>
                <c:pt idx="2216">
                  <c:v>-5.7767576378283234</c:v>
                </c:pt>
                <c:pt idx="2217">
                  <c:v>-5.6722071258182831</c:v>
                </c:pt>
                <c:pt idx="2218">
                  <c:v>-5.567001663629906</c:v>
                </c:pt>
                <c:pt idx="2219">
                  <c:v>-5.4611548175973592</c:v>
                </c:pt>
                <c:pt idx="2220">
                  <c:v>-5.3546802249217391</c:v>
                </c:pt>
                <c:pt idx="2221">
                  <c:v>-5.2475915917446114</c:v>
                </c:pt>
                <c:pt idx="2222">
                  <c:v>-5.1399026912175279</c:v>
                </c:pt>
                <c:pt idx="2223">
                  <c:v>-5.0316273615678693</c:v>
                </c:pt>
                <c:pt idx="2224">
                  <c:v>-4.9227795041613307</c:v>
                </c:pt>
                <c:pt idx="2225">
                  <c:v>-4.8133730815613767</c:v>
                </c:pt>
                <c:pt idx="2226">
                  <c:v>-4.7034221155859859</c:v>
                </c:pt>
                <c:pt idx="2227">
                  <c:v>-4.5929406853620227</c:v>
                </c:pt>
                <c:pt idx="2228">
                  <c:v>-4.4819429253775276</c:v>
                </c:pt>
                <c:pt idx="2229">
                  <c:v>-4.3704430235322667</c:v>
                </c:pt>
                <c:pt idx="2230">
                  <c:v>-4.258455219186847</c:v>
                </c:pt>
                <c:pt idx="2231">
                  <c:v>-4.1459938012107145</c:v>
                </c:pt>
                <c:pt idx="2232">
                  <c:v>-4.0330731060293248</c:v>
                </c:pt>
                <c:pt idx="2233">
                  <c:v>-3.9197075156708165</c:v>
                </c:pt>
                <c:pt idx="2234">
                  <c:v>-3.8059114558125051</c:v>
                </c:pt>
                <c:pt idx="2235">
                  <c:v>-3.6916993938274478</c:v>
                </c:pt>
                <c:pt idx="2236">
                  <c:v>-3.5770858368314364</c:v>
                </c:pt>
                <c:pt idx="2237">
                  <c:v>-3.4620853297306784</c:v>
                </c:pt>
                <c:pt idx="2238">
                  <c:v>-3.3467124532704853</c:v>
                </c:pt>
                <c:pt idx="2239">
                  <c:v>-3.2309818220852358</c:v>
                </c:pt>
                <c:pt idx="2240">
                  <c:v>-3.1149080827499231</c:v>
                </c:pt>
                <c:pt idx="2241">
                  <c:v>-2.9985059118335688</c:v>
                </c:pt>
                <c:pt idx="2242">
                  <c:v>-2.8817900139547792</c:v>
                </c:pt>
                <c:pt idx="2243">
                  <c:v>-2.7647751198397237</c:v>
                </c:pt>
                <c:pt idx="2244">
                  <c:v>-2.6474759843828282</c:v>
                </c:pt>
                <c:pt idx="2245">
                  <c:v>-2.5299073847104414</c:v>
                </c:pt>
                <c:pt idx="2246">
                  <c:v>-2.4120841182477513</c:v>
                </c:pt>
                <c:pt idx="2247">
                  <c:v>-2.2940210007892246</c:v>
                </c:pt>
                <c:pt idx="2248">
                  <c:v>-2.1757328645728262</c:v>
                </c:pt>
                <c:pt idx="2249">
                  <c:v>-2.0572345563582868</c:v>
                </c:pt>
                <c:pt idx="2250">
                  <c:v>-1.9385409355096721</c:v>
                </c:pt>
                <c:pt idx="2251">
                  <c:v>-1.8196668720825209</c:v>
                </c:pt>
                <c:pt idx="2252">
                  <c:v>-1.700627244915786</c:v>
                </c:pt>
                <c:pt idx="2253">
                  <c:v>-1.5814369397288428</c:v>
                </c:pt>
                <c:pt idx="2254">
                  <c:v>-1.4621108472238051</c:v>
                </c:pt>
                <c:pt idx="2255">
                  <c:v>-1.3426638611933921</c:v>
                </c:pt>
                <c:pt idx="2256">
                  <c:v>-1.2231108766345811</c:v>
                </c:pt>
                <c:pt idx="2257">
                  <c:v>-1.1034667878682916</c:v>
                </c:pt>
                <c:pt idx="2258">
                  <c:v>-0.98374648666532183</c:v>
                </c:pt>
                <c:pt idx="2259">
                  <c:v>-0.86396486037877573</c:v>
                </c:pt>
                <c:pt idx="2260">
                  <c:v>-0.74413679008319999</c:v>
                </c:pt>
                <c:pt idx="2261">
                  <c:v>-0.6242771487206592</c:v>
                </c:pt>
                <c:pt idx="2262">
                  <c:v>-0.5044007992539622</c:v>
                </c:pt>
                <c:pt idx="2263">
                  <c:v>-0.38452259282725787</c:v>
                </c:pt>
                <c:pt idx="2264">
                  <c:v>-0.26465736693421205</c:v>
                </c:pt>
                <c:pt idx="2265">
                  <c:v>-0.14481994359397665</c:v>
                </c:pt>
                <c:pt idx="2266">
                  <c:v>-2.502512753514952E-2</c:v>
                </c:pt>
                <c:pt idx="2267">
                  <c:v>9.4712295612066247E-2</c:v>
                </c:pt>
                <c:pt idx="2268">
                  <c:v>0.21437756111530978</c:v>
                </c:pt>
                <c:pt idx="2269">
                  <c:v>0.3339559269309203</c:v>
                </c:pt>
                <c:pt idx="2270">
                  <c:v>0.45343267548601357</c:v>
                </c:pt>
                <c:pt idx="2271">
                  <c:v>0.57279311545159184</c:v>
                </c:pt>
                <c:pt idx="2272">
                  <c:v>0.69202258350649792</c:v>
                </c:pt>
                <c:pt idx="2273">
                  <c:v>0.81110644609203886</c:v>
                </c:pt>
                <c:pt idx="2274">
                  <c:v>0.93003010115709539</c:v>
                </c:pt>
                <c:pt idx="2275">
                  <c:v>1.0487789798935481</c:v>
                </c:pt>
                <c:pt idx="2276">
                  <c:v>1.1673385484618441</c:v>
                </c:pt>
                <c:pt idx="2277">
                  <c:v>1.2856943097065461</c:v>
                </c:pt>
                <c:pt idx="2278">
                  <c:v>1.4038318048616885</c:v>
                </c:pt>
                <c:pt idx="2279">
                  <c:v>1.5217366152457876</c:v>
                </c:pt>
                <c:pt idx="2280">
                  <c:v>1.6393943639463482</c:v>
                </c:pt>
                <c:pt idx="2281">
                  <c:v>1.7567907174937085</c:v>
                </c:pt>
                <c:pt idx="2282">
                  <c:v>1.8739113875240798</c:v>
                </c:pt>
                <c:pt idx="2283">
                  <c:v>1.9907421324316266</c:v>
                </c:pt>
                <c:pt idx="2284">
                  <c:v>2.1072687590094445</c:v>
                </c:pt>
                <c:pt idx="2285">
                  <c:v>2.2234771240793059</c:v>
                </c:pt>
                <c:pt idx="2286">
                  <c:v>2.3393531361100162</c:v>
                </c:pt>
                <c:pt idx="2287">
                  <c:v>2.4548827568242682</c:v>
                </c:pt>
                <c:pt idx="2288">
                  <c:v>2.5700520027938443</c:v>
                </c:pt>
                <c:pt idx="2289">
                  <c:v>2.6848469470230558</c:v>
                </c:pt>
                <c:pt idx="2290">
                  <c:v>2.7992537205202801</c:v>
                </c:pt>
                <c:pt idx="2291">
                  <c:v>2.9132585138574907</c:v>
                </c:pt>
                <c:pt idx="2292">
                  <c:v>3.0268475787176392</c:v>
                </c:pt>
                <c:pt idx="2293">
                  <c:v>3.1400072294297998</c:v>
                </c:pt>
                <c:pt idx="2294">
                  <c:v>3.2527238444919457</c:v>
                </c:pt>
                <c:pt idx="2295">
                  <c:v>3.3649838680812536</c:v>
                </c:pt>
                <c:pt idx="2296">
                  <c:v>3.4767738115518338</c:v>
                </c:pt>
                <c:pt idx="2297">
                  <c:v>3.588080254919781</c:v>
                </c:pt>
                <c:pt idx="2298">
                  <c:v>3.69888984833544</c:v>
                </c:pt>
                <c:pt idx="2299">
                  <c:v>3.8091893135427966</c:v>
                </c:pt>
                <c:pt idx="2300">
                  <c:v>3.9189654453258997</c:v>
                </c:pt>
                <c:pt idx="2301">
                  <c:v>4.0282051129422163</c:v>
                </c:pt>
                <c:pt idx="2302">
                  <c:v>4.13689526154283</c:v>
                </c:pt>
                <c:pt idx="2303">
                  <c:v>4.2450229135794135</c:v>
                </c:pt>
                <c:pt idx="2304">
                  <c:v>4.3525751701978681</c:v>
                </c:pt>
                <c:pt idx="2305">
                  <c:v>4.4595392126185729</c:v>
                </c:pt>
                <c:pt idx="2306">
                  <c:v>4.5659023035031376</c:v>
                </c:pt>
                <c:pt idx="2307">
                  <c:v>4.6716517883076207</c:v>
                </c:pt>
                <c:pt idx="2308">
                  <c:v>4.7767750966221083</c:v>
                </c:pt>
                <c:pt idx="2309">
                  <c:v>4.8812597434965967</c:v>
                </c:pt>
                <c:pt idx="2310">
                  <c:v>4.9850933307531173</c:v>
                </c:pt>
                <c:pt idx="2311">
                  <c:v>5.0882635482840186</c:v>
                </c:pt>
                <c:pt idx="2312">
                  <c:v>5.1907581753363754</c:v>
                </c:pt>
                <c:pt idx="2313">
                  <c:v>5.2925650817824286</c:v>
                </c:pt>
                <c:pt idx="2314">
                  <c:v>5.3936722293760155</c:v>
                </c:pt>
                <c:pt idx="2315">
                  <c:v>5.4940676729949569</c:v>
                </c:pt>
                <c:pt idx="2316">
                  <c:v>5.5937395618692882</c:v>
                </c:pt>
                <c:pt idx="2317">
                  <c:v>5.692676140795359</c:v>
                </c:pt>
                <c:pt idx="2318">
                  <c:v>5.7908657513356854</c:v>
                </c:pt>
                <c:pt idx="2319">
                  <c:v>5.8882968330045493</c:v>
                </c:pt>
                <c:pt idx="2320">
                  <c:v>5.9849579244392928</c:v>
                </c:pt>
                <c:pt idx="2321">
                  <c:v>6.0808376645572499</c:v>
                </c:pt>
                <c:pt idx="2322">
                  <c:v>6.1759247936982913</c:v>
                </c:pt>
                <c:pt idx="2323">
                  <c:v>6.2702081547529387</c:v>
                </c:pt>
                <c:pt idx="2324">
                  <c:v>6.3636766942759984</c:v>
                </c:pt>
                <c:pt idx="2325">
                  <c:v>6.4563194635857295</c:v>
                </c:pt>
                <c:pt idx="2326">
                  <c:v>6.5481256198484186</c:v>
                </c:pt>
                <c:pt idx="2327">
                  <c:v>6.6390844271484486</c:v>
                </c:pt>
                <c:pt idx="2328">
                  <c:v>6.7291852575437288</c:v>
                </c:pt>
                <c:pt idx="2329">
                  <c:v>6.818417592106516</c:v>
                </c:pt>
                <c:pt idx="2330">
                  <c:v>6.9067710219495968</c:v>
                </c:pt>
                <c:pt idx="2331">
                  <c:v>6.9942352492377697</c:v>
                </c:pt>
                <c:pt idx="2332">
                  <c:v>7.0808000881846702</c:v>
                </c:pt>
                <c:pt idx="2333">
                  <c:v>7.1664554660348241</c:v>
                </c:pt>
                <c:pt idx="2334">
                  <c:v>7.2511914240310178</c:v>
                </c:pt>
                <c:pt idx="2335">
                  <c:v>7.3349981183668644</c:v>
                </c:pt>
                <c:pt idx="2336">
                  <c:v>7.4178658211246304</c:v>
                </c:pt>
                <c:pt idx="2337">
                  <c:v>7.4997849211982475</c:v>
                </c:pt>
                <c:pt idx="2338">
                  <c:v>7.5807459252015299</c:v>
                </c:pt>
                <c:pt idx="2339">
                  <c:v>7.6607394583615669</c:v>
                </c:pt>
                <c:pt idx="2340">
                  <c:v>7.7397562653972907</c:v>
                </c:pt>
                <c:pt idx="2341">
                  <c:v>7.8177872113831848</c:v>
                </c:pt>
                <c:pt idx="2342">
                  <c:v>7.8948232825981517</c:v>
                </c:pt>
                <c:pt idx="2343">
                  <c:v>7.9708555873595053</c:v>
                </c:pt>
                <c:pt idx="2344">
                  <c:v>8.0458753568420924</c:v>
                </c:pt>
                <c:pt idx="2345">
                  <c:v>8.1198739458825298</c:v>
                </c:pt>
                <c:pt idx="2346">
                  <c:v>8.1928428337685553</c:v>
                </c:pt>
                <c:pt idx="2347">
                  <c:v>8.2647736250134489</c:v>
                </c:pt>
                <c:pt idx="2348">
                  <c:v>8.3356580501156152</c:v>
                </c:pt>
                <c:pt idx="2349">
                  <c:v>8.4054879663031681</c:v>
                </c:pt>
                <c:pt idx="2350">
                  <c:v>8.4742553582636653</c:v>
                </c:pt>
                <c:pt idx="2351">
                  <c:v>8.5419523388588789</c:v>
                </c:pt>
                <c:pt idx="2352">
                  <c:v>8.6085711498246535</c:v>
                </c:pt>
                <c:pt idx="2353">
                  <c:v>8.6741041624558175</c:v>
                </c:pt>
                <c:pt idx="2354">
                  <c:v>8.7385438782761486</c:v>
                </c:pt>
                <c:pt idx="2355">
                  <c:v>8.8018829296933969</c:v>
                </c:pt>
                <c:pt idx="2356">
                  <c:v>8.8641140806393395</c:v>
                </c:pt>
                <c:pt idx="2357">
                  <c:v>8.9252302271948967</c:v>
                </c:pt>
                <c:pt idx="2358">
                  <c:v>8.9852243982002253</c:v>
                </c:pt>
                <c:pt idx="2359">
                  <c:v>9.0440897558498783</c:v>
                </c:pt>
                <c:pt idx="2360">
                  <c:v>9.10181959627295</c:v>
                </c:pt>
                <c:pt idx="2361">
                  <c:v>9.1584073500981997</c:v>
                </c:pt>
                <c:pt idx="2362">
                  <c:v>9.2138465830041962</c:v>
                </c:pt>
                <c:pt idx="2363">
                  <c:v>9.2681309962543921</c:v>
                </c:pt>
                <c:pt idx="2364">
                  <c:v>9.3212544272171627</c:v>
                </c:pt>
                <c:pt idx="2365">
                  <c:v>9.3732108498707838</c:v>
                </c:pt>
                <c:pt idx="2366">
                  <c:v>9.423994375293292</c:v>
                </c:pt>
                <c:pt idx="2367">
                  <c:v>9.4735992521372534</c:v>
                </c:pt>
                <c:pt idx="2368">
                  <c:v>9.5220198670893712</c:v>
                </c:pt>
                <c:pt idx="2369">
                  <c:v>9.5692507453149283</c:v>
                </c:pt>
                <c:pt idx="2370">
                  <c:v>9.6152865508869958</c:v>
                </c:pt>
                <c:pt idx="2371">
                  <c:v>9.6601220872003779</c:v>
                </c:pt>
                <c:pt idx="2372">
                  <c:v>9.7037522973703041</c:v>
                </c:pt>
                <c:pt idx="2373">
                  <c:v>9.7461722646156836</c:v>
                </c:pt>
                <c:pt idx="2374">
                  <c:v>9.7873772126270016</c:v>
                </c:pt>
                <c:pt idx="2375">
                  <c:v>9.8273625059186784</c:v>
                </c:pt>
                <c:pt idx="2376">
                  <c:v>9.8661236501658927</c:v>
                </c:pt>
                <c:pt idx="2377">
                  <c:v>9.9036562925257208</c:v>
                </c:pt>
                <c:pt idx="2378">
                  <c:v>9.9399562219425004</c:v>
                </c:pt>
                <c:pt idx="2379">
                  <c:v>9.975019369437355</c:v>
                </c:pt>
                <c:pt idx="2380">
                  <c:v>10.008841808381646</c:v>
                </c:pt>
                <c:pt idx="2381">
                  <c:v>10.04141975475429</c:v>
                </c:pt>
                <c:pt idx="2382">
                  <c:v>10.072749567382724</c:v>
                </c:pt>
                <c:pt idx="2383">
                  <c:v>10.102827748167304</c:v>
                </c:pt>
                <c:pt idx="2384">
                  <c:v>10.131650942288966</c:v>
                </c:pt>
                <c:pt idx="2385">
                  <c:v>10.159215938399797</c:v>
                </c:pt>
                <c:pt idx="2386">
                  <c:v>10.185519668796273</c:v>
                </c:pt>
                <c:pt idx="2387">
                  <c:v>10.210559209574784</c:v>
                </c:pt>
                <c:pt idx="2388">
                  <c:v>10.234331780769013</c:v>
                </c:pt>
                <c:pt idx="2389">
                  <c:v>10.256834746468691</c:v>
                </c:pt>
                <c:pt idx="2390">
                  <c:v>10.2780656149191</c:v>
                </c:pt>
                <c:pt idx="2391">
                  <c:v>10.298022038600738</c:v>
                </c:pt>
                <c:pt idx="2392">
                  <c:v>10.316701814288132</c:v>
                </c:pt>
                <c:pt idx="2393">
                  <c:v>10.33410288308696</c:v>
                </c:pt>
                <c:pt idx="2394">
                  <c:v>10.350223330448143</c:v>
                </c:pt>
                <c:pt idx="2395">
                  <c:v>10.365061386157393</c:v>
                </c:pt>
                <c:pt idx="2396">
                  <c:v>10.378615424298296</c:v>
                </c:pt>
                <c:pt idx="2397">
                  <c:v>10.390883963186495</c:v>
                </c:pt>
                <c:pt idx="2398">
                  <c:v>10.401865665271737</c:v>
                </c:pt>
                <c:pt idx="2399">
                  <c:v>10.411559337003659</c:v>
                </c:pt>
                <c:pt idx="2400">
                  <c:v>10.419963928655385</c:v>
                </c:pt>
                <c:pt idx="2401">
                  <c:v>10.427078534097033</c:v>
                </c:pt>
                <c:pt idx="2402">
                  <c:v>10.43290239050701</c:v>
                </c:pt>
                <c:pt idx="2403">
                  <c:v>10.437434878002813</c:v>
                </c:pt>
                <c:pt idx="2404">
                  <c:v>10.440675519160543</c:v>
                </c:pt>
                <c:pt idx="2405">
                  <c:v>10.442623978366505</c:v>
                </c:pt>
                <c:pt idx="2406">
                  <c:v>10.443280060877468</c:v>
                </c:pt>
                <c:pt idx="2407">
                  <c:v>10.442643711218983</c:v>
                </c:pt>
                <c:pt idx="2408">
                  <c:v>10.440715015850644</c:v>
                </c:pt>
                <c:pt idx="2409">
                  <c:v>10.437494238845222</c:v>
                </c:pt>
                <c:pt idx="2410">
                  <c:v>10.432981824882395</c:v>
                </c:pt>
                <c:pt idx="2411">
                  <c:v>10.42717839754588</c:v>
                </c:pt>
                <c:pt idx="2412">
                  <c:v>10.420084758252024</c:v>
                </c:pt>
                <c:pt idx="2413">
                  <c:v>10.41170188543151</c:v>
                </c:pt>
                <c:pt idx="2414">
                  <c:v>10.402030933839285</c:v>
                </c:pt>
                <c:pt idx="2415">
                  <c:v>10.391073233935423</c:v>
                </c:pt>
                <c:pt idx="2416">
                  <c:v>10.378830291306265</c:v>
                </c:pt>
                <c:pt idx="2417">
                  <c:v>10.365303786107152</c:v>
                </c:pt>
                <c:pt idx="2418">
                  <c:v>10.350495572515088</c:v>
                </c:pt>
                <c:pt idx="2419">
                  <c:v>10.334407678183085</c:v>
                </c:pt>
                <c:pt idx="2420">
                  <c:v>10.317042303690663</c:v>
                </c:pt>
                <c:pt idx="2421">
                  <c:v>10.298401821986253</c:v>
                </c:pt>
                <c:pt idx="2422">
                  <c:v>10.278488777818495</c:v>
                </c:pt>
                <c:pt idx="2423">
                  <c:v>10.257305887154018</c:v>
                </c:pt>
                <c:pt idx="2424">
                  <c:v>10.234856036579952</c:v>
                </c:pt>
                <c:pt idx="2425">
                  <c:v>10.2111422826897</c:v>
                </c:pt>
                <c:pt idx="2426">
                  <c:v>10.186167851450884</c:v>
                </c:pt>
                <c:pt idx="2427">
                  <c:v>10.159936137554601</c:v>
                </c:pt>
                <c:pt idx="2428">
                  <c:v>10.13245070374518</c:v>
                </c:pt>
                <c:pt idx="2429">
                  <c:v>10.103715280130061</c:v>
                </c:pt>
                <c:pt idx="2430">
                  <c:v>10.073733763469155</c:v>
                </c:pt>
                <c:pt idx="2431">
                  <c:v>10.042510216443496</c:v>
                </c:pt>
                <c:pt idx="2432">
                  <c:v>10.010048866902807</c:v>
                </c:pt>
                <c:pt idx="2433">
                  <c:v>9.9763541070918773</c:v>
                </c:pt>
                <c:pt idx="2434">
                  <c:v>9.9414304928554991</c:v>
                </c:pt>
                <c:pt idx="2435">
                  <c:v>9.9052827428219317</c:v>
                </c:pt>
                <c:pt idx="2436">
                  <c:v>9.8679157375648305</c:v>
                </c:pt>
                <c:pt idx="2437">
                  <c:v>9.8293345187436127</c:v>
                </c:pt>
                <c:pt idx="2438">
                  <c:v>9.7895442882222081</c:v>
                </c:pt>
                <c:pt idx="2439">
                  <c:v>9.7485504071663485</c:v>
                </c:pt>
                <c:pt idx="2440">
                  <c:v>9.706358395119338</c:v>
                </c:pt>
                <c:pt idx="2441">
                  <c:v>9.6629739290564309</c:v>
                </c:pt>
                <c:pt idx="2442">
                  <c:v>9.618402842417936</c:v>
                </c:pt>
                <c:pt idx="2443">
                  <c:v>9.5726511241211156</c:v>
                </c:pt>
                <c:pt idx="2444">
                  <c:v>9.5257249175510452</c:v>
                </c:pt>
                <c:pt idx="2445">
                  <c:v>9.4776305195305675</c:v>
                </c:pt>
                <c:pt idx="2446">
                  <c:v>9.428374379269469</c:v>
                </c:pt>
                <c:pt idx="2447">
                  <c:v>9.3779630972931205</c:v>
                </c:pt>
                <c:pt idx="2448">
                  <c:v>9.3264034243506497</c:v>
                </c:pt>
                <c:pt idx="2449">
                  <c:v>9.2737022603029438</c:v>
                </c:pt>
                <c:pt idx="2450">
                  <c:v>9.2198666529906177</c:v>
                </c:pt>
                <c:pt idx="2451">
                  <c:v>9.1649037970821787</c:v>
                </c:pt>
                <c:pt idx="2452">
                  <c:v>9.1088210329025703</c:v>
                </c:pt>
                <c:pt idx="2453">
                  <c:v>9.0516258452423699</c:v>
                </c:pt>
                <c:pt idx="2454">
                  <c:v>8.9933258621477847</c:v>
                </c:pt>
                <c:pt idx="2455">
                  <c:v>8.9339288536918264</c:v>
                </c:pt>
                <c:pt idx="2456">
                  <c:v>8.8734427307267136</c:v>
                </c:pt>
                <c:pt idx="2457">
                  <c:v>8.8118755436178837</c:v>
                </c:pt>
                <c:pt idx="2458">
                  <c:v>8.7492354809598858</c:v>
                </c:pt>
                <c:pt idx="2459">
                  <c:v>8.6855308682742667</c:v>
                </c:pt>
                <c:pt idx="2460">
                  <c:v>8.620770166689816</c:v>
                </c:pt>
                <c:pt idx="2461">
                  <c:v>8.5549619716055183</c:v>
                </c:pt>
                <c:pt idx="2462">
                  <c:v>8.4881150113362338</c:v>
                </c:pt>
                <c:pt idx="2463">
                  <c:v>8.4202381457416511</c:v>
                </c:pt>
                <c:pt idx="2464">
                  <c:v>8.3513403648386149</c:v>
                </c:pt>
                <c:pt idx="2465">
                  <c:v>8.2814307873971682</c:v>
                </c:pt>
                <c:pt idx="2466">
                  <c:v>8.210518659520627</c:v>
                </c:pt>
                <c:pt idx="2467">
                  <c:v>8.1386133532098732</c:v>
                </c:pt>
                <c:pt idx="2468">
                  <c:v>8.0657243649123043</c:v>
                </c:pt>
                <c:pt idx="2469">
                  <c:v>7.9918613140555612</c:v>
                </c:pt>
                <c:pt idx="2470">
                  <c:v>7.917033941566495</c:v>
                </c:pt>
                <c:pt idx="2471">
                  <c:v>7.8412521083755609</c:v>
                </c:pt>
                <c:pt idx="2472">
                  <c:v>7.7645257939069534</c:v>
                </c:pt>
                <c:pt idx="2473">
                  <c:v>7.6868650945548564</c:v>
                </c:pt>
                <c:pt idx="2474">
                  <c:v>7.6082802221459955</c:v>
                </c:pt>
                <c:pt idx="2475">
                  <c:v>7.5287815023889397</c:v>
                </c:pt>
                <c:pt idx="2476">
                  <c:v>7.4483793733103045</c:v>
                </c:pt>
                <c:pt idx="2477">
                  <c:v>7.3670843836782955</c:v>
                </c:pt>
                <c:pt idx="2478">
                  <c:v>7.2849071914138532</c:v>
                </c:pt>
                <c:pt idx="2479">
                  <c:v>7.2018585619896669</c:v>
                </c:pt>
                <c:pt idx="2480">
                  <c:v>7.1179493668174549</c:v>
                </c:pt>
                <c:pt idx="2481">
                  <c:v>7.0331905816237761</c:v>
                </c:pt>
                <c:pt idx="2482">
                  <c:v>6.947593284814654</c:v>
                </c:pt>
                <c:pt idx="2483">
                  <c:v>6.8611686558294229</c:v>
                </c:pt>
                <c:pt idx="2484">
                  <c:v>6.7739279734840219</c:v>
                </c:pt>
                <c:pt idx="2485">
                  <c:v>6.6858826143040879</c:v>
                </c:pt>
              </c:numCache>
            </c:numRef>
          </c:yVal>
          <c:smooth val="1"/>
        </c:ser>
        <c:axId val="96826496"/>
        <c:axId val="96828416"/>
      </c:scatterChart>
      <c:scatterChart>
        <c:scatterStyle val="lineMarker"/>
        <c:ser>
          <c:idx val="1"/>
          <c:order val="1"/>
          <c:tx>
            <c:strRef>
              <c:f>'Surge Tank'!$D$14</c:f>
              <c:strCache>
                <c:ptCount val="1"/>
                <c:pt idx="0">
                  <c:v>Q (m3/s)</c:v>
                </c:pt>
              </c:strCache>
            </c:strRef>
          </c:tx>
          <c:spPr>
            <a:ln w="15147">
              <a:pattFill prst="pct75">
                <a:fgClr>
                  <a:srgbClr val="000000"/>
                </a:fgClr>
                <a:bgClr>
                  <a:srgbClr val="FFFFFF"/>
                </a:bgClr>
              </a:pattFill>
              <a:prstDash val="solid"/>
            </a:ln>
          </c:spPr>
          <c:marker>
            <c:symbol val="none"/>
          </c:marker>
          <c:xVal>
            <c:numRef>
              <c:f>'Surge Tank'!$B$15:$B$2500</c:f>
              <c:numCache>
                <c:formatCode>General</c:formatCode>
                <c:ptCount val="2486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0.6000000000000002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1.5999999999999996</c:v>
                </c:pt>
                <c:pt idx="9">
                  <c:v>1.7999999999999996</c:v>
                </c:pt>
                <c:pt idx="10">
                  <c:v>1.9999999999999998</c:v>
                </c:pt>
                <c:pt idx="11">
                  <c:v>2.1999999999999997</c:v>
                </c:pt>
                <c:pt idx="12">
                  <c:v>2.4</c:v>
                </c:pt>
                <c:pt idx="13">
                  <c:v>2.6</c:v>
                </c:pt>
                <c:pt idx="14">
                  <c:v>2.8000000000000003</c:v>
                </c:pt>
                <c:pt idx="15">
                  <c:v>3.0000000000000004</c:v>
                </c:pt>
                <c:pt idx="16">
                  <c:v>3.2000000000000006</c:v>
                </c:pt>
                <c:pt idx="17">
                  <c:v>3.4000000000000008</c:v>
                </c:pt>
                <c:pt idx="18">
                  <c:v>3.600000000000001</c:v>
                </c:pt>
                <c:pt idx="19">
                  <c:v>3.8000000000000007</c:v>
                </c:pt>
                <c:pt idx="20">
                  <c:v>4.0000000000000009</c:v>
                </c:pt>
                <c:pt idx="21">
                  <c:v>4.2000000000000011</c:v>
                </c:pt>
                <c:pt idx="22">
                  <c:v>4.4000000000000012</c:v>
                </c:pt>
                <c:pt idx="23">
                  <c:v>4.6000000000000005</c:v>
                </c:pt>
                <c:pt idx="24">
                  <c:v>4.8000000000000016</c:v>
                </c:pt>
                <c:pt idx="25">
                  <c:v>5.0000000000000018</c:v>
                </c:pt>
                <c:pt idx="26">
                  <c:v>5.200000000000002</c:v>
                </c:pt>
                <c:pt idx="27">
                  <c:v>5.4000000000000021</c:v>
                </c:pt>
                <c:pt idx="28">
                  <c:v>5.6000000000000014</c:v>
                </c:pt>
                <c:pt idx="29">
                  <c:v>5.8000000000000025</c:v>
                </c:pt>
                <c:pt idx="30">
                  <c:v>6.0000000000000027</c:v>
                </c:pt>
                <c:pt idx="31">
                  <c:v>6.2000000000000028</c:v>
                </c:pt>
                <c:pt idx="32">
                  <c:v>6.400000000000003</c:v>
                </c:pt>
                <c:pt idx="33">
                  <c:v>6.6000000000000023</c:v>
                </c:pt>
                <c:pt idx="34">
                  <c:v>6.8000000000000025</c:v>
                </c:pt>
                <c:pt idx="35">
                  <c:v>7.0000000000000036</c:v>
                </c:pt>
                <c:pt idx="36">
                  <c:v>7.2000000000000037</c:v>
                </c:pt>
                <c:pt idx="37">
                  <c:v>7.4000000000000039</c:v>
                </c:pt>
                <c:pt idx="38">
                  <c:v>7.6000000000000041</c:v>
                </c:pt>
                <c:pt idx="39">
                  <c:v>7.8000000000000043</c:v>
                </c:pt>
                <c:pt idx="40">
                  <c:v>8.0000000000000036</c:v>
                </c:pt>
                <c:pt idx="41">
                  <c:v>8.2000000000000011</c:v>
                </c:pt>
                <c:pt idx="42">
                  <c:v>8.4000000000000021</c:v>
                </c:pt>
                <c:pt idx="43">
                  <c:v>8.6000000000000014</c:v>
                </c:pt>
                <c:pt idx="44">
                  <c:v>8.8000000000000007</c:v>
                </c:pt>
                <c:pt idx="45">
                  <c:v>9</c:v>
                </c:pt>
                <c:pt idx="46">
                  <c:v>9.2000000000000011</c:v>
                </c:pt>
                <c:pt idx="47">
                  <c:v>9.4000000000000021</c:v>
                </c:pt>
                <c:pt idx="48">
                  <c:v>9.6000000000000014</c:v>
                </c:pt>
                <c:pt idx="49">
                  <c:v>9.7999999999999989</c:v>
                </c:pt>
                <c:pt idx="50">
                  <c:v>9.9999999999999982</c:v>
                </c:pt>
                <c:pt idx="51">
                  <c:v>10.199999999999998</c:v>
                </c:pt>
                <c:pt idx="52">
                  <c:v>10.399999999999999</c:v>
                </c:pt>
                <c:pt idx="53">
                  <c:v>10.599999999999996</c:v>
                </c:pt>
                <c:pt idx="54">
                  <c:v>10.799999999999995</c:v>
                </c:pt>
                <c:pt idx="55">
                  <c:v>10.999999999999996</c:v>
                </c:pt>
                <c:pt idx="56">
                  <c:v>11.199999999999994</c:v>
                </c:pt>
                <c:pt idx="57">
                  <c:v>11.399999999999995</c:v>
                </c:pt>
                <c:pt idx="58">
                  <c:v>11.599999999999994</c:v>
                </c:pt>
                <c:pt idx="59">
                  <c:v>11.799999999999992</c:v>
                </c:pt>
                <c:pt idx="60">
                  <c:v>11.999999999999991</c:v>
                </c:pt>
                <c:pt idx="61">
                  <c:v>12.19999999999999</c:v>
                </c:pt>
                <c:pt idx="62">
                  <c:v>12.399999999999991</c:v>
                </c:pt>
                <c:pt idx="63">
                  <c:v>12.599999999999989</c:v>
                </c:pt>
                <c:pt idx="64">
                  <c:v>12.799999999999986</c:v>
                </c:pt>
                <c:pt idx="65">
                  <c:v>12.999999999999988</c:v>
                </c:pt>
                <c:pt idx="66">
                  <c:v>13.199999999999987</c:v>
                </c:pt>
                <c:pt idx="67">
                  <c:v>13.399999999999986</c:v>
                </c:pt>
                <c:pt idx="68">
                  <c:v>13.599999999999985</c:v>
                </c:pt>
                <c:pt idx="69">
                  <c:v>13.799999999999985</c:v>
                </c:pt>
                <c:pt idx="70">
                  <c:v>13.999999999999984</c:v>
                </c:pt>
                <c:pt idx="71">
                  <c:v>14.199999999999983</c:v>
                </c:pt>
                <c:pt idx="72">
                  <c:v>14.399999999999984</c:v>
                </c:pt>
                <c:pt idx="73">
                  <c:v>14.599999999999982</c:v>
                </c:pt>
                <c:pt idx="74">
                  <c:v>14.799999999999979</c:v>
                </c:pt>
                <c:pt idx="75">
                  <c:v>14.99999999999998</c:v>
                </c:pt>
                <c:pt idx="76">
                  <c:v>15.19999999999998</c:v>
                </c:pt>
                <c:pt idx="77">
                  <c:v>15.399999999999979</c:v>
                </c:pt>
                <c:pt idx="78">
                  <c:v>15.599999999999978</c:v>
                </c:pt>
                <c:pt idx="79">
                  <c:v>15.799999999999976</c:v>
                </c:pt>
                <c:pt idx="80">
                  <c:v>15.999999999999977</c:v>
                </c:pt>
                <c:pt idx="81">
                  <c:v>16.199999999999974</c:v>
                </c:pt>
                <c:pt idx="82">
                  <c:v>16.399999999999974</c:v>
                </c:pt>
                <c:pt idx="83">
                  <c:v>16.599999999999973</c:v>
                </c:pt>
                <c:pt idx="84">
                  <c:v>16.799999999999972</c:v>
                </c:pt>
                <c:pt idx="85">
                  <c:v>16.999999999999972</c:v>
                </c:pt>
                <c:pt idx="86">
                  <c:v>17.199999999999971</c:v>
                </c:pt>
                <c:pt idx="87">
                  <c:v>17.39999999999997</c:v>
                </c:pt>
                <c:pt idx="88">
                  <c:v>17.599999999999969</c:v>
                </c:pt>
                <c:pt idx="89">
                  <c:v>17.799999999999969</c:v>
                </c:pt>
                <c:pt idx="90">
                  <c:v>17.999999999999964</c:v>
                </c:pt>
                <c:pt idx="91">
                  <c:v>18.199999999999967</c:v>
                </c:pt>
                <c:pt idx="92">
                  <c:v>18.399999999999967</c:v>
                </c:pt>
                <c:pt idx="93">
                  <c:v>18.599999999999966</c:v>
                </c:pt>
                <c:pt idx="94">
                  <c:v>18.799999999999962</c:v>
                </c:pt>
                <c:pt idx="95">
                  <c:v>18.999999999999961</c:v>
                </c:pt>
                <c:pt idx="96">
                  <c:v>19.199999999999964</c:v>
                </c:pt>
                <c:pt idx="97">
                  <c:v>19.399999999999963</c:v>
                </c:pt>
                <c:pt idx="98">
                  <c:v>19.599999999999962</c:v>
                </c:pt>
                <c:pt idx="99">
                  <c:v>19.799999999999962</c:v>
                </c:pt>
                <c:pt idx="100">
                  <c:v>19.999999999999957</c:v>
                </c:pt>
                <c:pt idx="101">
                  <c:v>20.19999999999996</c:v>
                </c:pt>
                <c:pt idx="102">
                  <c:v>20.399999999999959</c:v>
                </c:pt>
                <c:pt idx="103">
                  <c:v>20.599999999999959</c:v>
                </c:pt>
                <c:pt idx="104">
                  <c:v>20.799999999999955</c:v>
                </c:pt>
                <c:pt idx="105">
                  <c:v>20.999999999999954</c:v>
                </c:pt>
                <c:pt idx="106">
                  <c:v>21.199999999999957</c:v>
                </c:pt>
                <c:pt idx="107">
                  <c:v>21.399999999999956</c:v>
                </c:pt>
                <c:pt idx="108">
                  <c:v>21.599999999999952</c:v>
                </c:pt>
                <c:pt idx="109">
                  <c:v>21.799999999999951</c:v>
                </c:pt>
                <c:pt idx="110">
                  <c:v>21.99999999999995</c:v>
                </c:pt>
                <c:pt idx="111">
                  <c:v>22.199999999999953</c:v>
                </c:pt>
                <c:pt idx="112">
                  <c:v>22.399999999999952</c:v>
                </c:pt>
                <c:pt idx="113">
                  <c:v>22.599999999999952</c:v>
                </c:pt>
                <c:pt idx="114">
                  <c:v>22.799999999999947</c:v>
                </c:pt>
                <c:pt idx="115">
                  <c:v>22.999999999999947</c:v>
                </c:pt>
                <c:pt idx="116">
                  <c:v>23.19999999999995</c:v>
                </c:pt>
                <c:pt idx="117">
                  <c:v>23.399999999999949</c:v>
                </c:pt>
                <c:pt idx="118">
                  <c:v>23.599999999999945</c:v>
                </c:pt>
                <c:pt idx="119">
                  <c:v>23.799999999999944</c:v>
                </c:pt>
                <c:pt idx="120">
                  <c:v>23.999999999999943</c:v>
                </c:pt>
                <c:pt idx="121">
                  <c:v>24.199999999999946</c:v>
                </c:pt>
                <c:pt idx="122">
                  <c:v>24.399999999999942</c:v>
                </c:pt>
                <c:pt idx="123">
                  <c:v>24.599999999999941</c:v>
                </c:pt>
                <c:pt idx="124">
                  <c:v>24.79999999999994</c:v>
                </c:pt>
                <c:pt idx="125">
                  <c:v>24.99999999999994</c:v>
                </c:pt>
                <c:pt idx="126">
                  <c:v>25.199999999999942</c:v>
                </c:pt>
                <c:pt idx="127">
                  <c:v>25.399999999999942</c:v>
                </c:pt>
                <c:pt idx="128">
                  <c:v>25.599999999999937</c:v>
                </c:pt>
                <c:pt idx="129">
                  <c:v>25.799999999999937</c:v>
                </c:pt>
                <c:pt idx="130">
                  <c:v>25.999999999999936</c:v>
                </c:pt>
                <c:pt idx="131">
                  <c:v>26.199999999999939</c:v>
                </c:pt>
                <c:pt idx="132">
                  <c:v>26.399999999999935</c:v>
                </c:pt>
                <c:pt idx="133">
                  <c:v>26.599999999999934</c:v>
                </c:pt>
                <c:pt idx="134">
                  <c:v>26.799999999999933</c:v>
                </c:pt>
                <c:pt idx="135">
                  <c:v>26.999999999999932</c:v>
                </c:pt>
                <c:pt idx="136">
                  <c:v>27.199999999999932</c:v>
                </c:pt>
                <c:pt idx="137">
                  <c:v>27.399999999999931</c:v>
                </c:pt>
                <c:pt idx="138">
                  <c:v>27.59999999999993</c:v>
                </c:pt>
                <c:pt idx="139">
                  <c:v>27.79999999999993</c:v>
                </c:pt>
                <c:pt idx="140">
                  <c:v>27.999999999999929</c:v>
                </c:pt>
                <c:pt idx="141">
                  <c:v>28.199999999999932</c:v>
                </c:pt>
                <c:pt idx="142">
                  <c:v>28.399999999999928</c:v>
                </c:pt>
                <c:pt idx="143">
                  <c:v>28.599999999999927</c:v>
                </c:pt>
                <c:pt idx="144">
                  <c:v>28.799999999999926</c:v>
                </c:pt>
                <c:pt idx="145">
                  <c:v>28.999999999999929</c:v>
                </c:pt>
                <c:pt idx="146">
                  <c:v>29.199999999999928</c:v>
                </c:pt>
                <c:pt idx="147">
                  <c:v>29.399999999999928</c:v>
                </c:pt>
                <c:pt idx="148">
                  <c:v>29.599999999999927</c:v>
                </c:pt>
                <c:pt idx="149">
                  <c:v>29.799999999999926</c:v>
                </c:pt>
                <c:pt idx="150">
                  <c:v>29.999999999999922</c:v>
                </c:pt>
                <c:pt idx="151">
                  <c:v>30.199999999999925</c:v>
                </c:pt>
                <c:pt idx="152">
                  <c:v>30.399999999999924</c:v>
                </c:pt>
                <c:pt idx="153">
                  <c:v>30.599999999999923</c:v>
                </c:pt>
                <c:pt idx="154">
                  <c:v>30.799999999999923</c:v>
                </c:pt>
                <c:pt idx="155">
                  <c:v>30.999999999999922</c:v>
                </c:pt>
                <c:pt idx="156">
                  <c:v>31.199999999999921</c:v>
                </c:pt>
                <c:pt idx="157">
                  <c:v>31.39999999999992</c:v>
                </c:pt>
                <c:pt idx="158">
                  <c:v>31.59999999999992</c:v>
                </c:pt>
                <c:pt idx="159">
                  <c:v>31.799999999999919</c:v>
                </c:pt>
                <c:pt idx="160">
                  <c:v>31.999999999999915</c:v>
                </c:pt>
                <c:pt idx="161">
                  <c:v>32.199999999999925</c:v>
                </c:pt>
                <c:pt idx="162">
                  <c:v>32.399999999999928</c:v>
                </c:pt>
                <c:pt idx="163">
                  <c:v>32.59999999999993</c:v>
                </c:pt>
                <c:pt idx="164">
                  <c:v>32.79999999999994</c:v>
                </c:pt>
                <c:pt idx="165">
                  <c:v>32.999999999999936</c:v>
                </c:pt>
                <c:pt idx="166">
                  <c:v>33.199999999999939</c:v>
                </c:pt>
                <c:pt idx="167">
                  <c:v>33.399999999999942</c:v>
                </c:pt>
                <c:pt idx="168">
                  <c:v>33.599999999999945</c:v>
                </c:pt>
                <c:pt idx="169">
                  <c:v>33.799999999999955</c:v>
                </c:pt>
                <c:pt idx="170">
                  <c:v>33.99999999999995</c:v>
                </c:pt>
                <c:pt idx="171">
                  <c:v>34.19999999999996</c:v>
                </c:pt>
                <c:pt idx="172">
                  <c:v>34.399999999999956</c:v>
                </c:pt>
                <c:pt idx="173">
                  <c:v>34.599999999999959</c:v>
                </c:pt>
                <c:pt idx="174">
                  <c:v>34.799999999999969</c:v>
                </c:pt>
                <c:pt idx="175">
                  <c:v>34.999999999999964</c:v>
                </c:pt>
                <c:pt idx="176">
                  <c:v>35.199999999999967</c:v>
                </c:pt>
                <c:pt idx="177">
                  <c:v>35.399999999999963</c:v>
                </c:pt>
                <c:pt idx="178">
                  <c:v>35.599999999999973</c:v>
                </c:pt>
                <c:pt idx="179">
                  <c:v>35.799999999999976</c:v>
                </c:pt>
                <c:pt idx="180">
                  <c:v>35.999999999999979</c:v>
                </c:pt>
                <c:pt idx="181">
                  <c:v>36.199999999999989</c:v>
                </c:pt>
                <c:pt idx="182">
                  <c:v>36.399999999999984</c:v>
                </c:pt>
                <c:pt idx="183">
                  <c:v>36.599999999999987</c:v>
                </c:pt>
                <c:pt idx="184">
                  <c:v>36.79999999999999</c:v>
                </c:pt>
                <c:pt idx="185">
                  <c:v>36.999999999999993</c:v>
                </c:pt>
                <c:pt idx="186">
                  <c:v>37.199999999999996</c:v>
                </c:pt>
                <c:pt idx="187">
                  <c:v>37.4</c:v>
                </c:pt>
                <c:pt idx="188">
                  <c:v>37.600000000000009</c:v>
                </c:pt>
                <c:pt idx="189">
                  <c:v>37.800000000000011</c:v>
                </c:pt>
                <c:pt idx="190">
                  <c:v>38</c:v>
                </c:pt>
                <c:pt idx="191">
                  <c:v>38.200000000000003</c:v>
                </c:pt>
                <c:pt idx="192">
                  <c:v>38.400000000000006</c:v>
                </c:pt>
                <c:pt idx="193">
                  <c:v>38.600000000000009</c:v>
                </c:pt>
                <c:pt idx="194">
                  <c:v>38.800000000000004</c:v>
                </c:pt>
                <c:pt idx="195">
                  <c:v>39.000000000000014</c:v>
                </c:pt>
                <c:pt idx="196">
                  <c:v>39.200000000000017</c:v>
                </c:pt>
                <c:pt idx="197">
                  <c:v>39.40000000000002</c:v>
                </c:pt>
                <c:pt idx="198">
                  <c:v>39.600000000000023</c:v>
                </c:pt>
                <c:pt idx="199">
                  <c:v>39.800000000000026</c:v>
                </c:pt>
                <c:pt idx="200">
                  <c:v>40.000000000000028</c:v>
                </c:pt>
                <c:pt idx="201">
                  <c:v>40.200000000000031</c:v>
                </c:pt>
                <c:pt idx="202">
                  <c:v>40.400000000000034</c:v>
                </c:pt>
                <c:pt idx="203">
                  <c:v>40.600000000000037</c:v>
                </c:pt>
                <c:pt idx="204">
                  <c:v>40.80000000000004</c:v>
                </c:pt>
                <c:pt idx="205">
                  <c:v>41.000000000000043</c:v>
                </c:pt>
                <c:pt idx="206">
                  <c:v>41.200000000000053</c:v>
                </c:pt>
                <c:pt idx="207">
                  <c:v>41.400000000000048</c:v>
                </c:pt>
                <c:pt idx="208">
                  <c:v>41.600000000000051</c:v>
                </c:pt>
                <c:pt idx="209">
                  <c:v>41.800000000000054</c:v>
                </c:pt>
                <c:pt idx="210">
                  <c:v>42.000000000000057</c:v>
                </c:pt>
                <c:pt idx="211">
                  <c:v>42.20000000000006</c:v>
                </c:pt>
                <c:pt idx="212">
                  <c:v>42.400000000000055</c:v>
                </c:pt>
                <c:pt idx="213">
                  <c:v>42.600000000000065</c:v>
                </c:pt>
                <c:pt idx="214">
                  <c:v>42.800000000000061</c:v>
                </c:pt>
                <c:pt idx="215">
                  <c:v>43.000000000000071</c:v>
                </c:pt>
                <c:pt idx="216">
                  <c:v>43.200000000000081</c:v>
                </c:pt>
                <c:pt idx="217">
                  <c:v>43.400000000000077</c:v>
                </c:pt>
                <c:pt idx="218">
                  <c:v>43.60000000000008</c:v>
                </c:pt>
                <c:pt idx="219">
                  <c:v>43.800000000000075</c:v>
                </c:pt>
                <c:pt idx="220">
                  <c:v>44.000000000000085</c:v>
                </c:pt>
                <c:pt idx="221">
                  <c:v>44.200000000000088</c:v>
                </c:pt>
                <c:pt idx="222">
                  <c:v>44.400000000000091</c:v>
                </c:pt>
                <c:pt idx="223">
                  <c:v>44.600000000000101</c:v>
                </c:pt>
                <c:pt idx="224">
                  <c:v>44.800000000000097</c:v>
                </c:pt>
                <c:pt idx="225">
                  <c:v>45.000000000000099</c:v>
                </c:pt>
                <c:pt idx="226">
                  <c:v>45.200000000000102</c:v>
                </c:pt>
                <c:pt idx="227">
                  <c:v>45.400000000000105</c:v>
                </c:pt>
                <c:pt idx="228">
                  <c:v>45.600000000000108</c:v>
                </c:pt>
                <c:pt idx="229">
                  <c:v>45.800000000000104</c:v>
                </c:pt>
                <c:pt idx="230">
                  <c:v>46.000000000000114</c:v>
                </c:pt>
                <c:pt idx="231">
                  <c:v>46.200000000000117</c:v>
                </c:pt>
                <c:pt idx="232">
                  <c:v>46.400000000000112</c:v>
                </c:pt>
                <c:pt idx="233">
                  <c:v>46.600000000000122</c:v>
                </c:pt>
                <c:pt idx="234">
                  <c:v>46.800000000000125</c:v>
                </c:pt>
                <c:pt idx="235">
                  <c:v>47.000000000000128</c:v>
                </c:pt>
                <c:pt idx="236">
                  <c:v>47.200000000000131</c:v>
                </c:pt>
                <c:pt idx="237">
                  <c:v>47.400000000000134</c:v>
                </c:pt>
                <c:pt idx="238">
                  <c:v>47.600000000000136</c:v>
                </c:pt>
                <c:pt idx="239">
                  <c:v>47.800000000000132</c:v>
                </c:pt>
                <c:pt idx="240">
                  <c:v>48.000000000000142</c:v>
                </c:pt>
                <c:pt idx="241">
                  <c:v>48.200000000000152</c:v>
                </c:pt>
                <c:pt idx="242">
                  <c:v>48.400000000000148</c:v>
                </c:pt>
                <c:pt idx="243">
                  <c:v>48.600000000000151</c:v>
                </c:pt>
                <c:pt idx="244">
                  <c:v>48.800000000000146</c:v>
                </c:pt>
                <c:pt idx="245">
                  <c:v>49.000000000000156</c:v>
                </c:pt>
                <c:pt idx="246">
                  <c:v>49.200000000000159</c:v>
                </c:pt>
                <c:pt idx="247">
                  <c:v>49.400000000000155</c:v>
                </c:pt>
                <c:pt idx="248">
                  <c:v>49.600000000000165</c:v>
                </c:pt>
                <c:pt idx="249">
                  <c:v>49.800000000000161</c:v>
                </c:pt>
                <c:pt idx="250">
                  <c:v>50.000000000000171</c:v>
                </c:pt>
                <c:pt idx="251">
                  <c:v>50.200000000000173</c:v>
                </c:pt>
                <c:pt idx="252">
                  <c:v>50.400000000000176</c:v>
                </c:pt>
                <c:pt idx="253">
                  <c:v>50.600000000000179</c:v>
                </c:pt>
                <c:pt idx="254">
                  <c:v>50.800000000000175</c:v>
                </c:pt>
                <c:pt idx="255">
                  <c:v>51.000000000000185</c:v>
                </c:pt>
                <c:pt idx="256">
                  <c:v>51.200000000000188</c:v>
                </c:pt>
                <c:pt idx="257">
                  <c:v>51.40000000000019</c:v>
                </c:pt>
                <c:pt idx="258">
                  <c:v>51.600000000000193</c:v>
                </c:pt>
                <c:pt idx="259">
                  <c:v>51.800000000000196</c:v>
                </c:pt>
                <c:pt idx="260">
                  <c:v>52.000000000000199</c:v>
                </c:pt>
                <c:pt idx="261">
                  <c:v>52.200000000000202</c:v>
                </c:pt>
                <c:pt idx="262">
                  <c:v>52.400000000000205</c:v>
                </c:pt>
                <c:pt idx="263">
                  <c:v>52.600000000000207</c:v>
                </c:pt>
                <c:pt idx="264">
                  <c:v>52.800000000000203</c:v>
                </c:pt>
                <c:pt idx="265">
                  <c:v>53.000000000000206</c:v>
                </c:pt>
                <c:pt idx="266">
                  <c:v>53.200000000000216</c:v>
                </c:pt>
                <c:pt idx="267">
                  <c:v>53.400000000000212</c:v>
                </c:pt>
                <c:pt idx="268">
                  <c:v>53.600000000000222</c:v>
                </c:pt>
                <c:pt idx="269">
                  <c:v>53.800000000000225</c:v>
                </c:pt>
                <c:pt idx="270">
                  <c:v>54.000000000000227</c:v>
                </c:pt>
                <c:pt idx="271">
                  <c:v>54.20000000000023</c:v>
                </c:pt>
                <c:pt idx="272">
                  <c:v>54.400000000000226</c:v>
                </c:pt>
                <c:pt idx="273">
                  <c:v>54.600000000000236</c:v>
                </c:pt>
                <c:pt idx="274">
                  <c:v>54.800000000000232</c:v>
                </c:pt>
                <c:pt idx="275">
                  <c:v>55.000000000000242</c:v>
                </c:pt>
                <c:pt idx="276">
                  <c:v>55.200000000000252</c:v>
                </c:pt>
                <c:pt idx="277">
                  <c:v>55.400000000000247</c:v>
                </c:pt>
                <c:pt idx="278">
                  <c:v>55.60000000000025</c:v>
                </c:pt>
                <c:pt idx="279">
                  <c:v>55.800000000000246</c:v>
                </c:pt>
                <c:pt idx="280">
                  <c:v>56.000000000000256</c:v>
                </c:pt>
                <c:pt idx="281">
                  <c:v>56.200000000000259</c:v>
                </c:pt>
                <c:pt idx="282">
                  <c:v>56.400000000000254</c:v>
                </c:pt>
                <c:pt idx="283">
                  <c:v>56.600000000000264</c:v>
                </c:pt>
                <c:pt idx="284">
                  <c:v>56.80000000000026</c:v>
                </c:pt>
                <c:pt idx="285">
                  <c:v>57.00000000000027</c:v>
                </c:pt>
                <c:pt idx="286">
                  <c:v>57.200000000000273</c:v>
                </c:pt>
                <c:pt idx="287">
                  <c:v>57.400000000000276</c:v>
                </c:pt>
                <c:pt idx="288">
                  <c:v>57.600000000000279</c:v>
                </c:pt>
                <c:pt idx="289">
                  <c:v>57.800000000000274</c:v>
                </c:pt>
                <c:pt idx="290">
                  <c:v>58.000000000000284</c:v>
                </c:pt>
                <c:pt idx="291">
                  <c:v>58.200000000000287</c:v>
                </c:pt>
                <c:pt idx="292">
                  <c:v>58.40000000000029</c:v>
                </c:pt>
                <c:pt idx="293">
                  <c:v>58.600000000000293</c:v>
                </c:pt>
                <c:pt idx="294">
                  <c:v>58.800000000000296</c:v>
                </c:pt>
                <c:pt idx="295">
                  <c:v>59.000000000000298</c:v>
                </c:pt>
                <c:pt idx="296">
                  <c:v>59.200000000000301</c:v>
                </c:pt>
                <c:pt idx="297">
                  <c:v>59.400000000000304</c:v>
                </c:pt>
                <c:pt idx="298">
                  <c:v>59.600000000000307</c:v>
                </c:pt>
                <c:pt idx="299">
                  <c:v>59.800000000000303</c:v>
                </c:pt>
                <c:pt idx="300">
                  <c:v>60.000000000000306</c:v>
                </c:pt>
                <c:pt idx="301">
                  <c:v>60.200000000000315</c:v>
                </c:pt>
                <c:pt idx="302">
                  <c:v>60.400000000000311</c:v>
                </c:pt>
                <c:pt idx="303">
                  <c:v>60.600000000000321</c:v>
                </c:pt>
                <c:pt idx="304">
                  <c:v>60.800000000000324</c:v>
                </c:pt>
                <c:pt idx="305">
                  <c:v>61.000000000000327</c:v>
                </c:pt>
                <c:pt idx="306">
                  <c:v>61.20000000000033</c:v>
                </c:pt>
                <c:pt idx="307">
                  <c:v>61.400000000000325</c:v>
                </c:pt>
                <c:pt idx="308">
                  <c:v>61.600000000000335</c:v>
                </c:pt>
                <c:pt idx="309">
                  <c:v>61.800000000000331</c:v>
                </c:pt>
                <c:pt idx="310">
                  <c:v>62.000000000000341</c:v>
                </c:pt>
                <c:pt idx="311">
                  <c:v>62.200000000000351</c:v>
                </c:pt>
                <c:pt idx="312">
                  <c:v>62.400000000000347</c:v>
                </c:pt>
                <c:pt idx="313">
                  <c:v>62.60000000000035</c:v>
                </c:pt>
                <c:pt idx="314">
                  <c:v>62.800000000000345</c:v>
                </c:pt>
                <c:pt idx="315">
                  <c:v>63.000000000000355</c:v>
                </c:pt>
                <c:pt idx="316">
                  <c:v>63.200000000000358</c:v>
                </c:pt>
                <c:pt idx="317">
                  <c:v>63.400000000000354</c:v>
                </c:pt>
                <c:pt idx="318">
                  <c:v>63.600000000000364</c:v>
                </c:pt>
                <c:pt idx="319">
                  <c:v>63.80000000000036</c:v>
                </c:pt>
                <c:pt idx="320">
                  <c:v>64.000000000000369</c:v>
                </c:pt>
                <c:pt idx="321">
                  <c:v>64.200000000000372</c:v>
                </c:pt>
                <c:pt idx="322">
                  <c:v>64.400000000000375</c:v>
                </c:pt>
                <c:pt idx="323">
                  <c:v>64.600000000000378</c:v>
                </c:pt>
                <c:pt idx="324">
                  <c:v>64.800000000000381</c:v>
                </c:pt>
                <c:pt idx="325">
                  <c:v>65.000000000000384</c:v>
                </c:pt>
                <c:pt idx="326">
                  <c:v>65.200000000000387</c:v>
                </c:pt>
                <c:pt idx="327">
                  <c:v>65.400000000000404</c:v>
                </c:pt>
                <c:pt idx="328">
                  <c:v>65.600000000000378</c:v>
                </c:pt>
                <c:pt idx="329">
                  <c:v>65.800000000000381</c:v>
                </c:pt>
                <c:pt idx="330">
                  <c:v>66.000000000000398</c:v>
                </c:pt>
                <c:pt idx="331">
                  <c:v>66.200000000000401</c:v>
                </c:pt>
                <c:pt idx="332">
                  <c:v>66.400000000000404</c:v>
                </c:pt>
                <c:pt idx="333">
                  <c:v>66.600000000000392</c:v>
                </c:pt>
                <c:pt idx="334">
                  <c:v>66.800000000000409</c:v>
                </c:pt>
                <c:pt idx="335">
                  <c:v>67.000000000000412</c:v>
                </c:pt>
                <c:pt idx="336">
                  <c:v>67.200000000000415</c:v>
                </c:pt>
                <c:pt idx="337">
                  <c:v>67.400000000000432</c:v>
                </c:pt>
                <c:pt idx="338">
                  <c:v>67.600000000000406</c:v>
                </c:pt>
                <c:pt idx="339">
                  <c:v>67.800000000000409</c:v>
                </c:pt>
                <c:pt idx="340">
                  <c:v>68.000000000000412</c:v>
                </c:pt>
                <c:pt idx="341">
                  <c:v>68.200000000000429</c:v>
                </c:pt>
                <c:pt idx="342">
                  <c:v>68.400000000000432</c:v>
                </c:pt>
                <c:pt idx="343">
                  <c:v>68.600000000000421</c:v>
                </c:pt>
                <c:pt idx="344">
                  <c:v>68.800000000000438</c:v>
                </c:pt>
                <c:pt idx="345">
                  <c:v>69.000000000000441</c:v>
                </c:pt>
                <c:pt idx="346">
                  <c:v>69.200000000000443</c:v>
                </c:pt>
                <c:pt idx="347">
                  <c:v>69.400000000000446</c:v>
                </c:pt>
                <c:pt idx="348">
                  <c:v>69.600000000000449</c:v>
                </c:pt>
                <c:pt idx="349">
                  <c:v>69.800000000000452</c:v>
                </c:pt>
                <c:pt idx="350">
                  <c:v>70.000000000000455</c:v>
                </c:pt>
                <c:pt idx="351">
                  <c:v>70.200000000000472</c:v>
                </c:pt>
                <c:pt idx="352">
                  <c:v>70.40000000000046</c:v>
                </c:pt>
                <c:pt idx="353">
                  <c:v>70.600000000000449</c:v>
                </c:pt>
                <c:pt idx="354">
                  <c:v>70.800000000000452</c:v>
                </c:pt>
                <c:pt idx="355">
                  <c:v>71.000000000000469</c:v>
                </c:pt>
                <c:pt idx="356">
                  <c:v>71.200000000000472</c:v>
                </c:pt>
                <c:pt idx="357">
                  <c:v>71.400000000000475</c:v>
                </c:pt>
                <c:pt idx="358">
                  <c:v>71.600000000000463</c:v>
                </c:pt>
                <c:pt idx="359">
                  <c:v>71.80000000000048</c:v>
                </c:pt>
                <c:pt idx="360">
                  <c:v>72.000000000000483</c:v>
                </c:pt>
                <c:pt idx="361">
                  <c:v>72.200000000000486</c:v>
                </c:pt>
                <c:pt idx="362">
                  <c:v>72.400000000000503</c:v>
                </c:pt>
                <c:pt idx="363">
                  <c:v>72.600000000000477</c:v>
                </c:pt>
                <c:pt idx="364">
                  <c:v>72.80000000000048</c:v>
                </c:pt>
                <c:pt idx="365">
                  <c:v>73.000000000000483</c:v>
                </c:pt>
                <c:pt idx="366">
                  <c:v>73.2000000000005</c:v>
                </c:pt>
                <c:pt idx="367">
                  <c:v>73.400000000000503</c:v>
                </c:pt>
                <c:pt idx="368">
                  <c:v>73.600000000000492</c:v>
                </c:pt>
                <c:pt idx="369">
                  <c:v>73.800000000000509</c:v>
                </c:pt>
                <c:pt idx="370">
                  <c:v>74.000000000000512</c:v>
                </c:pt>
                <c:pt idx="371">
                  <c:v>74.200000000000514</c:v>
                </c:pt>
                <c:pt idx="372">
                  <c:v>74.400000000000517</c:v>
                </c:pt>
                <c:pt idx="373">
                  <c:v>74.600000000000506</c:v>
                </c:pt>
                <c:pt idx="374">
                  <c:v>74.800000000000509</c:v>
                </c:pt>
                <c:pt idx="375">
                  <c:v>75.000000000000512</c:v>
                </c:pt>
                <c:pt idx="376">
                  <c:v>75.200000000000529</c:v>
                </c:pt>
                <c:pt idx="377">
                  <c:v>75.400000000000531</c:v>
                </c:pt>
                <c:pt idx="378">
                  <c:v>75.60000000000052</c:v>
                </c:pt>
                <c:pt idx="379">
                  <c:v>75.800000000000523</c:v>
                </c:pt>
                <c:pt idx="380">
                  <c:v>76.00000000000054</c:v>
                </c:pt>
                <c:pt idx="381">
                  <c:v>76.200000000000543</c:v>
                </c:pt>
                <c:pt idx="382">
                  <c:v>76.400000000000546</c:v>
                </c:pt>
                <c:pt idx="383">
                  <c:v>76.600000000000549</c:v>
                </c:pt>
                <c:pt idx="384">
                  <c:v>76.800000000000551</c:v>
                </c:pt>
                <c:pt idx="385">
                  <c:v>77.000000000000554</c:v>
                </c:pt>
                <c:pt idx="386">
                  <c:v>77.200000000000557</c:v>
                </c:pt>
                <c:pt idx="387">
                  <c:v>77.40000000000056</c:v>
                </c:pt>
                <c:pt idx="388">
                  <c:v>77.600000000000549</c:v>
                </c:pt>
                <c:pt idx="389">
                  <c:v>77.800000000000551</c:v>
                </c:pt>
                <c:pt idx="390">
                  <c:v>78.000000000000568</c:v>
                </c:pt>
                <c:pt idx="391">
                  <c:v>78.200000000000571</c:v>
                </c:pt>
                <c:pt idx="392">
                  <c:v>78.400000000000574</c:v>
                </c:pt>
                <c:pt idx="393">
                  <c:v>78.600000000000563</c:v>
                </c:pt>
                <c:pt idx="394">
                  <c:v>78.80000000000058</c:v>
                </c:pt>
                <c:pt idx="395">
                  <c:v>79.000000000000583</c:v>
                </c:pt>
                <c:pt idx="396">
                  <c:v>79.200000000000585</c:v>
                </c:pt>
                <c:pt idx="397">
                  <c:v>79.400000000000603</c:v>
                </c:pt>
                <c:pt idx="398">
                  <c:v>79.600000000000577</c:v>
                </c:pt>
                <c:pt idx="399">
                  <c:v>79.80000000000058</c:v>
                </c:pt>
                <c:pt idx="400">
                  <c:v>80.000000000000583</c:v>
                </c:pt>
                <c:pt idx="401">
                  <c:v>80.2000000000006</c:v>
                </c:pt>
                <c:pt idx="402">
                  <c:v>80.400000000000603</c:v>
                </c:pt>
                <c:pt idx="403">
                  <c:v>80.600000000000591</c:v>
                </c:pt>
                <c:pt idx="404">
                  <c:v>80.800000000000608</c:v>
                </c:pt>
                <c:pt idx="405">
                  <c:v>81.000000000000611</c:v>
                </c:pt>
                <c:pt idx="406">
                  <c:v>81.200000000000614</c:v>
                </c:pt>
                <c:pt idx="407">
                  <c:v>81.400000000000617</c:v>
                </c:pt>
                <c:pt idx="408">
                  <c:v>81.600000000000605</c:v>
                </c:pt>
                <c:pt idx="409">
                  <c:v>81.800000000000608</c:v>
                </c:pt>
                <c:pt idx="410">
                  <c:v>82.000000000000611</c:v>
                </c:pt>
                <c:pt idx="411">
                  <c:v>82.200000000000628</c:v>
                </c:pt>
                <c:pt idx="412">
                  <c:v>82.400000000000631</c:v>
                </c:pt>
                <c:pt idx="413">
                  <c:v>82.60000000000062</c:v>
                </c:pt>
                <c:pt idx="414">
                  <c:v>82.800000000000622</c:v>
                </c:pt>
                <c:pt idx="415">
                  <c:v>83.000000000000639</c:v>
                </c:pt>
                <c:pt idx="416">
                  <c:v>83.200000000000642</c:v>
                </c:pt>
                <c:pt idx="417">
                  <c:v>83.400000000000645</c:v>
                </c:pt>
                <c:pt idx="418">
                  <c:v>83.600000000000648</c:v>
                </c:pt>
                <c:pt idx="419">
                  <c:v>83.800000000000651</c:v>
                </c:pt>
                <c:pt idx="420">
                  <c:v>84.000000000000654</c:v>
                </c:pt>
                <c:pt idx="421">
                  <c:v>84.200000000000657</c:v>
                </c:pt>
                <c:pt idx="422">
                  <c:v>84.400000000000674</c:v>
                </c:pt>
                <c:pt idx="423">
                  <c:v>84.600000000000648</c:v>
                </c:pt>
                <c:pt idx="424">
                  <c:v>84.800000000000651</c:v>
                </c:pt>
                <c:pt idx="425">
                  <c:v>85.000000000000668</c:v>
                </c:pt>
                <c:pt idx="426">
                  <c:v>85.200000000000671</c:v>
                </c:pt>
                <c:pt idx="427">
                  <c:v>85.400000000000674</c:v>
                </c:pt>
                <c:pt idx="428">
                  <c:v>85.600000000000662</c:v>
                </c:pt>
                <c:pt idx="429">
                  <c:v>85.800000000000679</c:v>
                </c:pt>
                <c:pt idx="430">
                  <c:v>86.000000000000682</c:v>
                </c:pt>
                <c:pt idx="431">
                  <c:v>86.200000000000685</c:v>
                </c:pt>
                <c:pt idx="432">
                  <c:v>86.400000000000702</c:v>
                </c:pt>
                <c:pt idx="433">
                  <c:v>86.600000000000676</c:v>
                </c:pt>
                <c:pt idx="434">
                  <c:v>86.800000000000679</c:v>
                </c:pt>
                <c:pt idx="435">
                  <c:v>87.000000000000682</c:v>
                </c:pt>
                <c:pt idx="436">
                  <c:v>87.200000000000699</c:v>
                </c:pt>
                <c:pt idx="437">
                  <c:v>87.400000000000702</c:v>
                </c:pt>
                <c:pt idx="438">
                  <c:v>87.600000000000691</c:v>
                </c:pt>
                <c:pt idx="439">
                  <c:v>87.800000000000708</c:v>
                </c:pt>
                <c:pt idx="440">
                  <c:v>88.000000000000711</c:v>
                </c:pt>
                <c:pt idx="441">
                  <c:v>88.200000000000713</c:v>
                </c:pt>
                <c:pt idx="442">
                  <c:v>88.400000000000716</c:v>
                </c:pt>
                <c:pt idx="443">
                  <c:v>88.600000000000719</c:v>
                </c:pt>
                <c:pt idx="444">
                  <c:v>88.800000000000708</c:v>
                </c:pt>
                <c:pt idx="445">
                  <c:v>89.000000000000711</c:v>
                </c:pt>
                <c:pt idx="446">
                  <c:v>89.200000000000728</c:v>
                </c:pt>
                <c:pt idx="447">
                  <c:v>89.40000000000073</c:v>
                </c:pt>
                <c:pt idx="448">
                  <c:v>89.600000000000719</c:v>
                </c:pt>
                <c:pt idx="449">
                  <c:v>89.800000000000722</c:v>
                </c:pt>
                <c:pt idx="450">
                  <c:v>90.000000000000739</c:v>
                </c:pt>
                <c:pt idx="451">
                  <c:v>90.200000000000742</c:v>
                </c:pt>
                <c:pt idx="452">
                  <c:v>90.400000000000745</c:v>
                </c:pt>
                <c:pt idx="453">
                  <c:v>90.600000000000733</c:v>
                </c:pt>
                <c:pt idx="454">
                  <c:v>90.80000000000075</c:v>
                </c:pt>
                <c:pt idx="455">
                  <c:v>91.000000000000753</c:v>
                </c:pt>
                <c:pt idx="456">
                  <c:v>91.200000000000756</c:v>
                </c:pt>
                <c:pt idx="457">
                  <c:v>91.400000000000773</c:v>
                </c:pt>
                <c:pt idx="458">
                  <c:v>91.600000000000747</c:v>
                </c:pt>
                <c:pt idx="459">
                  <c:v>91.80000000000075</c:v>
                </c:pt>
                <c:pt idx="460">
                  <c:v>92.000000000000753</c:v>
                </c:pt>
                <c:pt idx="461">
                  <c:v>92.20000000000077</c:v>
                </c:pt>
                <c:pt idx="462">
                  <c:v>92.400000000000773</c:v>
                </c:pt>
                <c:pt idx="463">
                  <c:v>92.600000000000762</c:v>
                </c:pt>
                <c:pt idx="464">
                  <c:v>92.800000000000779</c:v>
                </c:pt>
                <c:pt idx="465">
                  <c:v>93.000000000000782</c:v>
                </c:pt>
                <c:pt idx="466">
                  <c:v>93.200000000000784</c:v>
                </c:pt>
                <c:pt idx="467">
                  <c:v>93.400000000000787</c:v>
                </c:pt>
                <c:pt idx="468">
                  <c:v>93.600000000000776</c:v>
                </c:pt>
                <c:pt idx="469">
                  <c:v>93.800000000000779</c:v>
                </c:pt>
                <c:pt idx="470">
                  <c:v>94.000000000000782</c:v>
                </c:pt>
                <c:pt idx="471">
                  <c:v>94.200000000000799</c:v>
                </c:pt>
                <c:pt idx="472">
                  <c:v>94.400000000000801</c:v>
                </c:pt>
                <c:pt idx="473">
                  <c:v>94.60000000000079</c:v>
                </c:pt>
                <c:pt idx="474">
                  <c:v>94.800000000000793</c:v>
                </c:pt>
                <c:pt idx="475">
                  <c:v>95.00000000000081</c:v>
                </c:pt>
                <c:pt idx="476">
                  <c:v>95.200000000000813</c:v>
                </c:pt>
                <c:pt idx="477">
                  <c:v>95.400000000000816</c:v>
                </c:pt>
                <c:pt idx="478">
                  <c:v>95.600000000000819</c:v>
                </c:pt>
                <c:pt idx="479">
                  <c:v>95.800000000000807</c:v>
                </c:pt>
                <c:pt idx="480">
                  <c:v>96.00000000000081</c:v>
                </c:pt>
                <c:pt idx="481">
                  <c:v>96.200000000000813</c:v>
                </c:pt>
                <c:pt idx="482">
                  <c:v>96.40000000000083</c:v>
                </c:pt>
                <c:pt idx="483">
                  <c:v>96.600000000000819</c:v>
                </c:pt>
                <c:pt idx="484">
                  <c:v>96.800000000000821</c:v>
                </c:pt>
                <c:pt idx="485">
                  <c:v>97.000000000000838</c:v>
                </c:pt>
                <c:pt idx="486">
                  <c:v>97.200000000000841</c:v>
                </c:pt>
                <c:pt idx="487">
                  <c:v>97.400000000000844</c:v>
                </c:pt>
                <c:pt idx="488">
                  <c:v>97.600000000000833</c:v>
                </c:pt>
                <c:pt idx="489">
                  <c:v>97.80000000000085</c:v>
                </c:pt>
                <c:pt idx="490">
                  <c:v>98.000000000000853</c:v>
                </c:pt>
                <c:pt idx="491">
                  <c:v>98.200000000000855</c:v>
                </c:pt>
                <c:pt idx="492">
                  <c:v>98.400000000000873</c:v>
                </c:pt>
                <c:pt idx="493">
                  <c:v>98.600000000000847</c:v>
                </c:pt>
                <c:pt idx="494">
                  <c:v>98.80000000000085</c:v>
                </c:pt>
                <c:pt idx="495">
                  <c:v>99.000000000000853</c:v>
                </c:pt>
                <c:pt idx="496">
                  <c:v>99.20000000000087</c:v>
                </c:pt>
                <c:pt idx="497">
                  <c:v>99.400000000000873</c:v>
                </c:pt>
                <c:pt idx="498">
                  <c:v>99.600000000000861</c:v>
                </c:pt>
                <c:pt idx="499">
                  <c:v>99.800000000000878</c:v>
                </c:pt>
                <c:pt idx="500">
                  <c:v>100.00000000000088</c:v>
                </c:pt>
                <c:pt idx="501">
                  <c:v>100.20000000000088</c:v>
                </c:pt>
                <c:pt idx="502">
                  <c:v>100.40000000000089</c:v>
                </c:pt>
                <c:pt idx="503">
                  <c:v>100.60000000000088</c:v>
                </c:pt>
                <c:pt idx="504">
                  <c:v>100.80000000000088</c:v>
                </c:pt>
                <c:pt idx="505">
                  <c:v>101.0000000000009</c:v>
                </c:pt>
                <c:pt idx="506">
                  <c:v>101.2000000000009</c:v>
                </c:pt>
                <c:pt idx="507">
                  <c:v>101.4000000000009</c:v>
                </c:pt>
                <c:pt idx="508">
                  <c:v>101.60000000000089</c:v>
                </c:pt>
                <c:pt idx="509">
                  <c:v>101.80000000000091</c:v>
                </c:pt>
                <c:pt idx="510">
                  <c:v>102.00000000000091</c:v>
                </c:pt>
                <c:pt idx="511">
                  <c:v>102.20000000000091</c:v>
                </c:pt>
                <c:pt idx="512">
                  <c:v>102.40000000000092</c:v>
                </c:pt>
                <c:pt idx="513">
                  <c:v>102.6000000000009</c:v>
                </c:pt>
                <c:pt idx="514">
                  <c:v>102.80000000000091</c:v>
                </c:pt>
                <c:pt idx="515">
                  <c:v>103.00000000000091</c:v>
                </c:pt>
                <c:pt idx="516">
                  <c:v>103.20000000000093</c:v>
                </c:pt>
                <c:pt idx="517">
                  <c:v>103.40000000000093</c:v>
                </c:pt>
                <c:pt idx="518">
                  <c:v>103.60000000000092</c:v>
                </c:pt>
                <c:pt idx="519">
                  <c:v>103.80000000000094</c:v>
                </c:pt>
                <c:pt idx="520">
                  <c:v>104.00000000000094</c:v>
                </c:pt>
                <c:pt idx="521">
                  <c:v>104.20000000000094</c:v>
                </c:pt>
                <c:pt idx="522">
                  <c:v>104.40000000000094</c:v>
                </c:pt>
                <c:pt idx="523">
                  <c:v>104.60000000000095</c:v>
                </c:pt>
                <c:pt idx="524">
                  <c:v>104.80000000000095</c:v>
                </c:pt>
                <c:pt idx="525">
                  <c:v>105.00000000000095</c:v>
                </c:pt>
                <c:pt idx="526">
                  <c:v>105.20000000000095</c:v>
                </c:pt>
                <c:pt idx="527">
                  <c:v>105.40000000000096</c:v>
                </c:pt>
                <c:pt idx="528">
                  <c:v>105.60000000000095</c:v>
                </c:pt>
                <c:pt idx="529">
                  <c:v>105.80000000000095</c:v>
                </c:pt>
                <c:pt idx="530">
                  <c:v>106.00000000000097</c:v>
                </c:pt>
                <c:pt idx="531">
                  <c:v>106.20000000000097</c:v>
                </c:pt>
                <c:pt idx="532">
                  <c:v>106.40000000000097</c:v>
                </c:pt>
                <c:pt idx="533">
                  <c:v>106.60000000000096</c:v>
                </c:pt>
                <c:pt idx="534">
                  <c:v>106.80000000000098</c:v>
                </c:pt>
                <c:pt idx="535">
                  <c:v>107.00000000000098</c:v>
                </c:pt>
                <c:pt idx="536">
                  <c:v>107.20000000000098</c:v>
                </c:pt>
                <c:pt idx="537">
                  <c:v>107.40000000000099</c:v>
                </c:pt>
                <c:pt idx="538">
                  <c:v>107.60000000000097</c:v>
                </c:pt>
                <c:pt idx="539">
                  <c:v>107.80000000000098</c:v>
                </c:pt>
                <c:pt idx="540">
                  <c:v>108.00000000000098</c:v>
                </c:pt>
                <c:pt idx="541">
                  <c:v>108.200000000001</c:v>
                </c:pt>
                <c:pt idx="542">
                  <c:v>108.400000000001</c:v>
                </c:pt>
                <c:pt idx="543">
                  <c:v>108.60000000000099</c:v>
                </c:pt>
                <c:pt idx="544">
                  <c:v>108.80000000000101</c:v>
                </c:pt>
                <c:pt idx="545">
                  <c:v>109.00000000000101</c:v>
                </c:pt>
                <c:pt idx="546">
                  <c:v>109.20000000000101</c:v>
                </c:pt>
                <c:pt idx="547">
                  <c:v>109.40000000000101</c:v>
                </c:pt>
                <c:pt idx="548">
                  <c:v>109.600000000001</c:v>
                </c:pt>
                <c:pt idx="549">
                  <c:v>109.80000000000101</c:v>
                </c:pt>
                <c:pt idx="550">
                  <c:v>110.00000000000101</c:v>
                </c:pt>
                <c:pt idx="551">
                  <c:v>110.20000000000103</c:v>
                </c:pt>
                <c:pt idx="552">
                  <c:v>110.40000000000103</c:v>
                </c:pt>
                <c:pt idx="553">
                  <c:v>110.60000000000102</c:v>
                </c:pt>
                <c:pt idx="554">
                  <c:v>110.80000000000102</c:v>
                </c:pt>
                <c:pt idx="555">
                  <c:v>111.00000000000104</c:v>
                </c:pt>
                <c:pt idx="556">
                  <c:v>111.20000000000104</c:v>
                </c:pt>
                <c:pt idx="557">
                  <c:v>111.40000000000104</c:v>
                </c:pt>
                <c:pt idx="558">
                  <c:v>111.60000000000105</c:v>
                </c:pt>
                <c:pt idx="559">
                  <c:v>111.80000000000105</c:v>
                </c:pt>
                <c:pt idx="560">
                  <c:v>112.00000000000105</c:v>
                </c:pt>
                <c:pt idx="561">
                  <c:v>112.20000000000105</c:v>
                </c:pt>
                <c:pt idx="562">
                  <c:v>112.40000000000106</c:v>
                </c:pt>
                <c:pt idx="563">
                  <c:v>112.60000000000105</c:v>
                </c:pt>
                <c:pt idx="564">
                  <c:v>112.80000000000105</c:v>
                </c:pt>
                <c:pt idx="565">
                  <c:v>113.00000000000107</c:v>
                </c:pt>
                <c:pt idx="566">
                  <c:v>113.20000000000107</c:v>
                </c:pt>
                <c:pt idx="567">
                  <c:v>113.40000000000107</c:v>
                </c:pt>
                <c:pt idx="568">
                  <c:v>113.60000000000106</c:v>
                </c:pt>
                <c:pt idx="569">
                  <c:v>113.80000000000108</c:v>
                </c:pt>
                <c:pt idx="570">
                  <c:v>114.00000000000108</c:v>
                </c:pt>
                <c:pt idx="571">
                  <c:v>114.20000000000108</c:v>
                </c:pt>
                <c:pt idx="572">
                  <c:v>114.40000000000109</c:v>
                </c:pt>
                <c:pt idx="573">
                  <c:v>114.60000000000107</c:v>
                </c:pt>
                <c:pt idx="574">
                  <c:v>114.80000000000108</c:v>
                </c:pt>
                <c:pt idx="575">
                  <c:v>115.00000000000108</c:v>
                </c:pt>
                <c:pt idx="576">
                  <c:v>115.2000000000011</c:v>
                </c:pt>
                <c:pt idx="577">
                  <c:v>115.4000000000011</c:v>
                </c:pt>
                <c:pt idx="578">
                  <c:v>115.60000000000109</c:v>
                </c:pt>
                <c:pt idx="579">
                  <c:v>115.80000000000111</c:v>
                </c:pt>
                <c:pt idx="580">
                  <c:v>116.00000000000111</c:v>
                </c:pt>
                <c:pt idx="581">
                  <c:v>116.20000000000111</c:v>
                </c:pt>
                <c:pt idx="582">
                  <c:v>116.40000000000111</c:v>
                </c:pt>
                <c:pt idx="583">
                  <c:v>116.6000000000011</c:v>
                </c:pt>
                <c:pt idx="584">
                  <c:v>116.80000000000111</c:v>
                </c:pt>
                <c:pt idx="585">
                  <c:v>117.00000000000111</c:v>
                </c:pt>
                <c:pt idx="586">
                  <c:v>117.20000000000113</c:v>
                </c:pt>
                <c:pt idx="587">
                  <c:v>117.40000000000113</c:v>
                </c:pt>
                <c:pt idx="588">
                  <c:v>117.60000000000112</c:v>
                </c:pt>
                <c:pt idx="589">
                  <c:v>117.80000000000112</c:v>
                </c:pt>
                <c:pt idx="590">
                  <c:v>118.00000000000114</c:v>
                </c:pt>
                <c:pt idx="591">
                  <c:v>118.20000000000114</c:v>
                </c:pt>
                <c:pt idx="592">
                  <c:v>118.40000000000114</c:v>
                </c:pt>
                <c:pt idx="593">
                  <c:v>118.60000000000115</c:v>
                </c:pt>
                <c:pt idx="594">
                  <c:v>118.80000000000115</c:v>
                </c:pt>
                <c:pt idx="595">
                  <c:v>119.00000000000115</c:v>
                </c:pt>
                <c:pt idx="596">
                  <c:v>119.20000000000115</c:v>
                </c:pt>
                <c:pt idx="597">
                  <c:v>119.40000000000116</c:v>
                </c:pt>
                <c:pt idx="598">
                  <c:v>119.60000000000115</c:v>
                </c:pt>
                <c:pt idx="599">
                  <c:v>119.80000000000115</c:v>
                </c:pt>
                <c:pt idx="600">
                  <c:v>120.00000000000117</c:v>
                </c:pt>
                <c:pt idx="601">
                  <c:v>120.20000000000117</c:v>
                </c:pt>
                <c:pt idx="602">
                  <c:v>120.40000000000117</c:v>
                </c:pt>
                <c:pt idx="603">
                  <c:v>120.60000000000116</c:v>
                </c:pt>
                <c:pt idx="604">
                  <c:v>120.80000000000118</c:v>
                </c:pt>
                <c:pt idx="605">
                  <c:v>121.00000000000118</c:v>
                </c:pt>
                <c:pt idx="606">
                  <c:v>121.20000000000118</c:v>
                </c:pt>
                <c:pt idx="607">
                  <c:v>121.40000000000119</c:v>
                </c:pt>
                <c:pt idx="608">
                  <c:v>121.60000000000117</c:v>
                </c:pt>
                <c:pt idx="609">
                  <c:v>121.80000000000118</c:v>
                </c:pt>
                <c:pt idx="610">
                  <c:v>122.00000000000118</c:v>
                </c:pt>
                <c:pt idx="611">
                  <c:v>122.2000000000012</c:v>
                </c:pt>
                <c:pt idx="612">
                  <c:v>122.4000000000012</c:v>
                </c:pt>
                <c:pt idx="613">
                  <c:v>122.60000000000119</c:v>
                </c:pt>
                <c:pt idx="614">
                  <c:v>122.80000000000121</c:v>
                </c:pt>
                <c:pt idx="615">
                  <c:v>123.00000000000121</c:v>
                </c:pt>
                <c:pt idx="616">
                  <c:v>123.20000000000121</c:v>
                </c:pt>
                <c:pt idx="617">
                  <c:v>123.40000000000121</c:v>
                </c:pt>
                <c:pt idx="618">
                  <c:v>123.6000000000012</c:v>
                </c:pt>
                <c:pt idx="619">
                  <c:v>123.80000000000121</c:v>
                </c:pt>
                <c:pt idx="620">
                  <c:v>124.00000000000121</c:v>
                </c:pt>
                <c:pt idx="621">
                  <c:v>124.20000000000121</c:v>
                </c:pt>
                <c:pt idx="622">
                  <c:v>124.40000000000123</c:v>
                </c:pt>
                <c:pt idx="623">
                  <c:v>124.60000000000122</c:v>
                </c:pt>
                <c:pt idx="624">
                  <c:v>124.80000000000122</c:v>
                </c:pt>
                <c:pt idx="625">
                  <c:v>125.00000000000124</c:v>
                </c:pt>
                <c:pt idx="626">
                  <c:v>125.20000000000124</c:v>
                </c:pt>
                <c:pt idx="627">
                  <c:v>125.40000000000124</c:v>
                </c:pt>
                <c:pt idx="628">
                  <c:v>125.60000000000123</c:v>
                </c:pt>
                <c:pt idx="629">
                  <c:v>125.80000000000125</c:v>
                </c:pt>
                <c:pt idx="630">
                  <c:v>126.00000000000125</c:v>
                </c:pt>
                <c:pt idx="631">
                  <c:v>126.20000000000125</c:v>
                </c:pt>
                <c:pt idx="632">
                  <c:v>126.40000000000126</c:v>
                </c:pt>
                <c:pt idx="633">
                  <c:v>126.60000000000124</c:v>
                </c:pt>
                <c:pt idx="634">
                  <c:v>126.80000000000125</c:v>
                </c:pt>
                <c:pt idx="635">
                  <c:v>127.00000000000125</c:v>
                </c:pt>
                <c:pt idx="636">
                  <c:v>127.20000000000127</c:v>
                </c:pt>
                <c:pt idx="637">
                  <c:v>127.40000000000127</c:v>
                </c:pt>
                <c:pt idx="638">
                  <c:v>127.60000000000126</c:v>
                </c:pt>
                <c:pt idx="639">
                  <c:v>127.80000000000128</c:v>
                </c:pt>
                <c:pt idx="640">
                  <c:v>128.00000000000128</c:v>
                </c:pt>
                <c:pt idx="641">
                  <c:v>128.20000000000124</c:v>
                </c:pt>
                <c:pt idx="642">
                  <c:v>128.40000000000126</c:v>
                </c:pt>
                <c:pt idx="643">
                  <c:v>128.60000000000122</c:v>
                </c:pt>
                <c:pt idx="644">
                  <c:v>128.80000000000123</c:v>
                </c:pt>
                <c:pt idx="645">
                  <c:v>129.00000000000122</c:v>
                </c:pt>
                <c:pt idx="646">
                  <c:v>129.20000000000118</c:v>
                </c:pt>
                <c:pt idx="647">
                  <c:v>129.4000000000012</c:v>
                </c:pt>
                <c:pt idx="648">
                  <c:v>129.60000000000119</c:v>
                </c:pt>
                <c:pt idx="649">
                  <c:v>129.80000000000121</c:v>
                </c:pt>
                <c:pt idx="650">
                  <c:v>130.00000000000117</c:v>
                </c:pt>
                <c:pt idx="651">
                  <c:v>130.20000000000115</c:v>
                </c:pt>
                <c:pt idx="652">
                  <c:v>130.40000000000114</c:v>
                </c:pt>
                <c:pt idx="653">
                  <c:v>130.60000000000113</c:v>
                </c:pt>
                <c:pt idx="654">
                  <c:v>130.80000000000115</c:v>
                </c:pt>
                <c:pt idx="655">
                  <c:v>131.00000000000111</c:v>
                </c:pt>
                <c:pt idx="656">
                  <c:v>131.2000000000011</c:v>
                </c:pt>
                <c:pt idx="657">
                  <c:v>131.40000000000109</c:v>
                </c:pt>
                <c:pt idx="658">
                  <c:v>131.60000000000105</c:v>
                </c:pt>
                <c:pt idx="659">
                  <c:v>131.80000000000106</c:v>
                </c:pt>
                <c:pt idx="660">
                  <c:v>132.00000000000105</c:v>
                </c:pt>
                <c:pt idx="661">
                  <c:v>132.20000000000101</c:v>
                </c:pt>
                <c:pt idx="662">
                  <c:v>132.40000000000103</c:v>
                </c:pt>
                <c:pt idx="663">
                  <c:v>132.60000000000102</c:v>
                </c:pt>
                <c:pt idx="664">
                  <c:v>132.80000000000101</c:v>
                </c:pt>
                <c:pt idx="665">
                  <c:v>133.00000000000099</c:v>
                </c:pt>
                <c:pt idx="666">
                  <c:v>133.20000000000098</c:v>
                </c:pt>
                <c:pt idx="667">
                  <c:v>133.40000000000097</c:v>
                </c:pt>
                <c:pt idx="668">
                  <c:v>133.60000000000096</c:v>
                </c:pt>
                <c:pt idx="669">
                  <c:v>133.80000000000098</c:v>
                </c:pt>
                <c:pt idx="670">
                  <c:v>134.00000000000094</c:v>
                </c:pt>
                <c:pt idx="671">
                  <c:v>134.20000000000093</c:v>
                </c:pt>
                <c:pt idx="672">
                  <c:v>134.40000000000094</c:v>
                </c:pt>
                <c:pt idx="673">
                  <c:v>134.6000000000009</c:v>
                </c:pt>
                <c:pt idx="674">
                  <c:v>134.80000000000089</c:v>
                </c:pt>
                <c:pt idx="675">
                  <c:v>135.00000000000088</c:v>
                </c:pt>
                <c:pt idx="676">
                  <c:v>135.20000000000084</c:v>
                </c:pt>
                <c:pt idx="677">
                  <c:v>135.40000000000086</c:v>
                </c:pt>
                <c:pt idx="678">
                  <c:v>135.60000000000085</c:v>
                </c:pt>
                <c:pt idx="679">
                  <c:v>135.80000000000084</c:v>
                </c:pt>
                <c:pt idx="680">
                  <c:v>136.00000000000082</c:v>
                </c:pt>
                <c:pt idx="681">
                  <c:v>136.20000000000078</c:v>
                </c:pt>
                <c:pt idx="682">
                  <c:v>136.4000000000008</c:v>
                </c:pt>
                <c:pt idx="683">
                  <c:v>136.60000000000079</c:v>
                </c:pt>
                <c:pt idx="684">
                  <c:v>136.80000000000081</c:v>
                </c:pt>
                <c:pt idx="685">
                  <c:v>137.00000000000077</c:v>
                </c:pt>
                <c:pt idx="686">
                  <c:v>137.20000000000076</c:v>
                </c:pt>
                <c:pt idx="687">
                  <c:v>137.40000000000074</c:v>
                </c:pt>
                <c:pt idx="688">
                  <c:v>137.60000000000073</c:v>
                </c:pt>
                <c:pt idx="689">
                  <c:v>137.80000000000075</c:v>
                </c:pt>
                <c:pt idx="690">
                  <c:v>138.00000000000071</c:v>
                </c:pt>
                <c:pt idx="691">
                  <c:v>138.2000000000007</c:v>
                </c:pt>
                <c:pt idx="692">
                  <c:v>138.40000000000069</c:v>
                </c:pt>
                <c:pt idx="693">
                  <c:v>138.60000000000068</c:v>
                </c:pt>
                <c:pt idx="694">
                  <c:v>138.80000000000067</c:v>
                </c:pt>
                <c:pt idx="695">
                  <c:v>139.00000000000065</c:v>
                </c:pt>
                <c:pt idx="696">
                  <c:v>139.20000000000061</c:v>
                </c:pt>
                <c:pt idx="697">
                  <c:v>139.40000000000063</c:v>
                </c:pt>
                <c:pt idx="698">
                  <c:v>139.60000000000062</c:v>
                </c:pt>
                <c:pt idx="699">
                  <c:v>139.80000000000061</c:v>
                </c:pt>
                <c:pt idx="700">
                  <c:v>140.0000000000006</c:v>
                </c:pt>
                <c:pt idx="701">
                  <c:v>140.20000000000059</c:v>
                </c:pt>
                <c:pt idx="702">
                  <c:v>140.40000000000057</c:v>
                </c:pt>
                <c:pt idx="703">
                  <c:v>140.60000000000056</c:v>
                </c:pt>
                <c:pt idx="704">
                  <c:v>140.80000000000058</c:v>
                </c:pt>
                <c:pt idx="705">
                  <c:v>141.00000000000054</c:v>
                </c:pt>
                <c:pt idx="706">
                  <c:v>141.20000000000053</c:v>
                </c:pt>
                <c:pt idx="707">
                  <c:v>141.40000000000055</c:v>
                </c:pt>
                <c:pt idx="708">
                  <c:v>141.60000000000051</c:v>
                </c:pt>
                <c:pt idx="709">
                  <c:v>141.80000000000049</c:v>
                </c:pt>
                <c:pt idx="710">
                  <c:v>142.00000000000048</c:v>
                </c:pt>
                <c:pt idx="711">
                  <c:v>142.20000000000044</c:v>
                </c:pt>
                <c:pt idx="712">
                  <c:v>142.40000000000046</c:v>
                </c:pt>
                <c:pt idx="713">
                  <c:v>142.60000000000045</c:v>
                </c:pt>
                <c:pt idx="714">
                  <c:v>142.80000000000044</c:v>
                </c:pt>
                <c:pt idx="715">
                  <c:v>143.00000000000043</c:v>
                </c:pt>
                <c:pt idx="716">
                  <c:v>143.20000000000039</c:v>
                </c:pt>
                <c:pt idx="717">
                  <c:v>143.4000000000004</c:v>
                </c:pt>
                <c:pt idx="718">
                  <c:v>143.60000000000039</c:v>
                </c:pt>
                <c:pt idx="719">
                  <c:v>143.80000000000041</c:v>
                </c:pt>
                <c:pt idx="720">
                  <c:v>144.00000000000037</c:v>
                </c:pt>
                <c:pt idx="721">
                  <c:v>144.20000000000036</c:v>
                </c:pt>
                <c:pt idx="722">
                  <c:v>144.40000000000038</c:v>
                </c:pt>
                <c:pt idx="723">
                  <c:v>144.60000000000034</c:v>
                </c:pt>
                <c:pt idx="724">
                  <c:v>144.80000000000035</c:v>
                </c:pt>
                <c:pt idx="725">
                  <c:v>145.00000000000031</c:v>
                </c:pt>
                <c:pt idx="726">
                  <c:v>145.2000000000003</c:v>
                </c:pt>
                <c:pt idx="727">
                  <c:v>145.40000000000029</c:v>
                </c:pt>
                <c:pt idx="728">
                  <c:v>145.60000000000028</c:v>
                </c:pt>
                <c:pt idx="729">
                  <c:v>145.80000000000027</c:v>
                </c:pt>
                <c:pt idx="730">
                  <c:v>146.00000000000026</c:v>
                </c:pt>
                <c:pt idx="731">
                  <c:v>146.20000000000022</c:v>
                </c:pt>
                <c:pt idx="732">
                  <c:v>146.40000000000023</c:v>
                </c:pt>
                <c:pt idx="733">
                  <c:v>146.60000000000022</c:v>
                </c:pt>
                <c:pt idx="734">
                  <c:v>146.80000000000021</c:v>
                </c:pt>
                <c:pt idx="735">
                  <c:v>147.0000000000002</c:v>
                </c:pt>
                <c:pt idx="736">
                  <c:v>147.20000000000019</c:v>
                </c:pt>
                <c:pt idx="737">
                  <c:v>147.4000000000002</c:v>
                </c:pt>
                <c:pt idx="738">
                  <c:v>147.60000000000016</c:v>
                </c:pt>
                <c:pt idx="739">
                  <c:v>147.80000000000018</c:v>
                </c:pt>
                <c:pt idx="740">
                  <c:v>148.00000000000014</c:v>
                </c:pt>
                <c:pt idx="741">
                  <c:v>148.20000000000013</c:v>
                </c:pt>
                <c:pt idx="742">
                  <c:v>148.40000000000015</c:v>
                </c:pt>
                <c:pt idx="743">
                  <c:v>148.60000000000011</c:v>
                </c:pt>
                <c:pt idx="744">
                  <c:v>148.80000000000013</c:v>
                </c:pt>
                <c:pt idx="745">
                  <c:v>149.00000000000009</c:v>
                </c:pt>
                <c:pt idx="746">
                  <c:v>149.20000000000005</c:v>
                </c:pt>
                <c:pt idx="747">
                  <c:v>149.40000000000006</c:v>
                </c:pt>
                <c:pt idx="748">
                  <c:v>149.60000000000005</c:v>
                </c:pt>
                <c:pt idx="749">
                  <c:v>149.80000000000004</c:v>
                </c:pt>
                <c:pt idx="750">
                  <c:v>150.00000000000003</c:v>
                </c:pt>
                <c:pt idx="751">
                  <c:v>150.20000000000002</c:v>
                </c:pt>
                <c:pt idx="752">
                  <c:v>150.4</c:v>
                </c:pt>
                <c:pt idx="753">
                  <c:v>150.6</c:v>
                </c:pt>
                <c:pt idx="754">
                  <c:v>150.79999999999998</c:v>
                </c:pt>
                <c:pt idx="755">
                  <c:v>150.99999999999997</c:v>
                </c:pt>
                <c:pt idx="756">
                  <c:v>151.19999999999996</c:v>
                </c:pt>
                <c:pt idx="757">
                  <c:v>151.39999999999998</c:v>
                </c:pt>
                <c:pt idx="758">
                  <c:v>151.59999999999994</c:v>
                </c:pt>
                <c:pt idx="759">
                  <c:v>151.79999999999993</c:v>
                </c:pt>
                <c:pt idx="760">
                  <c:v>151.99999999999991</c:v>
                </c:pt>
                <c:pt idx="761">
                  <c:v>152.1999999999999</c:v>
                </c:pt>
                <c:pt idx="762">
                  <c:v>152.39999999999989</c:v>
                </c:pt>
                <c:pt idx="763">
                  <c:v>152.59999999999988</c:v>
                </c:pt>
                <c:pt idx="764">
                  <c:v>152.79999999999984</c:v>
                </c:pt>
                <c:pt idx="765">
                  <c:v>152.99999999999986</c:v>
                </c:pt>
                <c:pt idx="766">
                  <c:v>153.19999999999985</c:v>
                </c:pt>
                <c:pt idx="767">
                  <c:v>153.39999999999984</c:v>
                </c:pt>
                <c:pt idx="768">
                  <c:v>153.59999999999982</c:v>
                </c:pt>
                <c:pt idx="769">
                  <c:v>153.79999999999978</c:v>
                </c:pt>
                <c:pt idx="770">
                  <c:v>153.9999999999998</c:v>
                </c:pt>
                <c:pt idx="771">
                  <c:v>154.19999999999979</c:v>
                </c:pt>
                <c:pt idx="772">
                  <c:v>154.39999999999981</c:v>
                </c:pt>
                <c:pt idx="773">
                  <c:v>154.59999999999977</c:v>
                </c:pt>
                <c:pt idx="774">
                  <c:v>154.79999999999976</c:v>
                </c:pt>
                <c:pt idx="775">
                  <c:v>154.99999999999974</c:v>
                </c:pt>
                <c:pt idx="776">
                  <c:v>155.19999999999973</c:v>
                </c:pt>
                <c:pt idx="777">
                  <c:v>155.39999999999975</c:v>
                </c:pt>
                <c:pt idx="778">
                  <c:v>155.59999999999971</c:v>
                </c:pt>
                <c:pt idx="779">
                  <c:v>155.7999999999997</c:v>
                </c:pt>
                <c:pt idx="780">
                  <c:v>155.99999999999969</c:v>
                </c:pt>
                <c:pt idx="781">
                  <c:v>156.19999999999968</c:v>
                </c:pt>
                <c:pt idx="782">
                  <c:v>156.39999999999966</c:v>
                </c:pt>
                <c:pt idx="783">
                  <c:v>156.59999999999965</c:v>
                </c:pt>
                <c:pt idx="784">
                  <c:v>156.79999999999961</c:v>
                </c:pt>
                <c:pt idx="785">
                  <c:v>156.99999999999963</c:v>
                </c:pt>
                <c:pt idx="786">
                  <c:v>157.19999999999962</c:v>
                </c:pt>
                <c:pt idx="787">
                  <c:v>157.39999999999961</c:v>
                </c:pt>
                <c:pt idx="788">
                  <c:v>157.5999999999996</c:v>
                </c:pt>
                <c:pt idx="789">
                  <c:v>157.79999999999959</c:v>
                </c:pt>
                <c:pt idx="790">
                  <c:v>157.99999999999957</c:v>
                </c:pt>
                <c:pt idx="791">
                  <c:v>158.19999999999956</c:v>
                </c:pt>
                <c:pt idx="792">
                  <c:v>158.39999999999958</c:v>
                </c:pt>
                <c:pt idx="793">
                  <c:v>158.59999999999954</c:v>
                </c:pt>
                <c:pt idx="794">
                  <c:v>158.79999999999953</c:v>
                </c:pt>
                <c:pt idx="795">
                  <c:v>158.99999999999955</c:v>
                </c:pt>
                <c:pt idx="796">
                  <c:v>159.19999999999951</c:v>
                </c:pt>
                <c:pt idx="797">
                  <c:v>159.39999999999949</c:v>
                </c:pt>
                <c:pt idx="798">
                  <c:v>159.59999999999948</c:v>
                </c:pt>
                <c:pt idx="799">
                  <c:v>159.79999999999944</c:v>
                </c:pt>
                <c:pt idx="800">
                  <c:v>159.99999999999946</c:v>
                </c:pt>
                <c:pt idx="801">
                  <c:v>160.19999999999945</c:v>
                </c:pt>
                <c:pt idx="802">
                  <c:v>160.39999999999944</c:v>
                </c:pt>
                <c:pt idx="803">
                  <c:v>160.59999999999943</c:v>
                </c:pt>
                <c:pt idx="804">
                  <c:v>160.79999999999939</c:v>
                </c:pt>
                <c:pt idx="805">
                  <c:v>160.9999999999994</c:v>
                </c:pt>
                <c:pt idx="806">
                  <c:v>161.19999999999939</c:v>
                </c:pt>
                <c:pt idx="807">
                  <c:v>161.39999999999941</c:v>
                </c:pt>
                <c:pt idx="808">
                  <c:v>161.59999999999937</c:v>
                </c:pt>
                <c:pt idx="809">
                  <c:v>161.79999999999936</c:v>
                </c:pt>
                <c:pt idx="810">
                  <c:v>161.99999999999937</c:v>
                </c:pt>
                <c:pt idx="811">
                  <c:v>162.19999999999933</c:v>
                </c:pt>
                <c:pt idx="812">
                  <c:v>162.39999999999935</c:v>
                </c:pt>
                <c:pt idx="813">
                  <c:v>162.59999999999931</c:v>
                </c:pt>
                <c:pt idx="814">
                  <c:v>162.7999999999993</c:v>
                </c:pt>
                <c:pt idx="815">
                  <c:v>162.99999999999929</c:v>
                </c:pt>
                <c:pt idx="816">
                  <c:v>163.19999999999928</c:v>
                </c:pt>
                <c:pt idx="817">
                  <c:v>163.39999999999927</c:v>
                </c:pt>
                <c:pt idx="818">
                  <c:v>163.59999999999926</c:v>
                </c:pt>
                <c:pt idx="819">
                  <c:v>163.79999999999922</c:v>
                </c:pt>
                <c:pt idx="820">
                  <c:v>163.99999999999923</c:v>
                </c:pt>
                <c:pt idx="821">
                  <c:v>164.19999999999922</c:v>
                </c:pt>
                <c:pt idx="822">
                  <c:v>164.39999999999921</c:v>
                </c:pt>
                <c:pt idx="823">
                  <c:v>164.5999999999992</c:v>
                </c:pt>
                <c:pt idx="824">
                  <c:v>164.79999999999919</c:v>
                </c:pt>
                <c:pt idx="825">
                  <c:v>164.9999999999992</c:v>
                </c:pt>
                <c:pt idx="826">
                  <c:v>165.19999999999916</c:v>
                </c:pt>
                <c:pt idx="827">
                  <c:v>165.39999999999918</c:v>
                </c:pt>
                <c:pt idx="828">
                  <c:v>165.59999999999914</c:v>
                </c:pt>
                <c:pt idx="829">
                  <c:v>165.79999999999913</c:v>
                </c:pt>
                <c:pt idx="830">
                  <c:v>165.99999999999915</c:v>
                </c:pt>
                <c:pt idx="831">
                  <c:v>166.19999999999911</c:v>
                </c:pt>
                <c:pt idx="832">
                  <c:v>166.39999999999912</c:v>
                </c:pt>
                <c:pt idx="833">
                  <c:v>166.59999999999908</c:v>
                </c:pt>
                <c:pt idx="834">
                  <c:v>166.79999999999905</c:v>
                </c:pt>
                <c:pt idx="835">
                  <c:v>166.99999999999906</c:v>
                </c:pt>
                <c:pt idx="836">
                  <c:v>167.19999999999905</c:v>
                </c:pt>
                <c:pt idx="837">
                  <c:v>167.39999999999904</c:v>
                </c:pt>
                <c:pt idx="838">
                  <c:v>167.59999999999903</c:v>
                </c:pt>
                <c:pt idx="839">
                  <c:v>167.79999999999902</c:v>
                </c:pt>
                <c:pt idx="840">
                  <c:v>167.99999999999901</c:v>
                </c:pt>
                <c:pt idx="841">
                  <c:v>168.19999999999897</c:v>
                </c:pt>
                <c:pt idx="842">
                  <c:v>168.39999999999898</c:v>
                </c:pt>
                <c:pt idx="843">
                  <c:v>168.59999999999894</c:v>
                </c:pt>
                <c:pt idx="844">
                  <c:v>168.79999999999893</c:v>
                </c:pt>
                <c:pt idx="845">
                  <c:v>168.99999999999895</c:v>
                </c:pt>
                <c:pt idx="846">
                  <c:v>169.19999999999891</c:v>
                </c:pt>
                <c:pt idx="847">
                  <c:v>169.39999999999893</c:v>
                </c:pt>
                <c:pt idx="848">
                  <c:v>169.59999999999889</c:v>
                </c:pt>
                <c:pt idx="849">
                  <c:v>169.79999999999887</c:v>
                </c:pt>
                <c:pt idx="850">
                  <c:v>169.99999999999886</c:v>
                </c:pt>
                <c:pt idx="851">
                  <c:v>170.19999999999885</c:v>
                </c:pt>
                <c:pt idx="852">
                  <c:v>170.39999999999884</c:v>
                </c:pt>
                <c:pt idx="853">
                  <c:v>170.59999999999883</c:v>
                </c:pt>
                <c:pt idx="854">
                  <c:v>170.79999999999882</c:v>
                </c:pt>
                <c:pt idx="855">
                  <c:v>170.99999999999881</c:v>
                </c:pt>
                <c:pt idx="856">
                  <c:v>171.19999999999879</c:v>
                </c:pt>
                <c:pt idx="857">
                  <c:v>171.39999999999878</c:v>
                </c:pt>
                <c:pt idx="858">
                  <c:v>171.59999999999877</c:v>
                </c:pt>
                <c:pt idx="859">
                  <c:v>171.79999999999876</c:v>
                </c:pt>
                <c:pt idx="860">
                  <c:v>171.99999999999878</c:v>
                </c:pt>
                <c:pt idx="861">
                  <c:v>172.19999999999874</c:v>
                </c:pt>
                <c:pt idx="862">
                  <c:v>172.39999999999876</c:v>
                </c:pt>
                <c:pt idx="863">
                  <c:v>172.59999999999872</c:v>
                </c:pt>
                <c:pt idx="864">
                  <c:v>172.7999999999987</c:v>
                </c:pt>
                <c:pt idx="865">
                  <c:v>172.99999999999872</c:v>
                </c:pt>
                <c:pt idx="866">
                  <c:v>173.19999999999868</c:v>
                </c:pt>
                <c:pt idx="867">
                  <c:v>173.3999999999987</c:v>
                </c:pt>
                <c:pt idx="868">
                  <c:v>173.59999999999866</c:v>
                </c:pt>
                <c:pt idx="869">
                  <c:v>173.79999999999865</c:v>
                </c:pt>
                <c:pt idx="870">
                  <c:v>173.99999999999864</c:v>
                </c:pt>
                <c:pt idx="871">
                  <c:v>174.19999999999862</c:v>
                </c:pt>
                <c:pt idx="872">
                  <c:v>174.39999999999861</c:v>
                </c:pt>
                <c:pt idx="873">
                  <c:v>174.5999999999986</c:v>
                </c:pt>
                <c:pt idx="874">
                  <c:v>174.79999999999859</c:v>
                </c:pt>
                <c:pt idx="875">
                  <c:v>174.99999999999858</c:v>
                </c:pt>
                <c:pt idx="876">
                  <c:v>175.19999999999857</c:v>
                </c:pt>
                <c:pt idx="877">
                  <c:v>175.39999999999858</c:v>
                </c:pt>
                <c:pt idx="878">
                  <c:v>175.59999999999854</c:v>
                </c:pt>
                <c:pt idx="879">
                  <c:v>175.79999999999853</c:v>
                </c:pt>
                <c:pt idx="880">
                  <c:v>175.99999999999855</c:v>
                </c:pt>
                <c:pt idx="881">
                  <c:v>176.19999999999851</c:v>
                </c:pt>
                <c:pt idx="882">
                  <c:v>176.39999999999853</c:v>
                </c:pt>
                <c:pt idx="883">
                  <c:v>176.59999999999852</c:v>
                </c:pt>
                <c:pt idx="884">
                  <c:v>176.79999999999848</c:v>
                </c:pt>
                <c:pt idx="885">
                  <c:v>176.99999999999847</c:v>
                </c:pt>
                <c:pt idx="886">
                  <c:v>177.19999999999845</c:v>
                </c:pt>
                <c:pt idx="887">
                  <c:v>177.39999999999844</c:v>
                </c:pt>
                <c:pt idx="888">
                  <c:v>177.59999999999843</c:v>
                </c:pt>
                <c:pt idx="889">
                  <c:v>177.79999999999842</c:v>
                </c:pt>
                <c:pt idx="890">
                  <c:v>177.99999999999841</c:v>
                </c:pt>
                <c:pt idx="891">
                  <c:v>178.1999999999984</c:v>
                </c:pt>
                <c:pt idx="892">
                  <c:v>178.39999999999839</c:v>
                </c:pt>
                <c:pt idx="893">
                  <c:v>178.59999999999837</c:v>
                </c:pt>
                <c:pt idx="894">
                  <c:v>178.79999999999836</c:v>
                </c:pt>
                <c:pt idx="895">
                  <c:v>178.99999999999838</c:v>
                </c:pt>
                <c:pt idx="896">
                  <c:v>179.19999999999834</c:v>
                </c:pt>
                <c:pt idx="897">
                  <c:v>179.39999999999836</c:v>
                </c:pt>
                <c:pt idx="898">
                  <c:v>179.59999999999835</c:v>
                </c:pt>
                <c:pt idx="899">
                  <c:v>179.79999999999831</c:v>
                </c:pt>
                <c:pt idx="900">
                  <c:v>179.99999999999832</c:v>
                </c:pt>
                <c:pt idx="901">
                  <c:v>180.19999999999828</c:v>
                </c:pt>
                <c:pt idx="902">
                  <c:v>180.3999999999983</c:v>
                </c:pt>
                <c:pt idx="903">
                  <c:v>180.59999999999826</c:v>
                </c:pt>
                <c:pt idx="904">
                  <c:v>180.79999999999825</c:v>
                </c:pt>
                <c:pt idx="905">
                  <c:v>180.99999999999824</c:v>
                </c:pt>
                <c:pt idx="906">
                  <c:v>181.19999999999823</c:v>
                </c:pt>
                <c:pt idx="907">
                  <c:v>181.39999999999822</c:v>
                </c:pt>
                <c:pt idx="908">
                  <c:v>181.5999999999982</c:v>
                </c:pt>
                <c:pt idx="909">
                  <c:v>181.79999999999819</c:v>
                </c:pt>
                <c:pt idx="910">
                  <c:v>181.99999999999818</c:v>
                </c:pt>
                <c:pt idx="911">
                  <c:v>182.19999999999817</c:v>
                </c:pt>
                <c:pt idx="912">
                  <c:v>182.39999999999819</c:v>
                </c:pt>
                <c:pt idx="913">
                  <c:v>182.59999999999818</c:v>
                </c:pt>
                <c:pt idx="914">
                  <c:v>182.79999999999814</c:v>
                </c:pt>
                <c:pt idx="915">
                  <c:v>182.99999999999815</c:v>
                </c:pt>
                <c:pt idx="916">
                  <c:v>183.19999999999811</c:v>
                </c:pt>
                <c:pt idx="917">
                  <c:v>183.39999999999813</c:v>
                </c:pt>
                <c:pt idx="918">
                  <c:v>183.59999999999812</c:v>
                </c:pt>
                <c:pt idx="919">
                  <c:v>183.79999999999808</c:v>
                </c:pt>
                <c:pt idx="920">
                  <c:v>183.9999999999981</c:v>
                </c:pt>
                <c:pt idx="921">
                  <c:v>184.19999999999806</c:v>
                </c:pt>
                <c:pt idx="922">
                  <c:v>184.39999999999804</c:v>
                </c:pt>
                <c:pt idx="923">
                  <c:v>184.59999999999803</c:v>
                </c:pt>
                <c:pt idx="924">
                  <c:v>184.79999999999802</c:v>
                </c:pt>
                <c:pt idx="925">
                  <c:v>184.99999999999801</c:v>
                </c:pt>
                <c:pt idx="926">
                  <c:v>185.199999999998</c:v>
                </c:pt>
                <c:pt idx="927">
                  <c:v>185.39999999999802</c:v>
                </c:pt>
                <c:pt idx="928">
                  <c:v>185.59999999999798</c:v>
                </c:pt>
                <c:pt idx="929">
                  <c:v>185.79999999999797</c:v>
                </c:pt>
                <c:pt idx="930">
                  <c:v>185.99999999999798</c:v>
                </c:pt>
                <c:pt idx="931">
                  <c:v>186.19999999999794</c:v>
                </c:pt>
                <c:pt idx="932">
                  <c:v>186.39999999999796</c:v>
                </c:pt>
                <c:pt idx="933">
                  <c:v>186.59999999999795</c:v>
                </c:pt>
                <c:pt idx="934">
                  <c:v>186.79999999999791</c:v>
                </c:pt>
                <c:pt idx="935">
                  <c:v>186.99999999999793</c:v>
                </c:pt>
                <c:pt idx="936">
                  <c:v>187.19999999999789</c:v>
                </c:pt>
                <c:pt idx="937">
                  <c:v>187.3999999999979</c:v>
                </c:pt>
                <c:pt idx="938">
                  <c:v>187.59999999999786</c:v>
                </c:pt>
                <c:pt idx="939">
                  <c:v>187.79999999999785</c:v>
                </c:pt>
                <c:pt idx="940">
                  <c:v>187.99999999999784</c:v>
                </c:pt>
                <c:pt idx="941">
                  <c:v>188.19999999999783</c:v>
                </c:pt>
                <c:pt idx="942">
                  <c:v>188.39999999999785</c:v>
                </c:pt>
                <c:pt idx="943">
                  <c:v>188.59999999999781</c:v>
                </c:pt>
                <c:pt idx="944">
                  <c:v>188.79999999999779</c:v>
                </c:pt>
                <c:pt idx="945">
                  <c:v>188.99999999999778</c:v>
                </c:pt>
                <c:pt idx="946">
                  <c:v>189.19999999999777</c:v>
                </c:pt>
                <c:pt idx="947">
                  <c:v>189.39999999999779</c:v>
                </c:pt>
                <c:pt idx="948">
                  <c:v>189.59999999999778</c:v>
                </c:pt>
                <c:pt idx="949">
                  <c:v>189.79999999999774</c:v>
                </c:pt>
                <c:pt idx="950">
                  <c:v>189.99999999999775</c:v>
                </c:pt>
                <c:pt idx="951">
                  <c:v>190.19999999999771</c:v>
                </c:pt>
                <c:pt idx="952">
                  <c:v>190.39999999999773</c:v>
                </c:pt>
                <c:pt idx="953">
                  <c:v>190.59999999999772</c:v>
                </c:pt>
                <c:pt idx="954">
                  <c:v>190.79999999999768</c:v>
                </c:pt>
                <c:pt idx="955">
                  <c:v>190.9999999999977</c:v>
                </c:pt>
                <c:pt idx="956">
                  <c:v>191.19999999999766</c:v>
                </c:pt>
                <c:pt idx="957">
                  <c:v>191.39999999999768</c:v>
                </c:pt>
                <c:pt idx="958">
                  <c:v>191.59999999999764</c:v>
                </c:pt>
                <c:pt idx="959">
                  <c:v>191.79999999999762</c:v>
                </c:pt>
                <c:pt idx="960">
                  <c:v>191.99999999999761</c:v>
                </c:pt>
                <c:pt idx="961">
                  <c:v>192.1999999999976</c:v>
                </c:pt>
                <c:pt idx="962">
                  <c:v>192.39999999999762</c:v>
                </c:pt>
                <c:pt idx="963">
                  <c:v>192.59999999999758</c:v>
                </c:pt>
                <c:pt idx="964">
                  <c:v>192.79999999999757</c:v>
                </c:pt>
                <c:pt idx="965">
                  <c:v>192.99999999999758</c:v>
                </c:pt>
                <c:pt idx="966">
                  <c:v>193.19999999999754</c:v>
                </c:pt>
                <c:pt idx="967">
                  <c:v>193.39999999999756</c:v>
                </c:pt>
                <c:pt idx="968">
                  <c:v>193.59999999999755</c:v>
                </c:pt>
                <c:pt idx="969">
                  <c:v>193.79999999999751</c:v>
                </c:pt>
                <c:pt idx="970">
                  <c:v>193.99999999999753</c:v>
                </c:pt>
                <c:pt idx="971">
                  <c:v>194.19999999999752</c:v>
                </c:pt>
                <c:pt idx="972">
                  <c:v>194.3999999999975</c:v>
                </c:pt>
                <c:pt idx="973">
                  <c:v>194.59999999999746</c:v>
                </c:pt>
                <c:pt idx="974">
                  <c:v>194.79999999999745</c:v>
                </c:pt>
                <c:pt idx="975">
                  <c:v>194.99999999999744</c:v>
                </c:pt>
                <c:pt idx="976">
                  <c:v>195.19999999999743</c:v>
                </c:pt>
                <c:pt idx="977">
                  <c:v>195.39999999999745</c:v>
                </c:pt>
                <c:pt idx="978">
                  <c:v>195.59999999999741</c:v>
                </c:pt>
                <c:pt idx="979">
                  <c:v>195.7999999999974</c:v>
                </c:pt>
                <c:pt idx="980">
                  <c:v>195.99999999999739</c:v>
                </c:pt>
                <c:pt idx="981">
                  <c:v>196.19999999999737</c:v>
                </c:pt>
                <c:pt idx="982">
                  <c:v>196.39999999999739</c:v>
                </c:pt>
                <c:pt idx="983">
                  <c:v>196.59999999999738</c:v>
                </c:pt>
                <c:pt idx="984">
                  <c:v>196.79999999999734</c:v>
                </c:pt>
                <c:pt idx="985">
                  <c:v>196.99999999999736</c:v>
                </c:pt>
                <c:pt idx="986">
                  <c:v>197.19999999999735</c:v>
                </c:pt>
                <c:pt idx="987">
                  <c:v>197.39999999999733</c:v>
                </c:pt>
                <c:pt idx="988">
                  <c:v>197.59999999999732</c:v>
                </c:pt>
                <c:pt idx="989">
                  <c:v>197.79999999999728</c:v>
                </c:pt>
                <c:pt idx="990">
                  <c:v>197.9999999999973</c:v>
                </c:pt>
                <c:pt idx="991">
                  <c:v>198.19999999999726</c:v>
                </c:pt>
                <c:pt idx="992">
                  <c:v>198.39999999999728</c:v>
                </c:pt>
                <c:pt idx="993">
                  <c:v>198.59999999999724</c:v>
                </c:pt>
                <c:pt idx="994">
                  <c:v>198.79999999999723</c:v>
                </c:pt>
                <c:pt idx="995">
                  <c:v>198.99999999999721</c:v>
                </c:pt>
                <c:pt idx="996">
                  <c:v>199.1999999999972</c:v>
                </c:pt>
                <c:pt idx="997">
                  <c:v>199.39999999999722</c:v>
                </c:pt>
                <c:pt idx="998">
                  <c:v>199.59999999999718</c:v>
                </c:pt>
                <c:pt idx="999">
                  <c:v>199.79999999999717</c:v>
                </c:pt>
                <c:pt idx="1000">
                  <c:v>199.99999999999719</c:v>
                </c:pt>
                <c:pt idx="1001">
                  <c:v>200.19999999999715</c:v>
                </c:pt>
                <c:pt idx="1002">
                  <c:v>200.39999999999716</c:v>
                </c:pt>
                <c:pt idx="1003">
                  <c:v>200.59999999999715</c:v>
                </c:pt>
                <c:pt idx="1004">
                  <c:v>200.79999999999711</c:v>
                </c:pt>
                <c:pt idx="1005">
                  <c:v>200.99999999999713</c:v>
                </c:pt>
                <c:pt idx="1006">
                  <c:v>201.19999999999712</c:v>
                </c:pt>
                <c:pt idx="1007">
                  <c:v>201.39999999999711</c:v>
                </c:pt>
                <c:pt idx="1008">
                  <c:v>201.5999999999971</c:v>
                </c:pt>
                <c:pt idx="1009">
                  <c:v>201.79999999999706</c:v>
                </c:pt>
                <c:pt idx="1010">
                  <c:v>201.99999999999704</c:v>
                </c:pt>
                <c:pt idx="1011">
                  <c:v>202.19999999999703</c:v>
                </c:pt>
                <c:pt idx="1012">
                  <c:v>202.39999999999705</c:v>
                </c:pt>
                <c:pt idx="1013">
                  <c:v>202.59999999999701</c:v>
                </c:pt>
                <c:pt idx="1014">
                  <c:v>202.799999999997</c:v>
                </c:pt>
                <c:pt idx="1015">
                  <c:v>202.99999999999702</c:v>
                </c:pt>
                <c:pt idx="1016">
                  <c:v>203.19999999999698</c:v>
                </c:pt>
                <c:pt idx="1017">
                  <c:v>203.39999999999699</c:v>
                </c:pt>
                <c:pt idx="1018">
                  <c:v>203.59999999999698</c:v>
                </c:pt>
                <c:pt idx="1019">
                  <c:v>203.79999999999694</c:v>
                </c:pt>
                <c:pt idx="1020">
                  <c:v>203.99999999999696</c:v>
                </c:pt>
                <c:pt idx="1021">
                  <c:v>204.19999999999695</c:v>
                </c:pt>
                <c:pt idx="1022">
                  <c:v>204.39999999999694</c:v>
                </c:pt>
                <c:pt idx="1023">
                  <c:v>204.59999999999692</c:v>
                </c:pt>
                <c:pt idx="1024">
                  <c:v>204.79999999999688</c:v>
                </c:pt>
                <c:pt idx="1025">
                  <c:v>204.9999999999969</c:v>
                </c:pt>
                <c:pt idx="1026">
                  <c:v>205.19999999999686</c:v>
                </c:pt>
                <c:pt idx="1027">
                  <c:v>205.39999999999688</c:v>
                </c:pt>
                <c:pt idx="1028">
                  <c:v>205.59999999999684</c:v>
                </c:pt>
                <c:pt idx="1029">
                  <c:v>205.79999999999683</c:v>
                </c:pt>
                <c:pt idx="1030">
                  <c:v>205.99999999999685</c:v>
                </c:pt>
                <c:pt idx="1031">
                  <c:v>206.19999999999681</c:v>
                </c:pt>
                <c:pt idx="1032">
                  <c:v>206.39999999999682</c:v>
                </c:pt>
                <c:pt idx="1033">
                  <c:v>206.59999999999678</c:v>
                </c:pt>
                <c:pt idx="1034">
                  <c:v>206.79999999999677</c:v>
                </c:pt>
                <c:pt idx="1035">
                  <c:v>206.99999999999679</c:v>
                </c:pt>
                <c:pt idx="1036">
                  <c:v>207.19999999999678</c:v>
                </c:pt>
                <c:pt idx="1037">
                  <c:v>207.39999999999677</c:v>
                </c:pt>
                <c:pt idx="1038">
                  <c:v>207.59999999999675</c:v>
                </c:pt>
                <c:pt idx="1039">
                  <c:v>207.79999999999671</c:v>
                </c:pt>
                <c:pt idx="1040">
                  <c:v>207.99999999999673</c:v>
                </c:pt>
                <c:pt idx="1041">
                  <c:v>208.19999999999672</c:v>
                </c:pt>
                <c:pt idx="1042">
                  <c:v>208.39999999999671</c:v>
                </c:pt>
                <c:pt idx="1043">
                  <c:v>208.5999999999967</c:v>
                </c:pt>
                <c:pt idx="1044">
                  <c:v>208.79999999999666</c:v>
                </c:pt>
                <c:pt idx="1045">
                  <c:v>208.99999999999665</c:v>
                </c:pt>
                <c:pt idx="1046">
                  <c:v>209.19999999999663</c:v>
                </c:pt>
                <c:pt idx="1047">
                  <c:v>209.39999999999665</c:v>
                </c:pt>
                <c:pt idx="1048">
                  <c:v>209.59999999999661</c:v>
                </c:pt>
                <c:pt idx="1049">
                  <c:v>209.7999999999966</c:v>
                </c:pt>
                <c:pt idx="1050">
                  <c:v>209.99999999999662</c:v>
                </c:pt>
                <c:pt idx="1051">
                  <c:v>210.19999999999658</c:v>
                </c:pt>
                <c:pt idx="1052">
                  <c:v>210.3999999999966</c:v>
                </c:pt>
                <c:pt idx="1053">
                  <c:v>210.59999999999658</c:v>
                </c:pt>
                <c:pt idx="1054">
                  <c:v>210.79999999999654</c:v>
                </c:pt>
                <c:pt idx="1055">
                  <c:v>210.99999999999656</c:v>
                </c:pt>
                <c:pt idx="1056">
                  <c:v>211.19999999999655</c:v>
                </c:pt>
                <c:pt idx="1057">
                  <c:v>211.39999999999654</c:v>
                </c:pt>
                <c:pt idx="1058">
                  <c:v>211.59999999999653</c:v>
                </c:pt>
                <c:pt idx="1059">
                  <c:v>211.79999999999652</c:v>
                </c:pt>
                <c:pt idx="1060">
                  <c:v>211.9999999999965</c:v>
                </c:pt>
                <c:pt idx="1061">
                  <c:v>212.19999999999646</c:v>
                </c:pt>
                <c:pt idx="1062">
                  <c:v>212.39999999999648</c:v>
                </c:pt>
                <c:pt idx="1063">
                  <c:v>212.59999999999644</c:v>
                </c:pt>
                <c:pt idx="1064">
                  <c:v>212.79999999999643</c:v>
                </c:pt>
                <c:pt idx="1065">
                  <c:v>212.99999999999645</c:v>
                </c:pt>
                <c:pt idx="1066">
                  <c:v>213.19999999999641</c:v>
                </c:pt>
                <c:pt idx="1067">
                  <c:v>213.39999999999642</c:v>
                </c:pt>
                <c:pt idx="1068">
                  <c:v>213.59999999999638</c:v>
                </c:pt>
                <c:pt idx="1069">
                  <c:v>213.79999999999637</c:v>
                </c:pt>
                <c:pt idx="1070">
                  <c:v>213.99999999999639</c:v>
                </c:pt>
                <c:pt idx="1071">
                  <c:v>214.19999999999638</c:v>
                </c:pt>
                <c:pt idx="1072">
                  <c:v>214.39999999999637</c:v>
                </c:pt>
                <c:pt idx="1073">
                  <c:v>214.59999999999636</c:v>
                </c:pt>
                <c:pt idx="1074">
                  <c:v>214.79999999999632</c:v>
                </c:pt>
                <c:pt idx="1075">
                  <c:v>214.99999999999633</c:v>
                </c:pt>
                <c:pt idx="1076">
                  <c:v>215.19999999999632</c:v>
                </c:pt>
                <c:pt idx="1077">
                  <c:v>215.39999999999631</c:v>
                </c:pt>
                <c:pt idx="1078">
                  <c:v>215.5999999999963</c:v>
                </c:pt>
                <c:pt idx="1079">
                  <c:v>215.79999999999626</c:v>
                </c:pt>
                <c:pt idx="1080">
                  <c:v>215.99999999999628</c:v>
                </c:pt>
                <c:pt idx="1081">
                  <c:v>216.19999999999624</c:v>
                </c:pt>
                <c:pt idx="1082">
                  <c:v>216.39999999999625</c:v>
                </c:pt>
                <c:pt idx="1083">
                  <c:v>216.59999999999621</c:v>
                </c:pt>
                <c:pt idx="1084">
                  <c:v>216.7999999999962</c:v>
                </c:pt>
                <c:pt idx="1085">
                  <c:v>216.99999999999622</c:v>
                </c:pt>
                <c:pt idx="1086">
                  <c:v>217.19999999999618</c:v>
                </c:pt>
                <c:pt idx="1087">
                  <c:v>217.3999999999962</c:v>
                </c:pt>
                <c:pt idx="1088">
                  <c:v>217.59999999999619</c:v>
                </c:pt>
                <c:pt idx="1089">
                  <c:v>217.79999999999615</c:v>
                </c:pt>
                <c:pt idx="1090">
                  <c:v>217.99999999999616</c:v>
                </c:pt>
                <c:pt idx="1091">
                  <c:v>218.19999999999615</c:v>
                </c:pt>
                <c:pt idx="1092">
                  <c:v>218.39999999999614</c:v>
                </c:pt>
                <c:pt idx="1093">
                  <c:v>218.59999999999613</c:v>
                </c:pt>
                <c:pt idx="1094">
                  <c:v>218.79999999999612</c:v>
                </c:pt>
                <c:pt idx="1095">
                  <c:v>218.99999999999611</c:v>
                </c:pt>
                <c:pt idx="1096">
                  <c:v>219.19999999999607</c:v>
                </c:pt>
                <c:pt idx="1097">
                  <c:v>219.39999999999608</c:v>
                </c:pt>
                <c:pt idx="1098">
                  <c:v>219.59999999999604</c:v>
                </c:pt>
                <c:pt idx="1099">
                  <c:v>219.79999999999603</c:v>
                </c:pt>
                <c:pt idx="1100">
                  <c:v>219.99999999999605</c:v>
                </c:pt>
                <c:pt idx="1101">
                  <c:v>220.19999999999601</c:v>
                </c:pt>
                <c:pt idx="1102">
                  <c:v>220.39999999999603</c:v>
                </c:pt>
                <c:pt idx="1103">
                  <c:v>220.59999999999602</c:v>
                </c:pt>
                <c:pt idx="1104">
                  <c:v>220.79999999999598</c:v>
                </c:pt>
                <c:pt idx="1105">
                  <c:v>220.99999999999599</c:v>
                </c:pt>
                <c:pt idx="1106">
                  <c:v>221.19999999999598</c:v>
                </c:pt>
                <c:pt idx="1107">
                  <c:v>221.39999999999597</c:v>
                </c:pt>
                <c:pt idx="1108">
                  <c:v>221.59999999999596</c:v>
                </c:pt>
                <c:pt idx="1109">
                  <c:v>221.79999999999595</c:v>
                </c:pt>
                <c:pt idx="1110">
                  <c:v>221.99999999999594</c:v>
                </c:pt>
                <c:pt idx="1111">
                  <c:v>222.19999999999592</c:v>
                </c:pt>
                <c:pt idx="1112">
                  <c:v>222.39999999999591</c:v>
                </c:pt>
                <c:pt idx="1113">
                  <c:v>222.5999999999959</c:v>
                </c:pt>
                <c:pt idx="1114">
                  <c:v>222.79999999999586</c:v>
                </c:pt>
                <c:pt idx="1115">
                  <c:v>222.99999999999588</c:v>
                </c:pt>
                <c:pt idx="1116">
                  <c:v>223.19999999999584</c:v>
                </c:pt>
                <c:pt idx="1117">
                  <c:v>223.39999999999586</c:v>
                </c:pt>
                <c:pt idx="1118">
                  <c:v>223.59999999999582</c:v>
                </c:pt>
                <c:pt idx="1119">
                  <c:v>223.7999999999958</c:v>
                </c:pt>
                <c:pt idx="1120">
                  <c:v>223.99999999999582</c:v>
                </c:pt>
                <c:pt idx="1121">
                  <c:v>224.19999999999578</c:v>
                </c:pt>
                <c:pt idx="1122">
                  <c:v>224.3999999999958</c:v>
                </c:pt>
                <c:pt idx="1123">
                  <c:v>224.59999999999579</c:v>
                </c:pt>
                <c:pt idx="1124">
                  <c:v>224.79999999999578</c:v>
                </c:pt>
                <c:pt idx="1125">
                  <c:v>224.99999999999577</c:v>
                </c:pt>
                <c:pt idx="1126">
                  <c:v>225.19999999999575</c:v>
                </c:pt>
                <c:pt idx="1127">
                  <c:v>225.39999999999574</c:v>
                </c:pt>
                <c:pt idx="1128">
                  <c:v>225.59999999999573</c:v>
                </c:pt>
                <c:pt idx="1129">
                  <c:v>225.79999999999572</c:v>
                </c:pt>
                <c:pt idx="1130">
                  <c:v>225.99999999999571</c:v>
                </c:pt>
                <c:pt idx="1131">
                  <c:v>226.1999999999957</c:v>
                </c:pt>
                <c:pt idx="1132">
                  <c:v>226.39999999999569</c:v>
                </c:pt>
                <c:pt idx="1133">
                  <c:v>226.59999999999565</c:v>
                </c:pt>
                <c:pt idx="1134">
                  <c:v>226.79999999999563</c:v>
                </c:pt>
                <c:pt idx="1135">
                  <c:v>226.99999999999565</c:v>
                </c:pt>
                <c:pt idx="1136">
                  <c:v>227.19999999999561</c:v>
                </c:pt>
                <c:pt idx="1137">
                  <c:v>227.39999999999563</c:v>
                </c:pt>
                <c:pt idx="1138">
                  <c:v>227.59999999999562</c:v>
                </c:pt>
                <c:pt idx="1139">
                  <c:v>227.79999999999558</c:v>
                </c:pt>
                <c:pt idx="1140">
                  <c:v>227.99999999999559</c:v>
                </c:pt>
                <c:pt idx="1141">
                  <c:v>228.19999999999558</c:v>
                </c:pt>
                <c:pt idx="1142">
                  <c:v>228.39999999999557</c:v>
                </c:pt>
                <c:pt idx="1143">
                  <c:v>228.59999999999556</c:v>
                </c:pt>
                <c:pt idx="1144">
                  <c:v>228.79999999999555</c:v>
                </c:pt>
                <c:pt idx="1145">
                  <c:v>228.99999999999554</c:v>
                </c:pt>
                <c:pt idx="1146">
                  <c:v>229.19999999999553</c:v>
                </c:pt>
                <c:pt idx="1147">
                  <c:v>229.39999999999554</c:v>
                </c:pt>
                <c:pt idx="1148">
                  <c:v>229.5999999999955</c:v>
                </c:pt>
                <c:pt idx="1149">
                  <c:v>229.79999999999546</c:v>
                </c:pt>
                <c:pt idx="1150">
                  <c:v>229.99999999999548</c:v>
                </c:pt>
                <c:pt idx="1151">
                  <c:v>230.19999999999544</c:v>
                </c:pt>
                <c:pt idx="1152">
                  <c:v>230.39999999999546</c:v>
                </c:pt>
                <c:pt idx="1153">
                  <c:v>230.59999999999545</c:v>
                </c:pt>
                <c:pt idx="1154">
                  <c:v>230.79999999999541</c:v>
                </c:pt>
                <c:pt idx="1155">
                  <c:v>230.99999999999542</c:v>
                </c:pt>
                <c:pt idx="1156">
                  <c:v>231.19999999999538</c:v>
                </c:pt>
                <c:pt idx="1157">
                  <c:v>231.3999999999954</c:v>
                </c:pt>
                <c:pt idx="1158">
                  <c:v>231.59999999999539</c:v>
                </c:pt>
                <c:pt idx="1159">
                  <c:v>231.79999999999538</c:v>
                </c:pt>
                <c:pt idx="1160">
                  <c:v>231.99999999999537</c:v>
                </c:pt>
                <c:pt idx="1161">
                  <c:v>232.19999999999536</c:v>
                </c:pt>
                <c:pt idx="1162">
                  <c:v>232.39999999999534</c:v>
                </c:pt>
                <c:pt idx="1163">
                  <c:v>232.59999999999533</c:v>
                </c:pt>
                <c:pt idx="1164">
                  <c:v>232.79999999999532</c:v>
                </c:pt>
                <c:pt idx="1165">
                  <c:v>232.99999999999531</c:v>
                </c:pt>
                <c:pt idx="1166">
                  <c:v>233.1999999999953</c:v>
                </c:pt>
                <c:pt idx="1167">
                  <c:v>233.39999999999529</c:v>
                </c:pt>
                <c:pt idx="1168">
                  <c:v>233.59999999999528</c:v>
                </c:pt>
                <c:pt idx="1169">
                  <c:v>233.79999999999524</c:v>
                </c:pt>
                <c:pt idx="1170">
                  <c:v>233.99999999999525</c:v>
                </c:pt>
                <c:pt idx="1171">
                  <c:v>234.19999999999521</c:v>
                </c:pt>
                <c:pt idx="1172">
                  <c:v>234.39999999999523</c:v>
                </c:pt>
                <c:pt idx="1173">
                  <c:v>234.59999999999522</c:v>
                </c:pt>
                <c:pt idx="1174">
                  <c:v>234.79999999999518</c:v>
                </c:pt>
                <c:pt idx="1175">
                  <c:v>234.9999999999952</c:v>
                </c:pt>
                <c:pt idx="1176">
                  <c:v>235.19999999999519</c:v>
                </c:pt>
                <c:pt idx="1177">
                  <c:v>235.39999999999517</c:v>
                </c:pt>
                <c:pt idx="1178">
                  <c:v>235.59999999999516</c:v>
                </c:pt>
                <c:pt idx="1179">
                  <c:v>235.79999999999515</c:v>
                </c:pt>
                <c:pt idx="1180">
                  <c:v>235.99999999999514</c:v>
                </c:pt>
                <c:pt idx="1181">
                  <c:v>236.19999999999513</c:v>
                </c:pt>
                <c:pt idx="1182">
                  <c:v>236.39999999999515</c:v>
                </c:pt>
                <c:pt idx="1183">
                  <c:v>236.59999999999511</c:v>
                </c:pt>
                <c:pt idx="1184">
                  <c:v>236.79999999999507</c:v>
                </c:pt>
                <c:pt idx="1185">
                  <c:v>236.99999999999508</c:v>
                </c:pt>
                <c:pt idx="1186">
                  <c:v>237.19999999999504</c:v>
                </c:pt>
                <c:pt idx="1187">
                  <c:v>237.39999999999506</c:v>
                </c:pt>
                <c:pt idx="1188">
                  <c:v>237.59999999999505</c:v>
                </c:pt>
                <c:pt idx="1189">
                  <c:v>237.79999999999501</c:v>
                </c:pt>
                <c:pt idx="1190">
                  <c:v>237.99999999999503</c:v>
                </c:pt>
                <c:pt idx="1191">
                  <c:v>238.19999999999499</c:v>
                </c:pt>
                <c:pt idx="1192">
                  <c:v>238.399999999995</c:v>
                </c:pt>
                <c:pt idx="1193">
                  <c:v>238.59999999999499</c:v>
                </c:pt>
                <c:pt idx="1194">
                  <c:v>238.79999999999498</c:v>
                </c:pt>
                <c:pt idx="1195">
                  <c:v>238.99999999999497</c:v>
                </c:pt>
                <c:pt idx="1196">
                  <c:v>239.19999999999496</c:v>
                </c:pt>
                <c:pt idx="1197">
                  <c:v>239.39999999999498</c:v>
                </c:pt>
                <c:pt idx="1198">
                  <c:v>239.59999999999494</c:v>
                </c:pt>
                <c:pt idx="1199">
                  <c:v>239.79999999999492</c:v>
                </c:pt>
                <c:pt idx="1200">
                  <c:v>239.99999999999491</c:v>
                </c:pt>
                <c:pt idx="1201">
                  <c:v>240.1999999999949</c:v>
                </c:pt>
                <c:pt idx="1202">
                  <c:v>240.39999999999489</c:v>
                </c:pt>
                <c:pt idx="1203">
                  <c:v>240.59999999999488</c:v>
                </c:pt>
                <c:pt idx="1204">
                  <c:v>240.79999999999484</c:v>
                </c:pt>
                <c:pt idx="1205">
                  <c:v>240.99999999999486</c:v>
                </c:pt>
                <c:pt idx="1206">
                  <c:v>241.19999999999482</c:v>
                </c:pt>
                <c:pt idx="1207">
                  <c:v>241.39999999999483</c:v>
                </c:pt>
                <c:pt idx="1208">
                  <c:v>241.59999999999482</c:v>
                </c:pt>
                <c:pt idx="1209">
                  <c:v>241.79999999999478</c:v>
                </c:pt>
                <c:pt idx="1210">
                  <c:v>241.9999999999948</c:v>
                </c:pt>
                <c:pt idx="1211">
                  <c:v>242.19999999999479</c:v>
                </c:pt>
                <c:pt idx="1212">
                  <c:v>242.3999999999948</c:v>
                </c:pt>
                <c:pt idx="1213">
                  <c:v>242.59999999999476</c:v>
                </c:pt>
                <c:pt idx="1214">
                  <c:v>242.79999999999475</c:v>
                </c:pt>
                <c:pt idx="1215">
                  <c:v>242.99999999999474</c:v>
                </c:pt>
                <c:pt idx="1216">
                  <c:v>243.19999999999473</c:v>
                </c:pt>
                <c:pt idx="1217">
                  <c:v>243.39999999999475</c:v>
                </c:pt>
                <c:pt idx="1218">
                  <c:v>243.59999999999471</c:v>
                </c:pt>
                <c:pt idx="1219">
                  <c:v>243.7999999999947</c:v>
                </c:pt>
                <c:pt idx="1220">
                  <c:v>243.99999999999469</c:v>
                </c:pt>
                <c:pt idx="1221">
                  <c:v>244.19999999999465</c:v>
                </c:pt>
                <c:pt idx="1222">
                  <c:v>244.39999999999466</c:v>
                </c:pt>
                <c:pt idx="1223">
                  <c:v>244.59999999999465</c:v>
                </c:pt>
                <c:pt idx="1224">
                  <c:v>244.79999999999461</c:v>
                </c:pt>
                <c:pt idx="1225">
                  <c:v>244.99999999999463</c:v>
                </c:pt>
                <c:pt idx="1226">
                  <c:v>245.19999999999462</c:v>
                </c:pt>
                <c:pt idx="1227">
                  <c:v>245.39999999999461</c:v>
                </c:pt>
                <c:pt idx="1228">
                  <c:v>245.59999999999459</c:v>
                </c:pt>
                <c:pt idx="1229">
                  <c:v>245.79999999999458</c:v>
                </c:pt>
                <c:pt idx="1230">
                  <c:v>245.99999999999457</c:v>
                </c:pt>
                <c:pt idx="1231">
                  <c:v>246.19999999999456</c:v>
                </c:pt>
                <c:pt idx="1232">
                  <c:v>246.39999999999458</c:v>
                </c:pt>
                <c:pt idx="1233">
                  <c:v>246.59999999999454</c:v>
                </c:pt>
                <c:pt idx="1234">
                  <c:v>246.79999999999453</c:v>
                </c:pt>
                <c:pt idx="1235">
                  <c:v>246.99999999999451</c:v>
                </c:pt>
                <c:pt idx="1236">
                  <c:v>247.1999999999945</c:v>
                </c:pt>
                <c:pt idx="1237">
                  <c:v>247.39999999999449</c:v>
                </c:pt>
                <c:pt idx="1238">
                  <c:v>247.59999999999448</c:v>
                </c:pt>
                <c:pt idx="1239">
                  <c:v>247.79999999999444</c:v>
                </c:pt>
                <c:pt idx="1240">
                  <c:v>247.99999999999446</c:v>
                </c:pt>
                <c:pt idx="1241">
                  <c:v>248.19999999999445</c:v>
                </c:pt>
                <c:pt idx="1242">
                  <c:v>248.39999999999444</c:v>
                </c:pt>
                <c:pt idx="1243">
                  <c:v>248.59999999999442</c:v>
                </c:pt>
                <c:pt idx="1244">
                  <c:v>248.79999999999438</c:v>
                </c:pt>
                <c:pt idx="1245">
                  <c:v>248.9999999999944</c:v>
                </c:pt>
                <c:pt idx="1246">
                  <c:v>249.19999999999439</c:v>
                </c:pt>
                <c:pt idx="1247">
                  <c:v>249.39999999999441</c:v>
                </c:pt>
                <c:pt idx="1248">
                  <c:v>249.59999999999437</c:v>
                </c:pt>
                <c:pt idx="1249">
                  <c:v>249.79999999999436</c:v>
                </c:pt>
                <c:pt idx="1250">
                  <c:v>249.99999999999434</c:v>
                </c:pt>
                <c:pt idx="1251">
                  <c:v>250.19999999999433</c:v>
                </c:pt>
                <c:pt idx="1252">
                  <c:v>250.39999999999435</c:v>
                </c:pt>
                <c:pt idx="1253">
                  <c:v>250.59999999999431</c:v>
                </c:pt>
                <c:pt idx="1254">
                  <c:v>250.7999999999943</c:v>
                </c:pt>
                <c:pt idx="1255">
                  <c:v>250.99999999999429</c:v>
                </c:pt>
                <c:pt idx="1256">
                  <c:v>251.19999999999428</c:v>
                </c:pt>
                <c:pt idx="1257">
                  <c:v>251.39999999999426</c:v>
                </c:pt>
                <c:pt idx="1258">
                  <c:v>251.59999999999425</c:v>
                </c:pt>
                <c:pt idx="1259">
                  <c:v>251.79999999999421</c:v>
                </c:pt>
                <c:pt idx="1260">
                  <c:v>251.99999999999423</c:v>
                </c:pt>
                <c:pt idx="1261">
                  <c:v>252.19999999999422</c:v>
                </c:pt>
                <c:pt idx="1262">
                  <c:v>252.39999999999421</c:v>
                </c:pt>
                <c:pt idx="1263">
                  <c:v>252.5999999999942</c:v>
                </c:pt>
                <c:pt idx="1264">
                  <c:v>252.79999999999418</c:v>
                </c:pt>
                <c:pt idx="1265">
                  <c:v>252.99999999999417</c:v>
                </c:pt>
                <c:pt idx="1266">
                  <c:v>253.19999999999416</c:v>
                </c:pt>
                <c:pt idx="1267">
                  <c:v>253.39999999999418</c:v>
                </c:pt>
                <c:pt idx="1268">
                  <c:v>253.59999999999414</c:v>
                </c:pt>
                <c:pt idx="1269">
                  <c:v>253.79999999999413</c:v>
                </c:pt>
                <c:pt idx="1270">
                  <c:v>253.99999999999415</c:v>
                </c:pt>
                <c:pt idx="1271">
                  <c:v>254.19999999999411</c:v>
                </c:pt>
                <c:pt idx="1272">
                  <c:v>254.39999999999409</c:v>
                </c:pt>
                <c:pt idx="1273">
                  <c:v>254.59999999999408</c:v>
                </c:pt>
                <c:pt idx="1274">
                  <c:v>254.79999999999404</c:v>
                </c:pt>
                <c:pt idx="1275">
                  <c:v>254.99999999999406</c:v>
                </c:pt>
                <c:pt idx="1276">
                  <c:v>255.19999999999405</c:v>
                </c:pt>
                <c:pt idx="1277">
                  <c:v>255.39999999999404</c:v>
                </c:pt>
                <c:pt idx="1278">
                  <c:v>255.59999999999403</c:v>
                </c:pt>
                <c:pt idx="1279">
                  <c:v>255.79999999999399</c:v>
                </c:pt>
                <c:pt idx="1280">
                  <c:v>255.999999999994</c:v>
                </c:pt>
                <c:pt idx="1281">
                  <c:v>256.19999999999396</c:v>
                </c:pt>
                <c:pt idx="1282">
                  <c:v>256.39999999999395</c:v>
                </c:pt>
                <c:pt idx="1283">
                  <c:v>256.59999999999394</c:v>
                </c:pt>
                <c:pt idx="1284">
                  <c:v>256.79999999999399</c:v>
                </c:pt>
                <c:pt idx="1285">
                  <c:v>256.99999999999392</c:v>
                </c:pt>
                <c:pt idx="1286">
                  <c:v>257.19999999999396</c:v>
                </c:pt>
                <c:pt idx="1287">
                  <c:v>257.39999999999395</c:v>
                </c:pt>
                <c:pt idx="1288">
                  <c:v>257.59999999999394</c:v>
                </c:pt>
                <c:pt idx="1289">
                  <c:v>257.79999999999393</c:v>
                </c:pt>
                <c:pt idx="1290">
                  <c:v>257.99999999999386</c:v>
                </c:pt>
                <c:pt idx="1291">
                  <c:v>258.19999999999391</c:v>
                </c:pt>
                <c:pt idx="1292">
                  <c:v>258.3999999999939</c:v>
                </c:pt>
                <c:pt idx="1293">
                  <c:v>258.59999999999383</c:v>
                </c:pt>
                <c:pt idx="1294">
                  <c:v>258.79999999999382</c:v>
                </c:pt>
                <c:pt idx="1295">
                  <c:v>258.9999999999938</c:v>
                </c:pt>
                <c:pt idx="1296">
                  <c:v>259.19999999999385</c:v>
                </c:pt>
                <c:pt idx="1297">
                  <c:v>259.39999999999384</c:v>
                </c:pt>
                <c:pt idx="1298">
                  <c:v>259.59999999999383</c:v>
                </c:pt>
                <c:pt idx="1299">
                  <c:v>259.79999999999376</c:v>
                </c:pt>
                <c:pt idx="1300">
                  <c:v>259.99999999999375</c:v>
                </c:pt>
                <c:pt idx="1301">
                  <c:v>260.19999999999379</c:v>
                </c:pt>
                <c:pt idx="1302">
                  <c:v>260.39999999999372</c:v>
                </c:pt>
                <c:pt idx="1303">
                  <c:v>260.59999999999371</c:v>
                </c:pt>
                <c:pt idx="1304">
                  <c:v>260.7999999999937</c:v>
                </c:pt>
                <c:pt idx="1305">
                  <c:v>260.99999999999369</c:v>
                </c:pt>
                <c:pt idx="1306">
                  <c:v>261.19999999999374</c:v>
                </c:pt>
                <c:pt idx="1307">
                  <c:v>261.39999999999367</c:v>
                </c:pt>
                <c:pt idx="1308">
                  <c:v>261.59999999999366</c:v>
                </c:pt>
                <c:pt idx="1309">
                  <c:v>261.79999999999364</c:v>
                </c:pt>
                <c:pt idx="1310">
                  <c:v>261.99999999999369</c:v>
                </c:pt>
                <c:pt idx="1311">
                  <c:v>262.19999999999368</c:v>
                </c:pt>
                <c:pt idx="1312">
                  <c:v>262.39999999999367</c:v>
                </c:pt>
                <c:pt idx="1313">
                  <c:v>262.59999999999366</c:v>
                </c:pt>
                <c:pt idx="1314">
                  <c:v>262.79999999999364</c:v>
                </c:pt>
                <c:pt idx="1315">
                  <c:v>262.99999999999363</c:v>
                </c:pt>
                <c:pt idx="1316">
                  <c:v>263.19999999999362</c:v>
                </c:pt>
                <c:pt idx="1317">
                  <c:v>263.39999999999361</c:v>
                </c:pt>
                <c:pt idx="1318">
                  <c:v>263.5999999999936</c:v>
                </c:pt>
                <c:pt idx="1319">
                  <c:v>263.79999999999359</c:v>
                </c:pt>
                <c:pt idx="1320">
                  <c:v>263.99999999999352</c:v>
                </c:pt>
                <c:pt idx="1321">
                  <c:v>264.19999999999357</c:v>
                </c:pt>
                <c:pt idx="1322">
                  <c:v>264.39999999999355</c:v>
                </c:pt>
                <c:pt idx="1323">
                  <c:v>264.59999999999354</c:v>
                </c:pt>
                <c:pt idx="1324">
                  <c:v>264.79999999999353</c:v>
                </c:pt>
                <c:pt idx="1325">
                  <c:v>264.99999999999346</c:v>
                </c:pt>
                <c:pt idx="1326">
                  <c:v>265.19999999999351</c:v>
                </c:pt>
                <c:pt idx="1327">
                  <c:v>265.3999999999935</c:v>
                </c:pt>
                <c:pt idx="1328">
                  <c:v>265.59999999999349</c:v>
                </c:pt>
                <c:pt idx="1329">
                  <c:v>265.79999999999342</c:v>
                </c:pt>
                <c:pt idx="1330">
                  <c:v>265.99999999999341</c:v>
                </c:pt>
                <c:pt idx="1331">
                  <c:v>266.19999999999345</c:v>
                </c:pt>
                <c:pt idx="1332">
                  <c:v>266.39999999999344</c:v>
                </c:pt>
                <c:pt idx="1333">
                  <c:v>266.59999999999343</c:v>
                </c:pt>
                <c:pt idx="1334">
                  <c:v>266.79999999999336</c:v>
                </c:pt>
                <c:pt idx="1335">
                  <c:v>266.99999999999335</c:v>
                </c:pt>
                <c:pt idx="1336">
                  <c:v>267.19999999999339</c:v>
                </c:pt>
                <c:pt idx="1337">
                  <c:v>267.39999999999333</c:v>
                </c:pt>
                <c:pt idx="1338">
                  <c:v>267.59999999999332</c:v>
                </c:pt>
                <c:pt idx="1339">
                  <c:v>267.7999999999933</c:v>
                </c:pt>
                <c:pt idx="1340">
                  <c:v>267.99999999999329</c:v>
                </c:pt>
                <c:pt idx="1341">
                  <c:v>268.19999999999334</c:v>
                </c:pt>
                <c:pt idx="1342">
                  <c:v>268.39999999999333</c:v>
                </c:pt>
                <c:pt idx="1343">
                  <c:v>268.59999999999326</c:v>
                </c:pt>
                <c:pt idx="1344">
                  <c:v>268.79999999999325</c:v>
                </c:pt>
                <c:pt idx="1345">
                  <c:v>268.99999999999329</c:v>
                </c:pt>
                <c:pt idx="1346">
                  <c:v>269.19999999999328</c:v>
                </c:pt>
                <c:pt idx="1347">
                  <c:v>269.39999999999327</c:v>
                </c:pt>
                <c:pt idx="1348">
                  <c:v>269.59999999999326</c:v>
                </c:pt>
                <c:pt idx="1349">
                  <c:v>269.79999999999325</c:v>
                </c:pt>
                <c:pt idx="1350">
                  <c:v>269.99999999999324</c:v>
                </c:pt>
                <c:pt idx="1351">
                  <c:v>270.19999999999322</c:v>
                </c:pt>
                <c:pt idx="1352">
                  <c:v>270.39999999999321</c:v>
                </c:pt>
                <c:pt idx="1353">
                  <c:v>270.5999999999932</c:v>
                </c:pt>
                <c:pt idx="1354">
                  <c:v>270.79999999999319</c:v>
                </c:pt>
                <c:pt idx="1355">
                  <c:v>270.99999999999312</c:v>
                </c:pt>
                <c:pt idx="1356">
                  <c:v>271.19999999999317</c:v>
                </c:pt>
                <c:pt idx="1357">
                  <c:v>271.39999999999316</c:v>
                </c:pt>
                <c:pt idx="1358">
                  <c:v>271.59999999999314</c:v>
                </c:pt>
                <c:pt idx="1359">
                  <c:v>271.79999999999313</c:v>
                </c:pt>
                <c:pt idx="1360">
                  <c:v>271.99999999999307</c:v>
                </c:pt>
                <c:pt idx="1361">
                  <c:v>272.19999999999311</c:v>
                </c:pt>
                <c:pt idx="1362">
                  <c:v>272.3999999999931</c:v>
                </c:pt>
                <c:pt idx="1363">
                  <c:v>272.59999999999309</c:v>
                </c:pt>
                <c:pt idx="1364">
                  <c:v>272.79999999999302</c:v>
                </c:pt>
                <c:pt idx="1365">
                  <c:v>272.99999999999301</c:v>
                </c:pt>
                <c:pt idx="1366">
                  <c:v>273.19999999999305</c:v>
                </c:pt>
                <c:pt idx="1367">
                  <c:v>273.39999999999304</c:v>
                </c:pt>
                <c:pt idx="1368">
                  <c:v>273.59999999999303</c:v>
                </c:pt>
                <c:pt idx="1369">
                  <c:v>273.79999999999296</c:v>
                </c:pt>
                <c:pt idx="1370">
                  <c:v>273.99999999999295</c:v>
                </c:pt>
                <c:pt idx="1371">
                  <c:v>274.199999999993</c:v>
                </c:pt>
                <c:pt idx="1372">
                  <c:v>274.39999999999299</c:v>
                </c:pt>
                <c:pt idx="1373">
                  <c:v>274.59999999999292</c:v>
                </c:pt>
                <c:pt idx="1374">
                  <c:v>274.79999999999291</c:v>
                </c:pt>
                <c:pt idx="1375">
                  <c:v>274.99999999999289</c:v>
                </c:pt>
                <c:pt idx="1376">
                  <c:v>275.19999999999294</c:v>
                </c:pt>
                <c:pt idx="1377">
                  <c:v>275.39999999999293</c:v>
                </c:pt>
                <c:pt idx="1378">
                  <c:v>275.59999999999286</c:v>
                </c:pt>
                <c:pt idx="1379">
                  <c:v>275.79999999999285</c:v>
                </c:pt>
                <c:pt idx="1380">
                  <c:v>275.99999999999284</c:v>
                </c:pt>
                <c:pt idx="1381">
                  <c:v>276.19999999999283</c:v>
                </c:pt>
                <c:pt idx="1382">
                  <c:v>276.39999999999281</c:v>
                </c:pt>
                <c:pt idx="1383">
                  <c:v>276.5999999999928</c:v>
                </c:pt>
                <c:pt idx="1384">
                  <c:v>276.79999999999279</c:v>
                </c:pt>
                <c:pt idx="1385">
                  <c:v>276.99999999999278</c:v>
                </c:pt>
                <c:pt idx="1386">
                  <c:v>277.19999999999283</c:v>
                </c:pt>
                <c:pt idx="1387">
                  <c:v>277.39999999999276</c:v>
                </c:pt>
                <c:pt idx="1388">
                  <c:v>277.59999999999275</c:v>
                </c:pt>
                <c:pt idx="1389">
                  <c:v>277.79999999999274</c:v>
                </c:pt>
                <c:pt idx="1390">
                  <c:v>277.99999999999267</c:v>
                </c:pt>
                <c:pt idx="1391">
                  <c:v>278.19999999999271</c:v>
                </c:pt>
                <c:pt idx="1392">
                  <c:v>278.3999999999927</c:v>
                </c:pt>
                <c:pt idx="1393">
                  <c:v>278.59999999999269</c:v>
                </c:pt>
                <c:pt idx="1394">
                  <c:v>278.79999999999268</c:v>
                </c:pt>
                <c:pt idx="1395">
                  <c:v>278.99999999999261</c:v>
                </c:pt>
                <c:pt idx="1396">
                  <c:v>279.19999999999266</c:v>
                </c:pt>
                <c:pt idx="1397">
                  <c:v>279.39999999999264</c:v>
                </c:pt>
                <c:pt idx="1398">
                  <c:v>279.59999999999269</c:v>
                </c:pt>
                <c:pt idx="1399">
                  <c:v>279.79999999999262</c:v>
                </c:pt>
                <c:pt idx="1400">
                  <c:v>279.99999999999261</c:v>
                </c:pt>
                <c:pt idx="1401">
                  <c:v>280.19999999999266</c:v>
                </c:pt>
                <c:pt idx="1402">
                  <c:v>280.39999999999264</c:v>
                </c:pt>
                <c:pt idx="1403">
                  <c:v>280.59999999999263</c:v>
                </c:pt>
                <c:pt idx="1404">
                  <c:v>280.79999999999256</c:v>
                </c:pt>
                <c:pt idx="1405">
                  <c:v>280.99999999999255</c:v>
                </c:pt>
                <c:pt idx="1406">
                  <c:v>281.1999999999926</c:v>
                </c:pt>
                <c:pt idx="1407">
                  <c:v>281.39999999999259</c:v>
                </c:pt>
                <c:pt idx="1408">
                  <c:v>281.59999999999252</c:v>
                </c:pt>
                <c:pt idx="1409">
                  <c:v>281.79999999999251</c:v>
                </c:pt>
                <c:pt idx="1410">
                  <c:v>281.9999999999925</c:v>
                </c:pt>
                <c:pt idx="1411">
                  <c:v>282.19999999999254</c:v>
                </c:pt>
                <c:pt idx="1412">
                  <c:v>282.39999999999253</c:v>
                </c:pt>
                <c:pt idx="1413">
                  <c:v>282.59999999999246</c:v>
                </c:pt>
                <c:pt idx="1414">
                  <c:v>282.79999999999245</c:v>
                </c:pt>
                <c:pt idx="1415">
                  <c:v>282.99999999999244</c:v>
                </c:pt>
                <c:pt idx="1416">
                  <c:v>283.19999999999249</c:v>
                </c:pt>
                <c:pt idx="1417">
                  <c:v>283.39999999999242</c:v>
                </c:pt>
                <c:pt idx="1418">
                  <c:v>283.59999999999241</c:v>
                </c:pt>
                <c:pt idx="1419">
                  <c:v>283.79999999999239</c:v>
                </c:pt>
                <c:pt idx="1420">
                  <c:v>283.99999999999238</c:v>
                </c:pt>
                <c:pt idx="1421">
                  <c:v>284.19999999999243</c:v>
                </c:pt>
                <c:pt idx="1422">
                  <c:v>284.39999999999236</c:v>
                </c:pt>
                <c:pt idx="1423">
                  <c:v>284.59999999999235</c:v>
                </c:pt>
                <c:pt idx="1424">
                  <c:v>284.79999999999234</c:v>
                </c:pt>
                <c:pt idx="1425">
                  <c:v>284.99999999999227</c:v>
                </c:pt>
                <c:pt idx="1426">
                  <c:v>285.19999999999231</c:v>
                </c:pt>
                <c:pt idx="1427">
                  <c:v>285.3999999999923</c:v>
                </c:pt>
                <c:pt idx="1428">
                  <c:v>285.59999999999229</c:v>
                </c:pt>
                <c:pt idx="1429">
                  <c:v>285.79999999999228</c:v>
                </c:pt>
                <c:pt idx="1430">
                  <c:v>285.99999999999227</c:v>
                </c:pt>
                <c:pt idx="1431">
                  <c:v>286.19999999999226</c:v>
                </c:pt>
                <c:pt idx="1432">
                  <c:v>286.39999999999225</c:v>
                </c:pt>
                <c:pt idx="1433">
                  <c:v>286.59999999999229</c:v>
                </c:pt>
                <c:pt idx="1434">
                  <c:v>286.79999999999222</c:v>
                </c:pt>
                <c:pt idx="1435">
                  <c:v>286.99999999999221</c:v>
                </c:pt>
                <c:pt idx="1436">
                  <c:v>287.19999999999226</c:v>
                </c:pt>
                <c:pt idx="1437">
                  <c:v>287.39999999999225</c:v>
                </c:pt>
                <c:pt idx="1438">
                  <c:v>287.59999999999224</c:v>
                </c:pt>
                <c:pt idx="1439">
                  <c:v>287.79999999999217</c:v>
                </c:pt>
                <c:pt idx="1440">
                  <c:v>287.99999999999216</c:v>
                </c:pt>
                <c:pt idx="1441">
                  <c:v>288.1999999999922</c:v>
                </c:pt>
                <c:pt idx="1442">
                  <c:v>288.39999999999219</c:v>
                </c:pt>
                <c:pt idx="1443">
                  <c:v>288.59999999999212</c:v>
                </c:pt>
                <c:pt idx="1444">
                  <c:v>288.79999999999211</c:v>
                </c:pt>
                <c:pt idx="1445">
                  <c:v>288.9999999999921</c:v>
                </c:pt>
                <c:pt idx="1446">
                  <c:v>289.19999999999214</c:v>
                </c:pt>
                <c:pt idx="1447">
                  <c:v>289.39999999999213</c:v>
                </c:pt>
                <c:pt idx="1448">
                  <c:v>289.59999999999206</c:v>
                </c:pt>
                <c:pt idx="1449">
                  <c:v>289.79999999999205</c:v>
                </c:pt>
                <c:pt idx="1450">
                  <c:v>289.99999999999204</c:v>
                </c:pt>
                <c:pt idx="1451">
                  <c:v>290.19999999999209</c:v>
                </c:pt>
                <c:pt idx="1452">
                  <c:v>290.39999999999202</c:v>
                </c:pt>
                <c:pt idx="1453">
                  <c:v>290.59999999999201</c:v>
                </c:pt>
                <c:pt idx="1454">
                  <c:v>290.799999999992</c:v>
                </c:pt>
                <c:pt idx="1455">
                  <c:v>290.99999999999199</c:v>
                </c:pt>
                <c:pt idx="1456">
                  <c:v>291.19999999999203</c:v>
                </c:pt>
                <c:pt idx="1457">
                  <c:v>291.39999999999196</c:v>
                </c:pt>
                <c:pt idx="1458">
                  <c:v>291.59999999999195</c:v>
                </c:pt>
                <c:pt idx="1459">
                  <c:v>291.79999999999194</c:v>
                </c:pt>
                <c:pt idx="1460">
                  <c:v>291.99999999999199</c:v>
                </c:pt>
                <c:pt idx="1461">
                  <c:v>292.19999999999197</c:v>
                </c:pt>
                <c:pt idx="1462">
                  <c:v>292.39999999999196</c:v>
                </c:pt>
                <c:pt idx="1463">
                  <c:v>292.59999999999195</c:v>
                </c:pt>
                <c:pt idx="1464">
                  <c:v>292.79999999999194</c:v>
                </c:pt>
                <c:pt idx="1465">
                  <c:v>292.99999999999193</c:v>
                </c:pt>
                <c:pt idx="1466">
                  <c:v>293.19999999999192</c:v>
                </c:pt>
                <c:pt idx="1467">
                  <c:v>293.39999999999191</c:v>
                </c:pt>
                <c:pt idx="1468">
                  <c:v>293.59999999999189</c:v>
                </c:pt>
                <c:pt idx="1469">
                  <c:v>293.79999999999183</c:v>
                </c:pt>
                <c:pt idx="1470">
                  <c:v>293.99999999999181</c:v>
                </c:pt>
                <c:pt idx="1471">
                  <c:v>294.19999999999186</c:v>
                </c:pt>
                <c:pt idx="1472">
                  <c:v>294.39999999999185</c:v>
                </c:pt>
                <c:pt idx="1473">
                  <c:v>294.59999999999184</c:v>
                </c:pt>
                <c:pt idx="1474">
                  <c:v>294.79999999999183</c:v>
                </c:pt>
                <c:pt idx="1475">
                  <c:v>294.99999999999176</c:v>
                </c:pt>
                <c:pt idx="1476">
                  <c:v>295.1999999999918</c:v>
                </c:pt>
                <c:pt idx="1477">
                  <c:v>295.39999999999179</c:v>
                </c:pt>
                <c:pt idx="1478">
                  <c:v>295.59999999999172</c:v>
                </c:pt>
                <c:pt idx="1479">
                  <c:v>295.79999999999171</c:v>
                </c:pt>
                <c:pt idx="1480">
                  <c:v>295.9999999999917</c:v>
                </c:pt>
                <c:pt idx="1481">
                  <c:v>296.19999999999175</c:v>
                </c:pt>
                <c:pt idx="1482">
                  <c:v>296.39999999999173</c:v>
                </c:pt>
                <c:pt idx="1483">
                  <c:v>296.59999999999167</c:v>
                </c:pt>
                <c:pt idx="1484">
                  <c:v>296.79999999999166</c:v>
                </c:pt>
                <c:pt idx="1485">
                  <c:v>296.99999999999164</c:v>
                </c:pt>
                <c:pt idx="1486">
                  <c:v>297.19999999999175</c:v>
                </c:pt>
                <c:pt idx="1487">
                  <c:v>297.39999999999168</c:v>
                </c:pt>
                <c:pt idx="1488">
                  <c:v>297.59999999999167</c:v>
                </c:pt>
                <c:pt idx="1489">
                  <c:v>297.79999999999166</c:v>
                </c:pt>
                <c:pt idx="1490">
                  <c:v>297.99999999999164</c:v>
                </c:pt>
                <c:pt idx="1491">
                  <c:v>298.19999999999169</c:v>
                </c:pt>
                <c:pt idx="1492">
                  <c:v>298.39999999999162</c:v>
                </c:pt>
                <c:pt idx="1493">
                  <c:v>298.59999999999161</c:v>
                </c:pt>
                <c:pt idx="1494">
                  <c:v>298.7999999999916</c:v>
                </c:pt>
                <c:pt idx="1495">
                  <c:v>298.99999999999159</c:v>
                </c:pt>
                <c:pt idx="1496">
                  <c:v>299.19999999999158</c:v>
                </c:pt>
                <c:pt idx="1497">
                  <c:v>299.39999999999156</c:v>
                </c:pt>
                <c:pt idx="1498">
                  <c:v>299.59999999999155</c:v>
                </c:pt>
                <c:pt idx="1499">
                  <c:v>299.79999999999154</c:v>
                </c:pt>
                <c:pt idx="1500">
                  <c:v>299.99999999999153</c:v>
                </c:pt>
                <c:pt idx="1501">
                  <c:v>300.19999999999152</c:v>
                </c:pt>
                <c:pt idx="1502">
                  <c:v>300.39999999999151</c:v>
                </c:pt>
                <c:pt idx="1503">
                  <c:v>300.5999999999915</c:v>
                </c:pt>
                <c:pt idx="1504">
                  <c:v>300.79999999999143</c:v>
                </c:pt>
                <c:pt idx="1505">
                  <c:v>300.99999999999142</c:v>
                </c:pt>
                <c:pt idx="1506">
                  <c:v>301.19999999999146</c:v>
                </c:pt>
                <c:pt idx="1507">
                  <c:v>301.39999999999145</c:v>
                </c:pt>
                <c:pt idx="1508">
                  <c:v>301.59999999999144</c:v>
                </c:pt>
                <c:pt idx="1509">
                  <c:v>301.79999999999143</c:v>
                </c:pt>
                <c:pt idx="1510">
                  <c:v>301.99999999999136</c:v>
                </c:pt>
                <c:pt idx="1511">
                  <c:v>302.19999999999141</c:v>
                </c:pt>
                <c:pt idx="1512">
                  <c:v>302.39999999999139</c:v>
                </c:pt>
                <c:pt idx="1513">
                  <c:v>302.59999999999133</c:v>
                </c:pt>
                <c:pt idx="1514">
                  <c:v>302.79999999999131</c:v>
                </c:pt>
                <c:pt idx="1515">
                  <c:v>302.9999999999913</c:v>
                </c:pt>
                <c:pt idx="1516">
                  <c:v>303.19999999999135</c:v>
                </c:pt>
                <c:pt idx="1517">
                  <c:v>303.39999999999134</c:v>
                </c:pt>
                <c:pt idx="1518">
                  <c:v>303.59999999999133</c:v>
                </c:pt>
                <c:pt idx="1519">
                  <c:v>303.79999999999126</c:v>
                </c:pt>
                <c:pt idx="1520">
                  <c:v>303.99999999999125</c:v>
                </c:pt>
                <c:pt idx="1521">
                  <c:v>304.19999999999135</c:v>
                </c:pt>
                <c:pt idx="1522">
                  <c:v>304.39999999999128</c:v>
                </c:pt>
                <c:pt idx="1523">
                  <c:v>304.59999999999127</c:v>
                </c:pt>
                <c:pt idx="1524">
                  <c:v>304.79999999999126</c:v>
                </c:pt>
                <c:pt idx="1525">
                  <c:v>304.99999999999125</c:v>
                </c:pt>
                <c:pt idx="1526">
                  <c:v>305.19999999999129</c:v>
                </c:pt>
                <c:pt idx="1527">
                  <c:v>305.39999999999122</c:v>
                </c:pt>
                <c:pt idx="1528">
                  <c:v>305.59999999999121</c:v>
                </c:pt>
                <c:pt idx="1529">
                  <c:v>305.7999999999912</c:v>
                </c:pt>
                <c:pt idx="1530">
                  <c:v>305.99999999999119</c:v>
                </c:pt>
                <c:pt idx="1531">
                  <c:v>306.19999999999118</c:v>
                </c:pt>
                <c:pt idx="1532">
                  <c:v>306.39999999999117</c:v>
                </c:pt>
                <c:pt idx="1533">
                  <c:v>306.59999999999116</c:v>
                </c:pt>
                <c:pt idx="1534">
                  <c:v>306.79999999999114</c:v>
                </c:pt>
                <c:pt idx="1535">
                  <c:v>306.99999999999113</c:v>
                </c:pt>
                <c:pt idx="1536">
                  <c:v>307.19999999999112</c:v>
                </c:pt>
                <c:pt idx="1537">
                  <c:v>307.39999999999111</c:v>
                </c:pt>
                <c:pt idx="1538">
                  <c:v>307.5999999999911</c:v>
                </c:pt>
                <c:pt idx="1539">
                  <c:v>307.79999999999109</c:v>
                </c:pt>
                <c:pt idx="1540">
                  <c:v>307.99999999999102</c:v>
                </c:pt>
                <c:pt idx="1541">
                  <c:v>308.19999999999106</c:v>
                </c:pt>
                <c:pt idx="1542">
                  <c:v>308.39999999999105</c:v>
                </c:pt>
                <c:pt idx="1543">
                  <c:v>308.59999999999104</c:v>
                </c:pt>
                <c:pt idx="1544">
                  <c:v>308.79999999999103</c:v>
                </c:pt>
                <c:pt idx="1545">
                  <c:v>308.99999999999096</c:v>
                </c:pt>
                <c:pt idx="1546">
                  <c:v>309.19999999999101</c:v>
                </c:pt>
                <c:pt idx="1547">
                  <c:v>309.399999999991</c:v>
                </c:pt>
                <c:pt idx="1548">
                  <c:v>309.59999999999093</c:v>
                </c:pt>
                <c:pt idx="1549">
                  <c:v>309.79999999999092</c:v>
                </c:pt>
                <c:pt idx="1550">
                  <c:v>309.99999999999091</c:v>
                </c:pt>
                <c:pt idx="1551">
                  <c:v>310.19999999999095</c:v>
                </c:pt>
                <c:pt idx="1552">
                  <c:v>310.39999999999094</c:v>
                </c:pt>
                <c:pt idx="1553">
                  <c:v>310.59999999999093</c:v>
                </c:pt>
                <c:pt idx="1554">
                  <c:v>310.79999999999086</c:v>
                </c:pt>
                <c:pt idx="1555">
                  <c:v>310.99999999999085</c:v>
                </c:pt>
                <c:pt idx="1556">
                  <c:v>311.19999999999089</c:v>
                </c:pt>
                <c:pt idx="1557">
                  <c:v>311.39999999999083</c:v>
                </c:pt>
                <c:pt idx="1558">
                  <c:v>311.59999999999081</c:v>
                </c:pt>
                <c:pt idx="1559">
                  <c:v>311.7999999999908</c:v>
                </c:pt>
                <c:pt idx="1560">
                  <c:v>311.99999999999079</c:v>
                </c:pt>
                <c:pt idx="1561">
                  <c:v>312.19999999999084</c:v>
                </c:pt>
                <c:pt idx="1562">
                  <c:v>312.39999999999083</c:v>
                </c:pt>
                <c:pt idx="1563">
                  <c:v>312.59999999999076</c:v>
                </c:pt>
                <c:pt idx="1564">
                  <c:v>312.79999999999075</c:v>
                </c:pt>
                <c:pt idx="1565">
                  <c:v>312.99999999999073</c:v>
                </c:pt>
                <c:pt idx="1566">
                  <c:v>313.19999999999072</c:v>
                </c:pt>
                <c:pt idx="1567">
                  <c:v>313.39999999999071</c:v>
                </c:pt>
                <c:pt idx="1568">
                  <c:v>313.5999999999907</c:v>
                </c:pt>
                <c:pt idx="1569">
                  <c:v>313.79999999999069</c:v>
                </c:pt>
                <c:pt idx="1570">
                  <c:v>313.99999999999068</c:v>
                </c:pt>
                <c:pt idx="1571">
                  <c:v>314.19999999999067</c:v>
                </c:pt>
                <c:pt idx="1572">
                  <c:v>314.39999999999065</c:v>
                </c:pt>
                <c:pt idx="1573">
                  <c:v>314.59999999999064</c:v>
                </c:pt>
                <c:pt idx="1574">
                  <c:v>314.79999999999069</c:v>
                </c:pt>
                <c:pt idx="1575">
                  <c:v>314.99999999999062</c:v>
                </c:pt>
                <c:pt idx="1576">
                  <c:v>315.19999999999067</c:v>
                </c:pt>
                <c:pt idx="1577">
                  <c:v>315.39999999999065</c:v>
                </c:pt>
                <c:pt idx="1578">
                  <c:v>315.59999999999064</c:v>
                </c:pt>
                <c:pt idx="1579">
                  <c:v>315.79999999999063</c:v>
                </c:pt>
                <c:pt idx="1580">
                  <c:v>315.99999999999056</c:v>
                </c:pt>
                <c:pt idx="1581">
                  <c:v>316.19999999999061</c:v>
                </c:pt>
                <c:pt idx="1582">
                  <c:v>316.3999999999906</c:v>
                </c:pt>
                <c:pt idx="1583">
                  <c:v>316.59999999999059</c:v>
                </c:pt>
                <c:pt idx="1584">
                  <c:v>316.79999999999052</c:v>
                </c:pt>
                <c:pt idx="1585">
                  <c:v>316.99999999999051</c:v>
                </c:pt>
                <c:pt idx="1586">
                  <c:v>317.19999999999055</c:v>
                </c:pt>
                <c:pt idx="1587">
                  <c:v>317.39999999999054</c:v>
                </c:pt>
                <c:pt idx="1588">
                  <c:v>317.59999999999053</c:v>
                </c:pt>
                <c:pt idx="1589">
                  <c:v>317.79999999999046</c:v>
                </c:pt>
                <c:pt idx="1590">
                  <c:v>317.99999999999045</c:v>
                </c:pt>
                <c:pt idx="1591">
                  <c:v>318.1999999999905</c:v>
                </c:pt>
                <c:pt idx="1592">
                  <c:v>318.39999999999043</c:v>
                </c:pt>
                <c:pt idx="1593">
                  <c:v>318.59999999999042</c:v>
                </c:pt>
                <c:pt idx="1594">
                  <c:v>318.7999999999904</c:v>
                </c:pt>
                <c:pt idx="1595">
                  <c:v>318.99999999999039</c:v>
                </c:pt>
                <c:pt idx="1596">
                  <c:v>319.19999999999044</c:v>
                </c:pt>
                <c:pt idx="1597">
                  <c:v>319.39999999999043</c:v>
                </c:pt>
                <c:pt idx="1598">
                  <c:v>319.59999999999036</c:v>
                </c:pt>
                <c:pt idx="1599">
                  <c:v>319.79999999999035</c:v>
                </c:pt>
                <c:pt idx="1600">
                  <c:v>319.99999999999034</c:v>
                </c:pt>
                <c:pt idx="1601">
                  <c:v>320.19999999999033</c:v>
                </c:pt>
                <c:pt idx="1602">
                  <c:v>320.39999999999031</c:v>
                </c:pt>
                <c:pt idx="1603">
                  <c:v>320.5999999999903</c:v>
                </c:pt>
                <c:pt idx="1604">
                  <c:v>320.79999999999029</c:v>
                </c:pt>
                <c:pt idx="1605">
                  <c:v>320.99999999999028</c:v>
                </c:pt>
                <c:pt idx="1606">
                  <c:v>321.19999999999033</c:v>
                </c:pt>
                <c:pt idx="1607">
                  <c:v>321.39999999999026</c:v>
                </c:pt>
                <c:pt idx="1608">
                  <c:v>321.59999999999025</c:v>
                </c:pt>
                <c:pt idx="1609">
                  <c:v>321.79999999999029</c:v>
                </c:pt>
                <c:pt idx="1610">
                  <c:v>321.99999999999022</c:v>
                </c:pt>
                <c:pt idx="1611">
                  <c:v>322.19999999999027</c:v>
                </c:pt>
                <c:pt idx="1612">
                  <c:v>322.39999999999026</c:v>
                </c:pt>
                <c:pt idx="1613">
                  <c:v>322.59999999999025</c:v>
                </c:pt>
                <c:pt idx="1614">
                  <c:v>322.79999999999023</c:v>
                </c:pt>
                <c:pt idx="1615">
                  <c:v>322.99999999999017</c:v>
                </c:pt>
                <c:pt idx="1616">
                  <c:v>323.19999999999021</c:v>
                </c:pt>
                <c:pt idx="1617">
                  <c:v>323.3999999999902</c:v>
                </c:pt>
                <c:pt idx="1618">
                  <c:v>323.59999999999019</c:v>
                </c:pt>
                <c:pt idx="1619">
                  <c:v>323.79999999999012</c:v>
                </c:pt>
                <c:pt idx="1620">
                  <c:v>323.99999999999011</c:v>
                </c:pt>
                <c:pt idx="1621">
                  <c:v>324.19999999999015</c:v>
                </c:pt>
                <c:pt idx="1622">
                  <c:v>324.39999999999014</c:v>
                </c:pt>
                <c:pt idx="1623">
                  <c:v>324.59999999999013</c:v>
                </c:pt>
                <c:pt idx="1624">
                  <c:v>324.79999999999006</c:v>
                </c:pt>
                <c:pt idx="1625">
                  <c:v>324.99999999999005</c:v>
                </c:pt>
                <c:pt idx="1626">
                  <c:v>325.1999999999901</c:v>
                </c:pt>
                <c:pt idx="1627">
                  <c:v>325.39999999999009</c:v>
                </c:pt>
                <c:pt idx="1628">
                  <c:v>325.59999999999002</c:v>
                </c:pt>
                <c:pt idx="1629">
                  <c:v>325.79999999999001</c:v>
                </c:pt>
                <c:pt idx="1630">
                  <c:v>325.99999999999</c:v>
                </c:pt>
                <c:pt idx="1631">
                  <c:v>326.19999999999004</c:v>
                </c:pt>
                <c:pt idx="1632">
                  <c:v>326.39999999999003</c:v>
                </c:pt>
                <c:pt idx="1633">
                  <c:v>326.59999999998996</c:v>
                </c:pt>
                <c:pt idx="1634">
                  <c:v>326.79999999998995</c:v>
                </c:pt>
                <c:pt idx="1635">
                  <c:v>326.99999999998994</c:v>
                </c:pt>
                <c:pt idx="1636">
                  <c:v>327.19999999998993</c:v>
                </c:pt>
                <c:pt idx="1637">
                  <c:v>327.39999999998992</c:v>
                </c:pt>
                <c:pt idx="1638">
                  <c:v>327.5999999999899</c:v>
                </c:pt>
                <c:pt idx="1639">
                  <c:v>327.79999999998989</c:v>
                </c:pt>
                <c:pt idx="1640">
                  <c:v>327.99999999998988</c:v>
                </c:pt>
                <c:pt idx="1641">
                  <c:v>328.19999999998993</c:v>
                </c:pt>
                <c:pt idx="1642">
                  <c:v>328.39999999998986</c:v>
                </c:pt>
                <c:pt idx="1643">
                  <c:v>328.59999999998985</c:v>
                </c:pt>
                <c:pt idx="1644">
                  <c:v>328.79999999998984</c:v>
                </c:pt>
                <c:pt idx="1645">
                  <c:v>328.99999999998977</c:v>
                </c:pt>
                <c:pt idx="1646">
                  <c:v>329.19999999998981</c:v>
                </c:pt>
                <c:pt idx="1647">
                  <c:v>329.3999999999898</c:v>
                </c:pt>
                <c:pt idx="1648">
                  <c:v>329.59999999998979</c:v>
                </c:pt>
                <c:pt idx="1649">
                  <c:v>329.79999999998978</c:v>
                </c:pt>
                <c:pt idx="1650">
                  <c:v>329.99999999998977</c:v>
                </c:pt>
                <c:pt idx="1651">
                  <c:v>330.19999999998976</c:v>
                </c:pt>
                <c:pt idx="1652">
                  <c:v>330.39999999998975</c:v>
                </c:pt>
                <c:pt idx="1653">
                  <c:v>330.59999999998973</c:v>
                </c:pt>
                <c:pt idx="1654">
                  <c:v>330.79999999998967</c:v>
                </c:pt>
                <c:pt idx="1655">
                  <c:v>330.99999999998965</c:v>
                </c:pt>
                <c:pt idx="1656">
                  <c:v>331.1999999999897</c:v>
                </c:pt>
                <c:pt idx="1657">
                  <c:v>331.39999999998969</c:v>
                </c:pt>
                <c:pt idx="1658">
                  <c:v>331.59999999998968</c:v>
                </c:pt>
                <c:pt idx="1659">
                  <c:v>331.79999999998961</c:v>
                </c:pt>
                <c:pt idx="1660">
                  <c:v>331.9999999999896</c:v>
                </c:pt>
                <c:pt idx="1661">
                  <c:v>332.19999999998964</c:v>
                </c:pt>
                <c:pt idx="1662">
                  <c:v>332.39999999998969</c:v>
                </c:pt>
                <c:pt idx="1663">
                  <c:v>332.59999999998962</c:v>
                </c:pt>
                <c:pt idx="1664">
                  <c:v>332.79999999998961</c:v>
                </c:pt>
                <c:pt idx="1665">
                  <c:v>332.9999999999896</c:v>
                </c:pt>
                <c:pt idx="1666">
                  <c:v>333.19999999998964</c:v>
                </c:pt>
                <c:pt idx="1667">
                  <c:v>333.39999999998963</c:v>
                </c:pt>
                <c:pt idx="1668">
                  <c:v>333.59999999998956</c:v>
                </c:pt>
                <c:pt idx="1669">
                  <c:v>333.79999999998955</c:v>
                </c:pt>
                <c:pt idx="1670">
                  <c:v>333.99999999998954</c:v>
                </c:pt>
                <c:pt idx="1671">
                  <c:v>334.19999999998959</c:v>
                </c:pt>
                <c:pt idx="1672">
                  <c:v>334.39999999998952</c:v>
                </c:pt>
                <c:pt idx="1673">
                  <c:v>334.59999999998951</c:v>
                </c:pt>
                <c:pt idx="1674">
                  <c:v>334.7999999999895</c:v>
                </c:pt>
                <c:pt idx="1675">
                  <c:v>334.99999999998948</c:v>
                </c:pt>
                <c:pt idx="1676">
                  <c:v>335.19999999998953</c:v>
                </c:pt>
                <c:pt idx="1677">
                  <c:v>335.39999999998946</c:v>
                </c:pt>
                <c:pt idx="1678">
                  <c:v>335.59999999998945</c:v>
                </c:pt>
                <c:pt idx="1679">
                  <c:v>335.79999999998944</c:v>
                </c:pt>
                <c:pt idx="1680">
                  <c:v>335.99999999998937</c:v>
                </c:pt>
                <c:pt idx="1681">
                  <c:v>336.19999999998942</c:v>
                </c:pt>
                <c:pt idx="1682">
                  <c:v>336.3999999999894</c:v>
                </c:pt>
                <c:pt idx="1683">
                  <c:v>336.59999999998939</c:v>
                </c:pt>
                <c:pt idx="1684">
                  <c:v>336.79999999998938</c:v>
                </c:pt>
                <c:pt idx="1685">
                  <c:v>336.99999999998937</c:v>
                </c:pt>
                <c:pt idx="1686">
                  <c:v>337.19999999998936</c:v>
                </c:pt>
                <c:pt idx="1687">
                  <c:v>337.39999999998935</c:v>
                </c:pt>
                <c:pt idx="1688">
                  <c:v>337.59999999998934</c:v>
                </c:pt>
                <c:pt idx="1689">
                  <c:v>337.79999999998927</c:v>
                </c:pt>
                <c:pt idx="1690">
                  <c:v>337.99999999998926</c:v>
                </c:pt>
                <c:pt idx="1691">
                  <c:v>338.1999999999893</c:v>
                </c:pt>
                <c:pt idx="1692">
                  <c:v>338.39999999998929</c:v>
                </c:pt>
                <c:pt idx="1693">
                  <c:v>338.59999999998928</c:v>
                </c:pt>
                <c:pt idx="1694">
                  <c:v>338.79999999998921</c:v>
                </c:pt>
                <c:pt idx="1695">
                  <c:v>338.9999999999892</c:v>
                </c:pt>
                <c:pt idx="1696">
                  <c:v>339.19999999998925</c:v>
                </c:pt>
                <c:pt idx="1697">
                  <c:v>339.39999999998929</c:v>
                </c:pt>
                <c:pt idx="1698">
                  <c:v>339.59999999998922</c:v>
                </c:pt>
                <c:pt idx="1699">
                  <c:v>339.79999999998921</c:v>
                </c:pt>
                <c:pt idx="1700">
                  <c:v>339.9999999999892</c:v>
                </c:pt>
                <c:pt idx="1701">
                  <c:v>340.19999999998925</c:v>
                </c:pt>
                <c:pt idx="1702">
                  <c:v>340.39999999998923</c:v>
                </c:pt>
                <c:pt idx="1703">
                  <c:v>340.59999999998917</c:v>
                </c:pt>
                <c:pt idx="1704">
                  <c:v>340.79999999998915</c:v>
                </c:pt>
                <c:pt idx="1705">
                  <c:v>340.99999999998914</c:v>
                </c:pt>
                <c:pt idx="1706">
                  <c:v>341.19999999998919</c:v>
                </c:pt>
                <c:pt idx="1707">
                  <c:v>341.39999999998912</c:v>
                </c:pt>
                <c:pt idx="1708">
                  <c:v>341.59999999998911</c:v>
                </c:pt>
                <c:pt idx="1709">
                  <c:v>341.7999999999891</c:v>
                </c:pt>
                <c:pt idx="1710">
                  <c:v>341.99999999998909</c:v>
                </c:pt>
                <c:pt idx="1711">
                  <c:v>342.19999999998913</c:v>
                </c:pt>
                <c:pt idx="1712">
                  <c:v>342.39999999998906</c:v>
                </c:pt>
                <c:pt idx="1713">
                  <c:v>342.59999999998905</c:v>
                </c:pt>
                <c:pt idx="1714">
                  <c:v>342.79999999998904</c:v>
                </c:pt>
                <c:pt idx="1715">
                  <c:v>342.99999999998903</c:v>
                </c:pt>
                <c:pt idx="1716">
                  <c:v>343.19999999998902</c:v>
                </c:pt>
                <c:pt idx="1717">
                  <c:v>343.39999999998901</c:v>
                </c:pt>
                <c:pt idx="1718">
                  <c:v>343.599999999989</c:v>
                </c:pt>
                <c:pt idx="1719">
                  <c:v>343.79999999998898</c:v>
                </c:pt>
                <c:pt idx="1720">
                  <c:v>343.99999999998897</c:v>
                </c:pt>
                <c:pt idx="1721">
                  <c:v>344.19999999998896</c:v>
                </c:pt>
                <c:pt idx="1722">
                  <c:v>344.39999999998895</c:v>
                </c:pt>
                <c:pt idx="1723">
                  <c:v>344.59999999998894</c:v>
                </c:pt>
                <c:pt idx="1724">
                  <c:v>344.79999999998893</c:v>
                </c:pt>
                <c:pt idx="1725">
                  <c:v>344.99999999998892</c:v>
                </c:pt>
                <c:pt idx="1726">
                  <c:v>345.19999999998896</c:v>
                </c:pt>
                <c:pt idx="1727">
                  <c:v>345.39999999998895</c:v>
                </c:pt>
                <c:pt idx="1728">
                  <c:v>345.59999999998894</c:v>
                </c:pt>
                <c:pt idx="1729">
                  <c:v>345.79999999998893</c:v>
                </c:pt>
                <c:pt idx="1730">
                  <c:v>345.99999999998886</c:v>
                </c:pt>
                <c:pt idx="1731">
                  <c:v>346.1999999999889</c:v>
                </c:pt>
                <c:pt idx="1732">
                  <c:v>346.39999999998889</c:v>
                </c:pt>
                <c:pt idx="1733">
                  <c:v>346.59999999998882</c:v>
                </c:pt>
                <c:pt idx="1734">
                  <c:v>346.79999999998881</c:v>
                </c:pt>
                <c:pt idx="1735">
                  <c:v>346.9999999999888</c:v>
                </c:pt>
                <c:pt idx="1736">
                  <c:v>347.19999999998885</c:v>
                </c:pt>
                <c:pt idx="1737">
                  <c:v>347.39999999998884</c:v>
                </c:pt>
                <c:pt idx="1738">
                  <c:v>347.59999999998877</c:v>
                </c:pt>
                <c:pt idx="1739">
                  <c:v>347.79999999998876</c:v>
                </c:pt>
                <c:pt idx="1740">
                  <c:v>347.99999999998875</c:v>
                </c:pt>
                <c:pt idx="1741">
                  <c:v>348.19999999998879</c:v>
                </c:pt>
                <c:pt idx="1742">
                  <c:v>348.39999999998872</c:v>
                </c:pt>
                <c:pt idx="1743">
                  <c:v>348.59999999998871</c:v>
                </c:pt>
                <c:pt idx="1744">
                  <c:v>348.7999999999887</c:v>
                </c:pt>
                <c:pt idx="1745">
                  <c:v>348.99999999998869</c:v>
                </c:pt>
                <c:pt idx="1746">
                  <c:v>349.19999999998873</c:v>
                </c:pt>
                <c:pt idx="1747">
                  <c:v>349.39999999998867</c:v>
                </c:pt>
                <c:pt idx="1748">
                  <c:v>349.59999999998865</c:v>
                </c:pt>
                <c:pt idx="1749">
                  <c:v>349.79999999998864</c:v>
                </c:pt>
                <c:pt idx="1750">
                  <c:v>349.99999999998869</c:v>
                </c:pt>
                <c:pt idx="1751">
                  <c:v>350.19999999998868</c:v>
                </c:pt>
                <c:pt idx="1752">
                  <c:v>350.39999999998867</c:v>
                </c:pt>
                <c:pt idx="1753">
                  <c:v>350.59999999998865</c:v>
                </c:pt>
                <c:pt idx="1754">
                  <c:v>350.79999999998864</c:v>
                </c:pt>
                <c:pt idx="1755">
                  <c:v>350.99999999998863</c:v>
                </c:pt>
                <c:pt idx="1756">
                  <c:v>351.19999999998862</c:v>
                </c:pt>
                <c:pt idx="1757">
                  <c:v>351.39999999998861</c:v>
                </c:pt>
                <c:pt idx="1758">
                  <c:v>351.5999999999886</c:v>
                </c:pt>
                <c:pt idx="1759">
                  <c:v>351.79999999998859</c:v>
                </c:pt>
                <c:pt idx="1760">
                  <c:v>351.99999999998852</c:v>
                </c:pt>
                <c:pt idx="1761">
                  <c:v>352.19999999998856</c:v>
                </c:pt>
                <c:pt idx="1762">
                  <c:v>352.39999999998855</c:v>
                </c:pt>
                <c:pt idx="1763">
                  <c:v>352.59999999998854</c:v>
                </c:pt>
                <c:pt idx="1764">
                  <c:v>352.79999999998853</c:v>
                </c:pt>
                <c:pt idx="1765">
                  <c:v>352.99999999998846</c:v>
                </c:pt>
                <c:pt idx="1766">
                  <c:v>353.19999999998851</c:v>
                </c:pt>
                <c:pt idx="1767">
                  <c:v>353.39999999998849</c:v>
                </c:pt>
                <c:pt idx="1768">
                  <c:v>353.59999999998843</c:v>
                </c:pt>
                <c:pt idx="1769">
                  <c:v>353.79999999998842</c:v>
                </c:pt>
                <c:pt idx="1770">
                  <c:v>353.9999999999884</c:v>
                </c:pt>
                <c:pt idx="1771">
                  <c:v>354.19999999998845</c:v>
                </c:pt>
                <c:pt idx="1772">
                  <c:v>354.39999999998844</c:v>
                </c:pt>
                <c:pt idx="1773">
                  <c:v>354.59999999998843</c:v>
                </c:pt>
                <c:pt idx="1774">
                  <c:v>354.79999999998836</c:v>
                </c:pt>
                <c:pt idx="1775">
                  <c:v>354.99999999998835</c:v>
                </c:pt>
                <c:pt idx="1776">
                  <c:v>355.19999999998839</c:v>
                </c:pt>
                <c:pt idx="1777">
                  <c:v>355.39999999998832</c:v>
                </c:pt>
                <c:pt idx="1778">
                  <c:v>355.59999999998831</c:v>
                </c:pt>
                <c:pt idx="1779">
                  <c:v>355.7999999999883</c:v>
                </c:pt>
                <c:pt idx="1780">
                  <c:v>355.99999999998829</c:v>
                </c:pt>
                <c:pt idx="1781">
                  <c:v>356.19999999998834</c:v>
                </c:pt>
                <c:pt idx="1782">
                  <c:v>356.39999999998827</c:v>
                </c:pt>
                <c:pt idx="1783">
                  <c:v>356.59999999998826</c:v>
                </c:pt>
                <c:pt idx="1784">
                  <c:v>356.79999999998824</c:v>
                </c:pt>
                <c:pt idx="1785">
                  <c:v>356.99999999998829</c:v>
                </c:pt>
                <c:pt idx="1786">
                  <c:v>357.19999999998828</c:v>
                </c:pt>
                <c:pt idx="1787">
                  <c:v>357.39999999998827</c:v>
                </c:pt>
                <c:pt idx="1788">
                  <c:v>357.59999999998826</c:v>
                </c:pt>
                <c:pt idx="1789">
                  <c:v>357.79999999998824</c:v>
                </c:pt>
                <c:pt idx="1790">
                  <c:v>357.99999999998823</c:v>
                </c:pt>
                <c:pt idx="1791">
                  <c:v>358.19999999998822</c:v>
                </c:pt>
                <c:pt idx="1792">
                  <c:v>358.39999999998821</c:v>
                </c:pt>
                <c:pt idx="1793">
                  <c:v>358.5999999999882</c:v>
                </c:pt>
                <c:pt idx="1794">
                  <c:v>358.79999999998819</c:v>
                </c:pt>
                <c:pt idx="1795">
                  <c:v>358.99999999998812</c:v>
                </c:pt>
                <c:pt idx="1796">
                  <c:v>359.19999999998817</c:v>
                </c:pt>
                <c:pt idx="1797">
                  <c:v>359.39999999998815</c:v>
                </c:pt>
                <c:pt idx="1798">
                  <c:v>359.59999999998814</c:v>
                </c:pt>
                <c:pt idx="1799">
                  <c:v>359.79999999998813</c:v>
                </c:pt>
                <c:pt idx="1800">
                  <c:v>359.99999999998806</c:v>
                </c:pt>
                <c:pt idx="1801">
                  <c:v>360.19999999998811</c:v>
                </c:pt>
                <c:pt idx="1802">
                  <c:v>360.3999999999881</c:v>
                </c:pt>
                <c:pt idx="1803">
                  <c:v>360.59999999998809</c:v>
                </c:pt>
                <c:pt idx="1804">
                  <c:v>360.79999999998802</c:v>
                </c:pt>
                <c:pt idx="1805">
                  <c:v>360.99999999998801</c:v>
                </c:pt>
                <c:pt idx="1806">
                  <c:v>361.19999999998805</c:v>
                </c:pt>
                <c:pt idx="1807">
                  <c:v>361.39999999998804</c:v>
                </c:pt>
                <c:pt idx="1808">
                  <c:v>361.59999999998803</c:v>
                </c:pt>
                <c:pt idx="1809">
                  <c:v>361.79999999998796</c:v>
                </c:pt>
                <c:pt idx="1810">
                  <c:v>361.99999999998795</c:v>
                </c:pt>
                <c:pt idx="1811">
                  <c:v>362.19999999998799</c:v>
                </c:pt>
                <c:pt idx="1812">
                  <c:v>362.39999999998793</c:v>
                </c:pt>
                <c:pt idx="1813">
                  <c:v>362.59999999998792</c:v>
                </c:pt>
                <c:pt idx="1814">
                  <c:v>362.7999999999879</c:v>
                </c:pt>
                <c:pt idx="1815">
                  <c:v>362.99999999998789</c:v>
                </c:pt>
                <c:pt idx="1816">
                  <c:v>363.19999999998794</c:v>
                </c:pt>
                <c:pt idx="1817">
                  <c:v>363.39999999998793</c:v>
                </c:pt>
                <c:pt idx="1818">
                  <c:v>363.59999999998786</c:v>
                </c:pt>
                <c:pt idx="1819">
                  <c:v>363.79999999998785</c:v>
                </c:pt>
                <c:pt idx="1820">
                  <c:v>363.99999999998784</c:v>
                </c:pt>
                <c:pt idx="1821">
                  <c:v>364.19999999998782</c:v>
                </c:pt>
                <c:pt idx="1822">
                  <c:v>364.39999999998781</c:v>
                </c:pt>
                <c:pt idx="1823">
                  <c:v>364.5999999999878</c:v>
                </c:pt>
                <c:pt idx="1824">
                  <c:v>364.79999999998779</c:v>
                </c:pt>
                <c:pt idx="1825">
                  <c:v>364.99999999998778</c:v>
                </c:pt>
                <c:pt idx="1826">
                  <c:v>365.19999999998777</c:v>
                </c:pt>
                <c:pt idx="1827">
                  <c:v>365.39999999998776</c:v>
                </c:pt>
                <c:pt idx="1828">
                  <c:v>365.59999999998774</c:v>
                </c:pt>
                <c:pt idx="1829">
                  <c:v>365.79999999998773</c:v>
                </c:pt>
                <c:pt idx="1830">
                  <c:v>365.99999999998766</c:v>
                </c:pt>
                <c:pt idx="1831">
                  <c:v>366.19999999998771</c:v>
                </c:pt>
                <c:pt idx="1832">
                  <c:v>366.3999999999877</c:v>
                </c:pt>
                <c:pt idx="1833">
                  <c:v>366.59999999998769</c:v>
                </c:pt>
                <c:pt idx="1834">
                  <c:v>366.79999999998768</c:v>
                </c:pt>
                <c:pt idx="1835">
                  <c:v>366.99999999998761</c:v>
                </c:pt>
                <c:pt idx="1836">
                  <c:v>367.19999999998765</c:v>
                </c:pt>
                <c:pt idx="1837">
                  <c:v>367.39999999998764</c:v>
                </c:pt>
                <c:pt idx="1838">
                  <c:v>367.59999999998769</c:v>
                </c:pt>
                <c:pt idx="1839">
                  <c:v>367.79999999998762</c:v>
                </c:pt>
                <c:pt idx="1840">
                  <c:v>367.99999999998761</c:v>
                </c:pt>
                <c:pt idx="1841">
                  <c:v>368.19999999998765</c:v>
                </c:pt>
                <c:pt idx="1842">
                  <c:v>368.39999999998764</c:v>
                </c:pt>
                <c:pt idx="1843">
                  <c:v>368.59999999998763</c:v>
                </c:pt>
                <c:pt idx="1844">
                  <c:v>368.79999999998756</c:v>
                </c:pt>
                <c:pt idx="1845">
                  <c:v>368.99999999998755</c:v>
                </c:pt>
                <c:pt idx="1846">
                  <c:v>369.1999999999876</c:v>
                </c:pt>
                <c:pt idx="1847">
                  <c:v>369.39999999998759</c:v>
                </c:pt>
                <c:pt idx="1848">
                  <c:v>369.59999999998752</c:v>
                </c:pt>
                <c:pt idx="1849">
                  <c:v>369.79999999998751</c:v>
                </c:pt>
                <c:pt idx="1850">
                  <c:v>369.99999999998749</c:v>
                </c:pt>
                <c:pt idx="1851">
                  <c:v>370.19999999998754</c:v>
                </c:pt>
                <c:pt idx="1852">
                  <c:v>370.39999999998753</c:v>
                </c:pt>
                <c:pt idx="1853">
                  <c:v>370.59999999998746</c:v>
                </c:pt>
                <c:pt idx="1854">
                  <c:v>370.79999999998745</c:v>
                </c:pt>
                <c:pt idx="1855">
                  <c:v>370.99999999998744</c:v>
                </c:pt>
                <c:pt idx="1856">
                  <c:v>371.19999999998743</c:v>
                </c:pt>
                <c:pt idx="1857">
                  <c:v>371.39999999998741</c:v>
                </c:pt>
                <c:pt idx="1858">
                  <c:v>371.5999999999874</c:v>
                </c:pt>
                <c:pt idx="1859">
                  <c:v>371.79999999998739</c:v>
                </c:pt>
                <c:pt idx="1860">
                  <c:v>371.99999999998738</c:v>
                </c:pt>
                <c:pt idx="1861">
                  <c:v>372.19999999998743</c:v>
                </c:pt>
                <c:pt idx="1862">
                  <c:v>372.39999999998736</c:v>
                </c:pt>
                <c:pt idx="1863">
                  <c:v>372.59999999998735</c:v>
                </c:pt>
                <c:pt idx="1864">
                  <c:v>372.79999999998734</c:v>
                </c:pt>
                <c:pt idx="1865">
                  <c:v>372.99999999998727</c:v>
                </c:pt>
                <c:pt idx="1866">
                  <c:v>373.19999999998731</c:v>
                </c:pt>
                <c:pt idx="1867">
                  <c:v>373.3999999999873</c:v>
                </c:pt>
                <c:pt idx="1868">
                  <c:v>373.59999999998729</c:v>
                </c:pt>
                <c:pt idx="1869">
                  <c:v>373.79999999998728</c:v>
                </c:pt>
                <c:pt idx="1870">
                  <c:v>373.99999999998721</c:v>
                </c:pt>
                <c:pt idx="1871">
                  <c:v>374.19999999998726</c:v>
                </c:pt>
                <c:pt idx="1872">
                  <c:v>374.39999999998724</c:v>
                </c:pt>
                <c:pt idx="1873">
                  <c:v>374.59999999998729</c:v>
                </c:pt>
                <c:pt idx="1874">
                  <c:v>374.79999999998722</c:v>
                </c:pt>
                <c:pt idx="1875">
                  <c:v>374.99999999998721</c:v>
                </c:pt>
                <c:pt idx="1876">
                  <c:v>375.19999999998726</c:v>
                </c:pt>
                <c:pt idx="1877">
                  <c:v>375.39999999998724</c:v>
                </c:pt>
                <c:pt idx="1878">
                  <c:v>375.59999999998723</c:v>
                </c:pt>
                <c:pt idx="1879">
                  <c:v>375.79999999998716</c:v>
                </c:pt>
                <c:pt idx="1880">
                  <c:v>375.99999999998715</c:v>
                </c:pt>
                <c:pt idx="1881">
                  <c:v>376.1999999999872</c:v>
                </c:pt>
                <c:pt idx="1882">
                  <c:v>376.39999999998719</c:v>
                </c:pt>
                <c:pt idx="1883">
                  <c:v>376.59999999998712</c:v>
                </c:pt>
                <c:pt idx="1884">
                  <c:v>376.79999999998711</c:v>
                </c:pt>
                <c:pt idx="1885">
                  <c:v>376.9999999999871</c:v>
                </c:pt>
                <c:pt idx="1886">
                  <c:v>377.19999999998714</c:v>
                </c:pt>
                <c:pt idx="1887">
                  <c:v>377.39999999998713</c:v>
                </c:pt>
                <c:pt idx="1888">
                  <c:v>377.59999999998706</c:v>
                </c:pt>
                <c:pt idx="1889">
                  <c:v>377.79999999998705</c:v>
                </c:pt>
                <c:pt idx="1890">
                  <c:v>377.99999999998704</c:v>
                </c:pt>
                <c:pt idx="1891">
                  <c:v>378.19999999998709</c:v>
                </c:pt>
                <c:pt idx="1892">
                  <c:v>378.39999999998702</c:v>
                </c:pt>
                <c:pt idx="1893">
                  <c:v>378.59999999998701</c:v>
                </c:pt>
                <c:pt idx="1894">
                  <c:v>378.79999999998699</c:v>
                </c:pt>
                <c:pt idx="1895">
                  <c:v>378.99999999998698</c:v>
                </c:pt>
                <c:pt idx="1896">
                  <c:v>379.19999999998703</c:v>
                </c:pt>
                <c:pt idx="1897">
                  <c:v>379.39999999998696</c:v>
                </c:pt>
                <c:pt idx="1898">
                  <c:v>379.59999999998695</c:v>
                </c:pt>
                <c:pt idx="1899">
                  <c:v>379.79999999998699</c:v>
                </c:pt>
                <c:pt idx="1900">
                  <c:v>379.99999999998693</c:v>
                </c:pt>
                <c:pt idx="1901">
                  <c:v>380.19999999998697</c:v>
                </c:pt>
                <c:pt idx="1902">
                  <c:v>380.39999999998696</c:v>
                </c:pt>
                <c:pt idx="1903">
                  <c:v>380.59999999998695</c:v>
                </c:pt>
                <c:pt idx="1904">
                  <c:v>380.79999999998694</c:v>
                </c:pt>
                <c:pt idx="1905">
                  <c:v>380.99999999998693</c:v>
                </c:pt>
                <c:pt idx="1906">
                  <c:v>381.19999999998691</c:v>
                </c:pt>
                <c:pt idx="1907">
                  <c:v>381.3999999999869</c:v>
                </c:pt>
                <c:pt idx="1908">
                  <c:v>381.59999999998689</c:v>
                </c:pt>
                <c:pt idx="1909">
                  <c:v>381.79999999998682</c:v>
                </c:pt>
                <c:pt idx="1910">
                  <c:v>381.99999999998681</c:v>
                </c:pt>
                <c:pt idx="1911">
                  <c:v>382.19999999998686</c:v>
                </c:pt>
                <c:pt idx="1912">
                  <c:v>382.39999999998685</c:v>
                </c:pt>
                <c:pt idx="1913">
                  <c:v>382.59999999998684</c:v>
                </c:pt>
                <c:pt idx="1914">
                  <c:v>382.79999999998677</c:v>
                </c:pt>
                <c:pt idx="1915">
                  <c:v>382.99999999998676</c:v>
                </c:pt>
                <c:pt idx="1916">
                  <c:v>383.1999999999868</c:v>
                </c:pt>
                <c:pt idx="1917">
                  <c:v>383.39999999998679</c:v>
                </c:pt>
                <c:pt idx="1918">
                  <c:v>383.59999999998672</c:v>
                </c:pt>
                <c:pt idx="1919">
                  <c:v>383.79999999998671</c:v>
                </c:pt>
                <c:pt idx="1920">
                  <c:v>383.9999999999867</c:v>
                </c:pt>
                <c:pt idx="1921">
                  <c:v>384.19999999998674</c:v>
                </c:pt>
                <c:pt idx="1922">
                  <c:v>384.39999999998673</c:v>
                </c:pt>
                <c:pt idx="1923">
                  <c:v>384.59999999998666</c:v>
                </c:pt>
                <c:pt idx="1924">
                  <c:v>384.79999999998665</c:v>
                </c:pt>
                <c:pt idx="1925">
                  <c:v>384.99999999998664</c:v>
                </c:pt>
                <c:pt idx="1926">
                  <c:v>385.19999999998674</c:v>
                </c:pt>
                <c:pt idx="1927">
                  <c:v>385.39999999998668</c:v>
                </c:pt>
                <c:pt idx="1928">
                  <c:v>385.59999999998666</c:v>
                </c:pt>
                <c:pt idx="1929">
                  <c:v>385.79999999998665</c:v>
                </c:pt>
                <c:pt idx="1930">
                  <c:v>385.99999999998664</c:v>
                </c:pt>
                <c:pt idx="1931">
                  <c:v>386.19999999998669</c:v>
                </c:pt>
                <c:pt idx="1932">
                  <c:v>386.39999999998662</c:v>
                </c:pt>
                <c:pt idx="1933">
                  <c:v>386.59999999998661</c:v>
                </c:pt>
                <c:pt idx="1934">
                  <c:v>386.7999999999866</c:v>
                </c:pt>
                <c:pt idx="1935">
                  <c:v>386.99999999998653</c:v>
                </c:pt>
                <c:pt idx="1936">
                  <c:v>387.19999999998657</c:v>
                </c:pt>
                <c:pt idx="1937">
                  <c:v>387.39999999998656</c:v>
                </c:pt>
                <c:pt idx="1938">
                  <c:v>387.59999999998655</c:v>
                </c:pt>
                <c:pt idx="1939">
                  <c:v>387.79999999998654</c:v>
                </c:pt>
                <c:pt idx="1940">
                  <c:v>387.99999999998653</c:v>
                </c:pt>
                <c:pt idx="1941">
                  <c:v>388.19999999998652</c:v>
                </c:pt>
                <c:pt idx="1942">
                  <c:v>388.39999999998651</c:v>
                </c:pt>
                <c:pt idx="1943">
                  <c:v>388.59999999998649</c:v>
                </c:pt>
                <c:pt idx="1944">
                  <c:v>388.79999999998643</c:v>
                </c:pt>
                <c:pt idx="1945">
                  <c:v>388.99999999998641</c:v>
                </c:pt>
                <c:pt idx="1946">
                  <c:v>389.19999999998646</c:v>
                </c:pt>
                <c:pt idx="1947">
                  <c:v>389.39999999998645</c:v>
                </c:pt>
                <c:pt idx="1948">
                  <c:v>389.59999999998644</c:v>
                </c:pt>
                <c:pt idx="1949">
                  <c:v>389.79999999998643</c:v>
                </c:pt>
                <c:pt idx="1950">
                  <c:v>389.99999999998636</c:v>
                </c:pt>
                <c:pt idx="1951">
                  <c:v>390.1999999999864</c:v>
                </c:pt>
                <c:pt idx="1952">
                  <c:v>390.39999999998639</c:v>
                </c:pt>
                <c:pt idx="1953">
                  <c:v>390.59999999998632</c:v>
                </c:pt>
                <c:pt idx="1954">
                  <c:v>390.79999999998631</c:v>
                </c:pt>
                <c:pt idx="1955">
                  <c:v>390.9999999999863</c:v>
                </c:pt>
                <c:pt idx="1956">
                  <c:v>391.19999999998635</c:v>
                </c:pt>
                <c:pt idx="1957">
                  <c:v>391.39999999998633</c:v>
                </c:pt>
                <c:pt idx="1958">
                  <c:v>391.59999999998627</c:v>
                </c:pt>
                <c:pt idx="1959">
                  <c:v>391.79999999998626</c:v>
                </c:pt>
                <c:pt idx="1960">
                  <c:v>391.99999999998624</c:v>
                </c:pt>
                <c:pt idx="1961">
                  <c:v>392.19999999998635</c:v>
                </c:pt>
                <c:pt idx="1962">
                  <c:v>392.39999999998628</c:v>
                </c:pt>
                <c:pt idx="1963">
                  <c:v>392.59999999998627</c:v>
                </c:pt>
                <c:pt idx="1964">
                  <c:v>392.79999999998626</c:v>
                </c:pt>
                <c:pt idx="1965">
                  <c:v>392.99999999998624</c:v>
                </c:pt>
                <c:pt idx="1966">
                  <c:v>393.19999999998629</c:v>
                </c:pt>
                <c:pt idx="1967">
                  <c:v>393.39999999998622</c:v>
                </c:pt>
                <c:pt idx="1968">
                  <c:v>393.59999999998621</c:v>
                </c:pt>
                <c:pt idx="1969">
                  <c:v>393.7999999999862</c:v>
                </c:pt>
                <c:pt idx="1970">
                  <c:v>393.99999999998619</c:v>
                </c:pt>
                <c:pt idx="1971">
                  <c:v>394.19999999998618</c:v>
                </c:pt>
                <c:pt idx="1972">
                  <c:v>394.39999999998616</c:v>
                </c:pt>
                <c:pt idx="1973">
                  <c:v>394.59999999998615</c:v>
                </c:pt>
                <c:pt idx="1974">
                  <c:v>394.79999999998614</c:v>
                </c:pt>
                <c:pt idx="1975">
                  <c:v>394.99999999998613</c:v>
                </c:pt>
                <c:pt idx="1976">
                  <c:v>395.19999999998612</c:v>
                </c:pt>
                <c:pt idx="1977">
                  <c:v>395.39999999998611</c:v>
                </c:pt>
                <c:pt idx="1978">
                  <c:v>395.5999999999861</c:v>
                </c:pt>
                <c:pt idx="1979">
                  <c:v>395.79999999998603</c:v>
                </c:pt>
                <c:pt idx="1980">
                  <c:v>395.99999999998602</c:v>
                </c:pt>
                <c:pt idx="1981">
                  <c:v>396.19999999998606</c:v>
                </c:pt>
                <c:pt idx="1982">
                  <c:v>396.39999999998605</c:v>
                </c:pt>
                <c:pt idx="1983">
                  <c:v>396.59999999998604</c:v>
                </c:pt>
                <c:pt idx="1984">
                  <c:v>396.79999999998603</c:v>
                </c:pt>
                <c:pt idx="1985">
                  <c:v>396.99999999998596</c:v>
                </c:pt>
                <c:pt idx="1986">
                  <c:v>397.19999999998601</c:v>
                </c:pt>
                <c:pt idx="1987">
                  <c:v>397.39999999998599</c:v>
                </c:pt>
                <c:pt idx="1988">
                  <c:v>397.59999999998593</c:v>
                </c:pt>
                <c:pt idx="1989">
                  <c:v>397.79999999998591</c:v>
                </c:pt>
                <c:pt idx="1990">
                  <c:v>397.9999999999859</c:v>
                </c:pt>
                <c:pt idx="1991">
                  <c:v>398.19999999998595</c:v>
                </c:pt>
                <c:pt idx="1992">
                  <c:v>398.39999999998594</c:v>
                </c:pt>
                <c:pt idx="1993">
                  <c:v>398.59999999998593</c:v>
                </c:pt>
                <c:pt idx="1994">
                  <c:v>398.79999999998586</c:v>
                </c:pt>
                <c:pt idx="1995">
                  <c:v>398.99999999998585</c:v>
                </c:pt>
                <c:pt idx="1996">
                  <c:v>399.19999999998589</c:v>
                </c:pt>
                <c:pt idx="1997">
                  <c:v>399.39999999998582</c:v>
                </c:pt>
                <c:pt idx="1998">
                  <c:v>399.59999999998581</c:v>
                </c:pt>
                <c:pt idx="1999">
                  <c:v>399.7999999999858</c:v>
                </c:pt>
                <c:pt idx="2000">
                  <c:v>399.99999999998579</c:v>
                </c:pt>
                <c:pt idx="2001">
                  <c:v>400.19999999998583</c:v>
                </c:pt>
                <c:pt idx="2002">
                  <c:v>400.39999999998577</c:v>
                </c:pt>
                <c:pt idx="2003">
                  <c:v>400.59999999998576</c:v>
                </c:pt>
                <c:pt idx="2004">
                  <c:v>400.79999999998574</c:v>
                </c:pt>
                <c:pt idx="2005">
                  <c:v>400.99999999998573</c:v>
                </c:pt>
                <c:pt idx="2006">
                  <c:v>401.19999999998572</c:v>
                </c:pt>
                <c:pt idx="2007">
                  <c:v>401.39999999998571</c:v>
                </c:pt>
                <c:pt idx="2008">
                  <c:v>401.5999999999857</c:v>
                </c:pt>
                <c:pt idx="2009">
                  <c:v>401.79999999998569</c:v>
                </c:pt>
                <c:pt idx="2010">
                  <c:v>401.99999999998568</c:v>
                </c:pt>
                <c:pt idx="2011">
                  <c:v>402.19999999998566</c:v>
                </c:pt>
                <c:pt idx="2012">
                  <c:v>402.39999999998565</c:v>
                </c:pt>
                <c:pt idx="2013">
                  <c:v>402.59999999998564</c:v>
                </c:pt>
                <c:pt idx="2014">
                  <c:v>402.79999999998569</c:v>
                </c:pt>
                <c:pt idx="2015">
                  <c:v>402.99999999998562</c:v>
                </c:pt>
                <c:pt idx="2016">
                  <c:v>403.19999999998566</c:v>
                </c:pt>
                <c:pt idx="2017">
                  <c:v>403.39999999998565</c:v>
                </c:pt>
                <c:pt idx="2018">
                  <c:v>403.59999999998564</c:v>
                </c:pt>
                <c:pt idx="2019">
                  <c:v>403.79999999998563</c:v>
                </c:pt>
                <c:pt idx="2020">
                  <c:v>403.99999999998556</c:v>
                </c:pt>
                <c:pt idx="2021">
                  <c:v>404.19999999998561</c:v>
                </c:pt>
                <c:pt idx="2022">
                  <c:v>404.3999999999856</c:v>
                </c:pt>
                <c:pt idx="2023">
                  <c:v>404.59999999998553</c:v>
                </c:pt>
                <c:pt idx="2024">
                  <c:v>404.79999999998552</c:v>
                </c:pt>
                <c:pt idx="2025">
                  <c:v>404.9999999999855</c:v>
                </c:pt>
                <c:pt idx="2026">
                  <c:v>405.19999999998555</c:v>
                </c:pt>
                <c:pt idx="2027">
                  <c:v>405.39999999998554</c:v>
                </c:pt>
                <c:pt idx="2028">
                  <c:v>405.59999999998553</c:v>
                </c:pt>
                <c:pt idx="2029">
                  <c:v>405.79999999998546</c:v>
                </c:pt>
                <c:pt idx="2030">
                  <c:v>405.99999999998545</c:v>
                </c:pt>
                <c:pt idx="2031">
                  <c:v>406.19999999998549</c:v>
                </c:pt>
                <c:pt idx="2032">
                  <c:v>406.39999999998543</c:v>
                </c:pt>
                <c:pt idx="2033">
                  <c:v>406.59999999998541</c:v>
                </c:pt>
                <c:pt idx="2034">
                  <c:v>406.7999999999854</c:v>
                </c:pt>
                <c:pt idx="2035">
                  <c:v>406.99999999998539</c:v>
                </c:pt>
                <c:pt idx="2036">
                  <c:v>407.19999999998544</c:v>
                </c:pt>
                <c:pt idx="2037">
                  <c:v>407.39999999998543</c:v>
                </c:pt>
                <c:pt idx="2038">
                  <c:v>407.59999999998536</c:v>
                </c:pt>
                <c:pt idx="2039">
                  <c:v>407.79999999998535</c:v>
                </c:pt>
                <c:pt idx="2040">
                  <c:v>407.99999999998533</c:v>
                </c:pt>
                <c:pt idx="2041">
                  <c:v>408.19999999998532</c:v>
                </c:pt>
                <c:pt idx="2042">
                  <c:v>408.39999999998531</c:v>
                </c:pt>
                <c:pt idx="2043">
                  <c:v>408.5999999999853</c:v>
                </c:pt>
                <c:pt idx="2044">
                  <c:v>408.79999999998529</c:v>
                </c:pt>
                <c:pt idx="2045">
                  <c:v>408.99999999998528</c:v>
                </c:pt>
                <c:pt idx="2046">
                  <c:v>409.19999999998527</c:v>
                </c:pt>
                <c:pt idx="2047">
                  <c:v>409.39999999998525</c:v>
                </c:pt>
                <c:pt idx="2048">
                  <c:v>409.59999999998524</c:v>
                </c:pt>
                <c:pt idx="2049">
                  <c:v>409.79999999998529</c:v>
                </c:pt>
                <c:pt idx="2050">
                  <c:v>409.99999999998522</c:v>
                </c:pt>
                <c:pt idx="2051">
                  <c:v>410.19999999998527</c:v>
                </c:pt>
                <c:pt idx="2052">
                  <c:v>410.39999999998525</c:v>
                </c:pt>
                <c:pt idx="2053">
                  <c:v>410.59999999998524</c:v>
                </c:pt>
                <c:pt idx="2054">
                  <c:v>410.79999999998523</c:v>
                </c:pt>
                <c:pt idx="2055">
                  <c:v>410.99999999998516</c:v>
                </c:pt>
                <c:pt idx="2056">
                  <c:v>411.19999999998521</c:v>
                </c:pt>
                <c:pt idx="2057">
                  <c:v>411.3999999999852</c:v>
                </c:pt>
                <c:pt idx="2058">
                  <c:v>411.59999999998519</c:v>
                </c:pt>
                <c:pt idx="2059">
                  <c:v>411.79999999998512</c:v>
                </c:pt>
                <c:pt idx="2060">
                  <c:v>411.99999999998511</c:v>
                </c:pt>
                <c:pt idx="2061">
                  <c:v>412.19999999998515</c:v>
                </c:pt>
                <c:pt idx="2062">
                  <c:v>412.39999999998514</c:v>
                </c:pt>
                <c:pt idx="2063">
                  <c:v>412.59999999998513</c:v>
                </c:pt>
                <c:pt idx="2064">
                  <c:v>412.79999999998506</c:v>
                </c:pt>
                <c:pt idx="2065">
                  <c:v>412.99999999998505</c:v>
                </c:pt>
                <c:pt idx="2066">
                  <c:v>413.1999999999851</c:v>
                </c:pt>
                <c:pt idx="2067">
                  <c:v>413.39999999998503</c:v>
                </c:pt>
                <c:pt idx="2068">
                  <c:v>413.59999999998502</c:v>
                </c:pt>
                <c:pt idx="2069">
                  <c:v>413.799999999985</c:v>
                </c:pt>
                <c:pt idx="2070">
                  <c:v>413.99999999998499</c:v>
                </c:pt>
                <c:pt idx="2071">
                  <c:v>414.19999999998504</c:v>
                </c:pt>
                <c:pt idx="2072">
                  <c:v>414.39999999998503</c:v>
                </c:pt>
                <c:pt idx="2073">
                  <c:v>414.59999999998496</c:v>
                </c:pt>
                <c:pt idx="2074">
                  <c:v>414.79999999998495</c:v>
                </c:pt>
                <c:pt idx="2075">
                  <c:v>414.99999999998494</c:v>
                </c:pt>
                <c:pt idx="2076">
                  <c:v>415.19999999998493</c:v>
                </c:pt>
                <c:pt idx="2077">
                  <c:v>415.39999999998491</c:v>
                </c:pt>
                <c:pt idx="2078">
                  <c:v>415.5999999999849</c:v>
                </c:pt>
                <c:pt idx="2079">
                  <c:v>415.79999999998489</c:v>
                </c:pt>
                <c:pt idx="2080">
                  <c:v>415.99999999998488</c:v>
                </c:pt>
                <c:pt idx="2081">
                  <c:v>416.19999999998493</c:v>
                </c:pt>
                <c:pt idx="2082">
                  <c:v>416.39999999998486</c:v>
                </c:pt>
                <c:pt idx="2083">
                  <c:v>416.59999999998485</c:v>
                </c:pt>
                <c:pt idx="2084">
                  <c:v>416.79999999998483</c:v>
                </c:pt>
                <c:pt idx="2085">
                  <c:v>416.99999999998477</c:v>
                </c:pt>
                <c:pt idx="2086">
                  <c:v>417.19999999998481</c:v>
                </c:pt>
                <c:pt idx="2087">
                  <c:v>417.3999999999848</c:v>
                </c:pt>
                <c:pt idx="2088">
                  <c:v>417.59999999998479</c:v>
                </c:pt>
                <c:pt idx="2089">
                  <c:v>417.79999999998478</c:v>
                </c:pt>
                <c:pt idx="2090">
                  <c:v>417.99999999998471</c:v>
                </c:pt>
                <c:pt idx="2091">
                  <c:v>418.19999999998475</c:v>
                </c:pt>
                <c:pt idx="2092">
                  <c:v>418.39999999998474</c:v>
                </c:pt>
                <c:pt idx="2093">
                  <c:v>418.59999999998473</c:v>
                </c:pt>
                <c:pt idx="2094">
                  <c:v>418.79999999998466</c:v>
                </c:pt>
                <c:pt idx="2095">
                  <c:v>418.99999999998465</c:v>
                </c:pt>
                <c:pt idx="2096">
                  <c:v>419.1999999999847</c:v>
                </c:pt>
                <c:pt idx="2097">
                  <c:v>419.39999999998469</c:v>
                </c:pt>
                <c:pt idx="2098">
                  <c:v>419.59999999998468</c:v>
                </c:pt>
                <c:pt idx="2099">
                  <c:v>419.79999999998461</c:v>
                </c:pt>
                <c:pt idx="2100">
                  <c:v>419.9999999999846</c:v>
                </c:pt>
                <c:pt idx="2101">
                  <c:v>420.19999999998464</c:v>
                </c:pt>
                <c:pt idx="2102">
                  <c:v>420.39999999998469</c:v>
                </c:pt>
                <c:pt idx="2103">
                  <c:v>420.59999999998462</c:v>
                </c:pt>
                <c:pt idx="2104">
                  <c:v>420.79999999998461</c:v>
                </c:pt>
                <c:pt idx="2105">
                  <c:v>420.9999999999846</c:v>
                </c:pt>
                <c:pt idx="2106">
                  <c:v>421.19999999998464</c:v>
                </c:pt>
                <c:pt idx="2107">
                  <c:v>421.39999999998463</c:v>
                </c:pt>
                <c:pt idx="2108">
                  <c:v>421.59999999998456</c:v>
                </c:pt>
                <c:pt idx="2109">
                  <c:v>421.79999999998455</c:v>
                </c:pt>
                <c:pt idx="2110">
                  <c:v>421.99999999998454</c:v>
                </c:pt>
                <c:pt idx="2111">
                  <c:v>422.19999999998453</c:v>
                </c:pt>
                <c:pt idx="2112">
                  <c:v>422.39999999998452</c:v>
                </c:pt>
                <c:pt idx="2113">
                  <c:v>422.5999999999845</c:v>
                </c:pt>
                <c:pt idx="2114">
                  <c:v>422.79999999998449</c:v>
                </c:pt>
                <c:pt idx="2115">
                  <c:v>422.99999999998448</c:v>
                </c:pt>
                <c:pt idx="2116">
                  <c:v>423.19999999998453</c:v>
                </c:pt>
                <c:pt idx="2117">
                  <c:v>423.39999999998446</c:v>
                </c:pt>
                <c:pt idx="2118">
                  <c:v>423.59999999998445</c:v>
                </c:pt>
                <c:pt idx="2119">
                  <c:v>423.79999999998444</c:v>
                </c:pt>
                <c:pt idx="2120">
                  <c:v>423.99999999998437</c:v>
                </c:pt>
                <c:pt idx="2121">
                  <c:v>424.19999999998441</c:v>
                </c:pt>
                <c:pt idx="2122">
                  <c:v>424.3999999999844</c:v>
                </c:pt>
                <c:pt idx="2123">
                  <c:v>424.59999999998439</c:v>
                </c:pt>
                <c:pt idx="2124">
                  <c:v>424.79999999998438</c:v>
                </c:pt>
                <c:pt idx="2125">
                  <c:v>424.99999999998431</c:v>
                </c:pt>
                <c:pt idx="2126">
                  <c:v>425.19999999998436</c:v>
                </c:pt>
                <c:pt idx="2127">
                  <c:v>425.39999999998435</c:v>
                </c:pt>
                <c:pt idx="2128">
                  <c:v>425.59999999998433</c:v>
                </c:pt>
                <c:pt idx="2129">
                  <c:v>425.79999999998427</c:v>
                </c:pt>
                <c:pt idx="2130">
                  <c:v>425.99999999998425</c:v>
                </c:pt>
                <c:pt idx="2131">
                  <c:v>426.1999999999843</c:v>
                </c:pt>
                <c:pt idx="2132">
                  <c:v>426.39999999998429</c:v>
                </c:pt>
                <c:pt idx="2133">
                  <c:v>426.59999999998428</c:v>
                </c:pt>
                <c:pt idx="2134">
                  <c:v>426.79999999998421</c:v>
                </c:pt>
                <c:pt idx="2135">
                  <c:v>426.9999999999842</c:v>
                </c:pt>
                <c:pt idx="2136">
                  <c:v>427.19999999998424</c:v>
                </c:pt>
                <c:pt idx="2137">
                  <c:v>427.39999999998429</c:v>
                </c:pt>
                <c:pt idx="2138">
                  <c:v>427.59999999998422</c:v>
                </c:pt>
                <c:pt idx="2139">
                  <c:v>427.79999999998421</c:v>
                </c:pt>
                <c:pt idx="2140">
                  <c:v>427.9999999999842</c:v>
                </c:pt>
                <c:pt idx="2141">
                  <c:v>428.19999999998424</c:v>
                </c:pt>
                <c:pt idx="2142">
                  <c:v>428.39999999998423</c:v>
                </c:pt>
                <c:pt idx="2143">
                  <c:v>428.59999999998416</c:v>
                </c:pt>
                <c:pt idx="2144">
                  <c:v>428.79999999998415</c:v>
                </c:pt>
                <c:pt idx="2145">
                  <c:v>428.99999999998414</c:v>
                </c:pt>
                <c:pt idx="2146">
                  <c:v>429.19999999998419</c:v>
                </c:pt>
                <c:pt idx="2147">
                  <c:v>429.39999999998412</c:v>
                </c:pt>
                <c:pt idx="2148">
                  <c:v>429.59999999998411</c:v>
                </c:pt>
                <c:pt idx="2149">
                  <c:v>429.7999999999841</c:v>
                </c:pt>
                <c:pt idx="2150">
                  <c:v>429.99999999998408</c:v>
                </c:pt>
                <c:pt idx="2151">
                  <c:v>430.19999999998413</c:v>
                </c:pt>
                <c:pt idx="2152">
                  <c:v>430.39999999998406</c:v>
                </c:pt>
                <c:pt idx="2153">
                  <c:v>430.59999999998405</c:v>
                </c:pt>
                <c:pt idx="2154">
                  <c:v>430.79999999998404</c:v>
                </c:pt>
                <c:pt idx="2155">
                  <c:v>430.99999999998397</c:v>
                </c:pt>
                <c:pt idx="2156">
                  <c:v>431.19999999998402</c:v>
                </c:pt>
                <c:pt idx="2157">
                  <c:v>431.399999999984</c:v>
                </c:pt>
                <c:pt idx="2158">
                  <c:v>431.59999999998399</c:v>
                </c:pt>
                <c:pt idx="2159">
                  <c:v>431.79999999998398</c:v>
                </c:pt>
                <c:pt idx="2160">
                  <c:v>431.99999999998397</c:v>
                </c:pt>
                <c:pt idx="2161">
                  <c:v>432.19999999998396</c:v>
                </c:pt>
                <c:pt idx="2162">
                  <c:v>432.39999999998395</c:v>
                </c:pt>
                <c:pt idx="2163">
                  <c:v>432.59999999998399</c:v>
                </c:pt>
                <c:pt idx="2164">
                  <c:v>432.79999999998392</c:v>
                </c:pt>
                <c:pt idx="2165">
                  <c:v>432.99999999998391</c:v>
                </c:pt>
                <c:pt idx="2166">
                  <c:v>433.19999999998396</c:v>
                </c:pt>
                <c:pt idx="2167">
                  <c:v>433.39999999998395</c:v>
                </c:pt>
                <c:pt idx="2168">
                  <c:v>433.59999999998394</c:v>
                </c:pt>
                <c:pt idx="2169">
                  <c:v>433.79999999998387</c:v>
                </c:pt>
                <c:pt idx="2170">
                  <c:v>433.99999999998386</c:v>
                </c:pt>
                <c:pt idx="2171">
                  <c:v>434.1999999999839</c:v>
                </c:pt>
                <c:pt idx="2172">
                  <c:v>434.39999999998389</c:v>
                </c:pt>
                <c:pt idx="2173">
                  <c:v>434.59999999998382</c:v>
                </c:pt>
                <c:pt idx="2174">
                  <c:v>434.79999999998381</c:v>
                </c:pt>
                <c:pt idx="2175">
                  <c:v>434.9999999999838</c:v>
                </c:pt>
                <c:pt idx="2176">
                  <c:v>435.19999999998385</c:v>
                </c:pt>
                <c:pt idx="2177">
                  <c:v>435.39999999998383</c:v>
                </c:pt>
                <c:pt idx="2178">
                  <c:v>435.59999999998377</c:v>
                </c:pt>
                <c:pt idx="2179">
                  <c:v>435.79999999998375</c:v>
                </c:pt>
                <c:pt idx="2180">
                  <c:v>435.99999999998374</c:v>
                </c:pt>
                <c:pt idx="2181">
                  <c:v>436.19999999998379</c:v>
                </c:pt>
                <c:pt idx="2182">
                  <c:v>436.39999999998372</c:v>
                </c:pt>
                <c:pt idx="2183">
                  <c:v>436.59999999998371</c:v>
                </c:pt>
                <c:pt idx="2184">
                  <c:v>436.7999999999837</c:v>
                </c:pt>
                <c:pt idx="2185">
                  <c:v>436.99999999998369</c:v>
                </c:pt>
                <c:pt idx="2186">
                  <c:v>437.19999999998373</c:v>
                </c:pt>
                <c:pt idx="2187">
                  <c:v>437.39999999998366</c:v>
                </c:pt>
                <c:pt idx="2188">
                  <c:v>437.59999999998365</c:v>
                </c:pt>
                <c:pt idx="2189">
                  <c:v>437.79999999998364</c:v>
                </c:pt>
                <c:pt idx="2190">
                  <c:v>437.99999999998369</c:v>
                </c:pt>
                <c:pt idx="2191">
                  <c:v>438.19999999998367</c:v>
                </c:pt>
                <c:pt idx="2192">
                  <c:v>438.39999999998366</c:v>
                </c:pt>
                <c:pt idx="2193">
                  <c:v>438.59999999998365</c:v>
                </c:pt>
                <c:pt idx="2194">
                  <c:v>438.79999999998364</c:v>
                </c:pt>
                <c:pt idx="2195">
                  <c:v>438.99999999998363</c:v>
                </c:pt>
                <c:pt idx="2196">
                  <c:v>439.19999999998362</c:v>
                </c:pt>
                <c:pt idx="2197">
                  <c:v>439.39999999998361</c:v>
                </c:pt>
                <c:pt idx="2198">
                  <c:v>439.59999999998359</c:v>
                </c:pt>
                <c:pt idx="2199">
                  <c:v>439.79999999998353</c:v>
                </c:pt>
                <c:pt idx="2200">
                  <c:v>439.99999999998352</c:v>
                </c:pt>
                <c:pt idx="2201">
                  <c:v>440.19999999998356</c:v>
                </c:pt>
                <c:pt idx="2202">
                  <c:v>440.39999999998355</c:v>
                </c:pt>
                <c:pt idx="2203">
                  <c:v>440.59999999998354</c:v>
                </c:pt>
                <c:pt idx="2204">
                  <c:v>440.79999999998353</c:v>
                </c:pt>
                <c:pt idx="2205">
                  <c:v>440.99999999998346</c:v>
                </c:pt>
                <c:pt idx="2206">
                  <c:v>441.1999999999835</c:v>
                </c:pt>
                <c:pt idx="2207">
                  <c:v>441.39999999998349</c:v>
                </c:pt>
                <c:pt idx="2208">
                  <c:v>441.59999999998342</c:v>
                </c:pt>
                <c:pt idx="2209">
                  <c:v>441.79999999998341</c:v>
                </c:pt>
                <c:pt idx="2210">
                  <c:v>441.9999999999834</c:v>
                </c:pt>
                <c:pt idx="2211">
                  <c:v>442.19999999998345</c:v>
                </c:pt>
                <c:pt idx="2212">
                  <c:v>442.39999999998344</c:v>
                </c:pt>
                <c:pt idx="2213">
                  <c:v>442.59999999998337</c:v>
                </c:pt>
                <c:pt idx="2214">
                  <c:v>442.79999999998336</c:v>
                </c:pt>
                <c:pt idx="2215">
                  <c:v>442.99999999998334</c:v>
                </c:pt>
                <c:pt idx="2216">
                  <c:v>443.19999999998339</c:v>
                </c:pt>
                <c:pt idx="2217">
                  <c:v>443.39999999998332</c:v>
                </c:pt>
                <c:pt idx="2218">
                  <c:v>443.59999999998331</c:v>
                </c:pt>
                <c:pt idx="2219">
                  <c:v>443.7999999999833</c:v>
                </c:pt>
                <c:pt idx="2220">
                  <c:v>443.99999999998329</c:v>
                </c:pt>
                <c:pt idx="2221">
                  <c:v>444.19999999998333</c:v>
                </c:pt>
                <c:pt idx="2222">
                  <c:v>444.39999999998327</c:v>
                </c:pt>
                <c:pt idx="2223">
                  <c:v>444.59999999998325</c:v>
                </c:pt>
                <c:pt idx="2224">
                  <c:v>444.79999999998324</c:v>
                </c:pt>
                <c:pt idx="2225">
                  <c:v>444.99999999998329</c:v>
                </c:pt>
                <c:pt idx="2226">
                  <c:v>445.19999999998328</c:v>
                </c:pt>
                <c:pt idx="2227">
                  <c:v>445.39999999998327</c:v>
                </c:pt>
                <c:pt idx="2228">
                  <c:v>445.59999999998325</c:v>
                </c:pt>
                <c:pt idx="2229">
                  <c:v>445.79999999998324</c:v>
                </c:pt>
                <c:pt idx="2230">
                  <c:v>445.99999999998323</c:v>
                </c:pt>
                <c:pt idx="2231">
                  <c:v>446.19999999998322</c:v>
                </c:pt>
                <c:pt idx="2232">
                  <c:v>446.39999999998321</c:v>
                </c:pt>
                <c:pt idx="2233">
                  <c:v>446.5999999999832</c:v>
                </c:pt>
                <c:pt idx="2234">
                  <c:v>446.79999999998319</c:v>
                </c:pt>
                <c:pt idx="2235">
                  <c:v>446.99999999998312</c:v>
                </c:pt>
                <c:pt idx="2236">
                  <c:v>447.19999999998316</c:v>
                </c:pt>
                <c:pt idx="2237">
                  <c:v>447.39999999998315</c:v>
                </c:pt>
                <c:pt idx="2238">
                  <c:v>447.59999999998314</c:v>
                </c:pt>
                <c:pt idx="2239">
                  <c:v>447.79999999998313</c:v>
                </c:pt>
                <c:pt idx="2240">
                  <c:v>447.99999999998306</c:v>
                </c:pt>
                <c:pt idx="2241">
                  <c:v>448.19999999998311</c:v>
                </c:pt>
                <c:pt idx="2242">
                  <c:v>448.39999999998309</c:v>
                </c:pt>
                <c:pt idx="2243">
                  <c:v>448.59999999998303</c:v>
                </c:pt>
                <c:pt idx="2244">
                  <c:v>448.79999999998302</c:v>
                </c:pt>
                <c:pt idx="2245">
                  <c:v>448.999999999983</c:v>
                </c:pt>
                <c:pt idx="2246">
                  <c:v>449.19999999998305</c:v>
                </c:pt>
                <c:pt idx="2247">
                  <c:v>449.39999999998304</c:v>
                </c:pt>
                <c:pt idx="2248">
                  <c:v>449.59999999998303</c:v>
                </c:pt>
                <c:pt idx="2249">
                  <c:v>449.79999999998296</c:v>
                </c:pt>
                <c:pt idx="2250">
                  <c:v>449.99999999998295</c:v>
                </c:pt>
                <c:pt idx="2251">
                  <c:v>450.19999999998299</c:v>
                </c:pt>
                <c:pt idx="2252">
                  <c:v>450.39999999998292</c:v>
                </c:pt>
                <c:pt idx="2253">
                  <c:v>450.59999999998291</c:v>
                </c:pt>
                <c:pt idx="2254">
                  <c:v>450.7999999999829</c:v>
                </c:pt>
                <c:pt idx="2255">
                  <c:v>450.99999999998289</c:v>
                </c:pt>
                <c:pt idx="2256">
                  <c:v>451.19999999998294</c:v>
                </c:pt>
                <c:pt idx="2257">
                  <c:v>451.39999999998287</c:v>
                </c:pt>
                <c:pt idx="2258">
                  <c:v>451.59999999998286</c:v>
                </c:pt>
                <c:pt idx="2259">
                  <c:v>451.79999999998284</c:v>
                </c:pt>
                <c:pt idx="2260">
                  <c:v>451.99999999998283</c:v>
                </c:pt>
                <c:pt idx="2261">
                  <c:v>452.19999999998282</c:v>
                </c:pt>
                <c:pt idx="2262">
                  <c:v>452.39999999998281</c:v>
                </c:pt>
                <c:pt idx="2263">
                  <c:v>452.5999999999828</c:v>
                </c:pt>
                <c:pt idx="2264">
                  <c:v>452.79999999998279</c:v>
                </c:pt>
                <c:pt idx="2265">
                  <c:v>452.99999999998278</c:v>
                </c:pt>
                <c:pt idx="2266">
                  <c:v>453.19999999998277</c:v>
                </c:pt>
                <c:pt idx="2267">
                  <c:v>453.39999999998275</c:v>
                </c:pt>
                <c:pt idx="2268">
                  <c:v>453.59999999998274</c:v>
                </c:pt>
                <c:pt idx="2269">
                  <c:v>453.79999999998273</c:v>
                </c:pt>
                <c:pt idx="2270">
                  <c:v>453.99999999998266</c:v>
                </c:pt>
                <c:pt idx="2271">
                  <c:v>454.19999999998271</c:v>
                </c:pt>
                <c:pt idx="2272">
                  <c:v>454.3999999999827</c:v>
                </c:pt>
                <c:pt idx="2273">
                  <c:v>454.59999999998269</c:v>
                </c:pt>
                <c:pt idx="2274">
                  <c:v>454.79999999998267</c:v>
                </c:pt>
                <c:pt idx="2275">
                  <c:v>454.99999999998261</c:v>
                </c:pt>
                <c:pt idx="2276">
                  <c:v>455.19999999998265</c:v>
                </c:pt>
                <c:pt idx="2277">
                  <c:v>455.39999999998264</c:v>
                </c:pt>
                <c:pt idx="2278">
                  <c:v>455.59999999998269</c:v>
                </c:pt>
                <c:pt idx="2279">
                  <c:v>455.79999999998262</c:v>
                </c:pt>
                <c:pt idx="2280">
                  <c:v>455.99999999998261</c:v>
                </c:pt>
                <c:pt idx="2281">
                  <c:v>456.19999999998265</c:v>
                </c:pt>
                <c:pt idx="2282">
                  <c:v>456.39999999998264</c:v>
                </c:pt>
                <c:pt idx="2283">
                  <c:v>456.59999999998263</c:v>
                </c:pt>
                <c:pt idx="2284">
                  <c:v>456.79999999998256</c:v>
                </c:pt>
                <c:pt idx="2285">
                  <c:v>456.99999999998255</c:v>
                </c:pt>
                <c:pt idx="2286">
                  <c:v>457.19999999998259</c:v>
                </c:pt>
                <c:pt idx="2287">
                  <c:v>457.39999999998253</c:v>
                </c:pt>
                <c:pt idx="2288">
                  <c:v>457.59999999998251</c:v>
                </c:pt>
                <c:pt idx="2289">
                  <c:v>457.7999999999825</c:v>
                </c:pt>
                <c:pt idx="2290">
                  <c:v>457.99999999998249</c:v>
                </c:pt>
                <c:pt idx="2291">
                  <c:v>458.19999999998254</c:v>
                </c:pt>
                <c:pt idx="2292">
                  <c:v>458.39999999998253</c:v>
                </c:pt>
                <c:pt idx="2293">
                  <c:v>458.59999999998246</c:v>
                </c:pt>
                <c:pt idx="2294">
                  <c:v>458.79999999998245</c:v>
                </c:pt>
                <c:pt idx="2295">
                  <c:v>458.99999999998244</c:v>
                </c:pt>
                <c:pt idx="2296">
                  <c:v>459.19999999998242</c:v>
                </c:pt>
                <c:pt idx="2297">
                  <c:v>459.39999999998241</c:v>
                </c:pt>
                <c:pt idx="2298">
                  <c:v>459.5999999999824</c:v>
                </c:pt>
                <c:pt idx="2299">
                  <c:v>459.79999999998239</c:v>
                </c:pt>
                <c:pt idx="2300">
                  <c:v>459.99999999998238</c:v>
                </c:pt>
                <c:pt idx="2301">
                  <c:v>460.19999999998237</c:v>
                </c:pt>
                <c:pt idx="2302">
                  <c:v>460.39999999998236</c:v>
                </c:pt>
                <c:pt idx="2303">
                  <c:v>460.59999999998234</c:v>
                </c:pt>
                <c:pt idx="2304">
                  <c:v>460.79999999998233</c:v>
                </c:pt>
                <c:pt idx="2305">
                  <c:v>460.99999999998226</c:v>
                </c:pt>
                <c:pt idx="2306">
                  <c:v>461.19999999998231</c:v>
                </c:pt>
                <c:pt idx="2307">
                  <c:v>461.3999999999823</c:v>
                </c:pt>
                <c:pt idx="2308">
                  <c:v>461.59999999998229</c:v>
                </c:pt>
                <c:pt idx="2309">
                  <c:v>461.79999999998228</c:v>
                </c:pt>
                <c:pt idx="2310">
                  <c:v>461.99999999998221</c:v>
                </c:pt>
                <c:pt idx="2311">
                  <c:v>462.19999999998225</c:v>
                </c:pt>
                <c:pt idx="2312">
                  <c:v>462.39999999998224</c:v>
                </c:pt>
                <c:pt idx="2313">
                  <c:v>462.59999999998229</c:v>
                </c:pt>
                <c:pt idx="2314">
                  <c:v>462.79999999998222</c:v>
                </c:pt>
                <c:pt idx="2315">
                  <c:v>462.99999999998221</c:v>
                </c:pt>
                <c:pt idx="2316">
                  <c:v>463.19999999998225</c:v>
                </c:pt>
                <c:pt idx="2317">
                  <c:v>463.39999999998224</c:v>
                </c:pt>
                <c:pt idx="2318">
                  <c:v>463.59999999998223</c:v>
                </c:pt>
                <c:pt idx="2319">
                  <c:v>463.79999999998216</c:v>
                </c:pt>
                <c:pt idx="2320">
                  <c:v>463.99999999998215</c:v>
                </c:pt>
                <c:pt idx="2321">
                  <c:v>464.1999999999822</c:v>
                </c:pt>
                <c:pt idx="2322">
                  <c:v>464.39999999998219</c:v>
                </c:pt>
                <c:pt idx="2323">
                  <c:v>464.59999999998212</c:v>
                </c:pt>
                <c:pt idx="2324">
                  <c:v>464.79999999998211</c:v>
                </c:pt>
                <c:pt idx="2325">
                  <c:v>464.99999999998209</c:v>
                </c:pt>
                <c:pt idx="2326">
                  <c:v>465.19999999998214</c:v>
                </c:pt>
                <c:pt idx="2327">
                  <c:v>465.39999999998213</c:v>
                </c:pt>
                <c:pt idx="2328">
                  <c:v>465.59999999998206</c:v>
                </c:pt>
                <c:pt idx="2329">
                  <c:v>465.79999999998205</c:v>
                </c:pt>
                <c:pt idx="2330">
                  <c:v>465.99999999998204</c:v>
                </c:pt>
                <c:pt idx="2331">
                  <c:v>466.19999999998203</c:v>
                </c:pt>
                <c:pt idx="2332">
                  <c:v>466.39999999998201</c:v>
                </c:pt>
                <c:pt idx="2333">
                  <c:v>466.599999999982</c:v>
                </c:pt>
                <c:pt idx="2334">
                  <c:v>466.79999999998199</c:v>
                </c:pt>
                <c:pt idx="2335">
                  <c:v>466.99999999998198</c:v>
                </c:pt>
                <c:pt idx="2336">
                  <c:v>467.19999999998203</c:v>
                </c:pt>
                <c:pt idx="2337">
                  <c:v>467.39999999998196</c:v>
                </c:pt>
                <c:pt idx="2338">
                  <c:v>467.59999999998195</c:v>
                </c:pt>
                <c:pt idx="2339">
                  <c:v>467.79999999998199</c:v>
                </c:pt>
                <c:pt idx="2340">
                  <c:v>467.99999999998192</c:v>
                </c:pt>
                <c:pt idx="2341">
                  <c:v>468.19999999998197</c:v>
                </c:pt>
                <c:pt idx="2342">
                  <c:v>468.39999999998196</c:v>
                </c:pt>
                <c:pt idx="2343">
                  <c:v>468.59999999998195</c:v>
                </c:pt>
                <c:pt idx="2344">
                  <c:v>468.79999999998194</c:v>
                </c:pt>
                <c:pt idx="2345">
                  <c:v>468.99999999998187</c:v>
                </c:pt>
                <c:pt idx="2346">
                  <c:v>469.19999999998191</c:v>
                </c:pt>
                <c:pt idx="2347">
                  <c:v>469.3999999999819</c:v>
                </c:pt>
                <c:pt idx="2348">
                  <c:v>469.59999999998189</c:v>
                </c:pt>
                <c:pt idx="2349">
                  <c:v>469.79999999998182</c:v>
                </c:pt>
                <c:pt idx="2350">
                  <c:v>469.99999999998181</c:v>
                </c:pt>
                <c:pt idx="2351">
                  <c:v>470.19999999998186</c:v>
                </c:pt>
                <c:pt idx="2352">
                  <c:v>470.39999999998184</c:v>
                </c:pt>
                <c:pt idx="2353">
                  <c:v>470.59999999998183</c:v>
                </c:pt>
                <c:pt idx="2354">
                  <c:v>470.79999999998176</c:v>
                </c:pt>
                <c:pt idx="2355">
                  <c:v>470.99999999998175</c:v>
                </c:pt>
                <c:pt idx="2356">
                  <c:v>471.1999999999818</c:v>
                </c:pt>
                <c:pt idx="2357">
                  <c:v>471.39999999998179</c:v>
                </c:pt>
                <c:pt idx="2358">
                  <c:v>471.59999999998172</c:v>
                </c:pt>
                <c:pt idx="2359">
                  <c:v>471.79999999998171</c:v>
                </c:pt>
                <c:pt idx="2360">
                  <c:v>471.9999999999817</c:v>
                </c:pt>
                <c:pt idx="2361">
                  <c:v>472.19999999998174</c:v>
                </c:pt>
                <c:pt idx="2362">
                  <c:v>472.39999999998173</c:v>
                </c:pt>
                <c:pt idx="2363">
                  <c:v>472.59999999998166</c:v>
                </c:pt>
                <c:pt idx="2364">
                  <c:v>472.79999999998165</c:v>
                </c:pt>
                <c:pt idx="2365">
                  <c:v>472.99999999998164</c:v>
                </c:pt>
                <c:pt idx="2366">
                  <c:v>473.19999999998174</c:v>
                </c:pt>
                <c:pt idx="2367">
                  <c:v>473.39999999998167</c:v>
                </c:pt>
                <c:pt idx="2368">
                  <c:v>473.59999999998166</c:v>
                </c:pt>
                <c:pt idx="2369">
                  <c:v>473.79999999998165</c:v>
                </c:pt>
                <c:pt idx="2370">
                  <c:v>473.99999999998164</c:v>
                </c:pt>
                <c:pt idx="2371">
                  <c:v>474.19999999998169</c:v>
                </c:pt>
                <c:pt idx="2372">
                  <c:v>474.39999999998162</c:v>
                </c:pt>
                <c:pt idx="2373">
                  <c:v>474.59999999998161</c:v>
                </c:pt>
                <c:pt idx="2374">
                  <c:v>474.79999999998159</c:v>
                </c:pt>
                <c:pt idx="2375">
                  <c:v>474.99999999998153</c:v>
                </c:pt>
                <c:pt idx="2376">
                  <c:v>475.19999999998157</c:v>
                </c:pt>
                <c:pt idx="2377">
                  <c:v>475.39999999998156</c:v>
                </c:pt>
                <c:pt idx="2378">
                  <c:v>475.59999999998155</c:v>
                </c:pt>
                <c:pt idx="2379">
                  <c:v>475.79999999998154</c:v>
                </c:pt>
                <c:pt idx="2380">
                  <c:v>475.99999999998153</c:v>
                </c:pt>
                <c:pt idx="2381">
                  <c:v>476.19999999998151</c:v>
                </c:pt>
                <c:pt idx="2382">
                  <c:v>476.3999999999815</c:v>
                </c:pt>
                <c:pt idx="2383">
                  <c:v>476.59999999998149</c:v>
                </c:pt>
                <c:pt idx="2384">
                  <c:v>476.79999999998142</c:v>
                </c:pt>
                <c:pt idx="2385">
                  <c:v>476.99999999998141</c:v>
                </c:pt>
                <c:pt idx="2386">
                  <c:v>477.19999999998146</c:v>
                </c:pt>
                <c:pt idx="2387">
                  <c:v>477.39999999998145</c:v>
                </c:pt>
                <c:pt idx="2388">
                  <c:v>477.59999999998143</c:v>
                </c:pt>
                <c:pt idx="2389">
                  <c:v>477.79999999998137</c:v>
                </c:pt>
                <c:pt idx="2390">
                  <c:v>477.99999999998136</c:v>
                </c:pt>
                <c:pt idx="2391">
                  <c:v>478.1999999999814</c:v>
                </c:pt>
                <c:pt idx="2392">
                  <c:v>478.39999999998139</c:v>
                </c:pt>
                <c:pt idx="2393">
                  <c:v>478.59999999998132</c:v>
                </c:pt>
                <c:pt idx="2394">
                  <c:v>478.79999999998131</c:v>
                </c:pt>
                <c:pt idx="2395">
                  <c:v>478.9999999999813</c:v>
                </c:pt>
                <c:pt idx="2396">
                  <c:v>479.19999999998134</c:v>
                </c:pt>
                <c:pt idx="2397">
                  <c:v>479.39999999998133</c:v>
                </c:pt>
                <c:pt idx="2398">
                  <c:v>479.59999999998126</c:v>
                </c:pt>
                <c:pt idx="2399">
                  <c:v>479.79999999998125</c:v>
                </c:pt>
                <c:pt idx="2400">
                  <c:v>479.99999999998124</c:v>
                </c:pt>
                <c:pt idx="2401">
                  <c:v>480.19999999998134</c:v>
                </c:pt>
                <c:pt idx="2402">
                  <c:v>480.39999999998128</c:v>
                </c:pt>
                <c:pt idx="2403">
                  <c:v>480.59999999998126</c:v>
                </c:pt>
                <c:pt idx="2404">
                  <c:v>480.79999999998125</c:v>
                </c:pt>
                <c:pt idx="2405">
                  <c:v>480.99999999998124</c:v>
                </c:pt>
                <c:pt idx="2406">
                  <c:v>481.19999999998129</c:v>
                </c:pt>
                <c:pt idx="2407">
                  <c:v>481.39999999998122</c:v>
                </c:pt>
                <c:pt idx="2408">
                  <c:v>481.59999999998121</c:v>
                </c:pt>
                <c:pt idx="2409">
                  <c:v>481.7999999999812</c:v>
                </c:pt>
                <c:pt idx="2410">
                  <c:v>481.99999999998113</c:v>
                </c:pt>
                <c:pt idx="2411">
                  <c:v>482.19999999998117</c:v>
                </c:pt>
                <c:pt idx="2412">
                  <c:v>482.39999999998116</c:v>
                </c:pt>
                <c:pt idx="2413">
                  <c:v>482.59999999998115</c:v>
                </c:pt>
                <c:pt idx="2414">
                  <c:v>482.79999999998114</c:v>
                </c:pt>
                <c:pt idx="2415">
                  <c:v>482.99999999998113</c:v>
                </c:pt>
                <c:pt idx="2416">
                  <c:v>483.19999999998112</c:v>
                </c:pt>
                <c:pt idx="2417">
                  <c:v>483.39999999998111</c:v>
                </c:pt>
                <c:pt idx="2418">
                  <c:v>483.59999999998109</c:v>
                </c:pt>
                <c:pt idx="2419">
                  <c:v>483.79999999998103</c:v>
                </c:pt>
                <c:pt idx="2420">
                  <c:v>483.99999999998101</c:v>
                </c:pt>
                <c:pt idx="2421">
                  <c:v>484.19999999998106</c:v>
                </c:pt>
                <c:pt idx="2422">
                  <c:v>484.39999999998105</c:v>
                </c:pt>
                <c:pt idx="2423">
                  <c:v>484.59999999998104</c:v>
                </c:pt>
                <c:pt idx="2424">
                  <c:v>484.79999999998103</c:v>
                </c:pt>
                <c:pt idx="2425">
                  <c:v>484.99999999998096</c:v>
                </c:pt>
                <c:pt idx="2426">
                  <c:v>485.199999999981</c:v>
                </c:pt>
                <c:pt idx="2427">
                  <c:v>485.39999999998099</c:v>
                </c:pt>
                <c:pt idx="2428">
                  <c:v>485.59999999998092</c:v>
                </c:pt>
                <c:pt idx="2429">
                  <c:v>485.79999999998091</c:v>
                </c:pt>
                <c:pt idx="2430">
                  <c:v>485.9999999999809</c:v>
                </c:pt>
                <c:pt idx="2431">
                  <c:v>486.19999999998095</c:v>
                </c:pt>
                <c:pt idx="2432">
                  <c:v>486.39999999998093</c:v>
                </c:pt>
                <c:pt idx="2433">
                  <c:v>486.59999999998087</c:v>
                </c:pt>
                <c:pt idx="2434">
                  <c:v>486.79999999998086</c:v>
                </c:pt>
                <c:pt idx="2435">
                  <c:v>486.99999999998084</c:v>
                </c:pt>
                <c:pt idx="2436">
                  <c:v>487.19999999998089</c:v>
                </c:pt>
                <c:pt idx="2437">
                  <c:v>487.39999999998082</c:v>
                </c:pt>
                <c:pt idx="2438">
                  <c:v>487.59999999998081</c:v>
                </c:pt>
                <c:pt idx="2439">
                  <c:v>487.7999999999808</c:v>
                </c:pt>
                <c:pt idx="2440">
                  <c:v>487.99999999998079</c:v>
                </c:pt>
                <c:pt idx="2441">
                  <c:v>488.19999999998083</c:v>
                </c:pt>
                <c:pt idx="2442">
                  <c:v>488.39999999998076</c:v>
                </c:pt>
                <c:pt idx="2443">
                  <c:v>488.59999999998075</c:v>
                </c:pt>
                <c:pt idx="2444">
                  <c:v>488.79999999998074</c:v>
                </c:pt>
                <c:pt idx="2445">
                  <c:v>488.99999999998073</c:v>
                </c:pt>
                <c:pt idx="2446">
                  <c:v>489.19999999998072</c:v>
                </c:pt>
                <c:pt idx="2447">
                  <c:v>489.39999999998071</c:v>
                </c:pt>
                <c:pt idx="2448">
                  <c:v>489.5999999999807</c:v>
                </c:pt>
                <c:pt idx="2449">
                  <c:v>489.79999999998068</c:v>
                </c:pt>
                <c:pt idx="2450">
                  <c:v>489.99999999998067</c:v>
                </c:pt>
                <c:pt idx="2451">
                  <c:v>490.19999999998066</c:v>
                </c:pt>
                <c:pt idx="2452">
                  <c:v>490.39999999998065</c:v>
                </c:pt>
                <c:pt idx="2453">
                  <c:v>490.59999999998064</c:v>
                </c:pt>
                <c:pt idx="2454">
                  <c:v>490.79999999998063</c:v>
                </c:pt>
                <c:pt idx="2455">
                  <c:v>490.99999999998062</c:v>
                </c:pt>
                <c:pt idx="2456">
                  <c:v>491.19999999998066</c:v>
                </c:pt>
                <c:pt idx="2457">
                  <c:v>491.39999999998065</c:v>
                </c:pt>
                <c:pt idx="2458">
                  <c:v>491.59999999998064</c:v>
                </c:pt>
                <c:pt idx="2459">
                  <c:v>491.79999999998063</c:v>
                </c:pt>
                <c:pt idx="2460">
                  <c:v>491.99999999998056</c:v>
                </c:pt>
                <c:pt idx="2461">
                  <c:v>492.19999999998061</c:v>
                </c:pt>
                <c:pt idx="2462">
                  <c:v>492.39999999998059</c:v>
                </c:pt>
                <c:pt idx="2463">
                  <c:v>492.59999999998053</c:v>
                </c:pt>
                <c:pt idx="2464">
                  <c:v>492.79999999998051</c:v>
                </c:pt>
                <c:pt idx="2465">
                  <c:v>492.9999999999805</c:v>
                </c:pt>
                <c:pt idx="2466">
                  <c:v>493.19999999998055</c:v>
                </c:pt>
                <c:pt idx="2467">
                  <c:v>493.39999999998054</c:v>
                </c:pt>
                <c:pt idx="2468">
                  <c:v>493.59999999998053</c:v>
                </c:pt>
                <c:pt idx="2469">
                  <c:v>493.79999999998046</c:v>
                </c:pt>
                <c:pt idx="2470">
                  <c:v>493.99999999998045</c:v>
                </c:pt>
                <c:pt idx="2471">
                  <c:v>494.19999999998049</c:v>
                </c:pt>
                <c:pt idx="2472">
                  <c:v>494.39999999998042</c:v>
                </c:pt>
                <c:pt idx="2473">
                  <c:v>494.59999999998041</c:v>
                </c:pt>
                <c:pt idx="2474">
                  <c:v>494.7999999999804</c:v>
                </c:pt>
                <c:pt idx="2475">
                  <c:v>494.99999999998039</c:v>
                </c:pt>
                <c:pt idx="2476">
                  <c:v>495.19999999998043</c:v>
                </c:pt>
                <c:pt idx="2477">
                  <c:v>495.39999999998037</c:v>
                </c:pt>
                <c:pt idx="2478">
                  <c:v>495.59999999998035</c:v>
                </c:pt>
                <c:pt idx="2479">
                  <c:v>495.79999999998034</c:v>
                </c:pt>
                <c:pt idx="2480">
                  <c:v>495.99999999998033</c:v>
                </c:pt>
                <c:pt idx="2481">
                  <c:v>496.19999999998032</c:v>
                </c:pt>
                <c:pt idx="2482">
                  <c:v>496.39999999998031</c:v>
                </c:pt>
                <c:pt idx="2483">
                  <c:v>496.5999999999803</c:v>
                </c:pt>
                <c:pt idx="2484">
                  <c:v>496.79999999998029</c:v>
                </c:pt>
                <c:pt idx="2485">
                  <c:v>496.99999999998028</c:v>
                </c:pt>
              </c:numCache>
            </c:numRef>
          </c:xVal>
          <c:yVal>
            <c:numRef>
              <c:f>'Surge Tank'!$D$15:$D$2500</c:f>
              <c:numCache>
                <c:formatCode>General</c:formatCode>
                <c:ptCount val="2486"/>
                <c:pt idx="0">
                  <c:v>2.02</c:v>
                </c:pt>
                <c:pt idx="1">
                  <c:v>2.02</c:v>
                </c:pt>
                <c:pt idx="2">
                  <c:v>2.0197501313819002</c:v>
                </c:pt>
                <c:pt idx="3">
                  <c:v>2.0192507084296762</c:v>
                </c:pt>
                <c:pt idx="4">
                  <c:v>2.0185021960428626</c:v>
                </c:pt>
                <c:pt idx="5">
                  <c:v>2.017505088942563</c:v>
                </c:pt>
                <c:pt idx="6">
                  <c:v>2.0162599114362685</c:v>
                </c:pt>
                <c:pt idx="7">
                  <c:v>2.0147672171802959</c:v>
                </c:pt>
                <c:pt idx="8">
                  <c:v>2.0130275889398859</c:v>
                </c:pt>
                <c:pt idx="9">
                  <c:v>2.0110416383471126</c:v>
                </c:pt>
                <c:pt idx="10">
                  <c:v>2.0088100056566534</c:v>
                </c:pt>
                <c:pt idx="11">
                  <c:v>2.006333359499529</c:v>
                </c:pt>
                <c:pt idx="12">
                  <c:v>2.0036123966349066</c:v>
                </c:pt>
                <c:pt idx="13">
                  <c:v>2.0006478417000442</c:v>
                </c:pt>
                <c:pt idx="14">
                  <c:v>1.9974404469584741</c:v>
                </c:pt>
                <c:pt idx="15">
                  <c:v>1.9939909920465086</c:v>
                </c:pt>
                <c:pt idx="16">
                  <c:v>1.9903002837181569</c:v>
                </c:pt>
                <c:pt idx="17">
                  <c:v>1.9863691555885332</c:v>
                </c:pt>
                <c:pt idx="18">
                  <c:v>1.9821984678758446</c:v>
                </c:pt>
                <c:pt idx="19">
                  <c:v>1.9777891071420415</c:v>
                </c:pt>
                <c:pt idx="20">
                  <c:v>1.973141986032209</c:v>
                </c:pt>
                <c:pt idx="21">
                  <c:v>1.9682580430127803</c:v>
                </c:pt>
                <c:pt idx="22">
                  <c:v>1.9631382421086538</c:v>
                </c:pt>
                <c:pt idx="23">
                  <c:v>1.9577835726392927</c:v>
                </c:pt>
                <c:pt idx="24">
                  <c:v>1.9521950489538729</c:v>
                </c:pt>
                <c:pt idx="25">
                  <c:v>1.946373710165572</c:v>
                </c:pt>
                <c:pt idx="26">
                  <c:v>1.9403206198850607</c:v>
                </c:pt>
                <c:pt idx="27">
                  <c:v>1.934036865953271</c:v>
                </c:pt>
                <c:pt idx="28">
                  <c:v>1.9275235601735174</c:v>
                </c:pt>
                <c:pt idx="29">
                  <c:v>1.9207818380430395</c:v>
                </c:pt>
                <c:pt idx="30">
                  <c:v>1.9138128584840299</c:v>
                </c:pt>
                <c:pt idx="31">
                  <c:v>1.9066178035742247</c:v>
                </c:pt>
                <c:pt idx="32">
                  <c:v>1.8991978782771102</c:v>
                </c:pt>
                <c:pt idx="33">
                  <c:v>1.8915543101718255</c:v>
                </c:pt>
                <c:pt idx="34">
                  <c:v>1.8836883491828091</c:v>
                </c:pt>
                <c:pt idx="35">
                  <c:v>1.8756012673092644</c:v>
                </c:pt>
                <c:pt idx="36">
                  <c:v>1.8672943583544968</c:v>
                </c:pt>
                <c:pt idx="37">
                  <c:v>1.8587689376551859</c:v>
                </c:pt>
                <c:pt idx="38">
                  <c:v>1.8500263418106466</c:v>
                </c:pt>
                <c:pt idx="39">
                  <c:v>1.8410679284121441</c:v>
                </c:pt>
                <c:pt idx="40">
                  <c:v>1.8318950757723056</c:v>
                </c:pt>
                <c:pt idx="41">
                  <c:v>1.822509182654696</c:v>
                </c:pt>
                <c:pt idx="42">
                  <c:v>1.812911668003599</c:v>
                </c:pt>
                <c:pt idx="43">
                  <c:v>1.8031039706740599</c:v>
                </c:pt>
                <c:pt idx="44">
                  <c:v>1.793087549162242</c:v>
                </c:pt>
                <c:pt idx="45">
                  <c:v>1.7828638813361366</c:v>
                </c:pt>
                <c:pt idx="46">
                  <c:v>1.7724344641666874</c:v>
                </c:pt>
                <c:pt idx="47">
                  <c:v>1.7618008134593555</c:v>
                </c:pt>
                <c:pt idx="48">
                  <c:v>1.7509644635861905</c:v>
                </c:pt>
                <c:pt idx="49">
                  <c:v>1.7399269672184314</c:v>
                </c:pt>
                <c:pt idx="50">
                  <c:v>1.7286898950596925</c:v>
                </c:pt>
                <c:pt idx="51">
                  <c:v>1.7172548355797679</c:v>
                </c:pt>
                <c:pt idx="52">
                  <c:v>1.7056233947490906</c:v>
                </c:pt>
                <c:pt idx="53">
                  <c:v>1.693797195773894</c:v>
                </c:pt>
                <c:pt idx="54">
                  <c:v>1.6817778788320943</c:v>
                </c:pt>
                <c:pt idx="55">
                  <c:v>1.6695671008099504</c:v>
                </c:pt>
                <c:pt idx="56">
                  <c:v>1.6571665350395122</c:v>
                </c:pt>
                <c:pt idx="57">
                  <c:v>1.6445778710369039</c:v>
                </c:pt>
                <c:pt idx="58">
                  <c:v>1.6318028142414647</c:v>
                </c:pt>
                <c:pt idx="59">
                  <c:v>1.6188430857557843</c:v>
                </c:pt>
                <c:pt idx="60">
                  <c:v>1.6057004220866464</c:v>
                </c:pt>
                <c:pt idx="61">
                  <c:v>1.5923765748869219</c:v>
                </c:pt>
                <c:pt idx="62">
                  <c:v>1.578873310698423</c:v>
                </c:pt>
                <c:pt idx="63">
                  <c:v>1.5651924106957567</c:v>
                </c:pt>
                <c:pt idx="64">
                  <c:v>1.5513356704311787</c:v>
                </c:pt>
                <c:pt idx="65">
                  <c:v>1.5373048995804905</c:v>
                </c:pt>
                <c:pt idx="66">
                  <c:v>1.523101921689981</c:v>
                </c:pt>
                <c:pt idx="67">
                  <c:v>1.5087285739244396</c:v>
                </c:pt>
                <c:pt idx="68">
                  <c:v>1.4941867068162569</c:v>
                </c:pt>
                <c:pt idx="69">
                  <c:v>1.479478184015621</c:v>
                </c:pt>
                <c:pt idx="70">
                  <c:v>1.4646048820418316</c:v>
                </c:pt>
                <c:pt idx="71">
                  <c:v>1.4495686900357341</c:v>
                </c:pt>
                <c:pt idx="72">
                  <c:v>1.4343715095132961</c:v>
                </c:pt>
                <c:pt idx="73">
                  <c:v>1.419015254120318</c:v>
                </c:pt>
                <c:pt idx="74">
                  <c:v>1.4035018493883078</c:v>
                </c:pt>
                <c:pt idx="75">
                  <c:v>1.387833232491501</c:v>
                </c:pt>
                <c:pt idx="76">
                  <c:v>1.3720113520050512</c:v>
                </c:pt>
                <c:pt idx="77">
                  <c:v>1.3560381676643791</c:v>
                </c:pt>
                <c:pt idx="78">
                  <c:v>1.3399156501256897</c:v>
                </c:pt>
                <c:pt idx="79">
                  <c:v>1.3236457807276536</c:v>
                </c:pt>
                <c:pt idx="80">
                  <c:v>1.3072305512542486</c:v>
                </c:pt>
                <c:pt idx="81">
                  <c:v>1.2906719636987622</c:v>
                </c:pt>
                <c:pt idx="82">
                  <c:v>1.273972030028943</c:v>
                </c:pt>
                <c:pt idx="83">
                  <c:v>1.2571327719533019</c:v>
                </c:pt>
                <c:pt idx="84">
                  <c:v>1.2401562206885397</c:v>
                </c:pt>
                <c:pt idx="85">
                  <c:v>1.2230444167281063</c:v>
                </c:pt>
                <c:pt idx="86">
                  <c:v>1.2057994096118654</c:v>
                </c:pt>
                <c:pt idx="87">
                  <c:v>1.1884232576968499</c:v>
                </c:pt>
                <c:pt idx="88">
                  <c:v>1.1709180279290994</c:v>
                </c:pt>
                <c:pt idx="89">
                  <c:v>1.1532857956165443</c:v>
                </c:pt>
                <c:pt idx="90">
                  <c:v>1.1355286442029302</c:v>
                </c:pt>
                <c:pt idx="91">
                  <c:v>1.1176486650427415</c:v>
                </c:pt>
                <c:pt idx="92">
                  <c:v>1.0996479571771034</c:v>
                </c:pt>
                <c:pt idx="93">
                  <c:v>1.0815286271106335</c:v>
                </c:pt>
                <c:pt idx="94">
                  <c:v>1.0632927885892012</c:v>
                </c:pt>
                <c:pt idx="95">
                  <c:v>1.0449425623785593</c:v>
                </c:pt>
                <c:pt idx="96">
                  <c:v>1.0264800760438095</c:v>
                </c:pt>
                <c:pt idx="97">
                  <c:v>1.007907463729651</c:v>
                </c:pt>
                <c:pt idx="98">
                  <c:v>0.989226865941365</c:v>
                </c:pt>
                <c:pt idx="99">
                  <c:v>0.97044042932647823</c:v>
                </c:pt>
                <c:pt idx="100">
                  <c:v>0.95155030645704586</c:v>
                </c:pt>
                <c:pt idx="101">
                  <c:v>0.93255865561249263</c:v>
                </c:pt>
                <c:pt idx="102">
                  <c:v>0.91346764056293139</c:v>
                </c:pt>
                <c:pt idx="103">
                  <c:v>0.8942794303528917</c:v>
                </c:pt>
                <c:pt idx="104">
                  <c:v>0.87499619908535864</c:v>
                </c:pt>
                <c:pt idx="105">
                  <c:v>0.85562012570604606</c:v>
                </c:pt>
                <c:pt idx="106">
                  <c:v>0.83615339378778009</c:v>
                </c:pt>
                <c:pt idx="107">
                  <c:v>0.81659819131489642</c:v>
                </c:pt>
                <c:pt idx="108">
                  <c:v>0.79695671046751504</c:v>
                </c:pt>
                <c:pt idx="109">
                  <c:v>0.77723114740556032</c:v>
                </c:pt>
                <c:pt idx="110">
                  <c:v>0.75742370205236853</c:v>
                </c:pt>
                <c:pt idx="111">
                  <c:v>0.7375365778777182</c:v>
                </c:pt>
                <c:pt idx="112">
                  <c:v>0.71757198168009084</c:v>
                </c:pt>
                <c:pt idx="113">
                  <c:v>0.69753212336795245</c:v>
                </c:pt>
                <c:pt idx="114">
                  <c:v>0.67741921573982444</c:v>
                </c:pt>
                <c:pt idx="115">
                  <c:v>0.65723547426287421</c:v>
                </c:pt>
                <c:pt idx="116">
                  <c:v>0.63698311684973563</c:v>
                </c:pt>
                <c:pt idx="117">
                  <c:v>0.61666436363322163</c:v>
                </c:pt>
                <c:pt idx="118">
                  <c:v>0.59628143673854639</c:v>
                </c:pt>
                <c:pt idx="119">
                  <c:v>0.57583656005263217</c:v>
                </c:pt>
                <c:pt idx="120">
                  <c:v>0.55533195899000221</c:v>
                </c:pt>
                <c:pt idx="121">
                  <c:v>0.53476986025469175</c:v>
                </c:pt>
                <c:pt idx="122">
                  <c:v>0.51415249159752729</c:v>
                </c:pt>
                <c:pt idx="123">
                  <c:v>0.4934820815680091</c:v>
                </c:pt>
                <c:pt idx="124">
                  <c:v>0.47276085925991213</c:v>
                </c:pt>
                <c:pt idx="125">
                  <c:v>0.45199105404956413</c:v>
                </c:pt>
                <c:pt idx="126">
                  <c:v>0.43117489532556641</c:v>
                </c:pt>
                <c:pt idx="127">
                  <c:v>0.41031461220849053</c:v>
                </c:pt>
                <c:pt idx="128">
                  <c:v>0.3894124332587921</c:v>
                </c:pt>
                <c:pt idx="129">
                  <c:v>0.36847058617080292</c:v>
                </c:pt>
                <c:pt idx="130">
                  <c:v>0.34749129745020091</c:v>
                </c:pt>
                <c:pt idx="131">
                  <c:v>0.32647679207173635</c:v>
                </c:pt>
                <c:pt idx="132">
                  <c:v>0.30542929311319544</c:v>
                </c:pt>
                <c:pt idx="133">
                  <c:v>0.28435102136052137</c:v>
                </c:pt>
                <c:pt idx="134">
                  <c:v>0.26324419487757184</c:v>
                </c:pt>
                <c:pt idx="135">
                  <c:v>0.24211102853201721</c:v>
                </c:pt>
                <c:pt idx="136">
                  <c:v>0.22095373346610525</c:v>
                </c:pt>
                <c:pt idx="137">
                  <c:v>0.19977451649701169</c:v>
                </c:pt>
                <c:pt idx="138">
                  <c:v>0.17857557942556457</c:v>
                </c:pt>
                <c:pt idx="139">
                  <c:v>0.1573591182230408</c:v>
                </c:pt>
                <c:pt idx="140">
                  <c:v>0.1361273220512518</c:v>
                </c:pt>
                <c:pt idx="141">
                  <c:v>0.11488237204692547</c:v>
                </c:pt>
                <c:pt idx="142">
                  <c:v>9.3626439758448768E-2</c:v>
                </c:pt>
                <c:pt idx="143">
                  <c:v>7.2361685040847584E-2</c:v>
                </c:pt>
                <c:pt idx="144">
                  <c:v>5.1090253040856334E-2</c:v>
                </c:pt>
                <c:pt idx="145">
                  <c:v>2.9814269478804539E-2</c:v>
                </c:pt>
                <c:pt idx="146">
                  <c:v>8.5358321349601595E-3</c:v>
                </c:pt>
                <c:pt idx="147">
                  <c:v>-1.2743009730995177E-2</c:v>
                </c:pt>
                <c:pt idx="148">
                  <c:v>-3.4020052914143575E-2</c:v>
                </c:pt>
                <c:pt idx="149">
                  <c:v>-5.5292112600336084E-2</c:v>
                </c:pt>
                <c:pt idx="150">
                  <c:v>-7.655598509617241E-2</c:v>
                </c:pt>
                <c:pt idx="151">
                  <c:v>-9.7808510682327085E-2</c:v>
                </c:pt>
                <c:pt idx="152">
                  <c:v>-0.11904655774925903</c:v>
                </c:pt>
                <c:pt idx="153">
                  <c:v>-0.14026701606471681</c:v>
                </c:pt>
                <c:pt idx="154">
                  <c:v>-0.16146679321251342</c:v>
                </c:pt>
                <c:pt idx="155">
                  <c:v>-0.1826428125143468</c:v>
                </c:pt>
                <c:pt idx="156">
                  <c:v>-0.20379201176251713</c:v>
                </c:pt>
                <c:pt idx="157">
                  <c:v>-0.22491134244234995</c:v>
                </c:pt>
                <c:pt idx="158">
                  <c:v>-0.24599776927156178</c:v>
                </c:pt>
                <c:pt idx="159">
                  <c:v>-0.26704826995548475</c:v>
                </c:pt>
                <c:pt idx="160">
                  <c:v>-0.28805983509513078</c:v>
                </c:pt>
                <c:pt idx="161">
                  <c:v>-0.30902946820681337</c:v>
                </c:pt>
                <c:pt idx="162">
                  <c:v>-0.32995418582516495</c:v>
                </c:pt>
                <c:pt idx="163">
                  <c:v>-0.35083101766970187</c:v>
                </c:pt>
                <c:pt idx="164">
                  <c:v>-0.3716570068605427</c:v>
                </c:pt>
                <c:pt idx="165">
                  <c:v>-0.39242921017258836</c:v>
                </c:pt>
                <c:pt idx="166">
                  <c:v>-0.41314469832006223</c:v>
                </c:pt>
                <c:pt idx="167">
                  <c:v>-0.43380055626514774</c:v>
                </c:pt>
                <c:pt idx="168">
                  <c:v>-0.45439388354581034</c:v>
                </c:pt>
                <c:pt idx="169">
                  <c:v>-0.47492179461889145</c:v>
                </c:pt>
                <c:pt idx="170">
                  <c:v>-0.49538141921531353</c:v>
                </c:pt>
                <c:pt idx="171">
                  <c:v>-0.51576990270481871</c:v>
                </c:pt>
                <c:pt idx="172">
                  <c:v>-0.53608440646810973</c:v>
                </c:pt>
                <c:pt idx="173">
                  <c:v>-0.55632210827461581</c:v>
                </c:pt>
                <c:pt idx="174">
                  <c:v>-0.57648020266439082</c:v>
                </c:pt>
                <c:pt idx="175">
                  <c:v>-0.59655590133286529</c:v>
                </c:pt>
                <c:pt idx="176">
                  <c:v>-0.61654643351737792</c:v>
                </c:pt>
                <c:pt idx="177">
                  <c:v>-0.63644904638453326</c:v>
                </c:pt>
                <c:pt idx="178">
                  <c:v>-0.65626100541758503</c:v>
                </c:pt>
                <c:pt idx="179">
                  <c:v>-0.67597959480312475</c:v>
                </c:pt>
                <c:pt idx="180">
                  <c:v>-0.6956021178164512</c:v>
                </c:pt>
                <c:pt idx="181">
                  <c:v>-0.7151258972050718</c:v>
                </c:pt>
                <c:pt idx="182">
                  <c:v>-0.73454827556983493</c:v>
                </c:pt>
                <c:pt idx="183">
                  <c:v>-0.75386661574326641</c:v>
                </c:pt>
                <c:pt idx="184">
                  <c:v>-0.77307830116470333</c:v>
                </c:pt>
                <c:pt idx="185">
                  <c:v>-0.79218073625187779</c:v>
                </c:pt>
                <c:pt idx="186">
                  <c:v>-0.81117134676862945</c:v>
                </c:pt>
                <c:pt idx="187">
                  <c:v>-0.8300475801884527</c:v>
                </c:pt>
                <c:pt idx="188">
                  <c:v>-0.84880690605361464</c:v>
                </c:pt>
                <c:pt idx="189">
                  <c:v>-0.86744681632960541</c:v>
                </c:pt>
                <c:pt idx="190">
                  <c:v>-0.88596482575469349</c:v>
                </c:pt>
                <c:pt idx="191">
                  <c:v>-0.90435847218439303</c:v>
                </c:pt>
                <c:pt idx="192">
                  <c:v>-0.92262531693064564</c:v>
                </c:pt>
                <c:pt idx="193">
                  <c:v>-0.94076294509555791</c:v>
                </c:pt>
                <c:pt idx="194">
                  <c:v>-0.95876896589952831</c:v>
                </c:pt>
                <c:pt idx="195">
                  <c:v>-0.97664101300362327</c:v>
                </c:pt>
                <c:pt idx="196">
                  <c:v>-0.99437674482606841</c:v>
                </c:pt>
                <c:pt idx="197">
                  <c:v>-1.0119738448527353</c:v>
                </c:pt>
                <c:pt idx="198">
                  <c:v>-1.0294300219414998</c:v>
                </c:pt>
                <c:pt idx="199">
                  <c:v>-1.046743010620383</c:v>
                </c:pt>
                <c:pt idx="200">
                  <c:v>-1.0639105713793704</c:v>
                </c:pt>
                <c:pt idx="201">
                  <c:v>-1.0809304909558188</c:v>
                </c:pt>
                <c:pt idx="202">
                  <c:v>-1.0978005826133792</c:v>
                </c:pt>
                <c:pt idx="203">
                  <c:v>-1.1145186864143553</c:v>
                </c:pt>
                <c:pt idx="204">
                  <c:v>-1.1310826694854332</c:v>
                </c:pt>
                <c:pt idx="205">
                  <c:v>-1.1474904262767207</c:v>
                </c:pt>
                <c:pt idx="206">
                  <c:v>-1.1637398788140432</c:v>
                </c:pt>
                <c:pt idx="207">
                  <c:v>-1.1798289769444446</c:v>
                </c:pt>
                <c:pt idx="208">
                  <c:v>-1.1957556985748483</c:v>
                </c:pt>
                <c:pt idx="209">
                  <c:v>-1.2115180499038463</c:v>
                </c:pt>
                <c:pt idx="210">
                  <c:v>-1.2271140656465707</c:v>
                </c:pt>
                <c:pt idx="211">
                  <c:v>-1.2425418092526317</c:v>
                </c:pt>
                <c:pt idx="212">
                  <c:v>-1.2577993731170864</c:v>
                </c:pt>
                <c:pt idx="213">
                  <c:v>-1.2728848787844267</c:v>
                </c:pt>
                <c:pt idx="214">
                  <c:v>-1.2877964771455599</c:v>
                </c:pt>
                <c:pt idx="215">
                  <c:v>-1.3025323486277844</c:v>
                </c:pt>
                <c:pt idx="216">
                  <c:v>-1.3170907033777357</c:v>
                </c:pt>
                <c:pt idx="217">
                  <c:v>-1.3314697814373144</c:v>
                </c:pt>
                <c:pt idx="218">
                  <c:v>-1.3456678529125838</c:v>
                </c:pt>
                <c:pt idx="219">
                  <c:v>-1.3596832181356431</c:v>
                </c:pt>
                <c:pt idx="220">
                  <c:v>-1.3735142078194884</c:v>
                </c:pt>
                <c:pt idx="221">
                  <c:v>-1.3871591832058636</c:v>
                </c:pt>
                <c:pt idx="222">
                  <c:v>-1.400616536206114</c:v>
                </c:pt>
                <c:pt idx="223">
                  <c:v>-1.4138846895350701</c:v>
                </c:pt>
                <c:pt idx="224">
                  <c:v>-1.426962096837967</c:v>
                </c:pt>
                <c:pt idx="225">
                  <c:v>-1.439847242810425</c:v>
                </c:pt>
                <c:pt idx="226">
                  <c:v>-1.4525386433115253</c:v>
                </c:pt>
                <c:pt idx="227">
                  <c:v>-1.4650348454699964</c:v>
                </c:pt>
                <c:pt idx="228">
                  <c:v>-1.4773344277835525</c:v>
                </c:pt>
                <c:pt idx="229">
                  <c:v>-1.4894360002114058</c:v>
                </c:pt>
                <c:pt idx="230">
                  <c:v>-1.5013382042600003</c:v>
                </c:pt>
                <c:pt idx="231">
                  <c:v>-1.5130397130619988</c:v>
                </c:pt>
                <c:pt idx="232">
                  <c:v>-1.5245392314485626</c:v>
                </c:pt>
                <c:pt idx="233">
                  <c:v>-1.5358354960149709</c:v>
                </c:pt>
                <c:pt idx="234">
                  <c:v>-1.5469272751796252</c:v>
                </c:pt>
                <c:pt idx="235">
                  <c:v>-1.5578133692364815</c:v>
                </c:pt>
                <c:pt idx="236">
                  <c:v>-1.5684926104009642</c:v>
                </c:pt>
                <c:pt idx="237">
                  <c:v>-1.5789638628494154</c:v>
                </c:pt>
                <c:pt idx="238">
                  <c:v>-1.5892260227521238</c:v>
                </c:pt>
                <c:pt idx="239">
                  <c:v>-1.5992780183000019</c:v>
                </c:pt>
                <c:pt idx="240">
                  <c:v>-1.609118809724958</c:v>
                </c:pt>
                <c:pt idx="241">
                  <c:v>-1.6187473893140276</c:v>
                </c:pt>
                <c:pt idx="242">
                  <c:v>-1.6281627814173234</c:v>
                </c:pt>
                <c:pt idx="243">
                  <c:v>-1.637364042449869</c:v>
                </c:pt>
                <c:pt idx="244">
                  <c:v>-1.6463502608873788</c:v>
                </c:pt>
                <c:pt idx="245">
                  <c:v>-1.6551205572560439</c:v>
                </c:pt>
                <c:pt idx="246">
                  <c:v>-1.6636740841164064</c:v>
                </c:pt>
                <c:pt idx="247">
                  <c:v>-1.6720100260413737</c:v>
                </c:pt>
                <c:pt idx="248">
                  <c:v>-1.6801275995884526</c:v>
                </c:pt>
                <c:pt idx="249">
                  <c:v>-1.6880260532662752</c:v>
                </c:pt>
                <c:pt idx="250">
                  <c:v>-1.6957046674954799</c:v>
                </c:pt>
                <c:pt idx="251">
                  <c:v>-1.7031627545640349</c:v>
                </c:pt>
                <c:pt idx="252">
                  <c:v>-1.7103996585770609</c:v>
                </c:pt>
                <c:pt idx="253">
                  <c:v>-1.7174147554012509</c:v>
                </c:pt>
                <c:pt idx="254">
                  <c:v>-1.7242074526039419</c:v>
                </c:pt>
                <c:pt idx="255">
                  <c:v>-1.7307771893869317</c:v>
                </c:pt>
                <c:pt idx="256">
                  <c:v>-1.7371234365151118</c:v>
                </c:pt>
                <c:pt idx="257">
                  <c:v>-1.7432456962399987</c:v>
                </c:pt>
                <c:pt idx="258">
                  <c:v>-1.7491435022182422</c:v>
                </c:pt>
                <c:pt idx="259">
                  <c:v>-1.7548164194251885</c:v>
                </c:pt>
                <c:pt idx="260">
                  <c:v>-1.760264044063591</c:v>
                </c:pt>
                <c:pt idx="261">
                  <c:v>-1.7654860034675335</c:v>
                </c:pt>
                <c:pt idx="262">
                  <c:v>-1.770481956001664</c:v>
                </c:pt>
                <c:pt idx="263">
                  <c:v>-1.7752515909558131</c:v>
                </c:pt>
                <c:pt idx="264">
                  <c:v>-1.7797946284350832</c:v>
                </c:pt>
                <c:pt idx="265">
                  <c:v>-1.784110819245494</c:v>
                </c:pt>
                <c:pt idx="266">
                  <c:v>-1.7881999447752628</c:v>
                </c:pt>
                <c:pt idx="267">
                  <c:v>-1.7920618168718123</c:v>
                </c:pt>
                <c:pt idx="268">
                  <c:v>-1.7956962777145855</c:v>
                </c:pt>
                <c:pt idx="269">
                  <c:v>-1.799103199683753</c:v>
                </c:pt>
                <c:pt idx="270">
                  <c:v>-1.802282485224894</c:v>
                </c:pt>
                <c:pt idx="271">
                  <c:v>-1.8052340667097506</c:v>
                </c:pt>
                <c:pt idx="272">
                  <c:v>-1.8079579062931217</c:v>
                </c:pt>
                <c:pt idx="273">
                  <c:v>-1.8104539957659926</c:v>
                </c:pt>
                <c:pt idx="274">
                  <c:v>-1.8127223564049877</c:v>
                </c:pt>
                <c:pt idx="275">
                  <c:v>-1.8147630388182225</c:v>
                </c:pt>
                <c:pt idx="276">
                  <c:v>-1.8165761227876458</c:v>
                </c:pt>
                <c:pt idx="277">
                  <c:v>-1.8181617171079576</c:v>
                </c:pt>
                <c:pt idx="278">
                  <c:v>-1.8195199594221878</c:v>
                </c:pt>
                <c:pt idx="279">
                  <c:v>-1.8206510160540099</c:v>
                </c:pt>
                <c:pt idx="280">
                  <c:v>-1.8215550818368926</c:v>
                </c:pt>
                <c:pt idx="281">
                  <c:v>-1.8222323799401545</c:v>
                </c:pt>
                <c:pt idx="282">
                  <c:v>-1.8226831616920212</c:v>
                </c:pt>
                <c:pt idx="283">
                  <c:v>-1.8229077063997521</c:v>
                </c:pt>
                <c:pt idx="284">
                  <c:v>-1.8229063211669376</c:v>
                </c:pt>
                <c:pt idx="285">
                  <c:v>-1.8226793407080304</c:v>
                </c:pt>
                <c:pt idx="286">
                  <c:v>-1.8222271271602102</c:v>
                </c:pt>
                <c:pt idx="287">
                  <c:v>-1.8215500698926483</c:v>
                </c:pt>
                <c:pt idx="288">
                  <c:v>-1.8206485853132657</c:v>
                </c:pt>
                <c:pt idx="289">
                  <c:v>-1.8195231166730519</c:v>
                </c:pt>
                <c:pt idx="290">
                  <c:v>-1.8181741338680395</c:v>
                </c:pt>
                <c:pt idx="291">
                  <c:v>-1.8166021332389961</c:v>
                </c:pt>
                <c:pt idx="292">
                  <c:v>-1.8148076373689297</c:v>
                </c:pt>
                <c:pt idx="293">
                  <c:v>-1.8127911948784696</c:v>
                </c:pt>
                <c:pt idx="294">
                  <c:v>-1.8105533802192111</c:v>
                </c:pt>
                <c:pt idx="295">
                  <c:v>-1.8080947934650939</c:v>
                </c:pt>
                <c:pt idx="296">
                  <c:v>-1.8054160601018949</c:v>
                </c:pt>
                <c:pt idx="297">
                  <c:v>-1.8025178308149017</c:v>
                </c:pt>
                <c:pt idx="298">
                  <c:v>-1.7994007812748518</c:v>
                </c:pt>
                <c:pt idx="299">
                  <c:v>-1.7960656119222036</c:v>
                </c:pt>
                <c:pt idx="300">
                  <c:v>-1.7925130477498099</c:v>
                </c:pt>
                <c:pt idx="301">
                  <c:v>-1.7887438380840746</c:v>
                </c:pt>
                <c:pt idx="302">
                  <c:v>-1.7847587563646499</c:v>
                </c:pt>
                <c:pt idx="303">
                  <c:v>-1.7805585999227582</c:v>
                </c:pt>
                <c:pt idx="304">
                  <c:v>-1.776144189758194</c:v>
                </c:pt>
                <c:pt idx="305">
                  <c:v>-1.7715163703150858</c:v>
                </c:pt>
                <c:pt idx="306">
                  <c:v>-1.7666760092564748</c:v>
                </c:pt>
                <c:pt idx="307">
                  <c:v>-1.7616239972377814</c:v>
                </c:pt>
                <c:pt idx="308">
                  <c:v>-1.7563612476792272</c:v>
                </c:pt>
                <c:pt idx="309">
                  <c:v>-1.7508886965372688</c:v>
                </c:pt>
                <c:pt idx="310">
                  <c:v>-1.7452073020751129</c:v>
                </c:pt>
                <c:pt idx="311">
                  <c:v>-1.739318044632375</c:v>
                </c:pt>
                <c:pt idx="312">
                  <c:v>-1.7332219263939355</c:v>
                </c:pt>
                <c:pt idx="313">
                  <c:v>-1.7269199711580627</c:v>
                </c:pt>
                <c:pt idx="314">
                  <c:v>-1.7204132241038552</c:v>
                </c:pt>
                <c:pt idx="315">
                  <c:v>-1.7137027515580623</c:v>
                </c:pt>
                <c:pt idx="316">
                  <c:v>-1.7067896407613456</c:v>
                </c:pt>
                <c:pt idx="317">
                  <c:v>-1.6996749996340244</c:v>
                </c:pt>
                <c:pt idx="318">
                  <c:v>-1.6923599565413761</c:v>
                </c:pt>
                <c:pt idx="319">
                  <c:v>-1.6848456600585304</c:v>
                </c:pt>
                <c:pt idx="320">
                  <c:v>-1.6771332787350224</c:v>
                </c:pt>
                <c:pt idx="321">
                  <c:v>-1.669224000859044</c:v>
                </c:pt>
                <c:pt idx="322">
                  <c:v>-1.6611190342214555</c:v>
                </c:pt>
                <c:pt idx="323">
                  <c:v>-1.6528196058795948</c:v>
                </c:pt>
                <c:pt idx="324">
                  <c:v>-1.644326961920948</c:v>
                </c:pt>
                <c:pt idx="325">
                  <c:v>-1.6356423672267091</c:v>
                </c:pt>
                <c:pt idx="326">
                  <c:v>-1.626767105235293</c:v>
                </c:pt>
                <c:pt idx="327">
                  <c:v>-1.6177024777058333</c:v>
                </c:pt>
                <c:pt idx="328">
                  <c:v>-1.6084498044817177</c:v>
                </c:pt>
                <c:pt idx="329">
                  <c:v>-1.5990104232541942</c:v>
                </c:pt>
                <c:pt idx="330">
                  <c:v>-1.5893856893261036</c:v>
                </c:pt>
                <c:pt idx="331">
                  <c:v>-1.57957697537576</c:v>
                </c:pt>
                <c:pt idx="332">
                  <c:v>-1.5695856712210376</c:v>
                </c:pt>
                <c:pt idx="333">
                  <c:v>-1.5594131835836851</c:v>
                </c:pt>
                <c:pt idx="334">
                  <c:v>-1.5490609358539189</c:v>
                </c:pt>
                <c:pt idx="335">
                  <c:v>-1.5385303678553193</c:v>
                </c:pt>
                <c:pt idx="336">
                  <c:v>-1.527822935610071</c:v>
                </c:pt>
                <c:pt idx="337">
                  <c:v>-1.5169401111045808</c:v>
                </c:pt>
                <c:pt idx="338">
                  <c:v>-1.5058833820555018</c:v>
                </c:pt>
                <c:pt idx="339">
                  <c:v>-1.4946542516761974</c:v>
                </c:pt>
                <c:pt idx="340">
                  <c:v>-1.4832542384436758</c:v>
                </c:pt>
                <c:pt idx="341">
                  <c:v>-1.4716848758660226</c:v>
                </c:pt>
                <c:pt idx="342">
                  <c:v>-1.4599477122503581</c:v>
                </c:pt>
                <c:pt idx="343">
                  <c:v>-1.448044310471351</c:v>
                </c:pt>
                <c:pt idx="344">
                  <c:v>-1.4359762477403031</c:v>
                </c:pt>
                <c:pt idx="345">
                  <c:v>-1.4237451153748466</c:v>
                </c:pt>
                <c:pt idx="346">
                  <c:v>-1.4113525185692557</c:v>
                </c:pt>
                <c:pt idx="347">
                  <c:v>-1.3988000761654138</c:v>
                </c:pt>
                <c:pt idx="348">
                  <c:v>-1.3860894204244441</c:v>
                </c:pt>
                <c:pt idx="349">
                  <c:v>-1.3732221967990306</c:v>
                </c:pt>
                <c:pt idx="350">
                  <c:v>-1.3602000637064411</c:v>
                </c:pt>
                <c:pt idx="351">
                  <c:v>-1.3470246923022755</c:v>
                </c:pt>
                <c:pt idx="352">
                  <c:v>-1.3336977662549554</c:v>
                </c:pt>
                <c:pt idx="353">
                  <c:v>-1.3202209815209585</c:v>
                </c:pt>
                <c:pt idx="354">
                  <c:v>-1.3065960461208295</c:v>
                </c:pt>
                <c:pt idx="355">
                  <c:v>-1.2928246799159637</c:v>
                </c:pt>
                <c:pt idx="356">
                  <c:v>-1.2789086143861839</c:v>
                </c:pt>
                <c:pt idx="357">
                  <c:v>-1.2648495924081118</c:v>
                </c:pt>
                <c:pt idx="358">
                  <c:v>-1.2506493680343536</c:v>
                </c:pt>
                <c:pt idx="359">
                  <c:v>-1.2363097062734931</c:v>
                </c:pt>
                <c:pt idx="360">
                  <c:v>-1.2218323828709117</c:v>
                </c:pt>
                <c:pt idx="361">
                  <c:v>-1.2072191840904278</c:v>
                </c:pt>
                <c:pt idx="362">
                  <c:v>-1.1924719064967646</c:v>
                </c:pt>
                <c:pt idx="363">
                  <c:v>-1.1775923567388449</c:v>
                </c:pt>
                <c:pt idx="364">
                  <c:v>-1.1625823513339204</c:v>
                </c:pt>
                <c:pt idx="365">
                  <c:v>-1.1474437164525169</c:v>
                </c:pt>
                <c:pt idx="366">
                  <c:v>-1.1321782877042119</c:v>
                </c:pt>
                <c:pt idx="367">
                  <c:v>-1.1167879099242246</c:v>
                </c:pt>
                <c:pt idx="368">
                  <c:v>-1.1012744369608176</c:v>
                </c:pt>
                <c:pt idx="369">
                  <c:v>-1.085639731463506</c:v>
                </c:pt>
                <c:pt idx="370">
                  <c:v>-1.0698856646720527</c:v>
                </c:pt>
                <c:pt idx="371">
                  <c:v>-1.0540141162062466</c:v>
                </c:pt>
                <c:pt idx="372">
                  <c:v>-1.0380269738564454</c:v>
                </c:pt>
                <c:pt idx="373">
                  <c:v>-1.0219261333748682</c:v>
                </c:pt>
                <c:pt idx="374">
                  <c:v>-1.0057134982676186</c:v>
                </c:pt>
                <c:pt idx="375">
                  <c:v>-0.9893909795874124</c:v>
                </c:pt>
                <c:pt idx="376">
                  <c:v>-0.9729604957269935</c:v>
                </c:pt>
                <c:pt idx="377">
                  <c:v>-0.9564239722132073</c:v>
                </c:pt>
                <c:pt idx="378">
                  <c:v>-0.93978334150169951</c:v>
                </c:pt>
                <c:pt idx="379">
                  <c:v>-0.92304054277221304</c:v>
                </c:pt>
                <c:pt idx="380">
                  <c:v>-0.90619752172444057</c:v>
                </c:pt>
                <c:pt idx="381">
                  <c:v>-0.88925623037439683</c:v>
                </c:pt>
                <c:pt idx="382">
                  <c:v>-0.87221862685126439</c:v>
                </c:pt>
                <c:pt idx="383">
                  <c:v>-0.85508667519466464</c:v>
                </c:pt>
                <c:pt idx="384">
                  <c:v>-0.83786234515230051</c:v>
                </c:pt>
                <c:pt idx="385">
                  <c:v>-0.82054761197791093</c:v>
                </c:pt>
                <c:pt idx="386">
                  <c:v>-0.80314445622947273</c:v>
                </c:pt>
                <c:pt idx="387">
                  <c:v>-0.78565486356757797</c:v>
                </c:pt>
                <c:pt idx="388">
                  <c:v>-0.76808082455391202</c:v>
                </c:pt>
                <c:pt idx="389">
                  <c:v>-0.75042433444973644</c:v>
                </c:pt>
                <c:pt idx="390">
                  <c:v>-0.73268739301428998</c:v>
                </c:pt>
                <c:pt idx="391">
                  <c:v>-0.71487200430299702</c:v>
                </c:pt>
                <c:pt idx="392">
                  <c:v>-0.69698017646536747</c:v>
                </c:pt>
                <c:pt idx="393">
                  <c:v>-0.67901392154245521</c:v>
                </c:pt>
                <c:pt idx="394">
                  <c:v>-0.66097525526373602</c:v>
                </c:pt>
                <c:pt idx="395">
                  <c:v>-0.64286619684323421</c:v>
                </c:pt>
                <c:pt idx="396">
                  <c:v>-0.62468876877472845</c:v>
                </c:pt>
                <c:pt idx="397">
                  <c:v>-0.60644499662582252</c:v>
                </c:pt>
                <c:pt idx="398">
                  <c:v>-0.58813690883066094</c:v>
                </c:pt>
                <c:pt idx="399">
                  <c:v>-0.56976653648103348</c:v>
                </c:pt>
                <c:pt idx="400">
                  <c:v>-0.55133591311556551</c:v>
                </c:pt>
                <c:pt idx="401">
                  <c:v>-0.53284707450668078</c:v>
                </c:pt>
                <c:pt idx="402">
                  <c:v>-0.51430205844494303</c:v>
                </c:pt>
                <c:pt idx="403">
                  <c:v>-0.49570290452035387</c:v>
                </c:pt>
                <c:pt idx="404">
                  <c:v>-0.4770516539000999</c:v>
                </c:pt>
                <c:pt idx="405">
                  <c:v>-0.45835034910217909</c:v>
                </c:pt>
                <c:pt idx="406">
                  <c:v>-0.43960103376422749</c:v>
                </c:pt>
                <c:pt idx="407">
                  <c:v>-0.4208057524067626</c:v>
                </c:pt>
                <c:pt idx="408">
                  <c:v>-0.40196655018991451</c:v>
                </c:pt>
                <c:pt idx="409">
                  <c:v>-0.38308547266254317</c:v>
                </c:pt>
                <c:pt idx="410">
                  <c:v>-0.36416456550242793</c:v>
                </c:pt>
                <c:pt idx="411">
                  <c:v>-0.34520587424594318</c:v>
                </c:pt>
                <c:pt idx="412">
                  <c:v>-0.32621144400529262</c:v>
                </c:pt>
                <c:pt idx="413">
                  <c:v>-0.30718331917093916</c:v>
                </c:pt>
                <c:pt idx="414">
                  <c:v>-0.28812354309629418</c:v>
                </c:pt>
                <c:pt idx="415">
                  <c:v>-0.26903415776098644</c:v>
                </c:pt>
                <c:pt idx="416">
                  <c:v>-0.24991720340802384</c:v>
                </c:pt>
                <c:pt idx="417">
                  <c:v>-0.23077471814880265</c:v>
                </c:pt>
                <c:pt idx="418">
                  <c:v>-0.211608737528026</c:v>
                </c:pt>
                <c:pt idx="419">
                  <c:v>-0.19242129403790695</c:v>
                </c:pt>
                <c:pt idx="420">
                  <c:v>-0.17321441656712414</c:v>
                </c:pt>
                <c:pt idx="421">
                  <c:v>-0.15399012976412343</c:v>
                </c:pt>
                <c:pt idx="422">
                  <c:v>-0.13475045328522967</c:v>
                </c:pt>
                <c:pt idx="423">
                  <c:v>-0.11549740088320569</c:v>
                </c:pt>
                <c:pt idx="424">
                  <c:v>-9.6232979266546143E-2</c:v>
                </c:pt>
                <c:pt idx="425">
                  <c:v>-7.6959186613505259E-2</c:v>
                </c:pt>
                <c:pt idx="426">
                  <c:v>-5.7678010532857101E-2</c:v>
                </c:pt>
                <c:pt idx="427">
                  <c:v>-3.8391425058128058E-2</c:v>
                </c:pt>
                <c:pt idx="428">
                  <c:v>-1.9101385719699323E-2</c:v>
                </c:pt>
                <c:pt idx="429">
                  <c:v>1.9018016329553497E-4</c:v>
                </c:pt>
                <c:pt idx="430">
                  <c:v>1.9481405016529837E-2</c:v>
                </c:pt>
                <c:pt idx="431">
                  <c:v>3.8769889761142332E-2</c:v>
                </c:pt>
                <c:pt idx="432">
                  <c:v>5.8052729712199519E-2</c:v>
                </c:pt>
                <c:pt idx="433">
                  <c:v>7.7327079490380923E-2</c:v>
                </c:pt>
                <c:pt idx="434">
                  <c:v>9.6590123352992566E-2</c:v>
                </c:pt>
                <c:pt idx="435">
                  <c:v>0.11583906629203274</c:v>
                </c:pt>
                <c:pt idx="436">
                  <c:v>0.1350711298056666</c:v>
                </c:pt>
                <c:pt idx="437">
                  <c:v>0.15428354955824716</c:v>
                </c:pt>
                <c:pt idx="438">
                  <c:v>0.17347357399154104</c:v>
                </c:pt>
                <c:pt idx="439">
                  <c:v>0.19263846348038885</c:v>
                </c:pt>
                <c:pt idx="440">
                  <c:v>0.21177548982761246</c:v>
                </c:pt>
                <c:pt idx="441">
                  <c:v>0.23088193598355519</c:v>
                </c:pt>
                <c:pt idx="442">
                  <c:v>0.24995509592127929</c:v>
                </c:pt>
                <c:pt idx="443">
                  <c:v>0.26899227462347242</c:v>
                </c:pt>
                <c:pt idx="444">
                  <c:v>0.2879907881517631</c:v>
                </c:pt>
                <c:pt idx="445">
                  <c:v>0.30694796377816785</c:v>
                </c:pt>
                <c:pt idx="446">
                  <c:v>0.32586114016420431</c:v>
                </c:pt>
                <c:pt idx="447">
                  <c:v>0.34472766757706835</c:v>
                </c:pt>
                <c:pt idx="448">
                  <c:v>0.36354490813493501</c:v>
                </c:pt>
                <c:pt idx="449">
                  <c:v>0.38231023607530967</c:v>
                </c:pt>
                <c:pt idx="450">
                  <c:v>0.40102103804171063</c:v>
                </c:pt>
                <c:pt idx="451">
                  <c:v>0.41967471338495199</c:v>
                </c:pt>
                <c:pt idx="452">
                  <c:v>0.43826867447603812</c:v>
                </c:pt>
                <c:pt idx="453">
                  <c:v>0.45680034702825006</c:v>
                </c:pt>
                <c:pt idx="454">
                  <c:v>0.4752671704264273</c:v>
                </c:pt>
                <c:pt idx="455">
                  <c:v>0.49366659806180252</c:v>
                </c:pt>
                <c:pt idx="456">
                  <c:v>0.51199609767100007</c:v>
                </c:pt>
                <c:pt idx="457">
                  <c:v>0.53025315167803488</c:v>
                </c:pt>
                <c:pt idx="458">
                  <c:v>0.54843525753831324</c:v>
                </c:pt>
                <c:pt idx="459">
                  <c:v>0.5665399280837784</c:v>
                </c:pt>
                <c:pt idx="460">
                  <c:v>0.58456469186846383</c:v>
                </c:pt>
                <c:pt idx="461">
                  <c:v>0.60250709351380738</c:v>
                </c:pt>
                <c:pt idx="462">
                  <c:v>0.62036469405315509</c:v>
                </c:pt>
                <c:pt idx="463">
                  <c:v>0.63813507127496838</c:v>
                </c:pt>
                <c:pt idx="464">
                  <c:v>0.65581582006427674</c:v>
                </c:pt>
                <c:pt idx="465">
                  <c:v>0.67340455274199129</c:v>
                </c:pt>
                <c:pt idx="466">
                  <c:v>0.690898899401722</c:v>
                </c:pt>
                <c:pt idx="467">
                  <c:v>0.70829650824378088</c:v>
                </c:pt>
                <c:pt idx="468">
                  <c:v>0.72559504590608359</c:v>
                </c:pt>
                <c:pt idx="469">
                  <c:v>0.74279219779168881</c:v>
                </c:pt>
                <c:pt idx="470">
                  <c:v>0.75988566839273963</c:v>
                </c:pt>
                <c:pt idx="471">
                  <c:v>0.77687318161058716</c:v>
                </c:pt>
                <c:pt idx="472">
                  <c:v>0.79375248107190355</c:v>
                </c:pt>
                <c:pt idx="473">
                  <c:v>0.8105213304405996</c:v>
                </c:pt>
                <c:pt idx="474">
                  <c:v>0.82717751372537718</c:v>
                </c:pt>
                <c:pt idx="475">
                  <c:v>0.84371883558277305</c:v>
                </c:pt>
                <c:pt idx="476">
                  <c:v>0.86014312161553963</c:v>
                </c:pt>
                <c:pt idx="477">
                  <c:v>0.87644821866624212</c:v>
                </c:pt>
                <c:pt idx="478">
                  <c:v>0.89263199510594449</c:v>
                </c:pt>
                <c:pt idx="479">
                  <c:v>0.90869234111787955</c:v>
                </c:pt>
                <c:pt idx="480">
                  <c:v>0.92462716897599051</c:v>
                </c:pt>
                <c:pt idx="481">
                  <c:v>0.94043441331825961</c:v>
                </c:pt>
                <c:pt idx="482">
                  <c:v>0.95611203141472523</c:v>
                </c:pt>
                <c:pt idx="483">
                  <c:v>0.97165800343011466</c:v>
                </c:pt>
                <c:pt idx="484">
                  <c:v>0.9870703326810103</c:v>
                </c:pt>
                <c:pt idx="485">
                  <c:v>1.002347045887487</c:v>
                </c:pt>
                <c:pt idx="486">
                  <c:v>1.0174861934191504</c:v>
                </c:pt>
                <c:pt idx="487">
                  <c:v>1.0324858495355234</c:v>
                </c:pt>
                <c:pt idx="488">
                  <c:v>1.047344112620721</c:v>
                </c:pt>
                <c:pt idx="489">
                  <c:v>1.0620591054123771</c:v>
                </c:pt>
                <c:pt idx="490">
                  <c:v>1.0766289752247629</c:v>
                </c:pt>
                <c:pt idx="491">
                  <c:v>1.0910518941660718</c:v>
                </c:pt>
                <c:pt idx="492">
                  <c:v>1.1053260593498262</c:v>
                </c:pt>
                <c:pt idx="493">
                  <c:v>1.1194496931003823</c:v>
                </c:pt>
                <c:pt idx="494">
                  <c:v>1.1334210431524958</c:v>
                </c:pt>
                <c:pt idx="495">
                  <c:v>1.1472383828449357</c:v>
                </c:pt>
                <c:pt idx="496">
                  <c:v>1.160900011308116</c:v>
                </c:pt>
                <c:pt idx="497">
                  <c:v>1.1744042536457353</c:v>
                </c:pt>
                <c:pt idx="498">
                  <c:v>1.1877494611104109</c:v>
                </c:pt>
                <c:pt idx="499">
                  <c:v>1.2009340112732887</c:v>
                </c:pt>
                <c:pt idx="500">
                  <c:v>1.2139563081876339</c:v>
                </c:pt>
                <c:pt idx="501">
                  <c:v>1.2268147825463898</c:v>
                </c:pt>
                <c:pt idx="502">
                  <c:v>1.2395078918337052</c:v>
                </c:pt>
                <c:pt idx="503">
                  <c:v>1.2520341204704357</c:v>
                </c:pt>
                <c:pt idx="504">
                  <c:v>1.2643919799536214</c:v>
                </c:pt>
                <c:pt idx="505">
                  <c:v>1.2765800089899437</c:v>
                </c:pt>
                <c:pt idx="506">
                  <c:v>1.2885967736231807</c:v>
                </c:pt>
                <c:pt idx="507">
                  <c:v>1.300440867355664</c:v>
                </c:pt>
                <c:pt idx="508">
                  <c:v>1.3121109112637563</c:v>
                </c:pt>
                <c:pt idx="509">
                  <c:v>1.3236055541073692</c:v>
                </c:pt>
                <c:pt idx="510">
                  <c:v>1.3349234724335366</c:v>
                </c:pt>
                <c:pt idx="511">
                  <c:v>1.3460633706740668</c:v>
                </c:pt>
                <c:pt idx="512">
                  <c:v>1.3570239812372991</c:v>
                </c:pt>
                <c:pt idx="513">
                  <c:v>1.36780406459399</c:v>
                </c:pt>
                <c:pt idx="514">
                  <c:v>1.3784024093573575</c:v>
                </c:pt>
                <c:pt idx="515">
                  <c:v>1.3888178323573128</c:v>
                </c:pt>
                <c:pt idx="516">
                  <c:v>1.3990491787089159</c:v>
                </c:pt>
                <c:pt idx="517">
                  <c:v>1.409095321875083</c:v>
                </c:pt>
                <c:pt idx="518">
                  <c:v>1.4189551637235893</c:v>
                </c:pt>
                <c:pt idx="519">
                  <c:v>1.4286276345783968</c:v>
                </c:pt>
                <c:pt idx="520">
                  <c:v>1.438111693265357</c:v>
                </c:pt>
                <c:pt idx="521">
                  <c:v>1.4474063271523208</c:v>
                </c:pt>
                <c:pt idx="522">
                  <c:v>1.4565105521837025</c:v>
                </c:pt>
                <c:pt idx="523">
                  <c:v>1.465423412909544</c:v>
                </c:pt>
                <c:pt idx="524">
                  <c:v>1.4741439825091267</c:v>
                </c:pt>
                <c:pt idx="525">
                  <c:v>1.4826713628091677</c:v>
                </c:pt>
                <c:pt idx="526">
                  <c:v>1.4910046842966698</c:v>
                </c:pt>
                <c:pt idx="527">
                  <c:v>1.4991431061264529</c:v>
                </c:pt>
                <c:pt idx="528">
                  <c:v>1.5070858161234393</c:v>
                </c:pt>
                <c:pt idx="529">
                  <c:v>1.5148320307797314</c:v>
                </c:pt>
                <c:pt idx="530">
                  <c:v>1.5223809952465426</c:v>
                </c:pt>
                <c:pt idx="531">
                  <c:v>1.5297319833210379</c:v>
                </c:pt>
                <c:pt idx="532">
                  <c:v>1.5368842974281383</c:v>
                </c:pt>
                <c:pt idx="533">
                  <c:v>1.543837268597348</c:v>
                </c:pt>
                <c:pt idx="534">
                  <c:v>1.5505902564346612</c:v>
                </c:pt>
                <c:pt idx="535">
                  <c:v>1.5571426490896145</c:v>
                </c:pt>
                <c:pt idx="536">
                  <c:v>1.563493863217539</c:v>
                </c:pt>
                <c:pt idx="537">
                  <c:v>1.5696433439370754</c:v>
                </c:pt>
                <c:pt idx="538">
                  <c:v>1.5755905647830197</c:v>
                </c:pt>
                <c:pt idx="539">
                  <c:v>1.5813350276545544</c:v>
                </c:pt>
                <c:pt idx="540">
                  <c:v>1.586876262758939</c:v>
                </c:pt>
                <c:pt idx="541">
                  <c:v>1.5922138285507159</c:v>
                </c:pt>
                <c:pt idx="542">
                  <c:v>1.5973473116665007</c:v>
                </c:pt>
                <c:pt idx="543">
                  <c:v>1.6022763268554292</c:v>
                </c:pt>
                <c:pt idx="544">
                  <c:v>1.607000516905315</c:v>
                </c:pt>
                <c:pt idx="545">
                  <c:v>1.6115195525645967</c:v>
                </c:pt>
                <c:pt idx="546">
                  <c:v>1.6158331324601385</c:v>
                </c:pt>
                <c:pt idx="547">
                  <c:v>1.6199409830109479</c:v>
                </c:pt>
                <c:pt idx="548">
                  <c:v>1.6238428583378872</c:v>
                </c:pt>
                <c:pt idx="549">
                  <c:v>1.6275385401694438</c:v>
                </c:pt>
                <c:pt idx="550">
                  <c:v>1.6310278377436271</c:v>
                </c:pt>
                <c:pt idx="551">
                  <c:v>1.6343105877060655</c:v>
                </c:pt>
                <c:pt idx="552">
                  <c:v>1.6373866540043689</c:v>
                </c:pt>
                <c:pt idx="553">
                  <c:v>1.6402559277788353</c:v>
                </c:pt>
                <c:pt idx="554">
                  <c:v>1.6429183272495562</c:v>
                </c:pt>
                <c:pt idx="555">
                  <c:v>1.6453737976000138</c:v>
                </c:pt>
                <c:pt idx="556">
                  <c:v>1.6476223108572179</c:v>
                </c:pt>
                <c:pt idx="557">
                  <c:v>1.6496638657684666</c:v>
                </c:pt>
                <c:pt idx="558">
                  <c:v>1.6514984876748007</c:v>
                </c:pt>
                <c:pt idx="559">
                  <c:v>1.6531262283812183</c:v>
                </c:pt>
                <c:pt idx="560">
                  <c:v>1.6545471660237203</c:v>
                </c:pt>
                <c:pt idx="561">
                  <c:v>1.6557614049332603</c:v>
                </c:pt>
                <c:pt idx="562">
                  <c:v>1.6567690754966746</c:v>
                </c:pt>
                <c:pt idx="563">
                  <c:v>1.6575703340146444</c:v>
                </c:pt>
                <c:pt idx="564">
                  <c:v>1.6581653625567829</c:v>
                </c:pt>
                <c:pt idx="565">
                  <c:v>1.6585543688139019</c:v>
                </c:pt>
                <c:pt idx="566">
                  <c:v>1.6587375859475355</c:v>
                </c:pt>
                <c:pt idx="567">
                  <c:v>1.6587152724367853</c:v>
                </c:pt>
                <c:pt idx="568">
                  <c:v>1.6584877119225609</c:v>
                </c:pt>
                <c:pt idx="569">
                  <c:v>1.6580552130492821</c:v>
                </c:pt>
                <c:pt idx="570">
                  <c:v>1.6574181093041116</c:v>
                </c:pt>
                <c:pt idx="571">
                  <c:v>1.6565767588537865</c:v>
                </c:pt>
                <c:pt idx="572">
                  <c:v>1.6555315443791199</c:v>
                </c:pt>
                <c:pt idx="573">
                  <c:v>1.654282872907233</c:v>
                </c:pt>
                <c:pt idx="574">
                  <c:v>1.652831175641591</c:v>
                </c:pt>
                <c:pt idx="575">
                  <c:v>1.6511769077899088</c:v>
                </c:pt>
                <c:pt idx="576">
                  <c:v>1.6493205483899884</c:v>
                </c:pt>
                <c:pt idx="577">
                  <c:v>1.647262600133558</c:v>
                </c:pt>
                <c:pt idx="578">
                  <c:v>1.645003589188174</c:v>
                </c:pt>
                <c:pt idx="579">
                  <c:v>1.6425440650172562</c:v>
                </c:pt>
                <c:pt idx="580">
                  <c:v>1.6398846001983147</c:v>
                </c:pt>
                <c:pt idx="581">
                  <c:v>1.6370257902394323</c:v>
                </c:pt>
                <c:pt idx="582">
                  <c:v>1.6339682533940696</c:v>
                </c:pt>
                <c:pt idx="583">
                  <c:v>1.6307126304742487</c:v>
                </c:pt>
                <c:pt idx="584">
                  <c:v>1.6272595846621838</c:v>
                </c:pt>
                <c:pt idx="585">
                  <c:v>1.6236098013204119</c:v>
                </c:pt>
                <c:pt idx="586">
                  <c:v>1.6197639878004937</c:v>
                </c:pt>
                <c:pt idx="587">
                  <c:v>1.6157228732503313</c:v>
                </c:pt>
                <c:pt idx="588">
                  <c:v>1.6114872084201721</c:v>
                </c:pt>
                <c:pt idx="589">
                  <c:v>1.6070577654673561</c:v>
                </c:pt>
                <c:pt idx="590">
                  <c:v>1.6024353377598539</c:v>
                </c:pt>
                <c:pt idx="591">
                  <c:v>1.5976207396786659</c:v>
                </c:pt>
                <c:pt idx="592">
                  <c:v>1.5926148064191277</c:v>
                </c:pt>
                <c:pt idx="593">
                  <c:v>1.5874183937911823</c:v>
                </c:pt>
                <c:pt idx="594">
                  <c:v>1.582032378018672</c:v>
                </c:pt>
                <c:pt idx="595">
                  <c:v>1.5764576555377001</c:v>
                </c:pt>
                <c:pt idx="596">
                  <c:v>1.5706951427941225</c:v>
                </c:pt>
                <c:pt idx="597">
                  <c:v>1.5647457760402137</c:v>
                </c:pt>
                <c:pt idx="598">
                  <c:v>1.5586105111305595</c:v>
                </c:pt>
                <c:pt idx="599">
                  <c:v>1.5522903233172323</c:v>
                </c:pt>
                <c:pt idx="600">
                  <c:v>1.54578620704429</c:v>
                </c:pt>
                <c:pt idx="601">
                  <c:v>1.5390991757416537</c:v>
                </c:pt>
                <c:pt idx="602">
                  <c:v>1.5322302616184029</c:v>
                </c:pt>
                <c:pt idx="603">
                  <c:v>1.5251805154555504</c:v>
                </c:pt>
                <c:pt idx="604">
                  <c:v>1.5179510063983246</c:v>
                </c:pt>
                <c:pt idx="605">
                  <c:v>1.510542821748017</c:v>
                </c:pt>
                <c:pt idx="606">
                  <c:v>1.5029570667534311</c:v>
                </c:pt>
                <c:pt idx="607">
                  <c:v>1.4951948644019848</c:v>
                </c:pt>
                <c:pt idx="608">
                  <c:v>1.4872573552104966</c:v>
                </c:pt>
                <c:pt idx="609">
                  <c:v>1.4791456970157073</c:v>
                </c:pt>
                <c:pt idx="610">
                  <c:v>1.470861064764571</c:v>
                </c:pt>
                <c:pt idx="611">
                  <c:v>1.4624046503043588</c:v>
                </c:pt>
                <c:pt idx="612">
                  <c:v>1.4537776621726144</c:v>
                </c:pt>
                <c:pt idx="613">
                  <c:v>1.4449813253869908</c:v>
                </c:pt>
                <c:pt idx="614">
                  <c:v>1.4360168812350176</c:v>
                </c:pt>
                <c:pt idx="615">
                  <c:v>1.4268855870638251</c:v>
                </c:pt>
                <c:pt idx="616">
                  <c:v>1.4175887160698644</c:v>
                </c:pt>
                <c:pt idx="617">
                  <c:v>1.4081275570886542</c:v>
                </c:pt>
                <c:pt idx="618">
                  <c:v>1.3985034143845907</c:v>
                </c:pt>
                <c:pt idx="619">
                  <c:v>1.38871760744085</c:v>
                </c:pt>
                <c:pt idx="620">
                  <c:v>1.3787714707494163</c:v>
                </c:pt>
                <c:pt idx="621">
                  <c:v>1.3686663536012647</c:v>
                </c:pt>
                <c:pt idx="622">
                  <c:v>1.3584036198767244</c:v>
                </c:pt>
                <c:pt idx="623">
                  <c:v>1.3479846478360578</c:v>
                </c:pt>
                <c:pt idx="624">
                  <c:v>1.3374108299102789</c:v>
                </c:pt>
                <c:pt idx="625">
                  <c:v>1.3266835724922312</c:v>
                </c:pt>
                <c:pt idx="626">
                  <c:v>1.3158042957279625</c:v>
                </c:pt>
                <c:pt idx="627">
                  <c:v>1.3047744333084144</c:v>
                </c:pt>
                <c:pt idx="628">
                  <c:v>1.2935954322614405</c:v>
                </c:pt>
                <c:pt idx="629">
                  <c:v>1.2822687527441992</c:v>
                </c:pt>
                <c:pt idx="630">
                  <c:v>1.2707958678359159</c:v>
                </c:pt>
                <c:pt idx="631">
                  <c:v>1.2591782633310542</c:v>
                </c:pt>
                <c:pt idx="632">
                  <c:v>1.2474174375329039</c:v>
                </c:pt>
                <c:pt idx="633">
                  <c:v>1.2355149010476123</c:v>
                </c:pt>
                <c:pt idx="634">
                  <c:v>1.2234721765786687</c:v>
                </c:pt>
                <c:pt idx="635">
                  <c:v>1.2112907987218622</c:v>
                </c:pt>
                <c:pt idx="636">
                  <c:v>1.1989723137607311</c:v>
                </c:pt>
                <c:pt idx="637">
                  <c:v>1.1865182794625071</c:v>
                </c:pt>
                <c:pt idx="638">
                  <c:v>1.1739302648745815</c:v>
                </c:pt>
                <c:pt idx="639">
                  <c:v>1.1612098501214947</c:v>
                </c:pt>
                <c:pt idx="640">
                  <c:v>1.1483586262024634</c:v>
                </c:pt>
                <c:pt idx="641">
                  <c:v>1.135378194789453</c:v>
                </c:pt>
                <c:pt idx="642">
                  <c:v>1.1222701680258129</c:v>
                </c:pt>
                <c:pt idx="643">
                  <c:v>1.1090361683254646</c:v>
                </c:pt>
                <c:pt idx="644">
                  <c:v>1.0956778281726685</c:v>
                </c:pt>
                <c:pt idx="645">
                  <c:v>1.0821967899223568</c:v>
                </c:pt>
                <c:pt idx="646">
                  <c:v>1.0685947056010496</c:v>
                </c:pt>
                <c:pt idx="647">
                  <c:v>1.054873236708348</c:v>
                </c:pt>
                <c:pt idx="648">
                  <c:v>1.0410340540190077</c:v>
                </c:pt>
                <c:pt idx="649">
                  <c:v>1.0270788373855966</c:v>
                </c:pt>
                <c:pt idx="650">
                  <c:v>1.0130092755417239</c:v>
                </c:pt>
                <c:pt idx="651">
                  <c:v>0.99882706590585224</c:v>
                </c:pt>
                <c:pt idx="652">
                  <c:v>0.98453391438567439</c:v>
                </c:pt>
                <c:pt idx="653">
                  <c:v>0.97013153518305473</c:v>
                </c:pt>
                <c:pt idx="654">
                  <c:v>0.95562165059952742</c:v>
                </c:pt>
                <c:pt idx="655">
                  <c:v>0.94100599084233572</c:v>
                </c:pt>
                <c:pt idx="656">
                  <c:v>0.9262862938310108</c:v>
                </c:pt>
                <c:pt idx="657">
                  <c:v>0.91146430500446085</c:v>
                </c:pt>
                <c:pt idx="658">
                  <c:v>0.89654177712856964</c:v>
                </c:pt>
                <c:pt idx="659">
                  <c:v>0.88152047010427537</c:v>
                </c:pt>
                <c:pt idx="660">
                  <c:v>0.86640215077611349</c:v>
                </c:pt>
                <c:pt idx="661">
                  <c:v>0.85118859274119985</c:v>
                </c:pt>
                <c:pt idx="662">
                  <c:v>0.83588157615862424</c:v>
                </c:pt>
                <c:pt idx="663">
                  <c:v>0.82048288755922916</c:v>
                </c:pt>
                <c:pt idx="664">
                  <c:v>0.80499431965573875</c:v>
                </c:pt>
                <c:pt idx="665">
                  <c:v>0.7894176711532005</c:v>
                </c:pt>
                <c:pt idx="666">
                  <c:v>0.77375474655970189</c:v>
                </c:pt>
                <c:pt idx="667">
                  <c:v>0.75800735599731273</c:v>
                </c:pt>
                <c:pt idx="668">
                  <c:v>0.74217731501321227</c:v>
                </c:pt>
                <c:pt idx="669">
                  <c:v>0.72626644439093258</c:v>
                </c:pt>
                <c:pt idx="670">
                  <c:v>0.71027656996167343</c:v>
                </c:pt>
                <c:pt idx="671">
                  <c:v>0.69420952241560785</c:v>
                </c:pt>
                <c:pt idx="672">
                  <c:v>0.67806713711311273</c:v>
                </c:pt>
                <c:pt idx="673">
                  <c:v>0.66185125389583821</c:v>
                </c:pt>
                <c:pt idx="674">
                  <c:v>0.64556371689752667</c:v>
                </c:pt>
                <c:pt idx="675">
                  <c:v>0.62920637435447713</c:v>
                </c:pt>
                <c:pt idx="676">
                  <c:v>0.6127810784155433</c:v>
                </c:pt>
                <c:pt idx="677">
                  <c:v>0.596289684951539</c:v>
                </c:pt>
                <c:pt idx="678">
                  <c:v>0.57973405336391148</c:v>
                </c:pt>
                <c:pt idx="679">
                  <c:v>0.56311604639251633</c:v>
                </c:pt>
                <c:pt idx="680">
                  <c:v>0.54643752992232908</c:v>
                </c:pt>
                <c:pt idx="681">
                  <c:v>0.5297003727888796</c:v>
                </c:pt>
                <c:pt idx="682">
                  <c:v>0.51290644658218643</c:v>
                </c:pt>
                <c:pt idx="683">
                  <c:v>0.49605762544893922</c:v>
                </c:pt>
                <c:pt idx="684">
                  <c:v>0.47915578589262275</c:v>
                </c:pt>
                <c:pt idx="685">
                  <c:v>0.4622028065712534</c:v>
                </c:pt>
                <c:pt idx="686">
                  <c:v>0.44520056809234027</c:v>
                </c:pt>
                <c:pt idx="687">
                  <c:v>0.42815095280461835</c:v>
                </c:pt>
                <c:pt idx="688">
                  <c:v>0.41105584458603855</c:v>
                </c:pt>
                <c:pt idx="689">
                  <c:v>0.39391712862740536</c:v>
                </c:pt>
                <c:pt idx="690">
                  <c:v>0.37673669121094627</c:v>
                </c:pt>
                <c:pt idx="691">
                  <c:v>0.35951641948297475</c:v>
                </c:pt>
                <c:pt idx="692">
                  <c:v>0.34225820121963763</c:v>
                </c:pt>
                <c:pt idx="693">
                  <c:v>0.32496392458454454</c:v>
                </c:pt>
                <c:pt idx="694">
                  <c:v>0.30763547787681988</c:v>
                </c:pt>
                <c:pt idx="695">
                  <c:v>0.29027474926779984</c:v>
                </c:pt>
                <c:pt idx="696">
                  <c:v>0.27288362652417536</c:v>
                </c:pt>
                <c:pt idx="697">
                  <c:v>0.25546399671484887</c:v>
                </c:pt>
                <c:pt idx="698">
                  <c:v>0.23801774589804223</c:v>
                </c:pt>
                <c:pt idx="699">
                  <c:v>0.22054675878423721</c:v>
                </c:pt>
                <c:pt idx="700">
                  <c:v>0.20305291836918918</c:v>
                </c:pt>
                <c:pt idx="701">
                  <c:v>0.18553810552940075</c:v>
                </c:pt>
                <c:pt idx="702">
                  <c:v>0.16800419856976426</c:v>
                </c:pt>
                <c:pt idx="703">
                  <c:v>0.15045307270914099</c:v>
                </c:pt>
                <c:pt idx="704">
                  <c:v>0.13288659948363352</c:v>
                </c:pt>
                <c:pt idx="705">
                  <c:v>0.11530664603779207</c:v>
                </c:pt>
                <c:pt idx="706">
                  <c:v>9.771507425820794E-2</c:v>
                </c:pt>
                <c:pt idx="707">
                  <c:v>8.0113739676206497E-2</c:v>
                </c:pt>
                <c:pt idx="708">
                  <c:v>6.2504490013917904E-2</c:v>
                </c:pt>
                <c:pt idx="709">
                  <c:v>4.4889163138829992E-2</c:v>
                </c:pt>
                <c:pt idx="710">
                  <c:v>2.7269583931708943E-2</c:v>
                </c:pt>
                <c:pt idx="711">
                  <c:v>9.6475588093507536E-3</c:v>
                </c:pt>
                <c:pt idx="712">
                  <c:v>-7.9751366613225166E-3</c:v>
                </c:pt>
                <c:pt idx="713">
                  <c:v>-2.5596692361030494E-2</c:v>
                </c:pt>
                <c:pt idx="714">
                  <c:v>-4.321459784257508E-2</c:v>
                </c:pt>
                <c:pt idx="715">
                  <c:v>-6.082626329018926E-2</c:v>
                </c:pt>
                <c:pt idx="716">
                  <c:v>-7.8429133024692427E-2</c:v>
                </c:pt>
                <c:pt idx="717">
                  <c:v>-9.6020672367160678E-2</c:v>
                </c:pt>
                <c:pt idx="718">
                  <c:v>-0.11359836238895893</c:v>
                </c:pt>
                <c:pt idx="719">
                  <c:v>-0.13115969721160078</c:v>
                </c:pt>
                <c:pt idx="720">
                  <c:v>-0.14870218246269565</c:v>
                </c:pt>
                <c:pt idx="721">
                  <c:v>-0.16622333435260153</c:v>
                </c:pt>
                <c:pt idx="722">
                  <c:v>-0.18372067912140488</c:v>
                </c:pt>
                <c:pt idx="723">
                  <c:v>-0.20119175272351206</c:v>
                </c:pt>
                <c:pt idx="724">
                  <c:v>-0.21863410067303263</c:v>
                </c:pt>
                <c:pt idx="725">
                  <c:v>-0.23604527800245367</c:v>
                </c:pt>
                <c:pt idx="726">
                  <c:v>-0.25342284930369002</c:v>
                </c:pt>
                <c:pt idx="727">
                  <c:v>-0.27076438883053477</c:v>
                </c:pt>
                <c:pt idx="728">
                  <c:v>-0.28806748064778831</c:v>
                </c:pt>
                <c:pt idx="729">
                  <c:v>-0.30532971881642984</c:v>
                </c:pt>
                <c:pt idx="730">
                  <c:v>-0.32254870760695881</c:v>
                </c:pt>
                <c:pt idx="731">
                  <c:v>-0.33972206173495162</c:v>
                </c:pt>
                <c:pt idx="732">
                  <c:v>-0.35684740661424535</c:v>
                </c:pt>
                <c:pt idx="733">
                  <c:v>-0.37392237862415573</c:v>
                </c:pt>
                <c:pt idx="734">
                  <c:v>-0.39094462538786895</c:v>
                </c:pt>
                <c:pt idx="735">
                  <c:v>-0.40791180605970762</c:v>
                </c:pt>
                <c:pt idx="736">
                  <c:v>-0.4248215916193907</c:v>
                </c:pt>
                <c:pt idx="737">
                  <c:v>-0.44167166517173628</c:v>
                </c:pt>
                <c:pt idx="738">
                  <c:v>-0.45845972225051934</c:v>
                </c:pt>
                <c:pt idx="739">
                  <c:v>-0.47518347112539311</c:v>
                </c:pt>
                <c:pt idx="740">
                  <c:v>-0.49184063311095594</c:v>
                </c:pt>
                <c:pt idx="741">
                  <c:v>-0.50842894287717022</c:v>
                </c:pt>
                <c:pt idx="742">
                  <c:v>-0.52494614876045609</c:v>
                </c:pt>
                <c:pt idx="743">
                  <c:v>-0.54139001307486534</c:v>
                </c:pt>
                <c:pt idx="744">
                  <c:v>-0.5577583124228187</c:v>
                </c:pt>
                <c:pt idx="745">
                  <c:v>-0.57404883800495488</c:v>
                </c:pt>
                <c:pt idx="746">
                  <c:v>-0.59025939592868393</c:v>
                </c:pt>
                <c:pt idx="747">
                  <c:v>-0.60638780751508936</c:v>
                </c:pt>
                <c:pt idx="748">
                  <c:v>-0.62243190960385553</c:v>
                </c:pt>
                <c:pt idx="749">
                  <c:v>-0.63838955485593751</c:v>
                </c:pt>
                <c:pt idx="750">
                  <c:v>-0.65425861205370917</c:v>
                </c:pt>
                <c:pt idx="751">
                  <c:v>-0.67003696639835153</c:v>
                </c:pt>
                <c:pt idx="752">
                  <c:v>-0.68572251980427734</c:v>
                </c:pt>
                <c:pt idx="753">
                  <c:v>-0.70131319119038393</c:v>
                </c:pt>
                <c:pt idx="754">
                  <c:v>-0.71680691676796437</c:v>
                </c:pt>
                <c:pt idx="755">
                  <c:v>-0.73220165032510864</c:v>
                </c:pt>
                <c:pt idx="756">
                  <c:v>-0.74749536350744561</c:v>
                </c:pt>
                <c:pt idx="757">
                  <c:v>-0.76268604609508794</c:v>
                </c:pt>
                <c:pt idx="758">
                  <c:v>-0.77777170627564551</c:v>
                </c:pt>
                <c:pt idx="759">
                  <c:v>-0.792750370913197</c:v>
                </c:pt>
                <c:pt idx="760">
                  <c:v>-0.80762008581310418</c:v>
                </c:pt>
                <c:pt idx="761">
                  <c:v>-0.82237891598256674</c:v>
                </c:pt>
                <c:pt idx="762">
                  <c:v>-0.83702494588682774</c:v>
                </c:pt>
                <c:pt idx="763">
                  <c:v>-0.85155627970093573</c:v>
                </c:pt>
                <c:pt idx="764">
                  <c:v>-0.86597104155698845</c:v>
                </c:pt>
                <c:pt idx="765">
                  <c:v>-0.88026737578677638</c:v>
                </c:pt>
                <c:pt idx="766">
                  <c:v>-0.89444344715976487</c:v>
                </c:pt>
                <c:pt idx="767">
                  <c:v>-0.90849744111633801</c:v>
                </c:pt>
                <c:pt idx="768">
                  <c:v>-0.92242756399625736</c:v>
                </c:pt>
                <c:pt idx="769">
                  <c:v>-0.93623204326227016</c:v>
                </c:pt>
                <c:pt idx="770">
                  <c:v>-0.94990912771882152</c:v>
                </c:pt>
                <c:pt idx="771">
                  <c:v>-0.96345708772582228</c:v>
                </c:pt>
                <c:pt idx="772">
                  <c:v>-0.97687421540743036</c:v>
                </c:pt>
                <c:pt idx="773">
                  <c:v>-0.99015882485580353</c:v>
                </c:pt>
                <c:pt idx="774">
                  <c:v>-1.0033092523297935</c:v>
                </c:pt>
                <c:pt idx="775">
                  <c:v>-1.0163238564485455</c:v>
                </c:pt>
                <c:pt idx="776">
                  <c:v>-1.0292010183799711</c:v>
                </c:pt>
                <c:pt idx="777">
                  <c:v>-1.0419391420240813</c:v>
                </c:pt>
                <c:pt idx="778">
                  <c:v>-1.0545366541911416</c:v>
                </c:pt>
                <c:pt idx="779">
                  <c:v>-1.0669920047746397</c:v>
                </c:pt>
                <c:pt idx="780">
                  <c:v>-1.0793036669190486</c:v>
                </c:pt>
                <c:pt idx="781">
                  <c:v>-1.0914701371823659</c:v>
                </c:pt>
                <c:pt idx="782">
                  <c:v>-1.103489935693424</c:v>
                </c:pt>
                <c:pt idx="783">
                  <c:v>-1.1153616063039589</c:v>
                </c:pt>
                <c:pt idx="784">
                  <c:v>-1.1270837167354337</c:v>
                </c:pt>
                <c:pt idx="785">
                  <c:v>-1.1386548587206111</c:v>
                </c:pt>
                <c:pt idx="786">
                  <c:v>-1.1500736481398772</c:v>
                </c:pt>
                <c:pt idx="787">
                  <c:v>-1.1613387251523148</c:v>
                </c:pt>
                <c:pt idx="788">
                  <c:v>-1.1724487543215303</c:v>
                </c:pt>
                <c:pt idx="789">
                  <c:v>-1.1834024247362405</c:v>
                </c:pt>
                <c:pt idx="790">
                  <c:v>-1.1941984501256266</c:v>
                </c:pt>
                <c:pt idx="791">
                  <c:v>-1.2048355689694699</c:v>
                </c:pt>
                <c:pt idx="792">
                  <c:v>-1.215312544603069</c:v>
                </c:pt>
                <c:pt idx="793">
                  <c:v>-1.2256281653169656</c:v>
                </c:pt>
                <c:pt idx="794">
                  <c:v>-1.2357812444514917</c:v>
                </c:pt>
                <c:pt idx="795">
                  <c:v>-1.2457706204861487</c:v>
                </c:pt>
                <c:pt idx="796">
                  <c:v>-1.2555951571238468</c:v>
                </c:pt>
                <c:pt idx="797">
                  <c:v>-1.2652537433700222</c:v>
                </c:pt>
                <c:pt idx="798">
                  <c:v>-1.2747452936066539</c:v>
                </c:pt>
                <c:pt idx="799">
                  <c:v>-1.2840687476612118</c:v>
                </c:pt>
                <c:pt idx="800">
                  <c:v>-1.2932230708705497</c:v>
                </c:pt>
                <c:pt idx="801">
                  <c:v>-1.3022072541397884</c:v>
                </c:pt>
                <c:pt idx="802">
                  <c:v>-1.3110203139962024</c:v>
                </c:pt>
                <c:pt idx="803">
                  <c:v>-1.3196612926381515</c:v>
                </c:pt>
                <c:pt idx="804">
                  <c:v>-1.3281292579790884</c:v>
                </c:pt>
                <c:pt idx="805">
                  <c:v>-1.3364233036866717</c:v>
                </c:pt>
                <c:pt idx="806">
                  <c:v>-1.3445425492170242</c:v>
                </c:pt>
                <c:pt idx="807">
                  <c:v>-1.3524861398441745</c:v>
                </c:pt>
                <c:pt idx="808">
                  <c:v>-1.3602532466847168</c:v>
                </c:pt>
                <c:pt idx="809">
                  <c:v>-1.3678430667177255</c:v>
                </c:pt>
                <c:pt idx="810">
                  <c:v>-1.3752548227999748</c:v>
                </c:pt>
                <c:pt idx="811">
                  <c:v>-1.382487763676497</c:v>
                </c:pt>
                <c:pt idx="812">
                  <c:v>-1.3895411639865218</c:v>
                </c:pt>
                <c:pt idx="813">
                  <c:v>-1.3964143242648479</c:v>
                </c:pt>
                <c:pt idx="814">
                  <c:v>-1.4031065709386861</c:v>
                </c:pt>
                <c:pt idx="815">
                  <c:v>-1.4096172563200218</c:v>
                </c:pt>
                <c:pt idx="816">
                  <c:v>-1.4159457585935409</c:v>
                </c:pt>
                <c:pt idx="817">
                  <c:v>-1.4220914818001744</c:v>
                </c:pt>
                <c:pt idx="818">
                  <c:v>-1.4280538558163034</c:v>
                </c:pt>
                <c:pt idx="819">
                  <c:v>-1.4338323363286758</c:v>
                </c:pt>
                <c:pt idx="820">
                  <c:v>-1.4394264048050922</c:v>
                </c:pt>
                <c:pt idx="821">
                  <c:v>-1.4448355684608987</c:v>
                </c:pt>
                <c:pt idx="822">
                  <c:v>-1.4500593602213507</c:v>
                </c:pt>
                <c:pt idx="823">
                  <c:v>-1.4550973386798984</c:v>
                </c:pt>
                <c:pt idx="824">
                  <c:v>-1.4599490880524415</c:v>
                </c:pt>
                <c:pt idx="825">
                  <c:v>-1.4646142181276138</c:v>
                </c:pt>
                <c:pt idx="826">
                  <c:v>-1.4690923642131479</c:v>
                </c:pt>
                <c:pt idx="827">
                  <c:v>-1.4733831870783778</c:v>
                </c:pt>
                <c:pt idx="828">
                  <c:v>-1.4774863728929373</c:v>
                </c:pt>
                <c:pt idx="829">
                  <c:v>-1.481401633161703</c:v>
                </c:pt>
                <c:pt idx="830">
                  <c:v>-1.4851287046560466</c:v>
                </c:pt>
                <c:pt idx="831">
                  <c:v>-1.4886673493414495</c:v>
                </c:pt>
                <c:pt idx="832">
                  <c:v>-1.4920173543015387</c:v>
                </c:pt>
                <c:pt idx="833">
                  <c:v>-1.4951785316585993</c:v>
                </c:pt>
                <c:pt idx="834">
                  <c:v>-1.4981507184906273</c:v>
                </c:pt>
                <c:pt idx="835">
                  <c:v>-1.5009337767449751</c:v>
                </c:pt>
                <c:pt idx="836">
                  <c:v>-1.503527593148652</c:v>
                </c:pt>
                <c:pt idx="837">
                  <c:v>-1.5059320791153377</c:v>
                </c:pt>
                <c:pt idx="838">
                  <c:v>-1.5081471706491678</c:v>
                </c:pt>
                <c:pt idx="839">
                  <c:v>-1.5101728282453515</c:v>
                </c:pt>
                <c:pt idx="840">
                  <c:v>-1.5120090367876804</c:v>
                </c:pt>
                <c:pt idx="841">
                  <c:v>-1.5136558054429876</c:v>
                </c:pt>
                <c:pt idx="842">
                  <c:v>-1.5151131675526164</c:v>
                </c:pt>
                <c:pt idx="843">
                  <c:v>-1.5163811805209599</c:v>
                </c:pt>
                <c:pt idx="844">
                  <c:v>-1.5174599257011301</c:v>
                </c:pt>
                <c:pt idx="845">
                  <c:v>-1.5183495082778149</c:v>
                </c:pt>
                <c:pt idx="846">
                  <c:v>-1.5190500571473871</c:v>
                </c:pt>
                <c:pt idx="847">
                  <c:v>-1.5195617247953186</c:v>
                </c:pt>
                <c:pt idx="848">
                  <c:v>-1.5198846871709626</c:v>
                </c:pt>
                <c:pt idx="849">
                  <c:v>-1.5200191435597683</c:v>
                </c:pt>
                <c:pt idx="850">
                  <c:v>-1.5199653164529723</c:v>
                </c:pt>
                <c:pt idx="851">
                  <c:v>-1.5197234514148474</c:v>
                </c:pt>
                <c:pt idx="852">
                  <c:v>-1.5192938169475452</c:v>
                </c:pt>
                <c:pt idx="853">
                  <c:v>-1.5186767043536071</c:v>
                </c:pt>
                <c:pt idx="854">
                  <c:v>-1.517872427596197</c:v>
                </c:pt>
                <c:pt idx="855">
                  <c:v>-1.5168813231571108</c:v>
                </c:pt>
                <c:pt idx="856">
                  <c:v>-1.5157037498926247</c:v>
                </c:pt>
                <c:pt idx="857">
                  <c:v>-1.5143400888872387</c:v>
                </c:pt>
                <c:pt idx="858">
                  <c:v>-1.5127907433053698</c:v>
                </c:pt>
                <c:pt idx="859">
                  <c:v>-1.5110561382410574</c:v>
                </c:pt>
                <c:pt idx="860">
                  <c:v>-1.5091367205657307</c:v>
                </c:pt>
                <c:pt idx="861">
                  <c:v>-1.5070329587741007</c:v>
                </c:pt>
                <c:pt idx="862">
                  <c:v>-1.5047453428282267</c:v>
                </c:pt>
                <c:pt idx="863">
                  <c:v>-1.5022743839998145</c:v>
                </c:pt>
                <c:pt idx="864">
                  <c:v>-1.4996206147108064</c:v>
                </c:pt>
                <c:pt idx="865">
                  <c:v>-1.496784588372307</c:v>
                </c:pt>
                <c:pt idx="866">
                  <c:v>-1.4937668792219072</c:v>
                </c:pt>
                <c:pt idx="867">
                  <c:v>-1.4905680821594574</c:v>
                </c:pt>
                <c:pt idx="868">
                  <c:v>-1.4871888125813417</c:v>
                </c:pt>
                <c:pt idx="869">
                  <c:v>-1.4836297062133041</c:v>
                </c:pt>
                <c:pt idx="870">
                  <c:v>-1.4798914189418846</c:v>
                </c:pt>
                <c:pt idx="871">
                  <c:v>-1.4759746266445077</c:v>
                </c:pt>
                <c:pt idx="872">
                  <c:v>-1.4718800250182831</c:v>
                </c:pt>
                <c:pt idx="873">
                  <c:v>-1.4676083294075599</c:v>
                </c:pt>
                <c:pt idx="874">
                  <c:v>-1.4631602746302919</c:v>
                </c:pt>
                <c:pt idx="875">
                  <c:v>-1.4585366148032579</c:v>
                </c:pt>
                <c:pt idx="876">
                  <c:v>-1.4537381231661846</c:v>
                </c:pt>
                <c:pt idx="877">
                  <c:v>-1.4487655919048252</c:v>
                </c:pt>
                <c:pt idx="878">
                  <c:v>-1.4436198319730351</c:v>
                </c:pt>
                <c:pt idx="879">
                  <c:v>-1.4383016729138938</c:v>
                </c:pt>
                <c:pt idx="880">
                  <c:v>-1.4328119626799185</c:v>
                </c:pt>
                <c:pt idx="881">
                  <c:v>-1.4271515674524147</c:v>
                </c:pt>
                <c:pt idx="882">
                  <c:v>-1.4213213714600057</c:v>
                </c:pt>
                <c:pt idx="883">
                  <c:v>-1.4153222767963904</c:v>
                </c:pt>
                <c:pt idx="884">
                  <c:v>-1.409155203237364</c:v>
                </c:pt>
                <c:pt idx="885">
                  <c:v>-1.4028210880571532</c:v>
                </c:pt>
                <c:pt idx="886">
                  <c:v>-1.3963208858441012</c:v>
                </c:pt>
                <c:pt idx="887">
                  <c:v>-1.3896555683157423</c:v>
                </c:pt>
                <c:pt idx="888">
                  <c:v>-1.3828261241333142</c:v>
                </c:pt>
                <c:pt idx="889">
                  <c:v>-1.3758335587157404</c:v>
                </c:pt>
                <c:pt idx="890">
                  <c:v>-1.368678894053122</c:v>
                </c:pt>
                <c:pt idx="891">
                  <c:v>-1.361363168519778</c:v>
                </c:pt>
                <c:pt idx="892">
                  <c:v>-1.3538874366868743</c:v>
                </c:pt>
                <c:pt idx="893">
                  <c:v>-1.3462527691346733</c:v>
                </c:pt>
                <c:pt idx="894">
                  <c:v>-1.3384602522644407</c:v>
                </c:pt>
                <c:pt idx="895">
                  <c:v>-1.3305109881100496</c:v>
                </c:pt>
                <c:pt idx="896">
                  <c:v>-1.3224060941493019</c:v>
                </c:pt>
                <c:pt idx="897">
                  <c:v>-1.3141467031150251</c:v>
                </c:pt>
                <c:pt idx="898">
                  <c:v>-1.3057339628059472</c:v>
                </c:pt>
                <c:pt idx="899">
                  <c:v>-1.2971690358974075</c:v>
                </c:pt>
                <c:pt idx="900">
                  <c:v>-1.2884530997519188</c:v>
                </c:pt>
                <c:pt idx="901">
                  <c:v>-1.2795873462296135</c:v>
                </c:pt>
                <c:pt idx="902">
                  <c:v>-1.2705729814986131</c:v>
                </c:pt>
                <c:pt idx="903">
                  <c:v>-1.2614112258453327</c:v>
                </c:pt>
                <c:pt idx="904">
                  <c:v>-1.2521033134847668</c:v>
                </c:pt>
                <c:pt idx="905">
                  <c:v>-1.2426504923707657</c:v>
                </c:pt>
                <c:pt idx="906">
                  <c:v>-1.2330540240063443</c:v>
                </c:pt>
                <c:pt idx="907">
                  <c:v>-1.2233151832540379</c:v>
                </c:pt>
                <c:pt idx="908">
                  <c:v>-1.2134352581463352</c:v>
                </c:pt>
                <c:pt idx="909">
                  <c:v>-1.20341554969621</c:v>
                </c:pt>
                <c:pt idx="910">
                  <c:v>-1.1932573717077721</c:v>
                </c:pt>
                <c:pt idx="911">
                  <c:v>-1.1829620505870695</c:v>
                </c:pt>
                <c:pt idx="912">
                  <c:v>-1.1725309251530502</c:v>
                </c:pt>
                <c:pt idx="913">
                  <c:v>-1.1619653464487081</c:v>
                </c:pt>
                <c:pt idx="914">
                  <c:v>-1.1512666775524418</c:v>
                </c:pt>
                <c:pt idx="915">
                  <c:v>-1.1404362933896313</c:v>
                </c:pt>
                <c:pt idx="916">
                  <c:v>-1.1294755805444556</c:v>
                </c:pt>
                <c:pt idx="917">
                  <c:v>-1.1183859370719749</c:v>
                </c:pt>
                <c:pt idx="918">
                  <c:v>-1.1071687723104804</c:v>
                </c:pt>
                <c:pt idx="919">
                  <c:v>-1.0958255066941418</c:v>
                </c:pt>
                <c:pt idx="920">
                  <c:v>-1.0843575715659484</c:v>
                </c:pt>
                <c:pt idx="921">
                  <c:v>-1.0727664089909759</c:v>
                </c:pt>
                <c:pt idx="922">
                  <c:v>-1.06105347156998</c:v>
                </c:pt>
                <c:pt idx="923">
                  <c:v>-1.049220222253328</c:v>
                </c:pt>
                <c:pt idx="924">
                  <c:v>-1.0372681341552858</c:v>
                </c:pt>
                <c:pt idx="925">
                  <c:v>-1.0251986903686592</c:v>
                </c:pt>
                <c:pt idx="926">
                  <c:v>-1.0130133837798121</c:v>
                </c:pt>
                <c:pt idx="927">
                  <c:v>-1.0007137168840523</c:v>
                </c:pt>
                <c:pt idx="928">
                  <c:v>-0.98830120160140467</c:v>
                </c:pt>
                <c:pt idx="929">
                  <c:v>-0.97577735909276753</c:v>
                </c:pt>
                <c:pt idx="930">
                  <c:v>-0.96314371957646527</c:v>
                </c:pt>
                <c:pt idx="931">
                  <c:v>-0.9504018221451882</c:v>
                </c:pt>
                <c:pt idx="932">
                  <c:v>-0.93755321458333218</c:v>
                </c:pt>
                <c:pt idx="933">
                  <c:v>-0.92459945318473258</c:v>
                </c:pt>
                <c:pt idx="934">
                  <c:v>-0.9115421025707906</c:v>
                </c:pt>
                <c:pt idx="935">
                  <c:v>-0.89838273550899439</c:v>
                </c:pt>
                <c:pt idx="936">
                  <c:v>-0.88512293273182574</c:v>
                </c:pt>
                <c:pt idx="937">
                  <c:v>-0.87176428275604989</c:v>
                </c:pt>
                <c:pt idx="938">
                  <c:v>-0.85830838170237989</c:v>
                </c:pt>
                <c:pt idx="939">
                  <c:v>-0.84475683311550986</c:v>
                </c:pt>
                <c:pt idx="940">
                  <c:v>-0.83111124778449985</c:v>
                </c:pt>
                <c:pt idx="941">
                  <c:v>-0.81737324356350916</c:v>
                </c:pt>
                <c:pt idx="942">
                  <c:v>-0.80354444519285373</c:v>
                </c:pt>
                <c:pt idx="943">
                  <c:v>-0.78962648412037983</c:v>
                </c:pt>
                <c:pt idx="944">
                  <c:v>-0.77562099832312714</c:v>
                </c:pt>
                <c:pt idx="945">
                  <c:v>-0.76152963212926505</c:v>
                </c:pt>
                <c:pt idx="946">
                  <c:v>-0.74735403604027728</c:v>
                </c:pt>
                <c:pt idx="947">
                  <c:v>-0.73309586655336234</c:v>
                </c:pt>
                <c:pt idx="948">
                  <c:v>-0.71875678598402692</c:v>
                </c:pt>
                <c:pt idx="949">
                  <c:v>-0.70433846228883279</c:v>
                </c:pt>
                <c:pt idx="950">
                  <c:v>-0.6898425688882579</c:v>
                </c:pt>
                <c:pt idx="951">
                  <c:v>-0.67527078448963762</c:v>
                </c:pt>
                <c:pt idx="952">
                  <c:v>-0.66062479291012766</c:v>
                </c:pt>
                <c:pt idx="953">
                  <c:v>-0.64590628289964491</c:v>
                </c:pt>
                <c:pt idx="954">
                  <c:v>-0.63111694796372686</c:v>
                </c:pt>
                <c:pt idx="955">
                  <c:v>-0.61625848618623902</c:v>
                </c:pt>
                <c:pt idx="956">
                  <c:v>-0.60133260005186617</c:v>
                </c:pt>
                <c:pt idx="957">
                  <c:v>-0.58634099626830249</c:v>
                </c:pt>
                <c:pt idx="958">
                  <c:v>-0.57128538558805153</c:v>
                </c:pt>
                <c:pt idx="959">
                  <c:v>-0.55616748262973914</c:v>
                </c:pt>
                <c:pt idx="960">
                  <c:v>-0.54098900569882236</c:v>
                </c:pt>
                <c:pt idx="961">
                  <c:v>-0.52575167660757283</c:v>
                </c:pt>
                <c:pt idx="962">
                  <c:v>-0.51045722049419107</c:v>
                </c:pt>
                <c:pt idx="963">
                  <c:v>-0.49510736564089541</c:v>
                </c:pt>
                <c:pt idx="964">
                  <c:v>-0.47970384329079935</c:v>
                </c:pt>
                <c:pt idx="965">
                  <c:v>-0.46424838746337843</c:v>
                </c:pt>
                <c:pt idx="966">
                  <c:v>-0.44874273476829124</c:v>
                </c:pt>
                <c:pt idx="967">
                  <c:v>-0.43318862421728754</c:v>
                </c:pt>
                <c:pt idx="968">
                  <c:v>-0.41758779703389742</c:v>
                </c:pt>
                <c:pt idx="969">
                  <c:v>-0.40194199646055118</c:v>
                </c:pt>
                <c:pt idx="970">
                  <c:v>-0.38625296756271704</c:v>
                </c:pt>
                <c:pt idx="971">
                  <c:v>-0.37052245702958236</c:v>
                </c:pt>
                <c:pt idx="972">
                  <c:v>-0.35475221297072085</c:v>
                </c:pt>
                <c:pt idx="973">
                  <c:v>-0.33894398470808645</c:v>
                </c:pt>
                <c:pt idx="974">
                  <c:v>-0.32309952256255231</c:v>
                </c:pt>
                <c:pt idx="975">
                  <c:v>-0.30722057763406463</c:v>
                </c:pt>
                <c:pt idx="976">
                  <c:v>-0.29130890157428285</c:v>
                </c:pt>
                <c:pt idx="977">
                  <c:v>-0.27536624635034357</c:v>
                </c:pt>
                <c:pt idx="978">
                  <c:v>-0.25939436399806964</c:v>
                </c:pt>
                <c:pt idx="979">
                  <c:v>-0.2433950063625453</c:v>
                </c:pt>
                <c:pt idx="980">
                  <c:v>-0.22736992482345372</c:v>
                </c:pt>
                <c:pt idx="981">
                  <c:v>-0.2113208700018602</c:v>
                </c:pt>
                <c:pt idx="982">
                  <c:v>-0.19524959144417198</c:v>
                </c:pt>
                <c:pt idx="983">
                  <c:v>-0.17915783727767381</c:v>
                </c:pt>
                <c:pt idx="984">
                  <c:v>-0.16304735383015734</c:v>
                </c:pt>
                <c:pt idx="985">
                  <c:v>-0.1469198852034283</c:v>
                </c:pt>
                <c:pt idx="986">
                  <c:v>-0.13077717278638354</c:v>
                </c:pt>
                <c:pt idx="987">
                  <c:v>-0.11462095468700456</c:v>
                </c:pt>
                <c:pt idx="988">
                  <c:v>-9.8452965052357441E-2</c:v>
                </c:pt>
                <c:pt idx="989">
                  <c:v>-8.2274933228240629E-2</c:v>
                </c:pt>
                <c:pt idx="990">
                  <c:v>-6.6088582678468177E-2</c:v>
                </c:pt>
                <c:pt idx="991">
                  <c:v>-4.9895629521402182E-2</c:v>
                </c:pt>
                <c:pt idx="992">
                  <c:v>-3.3697780403861004E-2</c:v>
                </c:pt>
                <c:pt idx="993">
                  <c:v>-1.7496729075882324E-2</c:v>
                </c:pt>
                <c:pt idx="994">
                  <c:v>-1.2941498201470526E-3</c:v>
                </c:pt>
                <c:pt idx="995">
                  <c:v>1.4908321910876854E-2</c:v>
                </c:pt>
                <c:pt idx="996">
                  <c:v>3.1108745763466485E-2</c:v>
                </c:pt>
                <c:pt idx="997">
                  <c:v>4.7304737832509852E-2</c:v>
                </c:pt>
                <c:pt idx="998">
                  <c:v>6.3493958930113961E-2</c:v>
                </c:pt>
                <c:pt idx="999">
                  <c:v>7.967409234379931E-2</c:v>
                </c:pt>
                <c:pt idx="1000">
                  <c:v>9.5842836885320123E-2</c:v>
                </c:pt>
                <c:pt idx="1001">
                  <c:v>0.11199790367476957</c:v>
                </c:pt>
                <c:pt idx="1002">
                  <c:v>0.12813701439191522</c:v>
                </c:pt>
                <c:pt idx="1003">
                  <c:v>0.14425790025574711</c:v>
                </c:pt>
                <c:pt idx="1004">
                  <c:v>0.16035830141700014</c:v>
                </c:pt>
                <c:pt idx="1005">
                  <c:v>0.17643596660637795</c:v>
                </c:pt>
                <c:pt idx="1006">
                  <c:v>0.19248865295130885</c:v>
                </c:pt>
                <c:pt idx="1007">
                  <c:v>0.20851412590907892</c:v>
                </c:pt>
                <c:pt idx="1008">
                  <c:v>0.22451015928326176</c:v>
                </c:pt>
                <c:pt idx="1009">
                  <c:v>0.24047453530146756</c:v>
                </c:pt>
                <c:pt idx="1010">
                  <c:v>0.25640504473925019</c:v>
                </c:pt>
                <c:pt idx="1011">
                  <c:v>0.27229948707937907</c:v>
                </c:pt>
                <c:pt idx="1012">
                  <c:v>0.28815567069858544</c:v>
                </c:pt>
                <c:pt idx="1013">
                  <c:v>0.30397141307587933</c:v>
                </c:pt>
                <c:pt idx="1014">
                  <c:v>0.3197445410179327</c:v>
                </c:pt>
                <c:pt idx="1015">
                  <c:v>0.3354728908980309</c:v>
                </c:pt>
                <c:pt idx="1016">
                  <c:v>0.35115430890582761</c:v>
                </c:pt>
                <c:pt idx="1017">
                  <c:v>0.3667866513056971</c:v>
                </c:pt>
                <c:pt idx="1018">
                  <c:v>0.38236778470188804</c:v>
                </c:pt>
                <c:pt idx="1019">
                  <c:v>0.39789558630901212</c:v>
                </c:pt>
                <c:pt idx="1020">
                  <c:v>0.41336794422664602</c:v>
                </c:pt>
                <c:pt idx="1021">
                  <c:v>0.4287827577170279</c:v>
                </c:pt>
                <c:pt idx="1022">
                  <c:v>0.44413793748498342</c:v>
                </c:pt>
                <c:pt idx="1023">
                  <c:v>0.45943140595934834</c:v>
                </c:pt>
                <c:pt idx="1024">
                  <c:v>0.47466109757525127</c:v>
                </c:pt>
                <c:pt idx="1025">
                  <c:v>0.48982495905671514</c:v>
                </c:pt>
                <c:pt idx="1026">
                  <c:v>0.50492094969909329</c:v>
                </c:pt>
                <c:pt idx="1027">
                  <c:v>0.51994704165092653</c:v>
                </c:pt>
                <c:pt idx="1028">
                  <c:v>0.53490122019484965</c:v>
                </c:pt>
                <c:pt idx="1029">
                  <c:v>0.54978148402721594</c:v>
                </c:pt>
                <c:pt idx="1030">
                  <c:v>0.56458584553615276</c:v>
                </c:pt>
                <c:pt idx="1031">
                  <c:v>0.57931233107777746</c:v>
                </c:pt>
                <c:pt idx="1032">
                  <c:v>0.59395898125034308</c:v>
                </c:pt>
                <c:pt idx="1033">
                  <c:v>0.60852385116609542</c:v>
                </c:pt>
                <c:pt idx="1034">
                  <c:v>0.62300501072064529</c:v>
                </c:pt>
                <c:pt idx="1035">
                  <c:v>0.637400544859683</c:v>
                </c:pt>
                <c:pt idx="1036">
                  <c:v>0.65170855384286708</c:v>
                </c:pt>
                <c:pt idx="1037">
                  <c:v>0.6659271535047393</c:v>
                </c:pt>
                <c:pt idx="1038">
                  <c:v>0.68005447551253029</c:v>
                </c:pt>
                <c:pt idx="1039">
                  <c:v>0.69408866762072741</c:v>
                </c:pt>
                <c:pt idx="1040">
                  <c:v>0.70802789392228627</c:v>
                </c:pt>
                <c:pt idx="1041">
                  <c:v>0.72187033509638043</c:v>
                </c:pt>
                <c:pt idx="1042">
                  <c:v>0.7356141886525861</c:v>
                </c:pt>
                <c:pt idx="1043">
                  <c:v>0.74925766917140935</c:v>
                </c:pt>
                <c:pt idx="1044">
                  <c:v>0.76279900854106975</c:v>
                </c:pt>
                <c:pt idx="1045">
                  <c:v>0.77623645619045634</c:v>
                </c:pt>
                <c:pt idx="1046">
                  <c:v>0.78956827931818707</c:v>
                </c:pt>
                <c:pt idx="1047">
                  <c:v>0.80279276311769354</c:v>
                </c:pt>
                <c:pt idx="1048">
                  <c:v>0.81590821099827471</c:v>
                </c:pt>
                <c:pt idx="1049">
                  <c:v>0.82891294480204891</c:v>
                </c:pt>
                <c:pt idx="1050">
                  <c:v>0.8418053050167621</c:v>
                </c:pt>
                <c:pt idx="1051">
                  <c:v>0.8545836509843816</c:v>
                </c:pt>
                <c:pt idx="1052">
                  <c:v>0.86724636110544606</c:v>
                </c:pt>
                <c:pt idx="1053">
                  <c:v>0.8797918330391129</c:v>
                </c:pt>
                <c:pt idx="1054">
                  <c:v>0.89221848389886627</c:v>
                </c:pt>
                <c:pt idx="1055">
                  <c:v>0.90452475044385461</c:v>
                </c:pt>
                <c:pt idx="1056">
                  <c:v>0.9167090892658073</c:v>
                </c:pt>
                <c:pt idx="1057">
                  <c:v>0.92876997697151431</c:v>
                </c:pt>
                <c:pt idx="1058">
                  <c:v>0.94070591036083107</c:v>
                </c:pt>
                <c:pt idx="1059">
                  <c:v>0.95251540660018441</c:v>
                </c:pt>
                <c:pt idx="1060">
                  <c:v>0.96419700339155578</c:v>
                </c:pt>
                <c:pt idx="1061">
                  <c:v>0.97574925913692279</c:v>
                </c:pt>
                <c:pt idx="1062">
                  <c:v>0.98717075309813607</c:v>
                </c:pt>
                <c:pt idx="1063">
                  <c:v>0.99846008555222154</c:v>
                </c:pt>
                <c:pt idx="1064">
                  <c:v>1.0096158779420896</c:v>
                </c:pt>
                <c:pt idx="1065">
                  <c:v>1.0206367730226398</c:v>
                </c:pt>
                <c:pt idx="1066">
                  <c:v>1.031521435002257</c:v>
                </c:pt>
                <c:pt idx="1067">
                  <c:v>1.0422685496796869</c:v>
                </c:pt>
                <c:pt idx="1068">
                  <c:v>1.052876824576285</c:v>
                </c:pt>
                <c:pt idx="1069">
                  <c:v>1.0633449890636426</c:v>
                </c:pt>
                <c:pt idx="1070">
                  <c:v>1.0736717944865839</c:v>
                </c:pt>
                <c:pt idx="1071">
                  <c:v>1.083856014281535</c:v>
                </c:pt>
                <c:pt idx="1072">
                  <c:v>1.0938964440902674</c:v>
                </c:pt>
                <c:pt idx="1073">
                  <c:v>1.1037919018690292</c:v>
                </c:pt>
                <c:pt idx="1074">
                  <c:v>1.1135412279930557</c:v>
                </c:pt>
                <c:pt idx="1075">
                  <c:v>1.12314328535648</c:v>
                </c:pt>
                <c:pt idx="1076">
                  <c:v>1.1325969594676495</c:v>
                </c:pt>
                <c:pt idx="1077">
                  <c:v>1.141901158539856</c:v>
                </c:pt>
                <c:pt idx="1078">
                  <c:v>1.1510548135775027</c:v>
                </c:pt>
                <c:pt idx="1079">
                  <c:v>1.1600568784577101</c:v>
                </c:pt>
                <c:pt idx="1080">
                  <c:v>1.1689063300073863</c:v>
                </c:pt>
                <c:pt idx="1081">
                  <c:v>1.1776021680757824</c:v>
                </c:pt>
                <c:pt idx="1082">
                  <c:v>1.186143415602535</c:v>
                </c:pt>
                <c:pt idx="1083">
                  <c:v>1.1945291186812415</c:v>
                </c:pt>
                <c:pt idx="1084">
                  <c:v>1.2027583466185694</c:v>
                </c:pt>
                <c:pt idx="1085">
                  <c:v>1.2108301919889342</c:v>
                </c:pt>
                <c:pt idx="1086">
                  <c:v>1.2187437706847679</c:v>
                </c:pt>
                <c:pt idx="1087">
                  <c:v>1.2264982219624041</c:v>
                </c:pt>
                <c:pt idx="1088">
                  <c:v>1.2340927084836062</c:v>
                </c:pt>
                <c:pt idx="1089">
                  <c:v>1.2415264163527686</c:v>
                </c:pt>
                <c:pt idx="1090">
                  <c:v>1.2487985551498242</c:v>
                </c:pt>
                <c:pt idx="1091">
                  <c:v>1.2559083579588788</c:v>
                </c:pt>
                <c:pt idx="1092">
                  <c:v>1.2628550813926165</c:v>
                </c:pt>
                <c:pt idx="1093">
                  <c:v>1.2696380056125003</c:v>
                </c:pt>
                <c:pt idx="1094">
                  <c:v>1.27625643434481</c:v>
                </c:pt>
                <c:pt idx="1095">
                  <c:v>1.2827096948925403</c:v>
                </c:pt>
                <c:pt idx="1096">
                  <c:v>1.2889971381432137</c:v>
                </c:pt>
                <c:pt idx="1097">
                  <c:v>1.2951181385726223</c:v>
                </c:pt>
                <c:pt idx="1098">
                  <c:v>1.3010720942445611</c:v>
                </c:pt>
                <c:pt idx="1099">
                  <c:v>1.3068584268065699</c:v>
                </c:pt>
                <c:pt idx="1100">
                  <c:v>1.3124765814817365</c:v>
                </c:pt>
                <c:pt idx="1101">
                  <c:v>1.3179260270566002</c:v>
                </c:pt>
                <c:pt idx="1102">
                  <c:v>1.323206255865192</c:v>
                </c:pt>
                <c:pt idx="1103">
                  <c:v>1.3283167837692564</c:v>
                </c:pt>
                <c:pt idx="1104">
                  <c:v>1.3332571501346977</c:v>
                </c:pt>
                <c:pt idx="1105">
                  <c:v>1.3380269178042963</c:v>
                </c:pt>
                <c:pt idx="1106">
                  <c:v>1.3426256730667354</c:v>
                </c:pt>
                <c:pt idx="1107">
                  <c:v>1.347053025621981</c:v>
                </c:pt>
                <c:pt idx="1108">
                  <c:v>1.3513086085430699</c:v>
                </c:pt>
                <c:pt idx="1109">
                  <c:v>1.35539207823434</c:v>
                </c:pt>
                <c:pt idx="1110">
                  <c:v>1.3593031143861587</c:v>
                </c:pt>
                <c:pt idx="1111">
                  <c:v>1.3630414199261867</c:v>
                </c:pt>
                <c:pt idx="1112">
                  <c:v>1.3666067209672368</c:v>
                </c:pt>
                <c:pt idx="1113">
                  <c:v>1.3699987667517632</c:v>
                </c:pt>
                <c:pt idx="1114">
                  <c:v>1.3732173295930385</c:v>
                </c:pt>
                <c:pt idx="1115">
                  <c:v>1.3762622048130611</c:v>
                </c:pt>
                <c:pt idx="1116">
                  <c:v>1.3791332106772447</c:v>
                </c:pt>
                <c:pt idx="1117">
                  <c:v>1.3818301883259418</c:v>
                </c:pt>
                <c:pt idx="1118">
                  <c:v>1.3843530017028411</c:v>
                </c:pt>
                <c:pt idx="1119">
                  <c:v>1.3867015374803011</c:v>
                </c:pt>
                <c:pt idx="1120">
                  <c:v>1.3888757049816631</c:v>
                </c:pt>
                <c:pt idx="1121">
                  <c:v>1.3908754361005908</c:v>
                </c:pt>
                <c:pt idx="1122">
                  <c:v>1.3927006852174959</c:v>
                </c:pt>
                <c:pt idx="1123">
                  <c:v>1.3943514291130947</c:v>
                </c:pt>
                <c:pt idx="1124">
                  <c:v>1.3958276668791396</c:v>
                </c:pt>
                <c:pt idx="1125">
                  <c:v>1.3971294198263973</c:v>
                </c:pt>
                <c:pt idx="1126">
                  <c:v>1.3982567313898995</c:v>
                </c:pt>
                <c:pt idx="1127">
                  <c:v>1.3992096670315339</c:v>
                </c:pt>
                <c:pt idx="1128">
                  <c:v>1.3999883141400233</c:v>
                </c:pt>
                <c:pt idx="1129">
                  <c:v>1.400592781928337</c:v>
                </c:pt>
                <c:pt idx="1130">
                  <c:v>1.401023201328595</c:v>
                </c:pt>
                <c:pt idx="1131">
                  <c:v>1.4012797248845115</c:v>
                </c:pt>
                <c:pt idx="1132">
                  <c:v>1.4013625266414249</c:v>
                </c:pt>
                <c:pt idx="1133">
                  <c:v>1.4012718020339756</c:v>
                </c:pt>
                <c:pt idx="1134">
                  <c:v>1.4010077677714718</c:v>
                </c:pt>
                <c:pt idx="1135">
                  <c:v>1.4005706617209981</c:v>
                </c:pt>
                <c:pt idx="1136">
                  <c:v>1.3999607427883216</c:v>
                </c:pt>
                <c:pt idx="1137">
                  <c:v>1.3991782907966368</c:v>
                </c:pt>
                <c:pt idx="1138">
                  <c:v>1.3982236063632103</c:v>
                </c:pt>
                <c:pt idx="1139">
                  <c:v>1.3970970107739655</c:v>
                </c:pt>
                <c:pt idx="1140">
                  <c:v>1.3957988458560637</c:v>
                </c:pt>
                <c:pt idx="1141">
                  <c:v>1.3943294738485288</c:v>
                </c:pt>
                <c:pt idx="1142">
                  <c:v>1.3926892772709629</c:v>
                </c:pt>
                <c:pt idx="1143">
                  <c:v>1.3908786587904098</c:v>
                </c:pt>
                <c:pt idx="1144">
                  <c:v>1.3888980410864022</c:v>
                </c:pt>
                <c:pt idx="1145">
                  <c:v>1.3867478667142532</c:v>
                </c:pt>
                <c:pt idx="1146">
                  <c:v>1.3844285979666333</c:v>
                </c:pt>
                <c:pt idx="1147">
                  <c:v>1.3819407167334874</c:v>
                </c:pt>
                <c:pt idx="1148">
                  <c:v>1.3792847243603268</c:v>
                </c:pt>
                <c:pt idx="1149">
                  <c:v>1.3764611415049572</c:v>
                </c:pt>
                <c:pt idx="1150">
                  <c:v>1.3734705079926839</c:v>
                </c:pt>
                <c:pt idx="1151">
                  <c:v>1.3703133826700364</c:v>
                </c:pt>
                <c:pt idx="1152">
                  <c:v>1.366990343257064</c:v>
                </c:pt>
                <c:pt idx="1153">
                  <c:v>1.3635019861982485</c:v>
                </c:pt>
                <c:pt idx="1154">
                  <c:v>1.359848926512071</c:v>
                </c:pt>
                <c:pt idx="1155">
                  <c:v>1.3560317976392886</c:v>
                </c:pt>
                <c:pt idx="1156">
                  <c:v>1.3520512512899578</c:v>
                </c:pt>
                <c:pt idx="1157">
                  <c:v>1.3479079572892481</c:v>
                </c:pt>
                <c:pt idx="1158">
                  <c:v>1.3436026034220934</c:v>
                </c:pt>
                <c:pt idx="1159">
                  <c:v>1.3391358952767207</c:v>
                </c:pt>
                <c:pt idx="1160">
                  <c:v>1.3345085560871</c:v>
                </c:pt>
                <c:pt idx="1161">
                  <c:v>1.3297213265743548</c:v>
                </c:pt>
                <c:pt idx="1162">
                  <c:v>1.3247749647871783</c:v>
                </c:pt>
                <c:pt idx="1163">
                  <c:v>1.3196702459412892</c:v>
                </c:pt>
                <c:pt idx="1164">
                  <c:v>1.3144079622579781</c:v>
                </c:pt>
                <c:pt idx="1165">
                  <c:v>1.3089889228017704</c:v>
                </c:pt>
                <c:pt idx="1166">
                  <c:v>1.3034139533172566</c:v>
                </c:pt>
                <c:pt idx="1167">
                  <c:v>1.2976838960651242</c:v>
                </c:pt>
                <c:pt idx="1168">
                  <c:v>1.2917996096574236</c:v>
                </c:pt>
                <c:pt idx="1169">
                  <c:v>1.2857619688921138</c:v>
                </c:pt>
                <c:pt idx="1170">
                  <c:v>1.2795718645869221</c:v>
                </c:pt>
                <c:pt idx="1171">
                  <c:v>1.2732302034125478</c:v>
                </c:pt>
                <c:pt idx="1172">
                  <c:v>1.2667379077252576</c:v>
                </c:pt>
                <c:pt idx="1173">
                  <c:v>1.2600959153988911</c:v>
                </c:pt>
                <c:pt idx="1174">
                  <c:v>1.2533051796563299</c:v>
                </c:pt>
                <c:pt idx="1175">
                  <c:v>1.246366668900444</c:v>
                </c:pt>
                <c:pt idx="1176">
                  <c:v>1.2392813665445679</c:v>
                </c:pt>
                <c:pt idx="1177">
                  <c:v>1.2320502708425205</c:v>
                </c:pt>
                <c:pt idx="1178">
                  <c:v>1.2246743947182146</c:v>
                </c:pt>
                <c:pt idx="1179">
                  <c:v>1.2171547655948805</c:v>
                </c:pt>
                <c:pt idx="1180">
                  <c:v>1.2094924252239356</c:v>
                </c:pt>
                <c:pt idx="1181">
                  <c:v>1.2016884295135275</c:v>
                </c:pt>
                <c:pt idx="1182">
                  <c:v>1.1937438483567842</c:v>
                </c:pt>
                <c:pt idx="1183">
                  <c:v>1.1856597654597962</c:v>
                </c:pt>
                <c:pt idx="1184">
                  <c:v>1.1774372781693607</c:v>
                </c:pt>
                <c:pt idx="1185">
                  <c:v>1.1690774973005116</c:v>
                </c:pt>
                <c:pt idx="1186">
                  <c:v>1.1605815469638634</c:v>
                </c:pt>
                <c:pt idx="1187">
                  <c:v>1.1519505643927999</c:v>
                </c:pt>
                <c:pt idx="1188">
                  <c:v>1.1431856997705232</c:v>
                </c:pt>
                <c:pt idx="1189">
                  <c:v>1.1342881160569946</c:v>
                </c:pt>
                <c:pt idx="1190">
                  <c:v>1.1252589888157871</c:v>
                </c:pt>
                <c:pt idx="1191">
                  <c:v>1.1160995060408754</c:v>
                </c:pt>
                <c:pt idx="1192">
                  <c:v>1.1068108679833839</c:v>
                </c:pt>
                <c:pt idx="1193">
                  <c:v>1.0973942869783138</c:v>
                </c:pt>
                <c:pt idx="1194">
                  <c:v>1.0878509872712725</c:v>
                </c:pt>
                <c:pt idx="1195">
                  <c:v>1.0781822048452223</c:v>
                </c:pt>
                <c:pt idx="1196">
                  <c:v>1.0683891872472675</c:v>
                </c:pt>
                <c:pt idx="1197">
                  <c:v>1.0584731934155067</c:v>
                </c:pt>
                <c:pt idx="1198">
                  <c:v>1.0484354935059537</c:v>
                </c:pt>
                <c:pt idx="1199">
                  <c:v>1.0382773687195561</c:v>
                </c:pt>
                <c:pt idx="1200">
                  <c:v>1.0280001111293242</c:v>
                </c:pt>
                <c:pt idx="1201">
                  <c:v>1.017605023507584</c:v>
                </c:pt>
                <c:pt idx="1202">
                  <c:v>1.0070934191533703</c:v>
                </c:pt>
                <c:pt idx="1203">
                  <c:v>0.99646662171997546</c:v>
                </c:pt>
                <c:pt idx="1204">
                  <c:v>0.98572596504266341</c:v>
                </c:pt>
                <c:pt idx="1205">
                  <c:v>0.97487279296656559</c:v>
                </c:pt>
                <c:pt idx="1206">
                  <c:v>0.96390845917476464</c:v>
                </c:pt>
                <c:pt idx="1207">
                  <c:v>0.95283432701658455</c:v>
                </c:pt>
                <c:pt idx="1208">
                  <c:v>0.94165176933608674</c:v>
                </c:pt>
                <c:pt idx="1209">
                  <c:v>0.93036216830079088</c:v>
                </c:pt>
                <c:pt idx="1210">
                  <c:v>0.91896691523062102</c:v>
                </c:pt>
                <c:pt idx="1211">
                  <c:v>0.90746741042708734</c:v>
                </c:pt>
                <c:pt idx="1212">
                  <c:v>0.89586506300270929</c:v>
                </c:pt>
                <c:pt idx="1213">
                  <c:v>0.88416129071068439</c:v>
                </c:pt>
                <c:pt idx="1214">
                  <c:v>0.87235751977480669</c:v>
                </c:pt>
                <c:pt idx="1215">
                  <c:v>0.86045518471963756</c:v>
                </c:pt>
                <c:pt idx="1216">
                  <c:v>0.84845572820093118</c:v>
                </c:pt>
                <c:pt idx="1217">
                  <c:v>0.83636060083631403</c:v>
                </c:pt>
                <c:pt idx="1218">
                  <c:v>0.8241712610362194</c:v>
                </c:pt>
                <c:pt idx="1219">
                  <c:v>0.81188917483507195</c:v>
                </c:pt>
                <c:pt idx="1220">
                  <c:v>0.79951581572272279</c:v>
                </c:pt>
                <c:pt idx="1221">
                  <c:v>0.78705266447612743</c:v>
                </c:pt>
                <c:pt idx="1222">
                  <c:v>0.7745012089912594</c:v>
                </c:pt>
                <c:pt idx="1223">
                  <c:v>0.76186294411525579</c:v>
                </c:pt>
                <c:pt idx="1224">
                  <c:v>0.74913937147878085</c:v>
                </c:pt>
                <c:pt idx="1225">
                  <c:v>0.73633199932859639</c:v>
                </c:pt>
                <c:pt idx="1226">
                  <c:v>0.72344234236032912</c:v>
                </c:pt>
                <c:pt idx="1227">
                  <c:v>0.71047192155141614</c:v>
                </c:pt>
                <c:pt idx="1228">
                  <c:v>0.69742226399420881</c:v>
                </c:pt>
                <c:pt idx="1229">
                  <c:v>0.68429490272922078</c:v>
                </c:pt>
                <c:pt idx="1230">
                  <c:v>0.67109137657849005</c:v>
                </c:pt>
                <c:pt idx="1231">
                  <c:v>0.65781322997903335</c:v>
                </c:pt>
                <c:pt idx="1232">
                  <c:v>0.64446201281636539</c:v>
                </c:pt>
                <c:pt idx="1233">
                  <c:v>0.63103928025804135</c:v>
                </c:pt>
                <c:pt idx="1234">
                  <c:v>0.61754659258719613</c:v>
                </c:pt>
                <c:pt idx="1235">
                  <c:v>0.60398551503603393</c:v>
                </c:pt>
                <c:pt idx="1236">
                  <c:v>0.59035761761922267</c:v>
                </c:pt>
                <c:pt idx="1237">
                  <c:v>0.57666447496714224</c:v>
                </c:pt>
                <c:pt idx="1238">
                  <c:v>0.56290766615893184</c:v>
                </c:pt>
                <c:pt idx="1239">
                  <c:v>0.54908877455526817</c:v>
                </c:pt>
                <c:pt idx="1240">
                  <c:v>0.53520938763080683</c:v>
                </c:pt>
                <c:pt idx="1241">
                  <c:v>0.52127109680620543</c:v>
                </c:pt>
                <c:pt idx="1242">
                  <c:v>0.5072754972796385</c:v>
                </c:pt>
                <c:pt idx="1243">
                  <c:v>0.49322418785770417</c:v>
                </c:pt>
                <c:pt idx="1244">
                  <c:v>0.47911877078560944</c:v>
                </c:pt>
                <c:pt idx="1245">
                  <c:v>0.46496085157650496</c:v>
                </c:pt>
                <c:pt idx="1246">
                  <c:v>0.4507520388398264</c:v>
                </c:pt>
                <c:pt idx="1247">
                  <c:v>0.43649394410847592</c:v>
                </c:pt>
                <c:pt idx="1248">
                  <c:v>0.42218818166465993</c:v>
                </c:pt>
                <c:pt idx="1249">
                  <c:v>0.40783636836416626</c:v>
                </c:pt>
                <c:pt idx="1250">
                  <c:v>0.39344012345883933</c:v>
                </c:pt>
                <c:pt idx="1251">
                  <c:v>0.3790010684169684</c:v>
                </c:pt>
                <c:pt idx="1252">
                  <c:v>0.36452082674126485</c:v>
                </c:pt>
                <c:pt idx="1253">
                  <c:v>0.35000102378404752</c:v>
                </c:pt>
                <c:pt idx="1254">
                  <c:v>0.33544328655919547</c:v>
                </c:pt>
                <c:pt idx="1255">
                  <c:v>0.32084924355034433</c:v>
                </c:pt>
                <c:pt idx="1256">
                  <c:v>0.30622052451471071</c:v>
                </c:pt>
                <c:pt idx="1257">
                  <c:v>0.29155876028181188</c:v>
                </c:pt>
                <c:pt idx="1258">
                  <c:v>0.27686558254619675</c:v>
                </c:pt>
                <c:pt idx="1259">
                  <c:v>0.26214262365312369</c:v>
                </c:pt>
                <c:pt idx="1260">
                  <c:v>0.24739151637588055</c:v>
                </c:pt>
                <c:pt idx="1261">
                  <c:v>0.23261389368314372</c:v>
                </c:pt>
                <c:pt idx="1262">
                  <c:v>0.21781138849437046</c:v>
                </c:pt>
                <c:pt idx="1263">
                  <c:v>0.20298563342069786</c:v>
                </c:pt>
                <c:pt idx="1264">
                  <c:v>0.188138260488114</c:v>
                </c:pt>
                <c:pt idx="1265">
                  <c:v>0.17327090083869381</c:v>
                </c:pt>
                <c:pt idx="1266">
                  <c:v>0.15838518440434043</c:v>
                </c:pt>
                <c:pt idx="1267">
                  <c:v>0.14348273954552096</c:v>
                </c:pt>
                <c:pt idx="1268">
                  <c:v>0.12856519264462379</c:v>
                </c:pt>
                <c:pt idx="1269">
                  <c:v>0.11363416763919727</c:v>
                </c:pt>
                <c:pt idx="1270">
                  <c:v>9.8691285473438181E-2</c:v>
                </c:pt>
                <c:pt idx="1271">
                  <c:v>8.3738163434881954E-2</c:v>
                </c:pt>
                <c:pt idx="1272">
                  <c:v>6.8776414323252905E-2</c:v>
                </c:pt>
                <c:pt idx="1273">
                  <c:v>5.3807645360772302E-2</c:v>
                </c:pt>
                <c:pt idx="1274">
                  <c:v>3.8833456675206802E-2</c:v>
                </c:pt>
                <c:pt idx="1275">
                  <c:v>2.3855439002329309E-2</c:v>
                </c:pt>
                <c:pt idx="1276">
                  <c:v>8.8751697192236325E-3</c:v>
                </c:pt>
                <c:pt idx="1277">
                  <c:v>-6.1057959382841663E-3</c:v>
                </c:pt>
                <c:pt idx="1278">
                  <c:v>-2.1085890596636448E-2</c:v>
                </c:pt>
                <c:pt idx="1279">
                  <c:v>-3.6063033093862329E-2</c:v>
                </c:pt>
                <c:pt idx="1280">
                  <c:v>-5.1035065068617394E-2</c:v>
                </c:pt>
                <c:pt idx="1281">
                  <c:v>-6.5999854293049262E-2</c:v>
                </c:pt>
                <c:pt idx="1282">
                  <c:v>-8.095528443851932E-2</c:v>
                </c:pt>
                <c:pt idx="1283">
                  <c:v>-9.5899251080827211E-2</c:v>
                </c:pt>
                <c:pt idx="1284">
                  <c:v>-0.11082965967355675</c:v>
                </c:pt>
                <c:pt idx="1285">
                  <c:v>-0.12574442440481598</c:v>
                </c:pt>
                <c:pt idx="1286">
                  <c:v>-0.14064146752552173</c:v>
                </c:pt>
                <c:pt idx="1287">
                  <c:v>-0.15551871895794223</c:v>
                </c:pt>
                <c:pt idx="1288">
                  <c:v>-0.17037411608357636</c:v>
                </c:pt>
                <c:pt idx="1289">
                  <c:v>-0.18520560365214703</c:v>
                </c:pt>
                <c:pt idx="1290">
                  <c:v>-0.20001113377579957</c:v>
                </c:pt>
                <c:pt idx="1291">
                  <c:v>-0.21478866598518204</c:v>
                </c:pt>
                <c:pt idx="1292">
                  <c:v>-0.22953616733160723</c:v>
                </c:pt>
                <c:pt idx="1293">
                  <c:v>-0.24425161252422084</c:v>
                </c:pt>
                <c:pt idx="1294">
                  <c:v>-0.25893298409418508</c:v>
                </c:pt>
                <c:pt idx="1295">
                  <c:v>-0.2735782725799652</c:v>
                </c:pt>
                <c:pt idx="1296">
                  <c:v>-0.28818547672925188</c:v>
                </c:pt>
                <c:pt idx="1297">
                  <c:v>-0.30275260371407964</c:v>
                </c:pt>
                <c:pt idx="1298">
                  <c:v>-0.31727766935644669</c:v>
                </c:pt>
                <c:pt idx="1299">
                  <c:v>-0.33175869836229543</c:v>
                </c:pt>
                <c:pt idx="1300">
                  <c:v>-0.34619372456212855</c:v>
                </c:pt>
                <c:pt idx="1301">
                  <c:v>-0.36058079115685326</c:v>
                </c:pt>
                <c:pt idx="1302">
                  <c:v>-0.37491795096769104</c:v>
                </c:pt>
                <c:pt idx="1303">
                  <c:v>-0.38920326668919031</c:v>
                </c:pt>
                <c:pt idx="1304">
                  <c:v>-0.40343481114452068</c:v>
                </c:pt>
                <c:pt idx="1305">
                  <c:v>-0.41761066754236204</c:v>
                </c:pt>
                <c:pt idx="1306">
                  <c:v>-0.43172892973479482</c:v>
                </c:pt>
                <c:pt idx="1307">
                  <c:v>-0.44578770247567928</c:v>
                </c:pt>
                <c:pt idx="1308">
                  <c:v>-0.45978510167908138</c:v>
                </c:pt>
                <c:pt idx="1309">
                  <c:v>-0.47371925467735415</c:v>
                </c:pt>
                <c:pt idx="1310">
                  <c:v>-0.48758830047853319</c:v>
                </c:pt>
                <c:pt idx="1311">
                  <c:v>-0.50139039002274244</c:v>
                </c:pt>
                <c:pt idx="1312">
                  <c:v>-0.51512368643734041</c:v>
                </c:pt>
                <c:pt idx="1313">
                  <c:v>-0.52878636529056111</c:v>
                </c:pt>
                <c:pt idx="1314">
                  <c:v>-0.54237661484343769</c:v>
                </c:pt>
                <c:pt idx="1315">
                  <c:v>-0.55589263629980357</c:v>
                </c:pt>
                <c:pt idx="1316">
                  <c:v>-0.56933264405419948</c:v>
                </c:pt>
                <c:pt idx="1317">
                  <c:v>-0.58269486593751807</c:v>
                </c:pt>
                <c:pt idx="1318">
                  <c:v>-0.59597754346023823</c:v>
                </c:pt>
                <c:pt idx="1319">
                  <c:v>-0.60917893205311313</c:v>
                </c:pt>
                <c:pt idx="1320">
                  <c:v>-0.62229730130518213</c:v>
                </c:pt>
                <c:pt idx="1321">
                  <c:v>-0.63533093519899764</c:v>
                </c:pt>
                <c:pt idx="1322">
                  <c:v>-0.64827813234294929</c:v>
                </c:pt>
                <c:pt idx="1323">
                  <c:v>-0.66113720620059413</c:v>
                </c:pt>
                <c:pt idx="1324">
                  <c:v>-0.6739064853168949</c:v>
                </c:pt>
                <c:pt idx="1325">
                  <c:v>-0.68658431354128391</c:v>
                </c:pt>
                <c:pt idx="1326">
                  <c:v>-0.69916905024746934</c:v>
                </c:pt>
                <c:pt idx="1327">
                  <c:v>-0.71165907054991073</c:v>
                </c:pt>
                <c:pt idx="1328">
                  <c:v>-0.72405276551689324</c:v>
                </c:pt>
                <c:pt idx="1329">
                  <c:v>-0.73634854238013892</c:v>
                </c:pt>
                <c:pt idx="1330">
                  <c:v>-0.74854482474088713</c:v>
                </c:pt>
                <c:pt idx="1331">
                  <c:v>-0.76064005277239588</c:v>
                </c:pt>
                <c:pt idx="1332">
                  <c:v>-0.77263268341880498</c:v>
                </c:pt>
                <c:pt idx="1333">
                  <c:v>-0.78452119059031566</c:v>
                </c:pt>
                <c:pt idx="1334">
                  <c:v>-0.79630406535463916</c:v>
                </c:pt>
                <c:pt idx="1335">
                  <c:v>-0.80797981612467062</c:v>
                </c:pt>
                <c:pt idx="1336">
                  <c:v>-0.81954696884235001</c:v>
                </c:pt>
                <c:pt idx="1337">
                  <c:v>-0.83100406715867836</c:v>
                </c:pt>
                <c:pt idx="1338">
                  <c:v>-0.84234967260984073</c:v>
                </c:pt>
                <c:pt idx="1339">
                  <c:v>-0.85358236478942273</c:v>
                </c:pt>
                <c:pt idx="1340">
                  <c:v>-0.86470074151668275</c:v>
                </c:pt>
                <c:pt idx="1341">
                  <c:v>-0.87570341900084736</c:v>
                </c:pt>
                <c:pt idx="1342">
                  <c:v>-0.88658903200142147</c:v>
                </c:pt>
                <c:pt idx="1343">
                  <c:v>-0.8973562339844785</c:v>
                </c:pt>
                <c:pt idx="1344">
                  <c:v>-0.90800369727491681</c:v>
                </c:pt>
                <c:pt idx="1345">
                  <c:v>-0.91853011320466449</c:v>
                </c:pt>
                <c:pt idx="1346">
                  <c:v>-0.92893419225681617</c:v>
                </c:pt>
                <c:pt idx="1347">
                  <c:v>-0.93921466420568889</c:v>
                </c:pt>
                <c:pt idx="1348">
                  <c:v>-0.94937027825278875</c:v>
                </c:pt>
                <c:pt idx="1349">
                  <c:v>-0.95939980315867324</c:v>
                </c:pt>
                <c:pt idx="1350">
                  <c:v>-0.96930202737070592</c:v>
                </c:pt>
                <c:pt idx="1351">
                  <c:v>-0.97907575914669898</c:v>
                </c:pt>
                <c:pt idx="1352">
                  <c:v>-0.98871982667443281</c:v>
                </c:pt>
                <c:pt idx="1353">
                  <c:v>-0.99823307818705909</c:v>
                </c:pt>
                <c:pt idx="1354">
                  <c:v>-1.0076143820743808</c:v>
                </c:pt>
                <c:pt idx="1355">
                  <c:v>-1.0168626269900125</c:v>
                </c:pt>
                <c:pt idx="1356">
                  <c:v>-1.0259767219544194</c:v>
                </c:pt>
                <c:pt idx="1357">
                  <c:v>-1.0349555964538502</c:v>
                </c:pt>
                <c:pt idx="1358">
                  <c:v>-1.0437982005351538</c:v>
                </c:pt>
                <c:pt idx="1359">
                  <c:v>-1.0525035048965046</c:v>
                </c:pt>
                <c:pt idx="1360">
                  <c:v>-1.061070500974022</c:v>
                </c:pt>
                <c:pt idx="1361">
                  <c:v>-1.0694982010243224</c:v>
                </c:pt>
                <c:pt idx="1362">
                  <c:v>-1.0777856382029922</c:v>
                </c:pt>
                <c:pt idx="1363">
                  <c:v>-1.0859318666390028</c:v>
                </c:pt>
                <c:pt idx="1364">
                  <c:v>-1.0939359615050823</c:v>
                </c:pt>
                <c:pt idx="1365">
                  <c:v>-1.1017970190840609</c:v>
                </c:pt>
                <c:pt idx="1366">
                  <c:v>-1.1095141568312012</c:v>
                </c:pt>
                <c:pt idx="1367">
                  <c:v>-1.1170865134325323</c:v>
                </c:pt>
                <c:pt idx="1368">
                  <c:v>-1.124513248859214</c:v>
                </c:pt>
                <c:pt idx="1369">
                  <c:v>-1.1317935444179392</c:v>
                </c:pt>
                <c:pt idx="1370">
                  <c:v>-1.1389266027974057</c:v>
                </c:pt>
                <c:pt idx="1371">
                  <c:v>-1.1459116481108758</c:v>
                </c:pt>
                <c:pt idx="1372">
                  <c:v>-1.1527479259348443</c:v>
                </c:pt>
                <c:pt idx="1373">
                  <c:v>-1.1594347033438459</c:v>
                </c:pt>
                <c:pt idx="1374">
                  <c:v>-1.1659712689414241</c:v>
                </c:pt>
                <c:pt idx="1375">
                  <c:v>-1.1723569328872838</c:v>
                </c:pt>
                <c:pt idx="1376">
                  <c:v>-1.1785910269206601</c:v>
                </c:pt>
                <c:pt idx="1377">
                  <c:v>-1.1846729043799369</c:v>
                </c:pt>
                <c:pt idx="1378">
                  <c:v>-1.1906019402185275</c:v>
                </c:pt>
                <c:pt idx="1379">
                  <c:v>-1.1963775310170666</c:v>
                </c:pt>
                <c:pt idx="1380">
                  <c:v>-1.2019990949919304</c:v>
                </c:pt>
                <c:pt idx="1381">
                  <c:v>-1.2074660720001265</c:v>
                </c:pt>
                <c:pt idx="1382">
                  <c:v>-1.2127779235405776</c:v>
                </c:pt>
                <c:pt idx="1383">
                  <c:v>-1.2179341327518354</c:v>
                </c:pt>
                <c:pt idx="1384">
                  <c:v>-1.2229342044062674</c:v>
                </c:pt>
                <c:pt idx="1385">
                  <c:v>-1.2277776649007341</c:v>
                </c:pt>
                <c:pt idx="1386">
                  <c:v>-1.2324640622438057</c:v>
                </c:pt>
                <c:pt idx="1387">
                  <c:v>-1.2369929660395513</c:v>
                </c:pt>
                <c:pt idx="1388">
                  <c:v>-1.2413639674679318</c:v>
                </c:pt>
                <c:pt idx="1389">
                  <c:v>-1.2455766792618421</c:v>
                </c:pt>
                <c:pt idx="1390">
                  <c:v>-1.2496307356808334</c:v>
                </c:pt>
                <c:pt idx="1391">
                  <c:v>-1.2535257924815564</c:v>
                </c:pt>
                <c:pt idx="1392">
                  <c:v>-1.2572615268849694</c:v>
                </c:pt>
                <c:pt idx="1393">
                  <c:v>-1.2608376375403381</c:v>
                </c:pt>
                <c:pt idx="1394">
                  <c:v>-1.2642538444860829</c:v>
                </c:pt>
                <c:pt idx="1395">
                  <c:v>-1.2675098891074981</c:v>
                </c:pt>
                <c:pt idx="1396">
                  <c:v>-1.2706055340914015</c:v>
                </c:pt>
                <c:pt idx="1397">
                  <c:v>-1.273540563377731</c:v>
                </c:pt>
                <c:pt idx="1398">
                  <c:v>-1.2763147821081593</c:v>
                </c:pt>
                <c:pt idx="1399">
                  <c:v>-1.2789280165717456</c:v>
                </c:pt>
                <c:pt idx="1400">
                  <c:v>-1.2813801141476713</c:v>
                </c:pt>
                <c:pt idx="1401">
                  <c:v>-1.2836709432451139</c:v>
                </c:pt>
                <c:pt idx="1402">
                  <c:v>-1.2858003932402846</c:v>
                </c:pt>
                <c:pt idx="1403">
                  <c:v>-1.2877683744106867</c:v>
                </c:pt>
                <c:pt idx="1404">
                  <c:v>-1.2895748178666278</c:v>
                </c:pt>
                <c:pt idx="1405">
                  <c:v>-1.2912196754800367</c:v>
                </c:pt>
                <c:pt idx="1406">
                  <c:v>-1.2927029198106252</c:v>
                </c:pt>
                <c:pt idx="1407">
                  <c:v>-1.2940245440294356</c:v>
                </c:pt>
                <c:pt idx="1408">
                  <c:v>-1.2951845618398268</c:v>
                </c:pt>
                <c:pt idx="1409">
                  <c:v>-1.2961830073959302</c:v>
                </c:pt>
                <c:pt idx="1410">
                  <c:v>-1.2970199352186333</c:v>
                </c:pt>
                <c:pt idx="1411">
                  <c:v>-1.2976954201091226</c:v>
                </c:pt>
                <c:pt idx="1412">
                  <c:v>-1.29820955706004</c:v>
                </c:pt>
                <c:pt idx="1413">
                  <c:v>-1.2985624611642899</c:v>
                </c:pt>
                <c:pt idx="1414">
                  <c:v>-1.298754267521544</c:v>
                </c:pt>
                <c:pt idx="1415">
                  <c:v>-1.2987851311424921</c:v>
                </c:pt>
                <c:pt idx="1416">
                  <c:v>-1.2986552268508738</c:v>
                </c:pt>
                <c:pt idx="1417">
                  <c:v>-1.2983647491833441</c:v>
                </c:pt>
                <c:pt idx="1418">
                  <c:v>-1.2979139122872139</c:v>
                </c:pt>
                <c:pt idx="1419">
                  <c:v>-1.2973029498161046</c:v>
                </c:pt>
                <c:pt idx="1420">
                  <c:v>-1.2965321148235711</c:v>
                </c:pt>
                <c:pt idx="1421">
                  <c:v>-1.2956016796547285</c:v>
                </c:pt>
                <c:pt idx="1422">
                  <c:v>-1.29451193583593</c:v>
                </c:pt>
                <c:pt idx="1423">
                  <c:v>-1.2932631939625341</c:v>
                </c:pt>
                <c:pt idx="1424">
                  <c:v>-1.2918557835848181</c:v>
                </c:pt>
                <c:pt idx="1425">
                  <c:v>-1.2902900530920625</c:v>
                </c:pt>
                <c:pt idx="1426">
                  <c:v>-1.2885663695948639</c:v>
                </c:pt>
                <c:pt idx="1427">
                  <c:v>-1.2866851188057142</c:v>
                </c:pt>
                <c:pt idx="1428">
                  <c:v>-1.2846467049178845</c:v>
                </c:pt>
                <c:pt idx="1429">
                  <c:v>-1.2824515504826668</c:v>
                </c:pt>
                <c:pt idx="1430">
                  <c:v>-1.2801000962850024</c:v>
                </c:pt>
                <c:pt idx="1431">
                  <c:v>-1.277592801217549</c:v>
                </c:pt>
                <c:pt idx="1432">
                  <c:v>-1.2749301421532235</c:v>
                </c:pt>
                <c:pt idx="1433">
                  <c:v>-1.2721126138162631</c:v>
                </c:pt>
                <c:pt idx="1434">
                  <c:v>-1.2691407286518428</c:v>
                </c:pt>
                <c:pt idx="1435">
                  <c:v>-1.2660150166942967</c:v>
                </c:pt>
                <c:pt idx="1436">
                  <c:v>-1.262736025433975</c:v>
                </c:pt>
                <c:pt idx="1437">
                  <c:v>-1.2593043196827818</c:v>
                </c:pt>
                <c:pt idx="1438">
                  <c:v>-1.2557204814384324</c:v>
                </c:pt>
                <c:pt idx="1439">
                  <c:v>-1.2519851097474699</c:v>
                </c:pt>
                <c:pt idx="1440">
                  <c:v>-1.248098820567076</c:v>
                </c:pt>
                <c:pt idx="1441">
                  <c:v>-1.2440622466257201</c:v>
                </c:pt>
                <c:pt idx="1442">
                  <c:v>-1.2398760372826816</c:v>
                </c:pt>
                <c:pt idx="1443">
                  <c:v>-1.2355408583864838</c:v>
                </c:pt>
                <c:pt idx="1444">
                  <c:v>-1.2310573921322734</c:v>
                </c:pt>
                <c:pt idx="1445">
                  <c:v>-1.22642633691819</c:v>
                </c:pt>
                <c:pt idx="1446">
                  <c:v>-1.2216484072007538</c:v>
                </c:pt>
                <c:pt idx="1447">
                  <c:v>-1.2167243333493116</c:v>
                </c:pt>
                <c:pt idx="1448">
                  <c:v>-1.2116548614995775</c:v>
                </c:pt>
                <c:pt idx="1449">
                  <c:v>-1.2064407534062966</c:v>
                </c:pt>
                <c:pt idx="1450">
                  <c:v>-1.2010827862950797</c:v>
                </c:pt>
                <c:pt idx="1451">
                  <c:v>-1.1955817527134258</c:v>
                </c:pt>
                <c:pt idx="1452">
                  <c:v>-1.1899384603809799</c:v>
                </c:pt>
                <c:pt idx="1453">
                  <c:v>-1.1841537320390523</c:v>
                </c:pt>
                <c:pt idx="1454">
                  <c:v>-1.1782284052994336</c:v>
                </c:pt>
                <c:pt idx="1455">
                  <c:v>-1.1721633324925382</c:v>
                </c:pt>
                <c:pt idx="1456">
                  <c:v>-1.1659593805149056</c:v>
                </c:pt>
                <c:pt idx="1457">
                  <c:v>-1.1596174306760942</c:v>
                </c:pt>
                <c:pt idx="1458">
                  <c:v>-1.153138378544992</c:v>
                </c:pt>
                <c:pt idx="1459">
                  <c:v>-1.1465231337955868</c:v>
                </c:pt>
                <c:pt idx="1460">
                  <c:v>-1.1397726200522023</c:v>
                </c:pt>
                <c:pt idx="1461">
                  <c:v>-1.1328877747342589</c:v>
                </c:pt>
                <c:pt idx="1462">
                  <c:v>-1.1258695489005608</c:v>
                </c:pt>
                <c:pt idx="1463">
                  <c:v>-1.118718907093154</c:v>
                </c:pt>
                <c:pt idx="1464">
                  <c:v>-1.1114368271807746</c:v>
                </c:pt>
                <c:pt idx="1465">
                  <c:v>-1.1040243002019172</c:v>
                </c:pt>
                <c:pt idx="1466">
                  <c:v>-1.0964823302075484</c:v>
                </c:pt>
                <c:pt idx="1467">
                  <c:v>-1.0888119341034901</c:v>
                </c:pt>
                <c:pt idx="1468">
                  <c:v>-1.0810141414925019</c:v>
                </c:pt>
                <c:pt idx="1469">
                  <c:v>-1.0730899945160788</c:v>
                </c:pt>
                <c:pt idx="1470">
                  <c:v>-1.0650405476959974</c:v>
                </c:pt>
                <c:pt idx="1471">
                  <c:v>-1.0568668677756274</c:v>
                </c:pt>
                <c:pt idx="1472">
                  <c:v>-1.0485700335610322</c:v>
                </c:pt>
                <c:pt idx="1473">
                  <c:v>-1.0401511357618822</c:v>
                </c:pt>
                <c:pt idx="1474">
                  <c:v>-1.0316112768322014</c:v>
                </c:pt>
                <c:pt idx="1475">
                  <c:v>-1.02295157081097</c:v>
                </c:pt>
                <c:pt idx="1476">
                  <c:v>-1.0141731431625951</c:v>
                </c:pt>
                <c:pt idx="1477">
                  <c:v>-1.0052771306172821</c:v>
                </c:pt>
                <c:pt idx="1478">
                  <c:v>-0.99626468101131438</c:v>
                </c:pt>
                <c:pt idx="1479">
                  <c:v>-0.98713695312726613</c:v>
                </c:pt>
                <c:pt idx="1480">
                  <c:v>-0.9778951165341625</c:v>
                </c:pt>
                <c:pt idx="1481">
                  <c:v>-0.9685403514276032</c:v>
                </c:pt>
                <c:pt idx="1482">
                  <c:v>-0.95907384846987509</c:v>
                </c:pt>
                <c:pt idx="1483">
                  <c:v>-0.94949680863005192</c:v>
                </c:pt>
                <c:pt idx="1484">
                  <c:v>-0.93981044302411609</c:v>
                </c:pt>
                <c:pt idx="1485">
                  <c:v>-0.93001597275509962</c:v>
                </c:pt>
                <c:pt idx="1486">
                  <c:v>-0.92011462875327044</c:v>
                </c:pt>
                <c:pt idx="1487">
                  <c:v>-0.91010765161636853</c:v>
                </c:pt>
                <c:pt idx="1488">
                  <c:v>-0.89999629144990934</c:v>
                </c:pt>
                <c:pt idx="1489">
                  <c:v>-0.88978180770756155</c:v>
                </c:pt>
                <c:pt idx="1490">
                  <c:v>-0.87946546903161416</c:v>
                </c:pt>
                <c:pt idx="1491">
                  <c:v>-0.86904855309353912</c:v>
                </c:pt>
                <c:pt idx="1492">
                  <c:v>-0.85853234643465937</c:v>
                </c:pt>
                <c:pt idx="1493">
                  <c:v>-0.84791814430693357</c:v>
                </c:pt>
                <c:pt idx="1494">
                  <c:v>-0.83720725051385969</c:v>
                </c:pt>
                <c:pt idx="1495">
                  <c:v>-0.82640097725150607</c:v>
                </c:pt>
                <c:pt idx="1496">
                  <c:v>-0.81550064494968044</c:v>
                </c:pt>
                <c:pt idx="1497">
                  <c:v>-0.8045075821132317</c:v>
                </c:pt>
                <c:pt idx="1498">
                  <c:v>-0.79342312516349733</c:v>
                </c:pt>
                <c:pt idx="1499">
                  <c:v>-0.78224861827989267</c:v>
                </c:pt>
                <c:pt idx="1500">
                  <c:v>-0.77098541324164793</c:v>
                </c:pt>
                <c:pt idx="1501">
                  <c:v>-0.75963486926969226</c:v>
                </c:pt>
                <c:pt idx="1502">
                  <c:v>-0.74819835286868164</c:v>
                </c:pt>
                <c:pt idx="1503">
                  <c:v>-0.73667723766917181</c:v>
                </c:pt>
                <c:pt idx="1504">
                  <c:v>-0.72507290426993143</c:v>
                </c:pt>
                <c:pt idx="1505">
                  <c:v>-0.71338674008039449</c:v>
                </c:pt>
                <c:pt idx="1506">
                  <c:v>-0.70162013916323651</c:v>
                </c:pt>
                <c:pt idx="1507">
                  <c:v>-0.68977450207707858</c:v>
                </c:pt>
                <c:pt idx="1508">
                  <c:v>-0.67785123571930272</c:v>
                </c:pt>
                <c:pt idx="1509">
                  <c:v>-0.6658517531689695</c:v>
                </c:pt>
                <c:pt idx="1510">
                  <c:v>-0.65377747352982407</c:v>
                </c:pt>
                <c:pt idx="1511">
                  <c:v>-0.64162982177337691</c:v>
                </c:pt>
                <c:pt idx="1512">
                  <c:v>-0.62941022858204099</c:v>
                </c:pt>
                <c:pt idx="1513">
                  <c:v>-0.61712013019230594</c:v>
                </c:pt>
                <c:pt idx="1514">
                  <c:v>-0.60476096823792513</c:v>
                </c:pt>
                <c:pt idx="1515">
                  <c:v>-0.59233418959309347</c:v>
                </c:pt>
                <c:pt idx="1516">
                  <c:v>-0.57984124621558319</c:v>
                </c:pt>
                <c:pt idx="1517">
                  <c:v>-0.56728359498980752</c:v>
                </c:pt>
                <c:pt idx="1518">
                  <c:v>-0.55466269756977926</c:v>
                </c:pt>
                <c:pt idx="1519">
                  <c:v>-0.54198002022191238</c:v>
                </c:pt>
                <c:pt idx="1520">
                  <c:v>-0.52923703366763653</c:v>
                </c:pt>
                <c:pt idx="1521">
                  <c:v>-0.51643521292575967</c:v>
                </c:pt>
                <c:pt idx="1522">
                  <c:v>-0.50357603715452881</c:v>
                </c:pt>
                <c:pt idx="1523">
                  <c:v>-0.49066098949332371</c:v>
                </c:pt>
                <c:pt idx="1524">
                  <c:v>-0.47769155690390697</c:v>
                </c:pt>
                <c:pt idx="1525">
                  <c:v>-0.46466923001115512</c:v>
                </c:pt>
                <c:pt idx="1526">
                  <c:v>-0.45159550294317374</c:v>
                </c:pt>
                <c:pt idx="1527">
                  <c:v>-0.43847187317069608</c:v>
                </c:pt>
                <c:pt idx="1528">
                  <c:v>-0.42529984134564636</c:v>
                </c:pt>
                <c:pt idx="1529">
                  <c:v>-0.41208091113873657</c:v>
                </c:pt>
                <c:pt idx="1530">
                  <c:v>-0.39881658907594253</c:v>
                </c:pt>
                <c:pt idx="1531">
                  <c:v>-0.3855083843736884</c:v>
                </c:pt>
                <c:pt idx="1532">
                  <c:v>-0.37215780877254195</c:v>
                </c:pt>
                <c:pt idx="1533">
                  <c:v>-0.3587663763691909</c:v>
                </c:pt>
                <c:pt idx="1534">
                  <c:v>-0.34533560344643804</c:v>
                </c:pt>
                <c:pt idx="1535">
                  <c:v>-0.33186700830091087</c:v>
                </c:pt>
                <c:pt idx="1536">
                  <c:v>-0.3183621110681264</c:v>
                </c:pt>
                <c:pt idx="1537">
                  <c:v>-0.30482243354449728</c:v>
                </c:pt>
                <c:pt idx="1538">
                  <c:v>-0.29124949900578234</c:v>
                </c:pt>
                <c:pt idx="1539">
                  <c:v>-0.27764483202139834</c:v>
                </c:pt>
                <c:pt idx="1540">
                  <c:v>-0.26400995826389095</c:v>
                </c:pt>
                <c:pt idx="1541">
                  <c:v>-0.25034640431272132</c:v>
                </c:pt>
                <c:pt idx="1542">
                  <c:v>-0.23665569745134171</c:v>
                </c:pt>
                <c:pt idx="1543">
                  <c:v>-0.22293936545629889</c:v>
                </c:pt>
                <c:pt idx="1544">
                  <c:v>-0.20919893637680298</c:v>
                </c:pt>
                <c:pt idx="1545">
                  <c:v>-0.19543593830280173</c:v>
                </c:pt>
                <c:pt idx="1546">
                  <c:v>-0.1816518991190659</c:v>
                </c:pt>
                <c:pt idx="1547">
                  <c:v>-0.16784834624207423</c:v>
                </c:pt>
                <c:pt idx="1548">
                  <c:v>-0.15402680633548146</c:v>
                </c:pt>
                <c:pt idx="1549">
                  <c:v>-0.14018880499854275</c:v>
                </c:pt>
                <c:pt idx="1550">
                  <c:v>-0.12633586641980518</c:v>
                </c:pt>
                <c:pt idx="1551">
                  <c:v>-0.11246951298530375</c:v>
                </c:pt>
                <c:pt idx="1552">
                  <c:v>-9.8591264825726943E-2</c:v>
                </c:pt>
                <c:pt idx="1553">
                  <c:v>-8.4702639279308808E-2</c:v>
                </c:pt>
                <c:pt idx="1554">
                  <c:v>-7.0805150234098793E-2</c:v>
                </c:pt>
                <c:pt idx="1555">
                  <c:v>-5.6900307289496153E-2</c:v>
                </c:pt>
                <c:pt idx="1556">
                  <c:v>-4.298961463015636E-2</c:v>
                </c:pt>
                <c:pt idx="1557">
                  <c:v>-2.9074569402371932E-2</c:v>
                </c:pt>
                <c:pt idx="1558">
                  <c:v>-1.515665911632362E-2</c:v>
                </c:pt>
                <c:pt idx="1559">
                  <c:v>-1.2373566959136186E-3</c:v>
                </c:pt>
                <c:pt idx="1560">
                  <c:v>1.2681893947407376E-2</c:v>
                </c:pt>
                <c:pt idx="1561">
                  <c:v>2.6599424321798817E-2</c:v>
                </c:pt>
                <c:pt idx="1562">
                  <c:v>4.0513225898301086E-2</c:v>
                </c:pt>
                <c:pt idx="1563">
                  <c:v>5.442132375130386E-2</c:v>
                </c:pt>
                <c:pt idx="1564">
                  <c:v>6.8321760068196943E-2</c:v>
                </c:pt>
                <c:pt idx="1565">
                  <c:v>8.2212588881596979E-2</c:v>
                </c:pt>
                <c:pt idx="1566">
                  <c:v>9.6091873650734336E-2</c:v>
                </c:pt>
                <c:pt idx="1567">
                  <c:v>0.1099576859587186</c:v>
                </c:pt>
                <c:pt idx="1568">
                  <c:v>0.12380810476281863</c:v>
                </c:pt>
                <c:pt idx="1569">
                  <c:v>0.13764121595807852</c:v>
                </c:pt>
                <c:pt idx="1570">
                  <c:v>0.15145511213482626</c:v>
                </c:pt>
                <c:pt idx="1571">
                  <c:v>0.16524789246392146</c:v>
                </c:pt>
                <c:pt idx="1572">
                  <c:v>0.17901766267018474</c:v>
                </c:pt>
                <c:pt idx="1573">
                  <c:v>0.19276253506892729</c:v>
                </c:pt>
                <c:pt idx="1574">
                  <c:v>0.20648062864892305</c:v>
                </c:pt>
                <c:pt idx="1575">
                  <c:v>0.22017006919033519</c:v>
                </c:pt>
                <c:pt idx="1576">
                  <c:v>0.2338289894094179</c:v>
                </c:pt>
                <c:pt idx="1577">
                  <c:v>0.24745552912401655</c:v>
                </c:pt>
                <c:pt idx="1578">
                  <c:v>0.26104783543539356</c:v>
                </c:pt>
                <c:pt idx="1579">
                  <c:v>0.27460406292296752</c:v>
                </c:pt>
                <c:pt idx="1580">
                  <c:v>0.28812237384931255</c:v>
                </c:pt>
                <c:pt idx="1581">
                  <c:v>0.30160093837332802</c:v>
                </c:pt>
                <c:pt idx="1582">
                  <c:v>0.315037934769901</c:v>
                </c:pt>
                <c:pt idx="1583">
                  <c:v>0.32843154965470223</c:v>
                </c:pt>
                <c:pt idx="1584">
                  <c:v>0.34177997821300365</c:v>
                </c:pt>
                <c:pt idx="1585">
                  <c:v>0.3550814244315893</c:v>
                </c:pt>
                <c:pt idx="1586">
                  <c:v>0.3683341013329865</c:v>
                </c:pt>
                <c:pt idx="1587">
                  <c:v>0.38153623121135932</c:v>
                </c:pt>
                <c:pt idx="1588">
                  <c:v>0.39468604586950951</c:v>
                </c:pt>
                <c:pt idx="1589">
                  <c:v>0.4077817868564973</c:v>
                </c:pt>
                <c:pt idx="1590">
                  <c:v>0.4208217057054715</c:v>
                </c:pt>
                <c:pt idx="1591">
                  <c:v>0.43380406417133932</c:v>
                </c:pt>
                <c:pt idx="1592">
                  <c:v>0.44672713446796103</c:v>
                </c:pt>
                <c:pt idx="1593">
                  <c:v>0.45958919950458227</c:v>
                </c:pt>
                <c:pt idx="1594">
                  <c:v>0.47238855312125488</c:v>
                </c:pt>
                <c:pt idx="1595">
                  <c:v>0.48512350032302159</c:v>
                </c:pt>
                <c:pt idx="1596">
                  <c:v>0.49779235751266088</c:v>
                </c:pt>
                <c:pt idx="1597">
                  <c:v>0.5103934527218098</c:v>
                </c:pt>
                <c:pt idx="1598">
                  <c:v>0.52292512584029971</c:v>
                </c:pt>
                <c:pt idx="1599">
                  <c:v>0.53538572884355407</c:v>
                </c:pt>
                <c:pt idx="1600">
                  <c:v>0.54777362601790869</c:v>
                </c:pt>
                <c:pt idx="1601">
                  <c:v>0.56008719418373043</c:v>
                </c:pt>
                <c:pt idx="1602">
                  <c:v>0.57232482291621667</c:v>
                </c:pt>
                <c:pt idx="1603">
                  <c:v>0.58448491476376596</c:v>
                </c:pt>
                <c:pt idx="1604">
                  <c:v>0.59656588546382627</c:v>
                </c:pt>
                <c:pt idx="1605">
                  <c:v>0.60856616415611975</c:v>
                </c:pt>
                <c:pt idx="1606">
                  <c:v>0.62048419359316875</c:v>
                </c:pt>
                <c:pt idx="1607">
                  <c:v>0.63231843034803359</c:v>
                </c:pt>
                <c:pt idx="1608">
                  <c:v>0.64406734501919427</c:v>
                </c:pt>
                <c:pt idx="1609">
                  <c:v>0.65572942243250554</c:v>
                </c:pt>
                <c:pt idx="1610">
                  <c:v>0.6673031618401557</c:v>
                </c:pt>
                <c:pt idx="1611">
                  <c:v>0.67878707711657904</c:v>
                </c:pt>
                <c:pt idx="1612">
                  <c:v>0.69017969695124903</c:v>
                </c:pt>
                <c:pt idx="1613">
                  <c:v>0.70147956503831943</c:v>
                </c:pt>
                <c:pt idx="1614">
                  <c:v>0.71268524026304492</c:v>
                </c:pt>
                <c:pt idx="1615">
                  <c:v>0.72379529688494681</c:v>
                </c:pt>
                <c:pt idx="1616">
                  <c:v>0.73480832471767643</c:v>
                </c:pt>
                <c:pt idx="1617">
                  <c:v>0.74572292930553541</c:v>
                </c:pt>
                <c:pt idx="1618">
                  <c:v>0.75653773209661468</c:v>
                </c:pt>
                <c:pt idx="1619">
                  <c:v>0.7672513706125208</c:v>
                </c:pt>
                <c:pt idx="1620">
                  <c:v>0.77786249861464984</c:v>
                </c:pt>
                <c:pt idx="1621">
                  <c:v>0.78836978626698762</c:v>
                </c:pt>
                <c:pt idx="1622">
                  <c:v>0.79877192029539912</c:v>
                </c:pt>
                <c:pt idx="1623">
                  <c:v>0.80906760414338608</c:v>
                </c:pt>
                <c:pt idx="1624">
                  <c:v>0.81925555812429052</c:v>
                </c:pt>
                <c:pt idx="1625">
                  <c:v>0.82933451956991733</c:v>
                </c:pt>
                <c:pt idx="1626">
                  <c:v>0.8393032429755598</c:v>
                </c:pt>
                <c:pt idx="1627">
                  <c:v>0.84916050014140876</c:v>
                </c:pt>
                <c:pt idx="1628">
                  <c:v>0.85890508031032964</c:v>
                </c:pt>
                <c:pt idx="1629">
                  <c:v>0.86853579030199302</c:v>
                </c:pt>
                <c:pt idx="1630">
                  <c:v>0.878051454643346</c:v>
                </c:pt>
                <c:pt idx="1631">
                  <c:v>0.88745091569541223</c:v>
                </c:pt>
                <c:pt idx="1632">
                  <c:v>0.89673303377641567</c:v>
                </c:pt>
                <c:pt idx="1633">
                  <c:v>0.90589668728121231</c:v>
                </c:pt>
                <c:pt idx="1634">
                  <c:v>0.91494077279703367</c:v>
                </c:pt>
                <c:pt idx="1635">
                  <c:v>0.92386420521552781</c:v>
                </c:pt>
                <c:pt idx="1636">
                  <c:v>0.93266591784110342</c:v>
                </c:pt>
                <c:pt idx="1637">
                  <c:v>0.94134486249556693</c:v>
                </c:pt>
                <c:pt idx="1638">
                  <c:v>0.94990000961905985</c:v>
                </c:pt>
                <c:pt idx="1639">
                  <c:v>0.95833034836729269</c:v>
                </c:pt>
                <c:pt idx="1640">
                  <c:v>0.96663488670507924</c:v>
                </c:pt>
                <c:pt idx="1641">
                  <c:v>0.97481265149617402</c:v>
                </c:pt>
                <c:pt idx="1642">
                  <c:v>0.9828626885894215</c:v>
                </c:pt>
                <c:pt idx="1643">
                  <c:v>0.99078406290121912</c:v>
                </c:pt>
                <c:pt idx="1644">
                  <c:v>0.99857585849430264</c:v>
                </c:pt>
                <c:pt idx="1645">
                  <c:v>1.0062371786528643</c:v>
                </c:pt>
                <c:pt idx="1646">
                  <c:v>1.0137671459540136</c:v>
                </c:pt>
                <c:pt idx="1647">
                  <c:v>1.0211649023355889</c:v>
                </c:pt>
                <c:pt idx="1648">
                  <c:v>1.0284296091603353</c:v>
                </c:pt>
                <c:pt idx="1649">
                  <c:v>1.0355604472764597</c:v>
                </c:pt>
                <c:pt idx="1650">
                  <c:v>1.0425566170745808</c:v>
                </c:pt>
                <c:pt idx="1651">
                  <c:v>1.0494173385410832</c:v>
                </c:pt>
                <c:pt idx="1652">
                  <c:v>1.0561418513078995</c:v>
                </c:pt>
                <c:pt idx="1653">
                  <c:v>1.0627294146987345</c:v>
                </c:pt>
                <c:pt idx="1654">
                  <c:v>1.0691793077717464</c:v>
                </c:pt>
                <c:pt idx="1655">
                  <c:v>1.0754908293587111</c:v>
                </c:pt>
                <c:pt idx="1656">
                  <c:v>1.0816632981006828</c:v>
                </c:pt>
                <c:pt idx="1657">
                  <c:v>1.0876960524801829</c:v>
                </c:pt>
                <c:pt idx="1658">
                  <c:v>1.0935884508499223</c:v>
                </c:pt>
                <c:pt idx="1659">
                  <c:v>1.0993398714580969</c:v>
                </c:pt>
                <c:pt idx="1660">
                  <c:v>1.104949712470271</c:v>
                </c:pt>
                <c:pt idx="1661">
                  <c:v>1.1104173919878757</c:v>
                </c:pt>
                <c:pt idx="1662">
                  <c:v>1.1157423480633448</c:v>
                </c:pt>
                <c:pt idx="1663">
                  <c:v>1.1209240387119199</c:v>
                </c:pt>
                <c:pt idx="1664">
                  <c:v>1.1259619419201454</c:v>
                </c:pt>
                <c:pt idx="1665">
                  <c:v>1.1308555556510838</c:v>
                </c:pt>
                <c:pt idx="1666">
                  <c:v>1.1356043978462806</c:v>
                </c:pt>
                <c:pt idx="1667">
                  <c:v>1.1402080064245086</c:v>
                </c:pt>
                <c:pt idx="1668">
                  <c:v>1.1446659392773102</c:v>
                </c:pt>
                <c:pt idx="1669">
                  <c:v>1.1489777742613885</c:v>
                </c:pt>
                <c:pt idx="1670">
                  <c:v>1.1531431091878563</c:v>
                </c:pt>
                <c:pt idx="1671">
                  <c:v>1.1571615618083901</c:v>
                </c:pt>
                <c:pt idx="1672">
                  <c:v>1.1610327697983092</c:v>
                </c:pt>
                <c:pt idx="1673">
                  <c:v>1.1647563907366232</c:v>
                </c:pt>
                <c:pt idx="1674">
                  <c:v>1.1683321020830721</c:v>
                </c:pt>
                <c:pt idx="1675">
                  <c:v>1.1717596011521976</c:v>
                </c:pt>
                <c:pt idx="1676">
                  <c:v>1.1750386050844739</c:v>
                </c:pt>
                <c:pt idx="1677">
                  <c:v>1.1781688508145423</c:v>
                </c:pt>
                <c:pt idx="1678">
                  <c:v>1.1811500950365683</c:v>
                </c:pt>
                <c:pt idx="1679">
                  <c:v>1.1839821141667763</c:v>
                </c:pt>
                <c:pt idx="1680">
                  <c:v>1.1866647043031782</c:v>
                </c:pt>
                <c:pt idx="1681">
                  <c:v>1.1891976811825455</c:v>
                </c:pt>
                <c:pt idx="1682">
                  <c:v>1.1915808801346526</c:v>
                </c:pt>
                <c:pt idx="1683">
                  <c:v>1.193814156033832</c:v>
                </c:pt>
                <c:pt idx="1684">
                  <c:v>1.1958973832478779</c:v>
                </c:pt>
                <c:pt idx="1685">
                  <c:v>1.1978304555843331</c:v>
                </c:pt>
                <c:pt idx="1686">
                  <c:v>1.1996132862341971</c:v>
                </c:pt>
                <c:pt idx="1687">
                  <c:v>1.2012458077130952</c:v>
                </c:pt>
                <c:pt idx="1688">
                  <c:v>1.202727971799942</c:v>
                </c:pt>
                <c:pt idx="1689">
                  <c:v>1.2040597494731426</c:v>
                </c:pt>
                <c:pt idx="1690">
                  <c:v>1.2052411308443638</c:v>
                </c:pt>
                <c:pt idx="1691">
                  <c:v>1.2062721250899184</c:v>
                </c:pt>
                <c:pt idx="1692">
                  <c:v>1.2071527603797965</c:v>
                </c:pt>
                <c:pt idx="1693">
                  <c:v>1.2078830838043861</c:v>
                </c:pt>
                <c:pt idx="1694">
                  <c:v>1.2084631612989221</c:v>
                </c:pt>
                <c:pt idx="1695">
                  <c:v>1.2088930775656925</c:v>
                </c:pt>
                <c:pt idx="1696">
                  <c:v>1.2091729359940599</c:v>
                </c:pt>
                <c:pt idx="1697">
                  <c:v>1.2093028585783137</c:v>
                </c:pt>
                <c:pt idx="1698">
                  <c:v>1.2092829858334109</c:v>
                </c:pt>
                <c:pt idx="1699">
                  <c:v>1.2091134767086344</c:v>
                </c:pt>
                <c:pt idx="1700">
                  <c:v>1.2087945084992091</c:v>
                </c:pt>
                <c:pt idx="1701">
                  <c:v>1.2083262767559169</c:v>
                </c:pt>
                <c:pt idx="1702">
                  <c:v>1.2077089951927462</c:v>
                </c:pt>
                <c:pt idx="1703">
                  <c:v>1.2069428955926178</c:v>
                </c:pt>
                <c:pt idx="1704">
                  <c:v>1.206028227711222</c:v>
                </c:pt>
                <c:pt idx="1705">
                  <c:v>1.2049652591790092</c:v>
                </c:pt>
                <c:pt idx="1706">
                  <c:v>1.2037542754013721</c:v>
                </c:pt>
                <c:pt idx="1707">
                  <c:v>1.2023955794570511</c:v>
                </c:pt>
                <c:pt idx="1708">
                  <c:v>1.2008894919948108</c:v>
                </c:pt>
                <c:pt idx="1709">
                  <c:v>1.1992363511284212</c:v>
                </c:pt>
                <c:pt idx="1710">
                  <c:v>1.1974365123299788</c:v>
                </c:pt>
                <c:pt idx="1711">
                  <c:v>1.1954903483216104</c:v>
                </c:pt>
                <c:pt idx="1712">
                  <c:v>1.1933982489655912</c:v>
                </c:pt>
                <c:pt idx="1713">
                  <c:v>1.1911606211529226</c:v>
                </c:pt>
                <c:pt idx="1714">
                  <c:v>1.188777888690399</c:v>
                </c:pt>
                <c:pt idx="1715">
                  <c:v>1.1862504921862025</c:v>
                </c:pt>
                <c:pt idx="1716">
                  <c:v>1.183578888934067</c:v>
                </c:pt>
                <c:pt idx="1717">
                  <c:v>1.1807635527960421</c:v>
                </c:pt>
                <c:pt idx="1718">
                  <c:v>1.1778049740838941</c:v>
                </c:pt>
                <c:pt idx="1719">
                  <c:v>1.1747036594391822</c:v>
                </c:pt>
                <c:pt idx="1720">
                  <c:v>1.1714601317120481</c:v>
                </c:pt>
                <c:pt idx="1721">
                  <c:v>1.1680749298387425</c:v>
                </c:pt>
                <c:pt idx="1722">
                  <c:v>1.1645486087179375</c:v>
                </c:pt>
                <c:pt idx="1723">
                  <c:v>1.1608817390858561</c:v>
                </c:pt>
                <c:pt idx="1724">
                  <c:v>1.157074907390242</c:v>
                </c:pt>
                <c:pt idx="1725">
                  <c:v>1.1531287156632219</c:v>
                </c:pt>
                <c:pt idx="1726">
                  <c:v>1.1490437813930789</c:v>
                </c:pt>
                <c:pt idx="1727">
                  <c:v>1.144820737394979</c:v>
                </c:pt>
                <c:pt idx="1728">
                  <c:v>1.1404602316806807</c:v>
                </c:pt>
                <c:pt idx="1729">
                  <c:v>1.1359629273272582</c:v>
                </c:pt>
                <c:pt idx="1730">
                  <c:v>1.1313295023448782</c:v>
                </c:pt>
                <c:pt idx="1731">
                  <c:v>1.1265606495436524</c:v>
                </c:pt>
                <c:pt idx="1732">
                  <c:v>1.1216570763996032</c:v>
                </c:pt>
                <c:pt idx="1733">
                  <c:v>1.1166195049197731</c:v>
                </c:pt>
                <c:pt idx="1734">
                  <c:v>1.1114486715065086</c:v>
                </c:pt>
                <c:pt idx="1735">
                  <c:v>1.1061453268209462</c:v>
                </c:pt>
                <c:pt idx="1736">
                  <c:v>1.1007102356457337</c:v>
                </c:pt>
                <c:pt idx="1737">
                  <c:v>1.0951441767470163</c:v>
                </c:pt>
                <c:pt idx="1738">
                  <c:v>1.0894479427357135</c:v>
                </c:pt>
                <c:pt idx="1739">
                  <c:v>1.0836223399281171</c:v>
                </c:pt>
                <c:pt idx="1740">
                  <c:v>1.0776681882058419</c:v>
                </c:pt>
                <c:pt idx="1741">
                  <c:v>1.0715863208751513</c:v>
                </c:pt>
                <c:pt idx="1742">
                  <c:v>1.0653775845256861</c:v>
                </c:pt>
                <c:pt idx="1743">
                  <c:v>1.0590428388886297</c:v>
                </c:pt>
                <c:pt idx="1744">
                  <c:v>1.052582956694327</c:v>
                </c:pt>
                <c:pt idx="1745">
                  <c:v>1.0459988235293889</c:v>
                </c:pt>
                <c:pt idx="1746">
                  <c:v>1.0392913376933075</c:v>
                </c:pt>
                <c:pt idx="1747">
                  <c:v>1.0324614100546026</c:v>
                </c:pt>
                <c:pt idx="1748">
                  <c:v>1.0255099639065299</c:v>
                </c:pt>
                <c:pt idx="1749">
                  <c:v>1.0184379348223702</c:v>
                </c:pt>
                <c:pt idx="1750">
                  <c:v>1.0112462705103269</c:v>
                </c:pt>
                <c:pt idx="1751">
                  <c:v>1.0039359306680544</c:v>
                </c:pt>
                <c:pt idx="1752">
                  <c:v>0.99650788683683189</c:v>
                </c:pt>
                <c:pt idx="1753">
                  <c:v>0.98896312225541949</c:v>
                </c:pt>
                <c:pt idx="1754">
                  <c:v>0.98130263171360477</c:v>
                </c:pt>
                <c:pt idx="1755">
                  <c:v>0.973527421405468</c:v>
                </c:pt>
                <c:pt idx="1756">
                  <c:v>0.96563850878238378</c:v>
                </c:pt>
                <c:pt idx="1757">
                  <c:v>0.95763692240578058</c:v>
                </c:pt>
                <c:pt idx="1758">
                  <c:v>0.9495237017996746</c:v>
                </c:pt>
                <c:pt idx="1759">
                  <c:v>0.9412998973030039</c:v>
                </c:pt>
                <c:pt idx="1760">
                  <c:v>0.9329665699217673</c:v>
                </c:pt>
                <c:pt idx="1761">
                  <c:v>0.92452479118100772</c:v>
                </c:pt>
                <c:pt idx="1762">
                  <c:v>0.9159756429766297</c:v>
                </c:pt>
                <c:pt idx="1763">
                  <c:v>0.90732021742709379</c:v>
                </c:pt>
                <c:pt idx="1764">
                  <c:v>0.89855961672498619</c:v>
                </c:pt>
                <c:pt idx="1765">
                  <c:v>0.889694952988488</c:v>
                </c:pt>
                <c:pt idx="1766">
                  <c:v>0.8807273481127541</c:v>
                </c:pt>
                <c:pt idx="1767">
                  <c:v>0.87165793362122179</c:v>
                </c:pt>
                <c:pt idx="1768">
                  <c:v>0.86248785051685295</c:v>
                </c:pt>
                <c:pt idx="1769">
                  <c:v>0.85321824913333733</c:v>
                </c:pt>
                <c:pt idx="1770">
                  <c:v>0.84385028898625369</c:v>
                </c:pt>
                <c:pt idx="1771">
                  <c:v>0.83438513862421304</c:v>
                </c:pt>
                <c:pt idx="1772">
                  <c:v>0.82482397547998665</c:v>
                </c:pt>
                <c:pt idx="1773">
                  <c:v>0.81516798572163573</c:v>
                </c:pt>
                <c:pt idx="1774">
                  <c:v>0.8054183641036482</c:v>
                </c:pt>
                <c:pt idx="1775">
                  <c:v>0.79557631381809157</c:v>
                </c:pt>
                <c:pt idx="1776">
                  <c:v>0.78564304634579374</c:v>
                </c:pt>
                <c:pt idx="1777">
                  <c:v>0.77561978130755649</c:v>
                </c:pt>
                <c:pt idx="1778">
                  <c:v>0.76550774631540885</c:v>
                </c:pt>
                <c:pt idx="1779">
                  <c:v>0.75530817682390639</c:v>
                </c:pt>
                <c:pt idx="1780">
                  <c:v>0.74502231598148083</c:v>
                </c:pt>
                <c:pt idx="1781">
                  <c:v>0.73465141448184812</c:v>
                </c:pt>
                <c:pt idx="1782">
                  <c:v>0.72419673041546995</c:v>
                </c:pt>
                <c:pt idx="1783">
                  <c:v>0.71365952912108288</c:v>
                </c:pt>
                <c:pt idx="1784">
                  <c:v>0.70304108303728319</c:v>
                </c:pt>
                <c:pt idx="1785">
                  <c:v>0.6923426715541795</c:v>
                </c:pt>
                <c:pt idx="1786">
                  <c:v>0.68156558086510377</c:v>
                </c:pt>
                <c:pt idx="1787">
                  <c:v>0.67071110381838606</c:v>
                </c:pt>
                <c:pt idx="1788">
                  <c:v>0.65978053976917994</c:v>
                </c:pt>
                <c:pt idx="1789">
                  <c:v>0.64877519443134635</c:v>
                </c:pt>
                <c:pt idx="1790">
                  <c:v>0.6376963797293792</c:v>
                </c:pt>
                <c:pt idx="1791">
                  <c:v>0.62654541365037086</c:v>
                </c:pt>
                <c:pt idx="1792">
                  <c:v>0.61532362009600627</c:v>
                </c:pt>
                <c:pt idx="1793">
                  <c:v>0.60403232873457657</c:v>
                </c:pt>
                <c:pt idx="1794">
                  <c:v>0.59267287485299602</c:v>
                </c:pt>
                <c:pt idx="1795">
                  <c:v>0.58124659920881183</c:v>
                </c:pt>
                <c:pt idx="1796">
                  <c:v>0.56975484788218445</c:v>
                </c:pt>
                <c:pt idx="1797">
                  <c:v>0.55819897212782232</c:v>
                </c:pt>
                <c:pt idx="1798">
                  <c:v>0.54658032822684866</c:v>
                </c:pt>
                <c:pt idx="1799">
                  <c:v>0.53490027733857259</c:v>
                </c:pt>
                <c:pt idx="1800">
                  <c:v>0.52316018535213349</c:v>
                </c:pt>
                <c:pt idx="1801">
                  <c:v>0.51136142273799789</c:v>
                </c:pt>
                <c:pt idx="1802">
                  <c:v>0.49950536439925253</c:v>
                </c:pt>
                <c:pt idx="1803">
                  <c:v>0.48759338952267145</c:v>
                </c:pt>
                <c:pt idx="1804">
                  <c:v>0.47562688142950038</c:v>
                </c:pt>
                <c:pt idx="1805">
                  <c:v>0.46360722742590643</c:v>
                </c:pt>
                <c:pt idx="1806">
                  <c:v>0.45153581865303877</c:v>
                </c:pt>
                <c:pt idx="1807">
                  <c:v>0.43941404993662952</c:v>
                </c:pt>
                <c:pt idx="1808">
                  <c:v>0.4272433196360616</c:v>
                </c:pt>
                <c:pt idx="1809">
                  <c:v>0.41502502949282088</c:v>
                </c:pt>
                <c:pt idx="1810">
                  <c:v>0.40276058447823282</c:v>
                </c:pt>
                <c:pt idx="1811">
                  <c:v>0.39045139264037831</c:v>
                </c:pt>
                <c:pt idx="1812">
                  <c:v>0.37809886495006251</c:v>
                </c:pt>
                <c:pt idx="1813">
                  <c:v>0.3657044151456974</c:v>
                </c:pt>
                <c:pt idx="1814">
                  <c:v>0.35326945957693445</c:v>
                </c:pt>
                <c:pt idx="1815">
                  <c:v>0.34079541704686317</c:v>
                </c:pt>
                <c:pt idx="1816">
                  <c:v>0.32828370865255824</c:v>
                </c:pt>
                <c:pt idx="1817">
                  <c:v>0.31573575762373024</c:v>
                </c:pt>
                <c:pt idx="1818">
                  <c:v>0.30315298915918804</c:v>
                </c:pt>
                <c:pt idx="1819">
                  <c:v>0.29053683026077298</c:v>
                </c:pt>
                <c:pt idx="1820">
                  <c:v>0.2778887095643699</c:v>
                </c:pt>
                <c:pt idx="1821">
                  <c:v>0.26521005716751728</c:v>
                </c:pt>
                <c:pt idx="1822">
                  <c:v>0.25250230445305866</c:v>
                </c:pt>
                <c:pt idx="1823">
                  <c:v>0.2397668839081524</c:v>
                </c:pt>
                <c:pt idx="1824">
                  <c:v>0.22700522893782568</c:v>
                </c:pt>
                <c:pt idx="1825">
                  <c:v>0.21421877367206749</c:v>
                </c:pt>
                <c:pt idx="1826">
                  <c:v>0.20140895276522561</c:v>
                </c:pt>
                <c:pt idx="1827">
                  <c:v>0.18857720118616494</c:v>
                </c:pt>
                <c:pt idx="1828">
                  <c:v>0.17572495399723928</c:v>
                </c:pt>
                <c:pt idx="1829">
                  <c:v>0.16285364611958139</c:v>
                </c:pt>
                <c:pt idx="1830">
                  <c:v>0.14996471208146817</c:v>
                </c:pt>
                <c:pt idx="1831">
                  <c:v>0.13705958574546534</c:v>
                </c:pt>
                <c:pt idx="1832">
                  <c:v>0.1241397000085549</c:v>
                </c:pt>
                <c:pt idx="1833">
                  <c:v>0.11120648646722267</c:v>
                </c:pt>
                <c:pt idx="1834">
                  <c:v>9.8261375036109086E-2</c:v>
                </c:pt>
                <c:pt idx="1835">
                  <c:v>8.530579350347503E-2</c:v>
                </c:pt>
                <c:pt idx="1836">
                  <c:v>7.2341166997876793E-2</c:v>
                </c:pt>
                <c:pt idx="1837">
                  <c:v>5.9368917324900475E-2</c:v>
                </c:pt>
                <c:pt idx="1838">
                  <c:v>4.6390462103483972E-2</c:v>
                </c:pt>
                <c:pt idx="1839">
                  <c:v>3.3407213570475658E-2</c:v>
                </c:pt>
                <c:pt idx="1840">
                  <c:v>2.0420576777538189E-2</c:v>
                </c:pt>
                <c:pt idx="1841">
                  <c:v>7.4319464832249896E-3</c:v>
                </c:pt>
                <c:pt idx="1842">
                  <c:v>-5.5572997548226878E-3</c:v>
                </c:pt>
                <c:pt idx="1843">
                  <c:v>-1.8545770540332056E-2</c:v>
                </c:pt>
                <c:pt idx="1844">
                  <c:v>-3.1531677933020259E-2</c:v>
                </c:pt>
                <c:pt idx="1845">
                  <c:v>-4.4513181277856563E-2</c:v>
                </c:pt>
                <c:pt idx="1846">
                  <c:v>-5.7488459764390779E-2</c:v>
                </c:pt>
                <c:pt idx="1847">
                  <c:v>-7.0455704776830691E-2</c:v>
                </c:pt>
                <c:pt idx="1848">
                  <c:v>-8.3413116894479014E-2</c:v>
                </c:pt>
                <c:pt idx="1849">
                  <c:v>-9.6358904375814028E-2</c:v>
                </c:pt>
                <c:pt idx="1850">
                  <c:v>-0.10929128231160501</c:v>
                </c:pt>
                <c:pt idx="1851">
                  <c:v>-0.12220847213612014</c:v>
                </c:pt>
                <c:pt idx="1852">
                  <c:v>-0.13510870135154932</c:v>
                </c:pt>
                <c:pt idx="1853">
                  <c:v>-0.14799020338904012</c:v>
                </c:pt>
                <c:pt idx="1854">
                  <c:v>-0.16085121756208523</c:v>
                </c:pt>
                <c:pt idx="1855">
                  <c:v>-0.1736899890849303</c:v>
                </c:pt>
                <c:pt idx="1856">
                  <c:v>-0.1865047691382288</c:v>
                </c:pt>
                <c:pt idx="1857">
                  <c:v>-0.19929381496989773</c:v>
                </c:pt>
                <c:pt idx="1858">
                  <c:v>-0.21205539002272131</c:v>
                </c:pt>
                <c:pt idx="1859">
                  <c:v>-0.22478776408259948</c:v>
                </c:pt>
                <c:pt idx="1860">
                  <c:v>-0.23748921344292578</c:v>
                </c:pt>
                <c:pt idx="1861">
                  <c:v>-0.2501580210816759</c:v>
                </c:pt>
                <c:pt idx="1862">
                  <c:v>-0.26279247684857882</c:v>
                </c:pt>
                <c:pt idx="1863">
                  <c:v>-0.27539087766030551</c:v>
                </c:pt>
                <c:pt idx="1864">
                  <c:v>-0.2879515277020358</c:v>
                </c:pt>
                <c:pt idx="1865">
                  <c:v>-0.30047273863408297</c:v>
                </c:pt>
                <c:pt idx="1866">
                  <c:v>-0.31295282980249345</c:v>
                </c:pt>
                <c:pt idx="1867">
                  <c:v>-0.32539012845273368</c:v>
                </c:pt>
                <c:pt idx="1868">
                  <c:v>-0.3377829699457196</c:v>
                </c:pt>
                <c:pt idx="1869">
                  <c:v>-0.35012969797556043</c:v>
                </c:pt>
                <c:pt idx="1870">
                  <c:v>-0.36242866478849023</c:v>
                </c:pt>
                <c:pt idx="1871">
                  <c:v>-0.37467823140252321</c:v>
                </c:pt>
                <c:pt idx="1872">
                  <c:v>-0.38687676782744607</c:v>
                </c:pt>
                <c:pt idx="1873">
                  <c:v>-0.39902265328479763</c:v>
                </c:pt>
                <c:pt idx="1874">
                  <c:v>-0.41111427642754167</c:v>
                </c:pt>
                <c:pt idx="1875">
                  <c:v>-0.42315003555916098</c:v>
                </c:pt>
                <c:pt idx="1876">
                  <c:v>-0.43512833885194235</c:v>
                </c:pt>
                <c:pt idx="1877">
                  <c:v>-0.44704760456423881</c:v>
                </c:pt>
                <c:pt idx="1878">
                  <c:v>-0.45890626125652417</c:v>
                </c:pt>
                <c:pt idx="1879">
                  <c:v>-0.47070274800606421</c:v>
                </c:pt>
                <c:pt idx="1880">
                  <c:v>-0.48243551462005696</c:v>
                </c:pt>
                <c:pt idx="1881">
                  <c:v>-0.49410302184709626</c:v>
                </c:pt>
                <c:pt idx="1882">
                  <c:v>-0.5057037415868334</c:v>
                </c:pt>
                <c:pt idx="1883">
                  <c:v>-0.51723615709771886</c:v>
                </c:pt>
                <c:pt idx="1884">
                  <c:v>-0.52869876320271558</c:v>
                </c:pt>
                <c:pt idx="1885">
                  <c:v>-0.54009006649288283</c:v>
                </c:pt>
                <c:pt idx="1886">
                  <c:v>-0.55140858552874217</c:v>
                </c:pt>
                <c:pt idx="1887">
                  <c:v>-0.56265285103933582</c:v>
                </c:pt>
                <c:pt idx="1888">
                  <c:v>-0.5738214061188992</c:v>
                </c:pt>
                <c:pt idx="1889">
                  <c:v>-0.58491280642107268</c:v>
                </c:pt>
                <c:pt idx="1890">
                  <c:v>-0.59592562035058894</c:v>
                </c:pt>
                <c:pt idx="1891">
                  <c:v>-0.60685842925235922</c:v>
                </c:pt>
                <c:pt idx="1892">
                  <c:v>-0.61770982759791215</c:v>
                </c:pt>
                <c:pt idx="1893">
                  <c:v>-0.62847842316911673</c:v>
                </c:pt>
                <c:pt idx="1894">
                  <c:v>-0.63916283723914469</c:v>
                </c:pt>
                <c:pt idx="1895">
                  <c:v>-0.64976170475061645</c:v>
                </c:pt>
                <c:pt idx="1896">
                  <c:v>-0.66027367449088947</c:v>
                </c:pt>
                <c:pt idx="1897">
                  <c:v>-0.67069740926443855</c:v>
                </c:pt>
                <c:pt idx="1898">
                  <c:v>-0.68103158606229441</c:v>
                </c:pt>
                <c:pt idx="1899">
                  <c:v>-0.69127489622849769</c:v>
                </c:pt>
                <c:pt idx="1900">
                  <c:v>-0.70142604562352973</c:v>
                </c:pt>
                <c:pt idx="1901">
                  <c:v>-0.71148375478469683</c:v>
                </c:pt>
                <c:pt idx="1902">
                  <c:v>-0.7214467590834226</c:v>
                </c:pt>
                <c:pt idx="1903">
                  <c:v>-0.73131380887942954</c:v>
                </c:pt>
                <c:pt idx="1904">
                  <c:v>-0.74108366967177974</c:v>
                </c:pt>
                <c:pt idx="1905">
                  <c:v>-0.75075512224674612</c:v>
                </c:pt>
                <c:pt idx="1906">
                  <c:v>-0.76032696282249501</c:v>
                </c:pt>
                <c:pt idx="1907">
                  <c:v>-0.76979800319055713</c:v>
                </c:pt>
                <c:pt idx="1908">
                  <c:v>-0.77916707085406323</c:v>
                </c:pt>
                <c:pt idx="1909">
                  <c:v>-0.7884330091627344</c:v>
                </c:pt>
                <c:pt idx="1910">
                  <c:v>-0.79759467744460177</c:v>
                </c:pt>
                <c:pt idx="1911">
                  <c:v>-0.80665095113444363</c:v>
                </c:pt>
                <c:pt idx="1912">
                  <c:v>-0.81560072189893207</c:v>
                </c:pt>
                <c:pt idx="1913">
                  <c:v>-0.82444289775846669</c:v>
                </c:pt>
                <c:pt idx="1914">
                  <c:v>-0.83317640320569331</c:v>
                </c:pt>
                <c:pt idx="1915">
                  <c:v>-0.84180017932069584</c:v>
                </c:pt>
                <c:pt idx="1916">
                  <c:v>-0.85031318388285249</c:v>
                </c:pt>
                <c:pt idx="1917">
                  <c:v>-0.85871439147935202</c:v>
                </c:pt>
                <c:pt idx="1918">
                  <c:v>-0.86700279361036203</c:v>
                </c:pt>
                <c:pt idx="1919">
                  <c:v>-0.87517739879085088</c:v>
                </c:pt>
                <c:pt idx="1920">
                  <c:v>-0.88323723264905507</c:v>
                </c:pt>
                <c:pt idx="1921">
                  <c:v>-0.89118133802159361</c:v>
                </c:pt>
                <c:pt idx="1922">
                  <c:v>-0.89900877504523036</c:v>
                </c:pt>
                <c:pt idx="1923">
                  <c:v>-0.90671862124528368</c:v>
                </c:pt>
                <c:pt idx="1924">
                  <c:v>-0.91430997162068517</c:v>
                </c:pt>
                <c:pt idx="1925">
                  <c:v>-0.92178193872569469</c:v>
                </c:pt>
                <c:pt idx="1926">
                  <c:v>-0.92913365274827242</c:v>
                </c:pt>
                <c:pt idx="1927">
                  <c:v>-0.93636426158511421</c:v>
                </c:pt>
                <c:pt idx="1928">
                  <c:v>-0.94347293091336049</c:v>
                </c:pt>
                <c:pt idx="1929">
                  <c:v>-0.95045884425898108</c:v>
                </c:pt>
                <c:pt idx="1930">
                  <c:v>-0.95732120306184909</c:v>
                </c:pt>
                <c:pt idx="1931">
                  <c:v>-0.96405922673751254</c:v>
                </c:pt>
                <c:pt idx="1932">
                  <c:v>-0.97067215273567309</c:v>
                </c:pt>
                <c:pt idx="1933">
                  <c:v>-0.97715923659538551</c:v>
                </c:pt>
                <c:pt idx="1934">
                  <c:v>-0.98351975199698838</c:v>
                </c:pt>
                <c:pt idx="1935">
                  <c:v>-0.98975299081078549</c:v>
                </c:pt>
                <c:pt idx="1936">
                  <c:v>-0.99585826314247994</c:v>
                </c:pt>
                <c:pt idx="1937">
                  <c:v>-1.0018348973753921</c:v>
                </c:pt>
                <c:pt idx="1938">
                  <c:v>-1.0076822402094674</c:v>
                </c:pt>
                <c:pt idx="1939">
                  <c:v>-1.0133996566970891</c:v>
                </c:pt>
                <c:pt idx="1940">
                  <c:v>-1.0189865302757266</c:v>
                </c:pt>
                <c:pt idx="1941">
                  <c:v>-1.0244422627974192</c:v>
                </c:pt>
                <c:pt idx="1942">
                  <c:v>-1.0297662745551361</c:v>
                </c:pt>
                <c:pt idx="1943">
                  <c:v>-1.0349580043060129</c:v>
                </c:pt>
                <c:pt idx="1944">
                  <c:v>-1.0400169092914961</c:v>
                </c:pt>
                <c:pt idx="1945">
                  <c:v>-1.0449424652544199</c:v>
                </c:pt>
                <c:pt idx="1946">
                  <c:v>-1.0497341664530271</c:v>
                </c:pt>
                <c:pt idx="1947">
                  <c:v>-1.0543915256719643</c:v>
                </c:pt>
                <c:pt idx="1948">
                  <c:v>-1.0589140742302761</c:v>
                </c:pt>
                <c:pt idx="1949">
                  <c:v>-1.0633013619864158</c:v>
                </c:pt>
                <c:pt idx="1950">
                  <c:v>-1.0675529573403044</c:v>
                </c:pt>
                <c:pt idx="1951">
                  <c:v>-1.0716684472324582</c:v>
                </c:pt>
                <c:pt idx="1952">
                  <c:v>-1.0756474371402154</c:v>
                </c:pt>
                <c:pt idx="1953">
                  <c:v>-1.079489551071078</c:v>
                </c:pt>
                <c:pt idx="1954">
                  <c:v>-1.083194431553216</c:v>
                </c:pt>
                <c:pt idx="1955">
                  <c:v>-1.086761739623139</c:v>
                </c:pt>
                <c:pt idx="1956">
                  <c:v>-1.090191154810576</c:v>
                </c:pt>
                <c:pt idx="1957">
                  <c:v>-1.0934823751205889</c:v>
                </c:pt>
                <c:pt idx="1958">
                  <c:v>-1.0966351170129505</c:v>
                </c:pt>
                <c:pt idx="1959">
                  <c:v>-1.0996491153788115</c:v>
                </c:pt>
                <c:pt idx="1960">
                  <c:v>-1.1025241235146894</c:v>
                </c:pt>
                <c:pt idx="1961">
                  <c:v>-1.1052599130938121</c:v>
                </c:pt>
                <c:pt idx="1962">
                  <c:v>-1.107856274134839</c:v>
                </c:pt>
                <c:pt idx="1963">
                  <c:v>-1.1103130149680007</c:v>
                </c:pt>
                <c:pt idx="1964">
                  <c:v>-1.1126299621986764</c:v>
                </c:pt>
                <c:pt idx="1965">
                  <c:v>-1.1148069606684536</c:v>
                </c:pt>
                <c:pt idx="1966">
                  <c:v>-1.1168438734136885</c:v>
                </c:pt>
                <c:pt idx="1967">
                  <c:v>-1.1187405816216127</c:v>
                </c:pt>
                <c:pt idx="1968">
                  <c:v>-1.1204969845840054</c:v>
                </c:pt>
                <c:pt idx="1969">
                  <c:v>-1.1221129996484744</c:v>
                </c:pt>
                <c:pt idx="1970">
                  <c:v>-1.123588562167372</c:v>
                </c:pt>
                <c:pt idx="1971">
                  <c:v>-1.1249236254443824</c:v>
                </c:pt>
                <c:pt idx="1972">
                  <c:v>-1.1261181606788113</c:v>
                </c:pt>
                <c:pt idx="1973">
                  <c:v>-1.1271721569076103</c:v>
                </c:pt>
                <c:pt idx="1974">
                  <c:v>-1.1280856209451793</c:v>
                </c:pt>
                <c:pt idx="1975">
                  <c:v>-1.1288585773209614</c:v>
                </c:pt>
                <c:pt idx="1976">
                  <c:v>-1.1294910682148851</c:v>
                </c:pt>
                <c:pt idx="1977">
                  <c:v>-1.1299831533906748</c:v>
                </c:pt>
                <c:pt idx="1978">
                  <c:v>-1.1303349101270637</c:v>
                </c:pt>
                <c:pt idx="1979">
                  <c:v>-1.1305464331469526</c:v>
                </c:pt>
                <c:pt idx="1980">
                  <c:v>-1.1306178345445377</c:v>
                </c:pt>
                <c:pt idx="1981">
                  <c:v>-1.1305492437104483</c:v>
                </c:pt>
                <c:pt idx="1982">
                  <c:v>-1.1303408072549299</c:v>
                </c:pt>
                <c:pt idx="1983">
                  <c:v>-1.1299926889290957</c:v>
                </c:pt>
                <c:pt idx="1984">
                  <c:v>-1.1295050695443001</c:v>
                </c:pt>
                <c:pt idx="1985">
                  <c:v>-1.1288781468896454</c:v>
                </c:pt>
                <c:pt idx="1986">
                  <c:v>-1.1281121356476793</c:v>
                </c:pt>
                <c:pt idx="1987">
                  <c:v>-1.1272072673082985</c:v>
                </c:pt>
                <c:pt idx="1988">
                  <c:v>-1.1261637900809025</c:v>
                </c:pt>
                <c:pt idx="1989">
                  <c:v>-1.1249819688048301</c:v>
                </c:pt>
                <c:pt idx="1990">
                  <c:v>-1.1236620848581087</c:v>
                </c:pt>
                <c:pt idx="1991">
                  <c:v>-1.122204436064558</c:v>
                </c:pt>
                <c:pt idx="1992">
                  <c:v>-1.1206093365992729</c:v>
                </c:pt>
                <c:pt idx="1993">
                  <c:v>-1.1188771168925282</c:v>
                </c:pt>
                <c:pt idx="1994">
                  <c:v>-1.1170081235321287</c:v>
                </c:pt>
                <c:pt idx="1995">
                  <c:v>-1.11500271916425</c:v>
                </c:pt>
                <c:pt idx="1996">
                  <c:v>-1.1128612823927908</c:v>
                </c:pt>
                <c:pt idx="1997">
                  <c:v>-1.1105842076772821</c:v>
                </c:pt>
                <c:pt idx="1998">
                  <c:v>-1.1081719052293746</c:v>
                </c:pt>
                <c:pt idx="1999">
                  <c:v>-1.1056248009079459</c:v>
                </c:pt>
                <c:pt idx="2000">
                  <c:v>-1.1029433361128589</c:v>
                </c:pt>
                <c:pt idx="2001">
                  <c:v>-1.1001279676773941</c:v>
                </c:pt>
                <c:pt idx="2002">
                  <c:v>-1.0971791677594047</c:v>
                </c:pt>
                <c:pt idx="2003">
                  <c:v>-1.0940974237312144</c:v>
                </c:pt>
                <c:pt idx="2004">
                  <c:v>-1.0908832380682849</c:v>
                </c:pt>
                <c:pt idx="2005">
                  <c:v>-1.0875371282367092</c:v>
                </c:pt>
                <c:pt idx="2006">
                  <c:v>-1.0840596265795255</c:v>
                </c:pt>
                <c:pt idx="2007">
                  <c:v>-1.0804512802019179</c:v>
                </c:pt>
                <c:pt idx="2008">
                  <c:v>-1.0767126508553109</c:v>
                </c:pt>
                <c:pt idx="2009">
                  <c:v>-1.0728443148203968</c:v>
                </c:pt>
                <c:pt idx="2010">
                  <c:v>-1.0688468627891279</c:v>
                </c:pt>
                <c:pt idx="2011">
                  <c:v>-1.0647208997457007</c:v>
                </c:pt>
                <c:pt idx="2012">
                  <c:v>-1.0604670448465587</c:v>
                </c:pt>
                <c:pt idx="2013">
                  <c:v>-1.0560859312994497</c:v>
                </c:pt>
                <c:pt idx="2014">
                  <c:v>-1.0515782062415622</c:v>
                </c:pt>
                <c:pt idx="2015">
                  <c:v>-1.04694453061677</c:v>
                </c:pt>
                <c:pt idx="2016">
                  <c:v>-1.042185579052012</c:v>
                </c:pt>
                <c:pt idx="2017">
                  <c:v>-1.0373020397328399</c:v>
                </c:pt>
                <c:pt idx="2018">
                  <c:v>-1.0322946142781564</c:v>
                </c:pt>
                <c:pt idx="2019">
                  <c:v>-1.0271640176141734</c:v>
                </c:pt>
                <c:pt idx="2020">
                  <c:v>-1.0219109778476163</c:v>
                </c:pt>
                <c:pt idx="2021">
                  <c:v>-1.0165362361382002</c:v>
                </c:pt>
                <c:pt idx="2022">
                  <c:v>-1.0110405465704082</c:v>
                </c:pt>
                <c:pt idx="2023">
                  <c:v>-1.005424676024592</c:v>
                </c:pt>
                <c:pt idx="2024">
                  <c:v>-0.99968940404742568</c:v>
                </c:pt>
                <c:pt idx="2025">
                  <c:v>-0.99383552272172848</c:v>
                </c:pt>
                <c:pt idx="2026">
                  <c:v>-0.9878638365356962</c:v>
                </c:pt>
                <c:pt idx="2027">
                  <c:v>-0.9817751622515497</c:v>
                </c:pt>
                <c:pt idx="2028">
                  <c:v>-0.97557032877363514</c:v>
                </c:pt>
                <c:pt idx="2029">
                  <c:v>-0.96925017701599481</c:v>
                </c:pt>
                <c:pt idx="2030">
                  <c:v>-0.96281555976943067</c:v>
                </c:pt>
                <c:pt idx="2031">
                  <c:v>-0.95626734156808724</c:v>
                </c:pt>
                <c:pt idx="2032">
                  <c:v>-0.94960639855557338</c:v>
                </c:pt>
                <c:pt idx="2033">
                  <c:v>-0.94283361835064228</c:v>
                </c:pt>
                <c:pt idx="2034">
                  <c:v>-0.93594989991245781</c:v>
                </c:pt>
                <c:pt idx="2035">
                  <c:v>-0.92895615340546067</c:v>
                </c:pt>
                <c:pt idx="2036">
                  <c:v>-0.92185330006385924</c:v>
                </c:pt>
                <c:pt idx="2037">
                  <c:v>-0.91464227205576432</c:v>
                </c:pt>
                <c:pt idx="2038">
                  <c:v>-0.90732401234698601</c:v>
                </c:pt>
                <c:pt idx="2039">
                  <c:v>-0.89989947456451402</c:v>
                </c:pt>
                <c:pt idx="2040">
                  <c:v>-0.89236962285969668</c:v>
                </c:pt>
                <c:pt idx="2041">
                  <c:v>-0.884735431771142</c:v>
                </c:pt>
                <c:pt idx="2042">
                  <c:v>-0.87699788608735163</c:v>
                </c:pt>
                <c:pt idx="2043">
                  <c:v>-0.86915798070911077</c:v>
                </c:pt>
                <c:pt idx="2044">
                  <c:v>-0.8612167205116491</c:v>
                </c:pt>
                <c:pt idx="2045">
                  <c:v>-0.85317512020658703</c:v>
                </c:pt>
                <c:pt idx="2046">
                  <c:v>-0.84503420420368369</c:v>
                </c:pt>
                <c:pt idx="2047">
                  <c:v>-0.83679500647240512</c:v>
                </c:pt>
                <c:pt idx="2048">
                  <c:v>-0.82845857040332282</c:v>
                </c:pt>
                <c:pt idx="2049">
                  <c:v>-0.82002594866935974</c:v>
                </c:pt>
                <c:pt idx="2050">
                  <c:v>-0.81149820308689502</c:v>
                </c:pt>
                <c:pt idx="2051">
                  <c:v>-0.80287640447674324</c:v>
                </c:pt>
                <c:pt idx="2052">
                  <c:v>-0.79416163252502003</c:v>
                </c:pt>
                <c:pt idx="2053">
                  <c:v>-0.785354975643903</c:v>
                </c:pt>
                <c:pt idx="2054">
                  <c:v>-0.77645753083230462</c:v>
                </c:pt>
                <c:pt idx="2055">
                  <c:v>-0.76747040353646334</c:v>
                </c:pt>
                <c:pt idx="2056">
                  <c:v>-0.75839470751046423</c:v>
                </c:pt>
                <c:pt idx="2057">
                  <c:v>-0.74923156467670171</c:v>
                </c:pt>
                <c:pt idx="2058">
                  <c:v>-0.73998210498628936</c:v>
                </c:pt>
                <c:pt idx="2059">
                  <c:v>-0.73064746627942623</c:v>
                </c:pt>
                <c:pt idx="2060">
                  <c:v>-0.72122879414572783</c:v>
                </c:pt>
                <c:pt idx="2061">
                  <c:v>-0.71172724178453095</c:v>
                </c:pt>
                <c:pt idx="2062">
                  <c:v>-0.7021439698651718</c:v>
                </c:pt>
                <c:pt idx="2063">
                  <c:v>-0.69248014638725042</c:v>
                </c:pt>
                <c:pt idx="2064">
                  <c:v>-0.68273694654088168</c:v>
                </c:pt>
                <c:pt idx="2065">
                  <c:v>-0.67291555256693558</c:v>
                </c:pt>
                <c:pt idx="2066">
                  <c:v>-0.66301715361727531</c:v>
                </c:pt>
                <c:pt idx="2067">
                  <c:v>-0.65304294561498888</c:v>
                </c:pt>
                <c:pt idx="2068">
                  <c:v>-0.6429941311146179</c:v>
                </c:pt>
                <c:pt idx="2069">
                  <c:v>-0.63287191916238461</c:v>
                </c:pt>
                <c:pt idx="2070">
                  <c:v>-0.62267752515641339</c:v>
                </c:pt>
                <c:pt idx="2071">
                  <c:v>-0.61241217070694798</c:v>
                </c:pt>
                <c:pt idx="2072">
                  <c:v>-0.60207708349655797</c:v>
                </c:pt>
                <c:pt idx="2073">
                  <c:v>-0.59167349714032791</c:v>
                </c:pt>
                <c:pt idx="2074">
                  <c:v>-0.58120265104603175</c:v>
                </c:pt>
                <c:pt idx="2075">
                  <c:v>-0.57066579027427378</c:v>
                </c:pt>
                <c:pt idx="2076">
                  <c:v>-0.56006416539859238</c:v>
                </c:pt>
                <c:pt idx="2077">
                  <c:v>-0.54939903236551724</c:v>
                </c:pt>
                <c:pt idx="2078">
                  <c:v>-0.5386716523545616</c:v>
                </c:pt>
                <c:pt idx="2079">
                  <c:v>-0.52788329163813852</c:v>
                </c:pt>
                <c:pt idx="2080">
                  <c:v>-0.51703522144138303</c:v>
                </c:pt>
                <c:pt idx="2081">
                  <c:v>-0.50612871780185698</c:v>
                </c:pt>
                <c:pt idx="2082">
                  <c:v>-0.49516506142911765</c:v>
                </c:pt>
                <c:pt idx="2083">
                  <c:v>-0.48414553756412176</c:v>
                </c:pt>
                <c:pt idx="2084">
                  <c:v>-0.47307143583843692</c:v>
                </c:pt>
                <c:pt idx="2085">
                  <c:v>-0.46194405013322426</c:v>
                </c:pt>
                <c:pt idx="2086">
                  <c:v>-0.45076467843795825</c:v>
                </c:pt>
                <c:pt idx="2087">
                  <c:v>-0.43953462270883792</c:v>
                </c:pt>
                <c:pt idx="2088">
                  <c:v>-0.42825518872684365</c:v>
                </c:pt>
                <c:pt idx="2089">
                  <c:v>-0.41692768595538288</c:v>
                </c:pt>
                <c:pt idx="2090">
                  <c:v>-0.40555342739746564</c:v>
                </c:pt>
                <c:pt idx="2091">
                  <c:v>-0.39413372945233843</c:v>
                </c:pt>
                <c:pt idx="2092">
                  <c:v>-0.38266991177149901</c:v>
                </c:pt>
                <c:pt idx="2093">
                  <c:v>-0.37116329711400031</c:v>
                </c:pt>
                <c:pt idx="2094">
                  <c:v>-0.35961521120094453</c:v>
                </c:pt>
                <c:pt idx="2095">
                  <c:v>-0.34802698256904857</c:v>
                </c:pt>
                <c:pt idx="2096">
                  <c:v>-0.3363999424231478</c:v>
                </c:pt>
                <c:pt idx="2097">
                  <c:v>-0.32473542448748705</c:v>
                </c:pt>
                <c:pt idx="2098">
                  <c:v>-0.31303476485561887</c:v>
                </c:pt>
                <c:pt idx="2099">
                  <c:v>-0.30129930183870829</c:v>
                </c:pt>
                <c:pt idx="2100">
                  <c:v>-0.28953037581200475</c:v>
                </c:pt>
                <c:pt idx="2101">
                  <c:v>-0.27772932905920333</c:v>
                </c:pt>
                <c:pt idx="2102">
                  <c:v>-0.26589750561437148</c:v>
                </c:pt>
                <c:pt idx="2103">
                  <c:v>-0.25403625110105332</c:v>
                </c:pt>
                <c:pt idx="2104">
                  <c:v>-0.24214691256809623</c:v>
                </c:pt>
                <c:pt idx="2105">
                  <c:v>-0.2302308383216492</c:v>
                </c:pt>
                <c:pt idx="2106">
                  <c:v>-0.21828937775267371</c:v>
                </c:pt>
                <c:pt idx="2107">
                  <c:v>-0.20632388115915881</c:v>
                </c:pt>
                <c:pt idx="2108">
                  <c:v>-0.19433569956205399</c:v>
                </c:pt>
                <c:pt idx="2109">
                  <c:v>-0.18232618451368909</c:v>
                </c:pt>
                <c:pt idx="2110">
                  <c:v>-0.17029668789714064</c:v>
                </c:pt>
                <c:pt idx="2111">
                  <c:v>-0.15824856171458185</c:v>
                </c:pt>
                <c:pt idx="2112">
                  <c:v>-0.14618315786208344</c:v>
                </c:pt>
                <c:pt idx="2113">
                  <c:v>-0.13410182788754144</c:v>
                </c:pt>
                <c:pt idx="2114">
                  <c:v>-0.12200592272728621</c:v>
                </c:pt>
                <c:pt idx="2115">
                  <c:v>-0.10989679241529554</c:v>
                </c:pt>
                <c:pt idx="2116">
                  <c:v>-9.7775785756490513E-2</c:v>
                </c:pt>
                <c:pt idx="2117">
                  <c:v>-8.5644249951795037E-2</c:v>
                </c:pt>
                <c:pt idx="2118">
                  <c:v>-7.3503530156496785E-2</c:v>
                </c:pt>
                <c:pt idx="2119">
                  <c:v>-6.1354968942967152E-2</c:v>
                </c:pt>
                <c:pt idx="2120">
                  <c:v>-4.9199905619742683E-2</c:v>
                </c:pt>
                <c:pt idx="2121">
                  <c:v>-3.7039675321291876E-2</c:v>
                </c:pt>
                <c:pt idx="2122">
                  <c:v>-2.4875607699341853E-2</c:v>
                </c:pt>
                <c:pt idx="2123">
                  <c:v>-1.2709024828606795E-2</c:v>
                </c:pt>
                <c:pt idx="2124">
                  <c:v>-5.4123719054720494E-4</c:v>
                </c:pt>
                <c:pt idx="2125">
                  <c:v>1.1626468486298171E-2</c:v>
                </c:pt>
                <c:pt idx="2126">
                  <c:v>2.3792608177784551E-2</c:v>
                </c:pt>
                <c:pt idx="2127">
                  <c:v>3.5955453526454025E-2</c:v>
                </c:pt>
                <c:pt idx="2128">
                  <c:v>4.8113302750837188E-2</c:v>
                </c:pt>
                <c:pt idx="2129">
                  <c:v>6.0264467192037707E-2</c:v>
                </c:pt>
                <c:pt idx="2130">
                  <c:v>7.2407267388105129E-2</c:v>
                </c:pt>
                <c:pt idx="2131">
                  <c:v>8.4540031262806958E-2</c:v>
                </c:pt>
                <c:pt idx="2132">
                  <c:v>9.6661093154586514E-2</c:v>
                </c:pt>
                <c:pt idx="2133">
                  <c:v>0.10876879326502954</c:v>
                </c:pt>
                <c:pt idx="2134">
                  <c:v>0.12086147734614486</c:v>
                </c:pt>
                <c:pt idx="2135">
                  <c:v>0.13293749653590542</c:v>
                </c:pt>
                <c:pt idx="2136">
                  <c:v>0.14499520729169948</c:v>
                </c:pt>
                <c:pt idx="2137">
                  <c:v>0.1570329713914943</c:v>
                </c:pt>
                <c:pt idx="2138">
                  <c:v>0.16904915598351941</c:v>
                </c:pt>
                <c:pt idx="2139">
                  <c:v>0.18104213367170097</c:v>
                </c:pt>
                <c:pt idx="2140">
                  <c:v>0.19301028262802217</c:v>
                </c:pt>
                <c:pt idx="2141">
                  <c:v>0.20495198672552459</c:v>
                </c:pt>
                <c:pt idx="2142">
                  <c:v>0.21686563568734521</c:v>
                </c:pt>
                <c:pt idx="2143">
                  <c:v>0.22874962524834341</c:v>
                </c:pt>
                <c:pt idx="2144">
                  <c:v>0.24060235732668514</c:v>
                </c:pt>
                <c:pt idx="2145">
                  <c:v>0.25242224020333426</c:v>
                </c:pt>
                <c:pt idx="2146">
                  <c:v>0.26420768870783617</c:v>
                </c:pt>
                <c:pt idx="2147">
                  <c:v>0.27595712440909437</c:v>
                </c:pt>
                <c:pt idx="2148">
                  <c:v>0.28766897581009032</c:v>
                </c:pt>
                <c:pt idx="2149">
                  <c:v>0.29934167854567872</c:v>
                </c:pt>
                <c:pt idx="2150">
                  <c:v>0.31097367558274491</c:v>
                </c:pt>
                <c:pt idx="2151">
                  <c:v>0.32256341742211631</c:v>
                </c:pt>
                <c:pt idx="2152">
                  <c:v>0.33410936230172428</c:v>
                </c:pt>
                <c:pt idx="2153">
                  <c:v>0.34560997640057484</c:v>
                </c:pt>
                <c:pt idx="2154">
                  <c:v>0.3570637340431575</c:v>
                </c:pt>
                <c:pt idx="2155">
                  <c:v>0.3684691179039643</c:v>
                </c:pt>
                <c:pt idx="2156">
                  <c:v>0.3798246192118348</c:v>
                </c:pt>
                <c:pt idx="2157">
                  <c:v>0.39112873795387743</c:v>
                </c:pt>
                <c:pt idx="2158">
                  <c:v>0.40237998307874417</c:v>
                </c:pt>
                <c:pt idx="2159">
                  <c:v>0.41357687269906179</c:v>
                </c:pt>
                <c:pt idx="2160">
                  <c:v>0.42471793429284166</c:v>
                </c:pt>
                <c:pt idx="2161">
                  <c:v>0.4358017049037099</c:v>
                </c:pt>
                <c:pt idx="2162">
                  <c:v>0.44682673133981282</c:v>
                </c:pt>
                <c:pt idx="2163">
                  <c:v>0.45779157037126561</c:v>
                </c:pt>
                <c:pt idx="2164">
                  <c:v>0.46869478892602762</c:v>
                </c:pt>
                <c:pt idx="2165">
                  <c:v>0.47953496428408976</c:v>
                </c:pt>
                <c:pt idx="2166">
                  <c:v>0.49031068426987723</c:v>
                </c:pt>
                <c:pt idx="2167">
                  <c:v>0.50102054744277291</c:v>
                </c:pt>
                <c:pt idx="2168">
                  <c:v>0.51166316328567552</c:v>
                </c:pt>
                <c:pt idx="2169">
                  <c:v>0.52223715239151125</c:v>
                </c:pt>
                <c:pt idx="2170">
                  <c:v>0.53274114664762651</c:v>
                </c:pt>
                <c:pt idx="2171">
                  <c:v>0.54317378941799155</c:v>
                </c:pt>
                <c:pt idx="2172">
                  <c:v>0.55353373572315157</c:v>
                </c:pt>
                <c:pt idx="2173">
                  <c:v>0.56381965241786058</c:v>
                </c:pt>
                <c:pt idx="2174">
                  <c:v>0.57403021836634682</c:v>
                </c:pt>
                <c:pt idx="2175">
                  <c:v>0.5841641246151551</c:v>
                </c:pt>
                <c:pt idx="2176">
                  <c:v>0.59422007456351211</c:v>
                </c:pt>
                <c:pt idx="2177">
                  <c:v>0.60419678413117195</c:v>
                </c:pt>
                <c:pt idx="2178">
                  <c:v>0.61409298192369954</c:v>
                </c:pt>
                <c:pt idx="2179">
                  <c:v>0.62390740939514477</c:v>
                </c:pt>
                <c:pt idx="2180">
                  <c:v>0.6336388210080719</c:v>
                </c:pt>
                <c:pt idx="2181">
                  <c:v>0.64328598439090923</c:v>
                </c:pt>
                <c:pt idx="2182">
                  <c:v>0.6528476804925829</c:v>
                </c:pt>
                <c:pt idx="2183">
                  <c:v>0.6623227037343985</c:v>
                </c:pt>
                <c:pt idx="2184">
                  <c:v>0.67170986215915163</c:v>
                </c:pt>
                <c:pt idx="2185">
                  <c:v>0.68100797757742371</c:v>
                </c:pt>
                <c:pt idx="2186">
                  <c:v>0.69021588571105286</c:v>
                </c:pt>
                <c:pt idx="2187">
                  <c:v>0.69933243633374065</c:v>
                </c:pt>
                <c:pt idx="2188">
                  <c:v>0.70835649340878115</c:v>
                </c:pt>
                <c:pt idx="2189">
                  <c:v>0.71728693522388798</c:v>
                </c:pt>
                <c:pt idx="2190">
                  <c:v>0.72612265452309932</c:v>
                </c:pt>
                <c:pt idx="2191">
                  <c:v>0.73486255863574157</c:v>
                </c:pt>
                <c:pt idx="2192">
                  <c:v>0.74350556960243841</c:v>
                </c:pt>
                <c:pt idx="2193">
                  <c:v>0.75205062429814573</c:v>
                </c:pt>
                <c:pt idx="2194">
                  <c:v>0.76049667455220038</c:v>
                </c:pt>
                <c:pt idx="2195">
                  <c:v>0.76884268726537175</c:v>
                </c:pt>
                <c:pt idx="2196">
                  <c:v>0.77708764452390144</c:v>
                </c:pt>
                <c:pt idx="2197">
                  <c:v>0.78523054371052381</c:v>
                </c:pt>
                <c:pt idx="2198">
                  <c:v>0.7932703976124581</c:v>
                </c:pt>
                <c:pt idx="2199">
                  <c:v>0.80120623452636142</c:v>
                </c:pt>
                <c:pt idx="2200">
                  <c:v>0.80903709836024307</c:v>
                </c:pt>
                <c:pt idx="2201">
                  <c:v>0.81676204873232772</c:v>
                </c:pt>
                <c:pt idx="2202">
                  <c:v>0.82438016106686896</c:v>
                </c:pt>
                <c:pt idx="2203">
                  <c:v>0.83189052668690533</c:v>
                </c:pt>
                <c:pt idx="2204">
                  <c:v>0.83929225290396192</c:v>
                </c:pt>
                <c:pt idx="2205">
                  <c:v>0.84658446310469537</c:v>
                </c:pt>
                <c:pt idx="2206">
                  <c:v>0.85376629683447824</c:v>
                </c:pt>
                <c:pt idx="2207">
                  <c:v>0.86083690987793138</c:v>
                </c:pt>
                <c:pt idx="2208">
                  <c:v>0.86779547433640203</c:v>
                </c:pt>
                <c:pt idx="2209">
                  <c:v>0.87464117870238889</c:v>
                </c:pt>
                <c:pt idx="2210">
                  <c:v>0.88137322793092676</c:v>
                </c:pt>
                <c:pt idx="2211">
                  <c:v>0.88799084350792745</c:v>
                </c:pt>
                <c:pt idx="2212">
                  <c:v>0.89449326351548564</c:v>
                </c:pt>
                <c:pt idx="2213">
                  <c:v>0.90087974269416038</c:v>
                </c:pt>
                <c:pt idx="2214">
                  <c:v>0.90714955250223539</c:v>
                </c:pt>
                <c:pt idx="2215">
                  <c:v>0.91330198117197059</c:v>
                </c:pt>
                <c:pt idx="2216">
                  <c:v>0.91933633376285129</c:v>
                </c:pt>
                <c:pt idx="2217">
                  <c:v>0.92525193221184865</c:v>
                </c:pt>
                <c:pt idx="2218">
                  <c:v>0.93104811538069998</c:v>
                </c:pt>
                <c:pt idx="2219">
                  <c:v>0.93672423910022473</c:v>
                </c:pt>
                <c:pt idx="2220">
                  <c:v>0.94227967621168529</c:v>
                </c:pt>
                <c:pt idx="2221">
                  <c:v>0.9477138166052067</c:v>
                </c:pt>
                <c:pt idx="2222">
                  <c:v>0.95302606725527383</c:v>
                </c:pt>
                <c:pt idx="2223">
                  <c:v>0.95821585225331629</c:v>
                </c:pt>
                <c:pt idx="2224">
                  <c:v>0.96328261283739713</c:v>
                </c:pt>
                <c:pt idx="2225">
                  <c:v>0.96822580741902864</c:v>
                </c:pt>
                <c:pt idx="2226">
                  <c:v>0.97304491160712092</c:v>
                </c:pt>
                <c:pt idx="2227">
                  <c:v>0.97773941822909383</c:v>
                </c:pt>
                <c:pt idx="2228">
                  <c:v>0.98230883734915864</c:v>
                </c:pt>
                <c:pt idx="2229">
                  <c:v>0.9867526962838008</c:v>
                </c:pt>
                <c:pt idx="2230">
                  <c:v>0.99107053961447023</c:v>
                </c:pt>
                <c:pt idx="2231">
                  <c:v>0.99526192919751244</c:v>
                </c:pt>
                <c:pt idx="2232">
                  <c:v>0.9993264441713523</c:v>
                </c:pt>
                <c:pt idx="2233">
                  <c:v>1.0032636809609548</c:v>
                </c:pt>
                <c:pt idx="2234">
                  <c:v>1.0070732532795859</c:v>
                </c:pt>
                <c:pt idx="2235">
                  <c:v>1.0107547921278957</c:v>
                </c:pt>
                <c:pt idx="2236">
                  <c:v>1.014307945790343</c:v>
                </c:pt>
                <c:pt idx="2237">
                  <c:v>1.0177323798289908</c:v>
                </c:pt>
                <c:pt idx="2238">
                  <c:v>1.0210277770746941</c:v>
                </c:pt>
                <c:pt idx="2239">
                  <c:v>1.0241938376157025</c:v>
                </c:pt>
                <c:pt idx="2240">
                  <c:v>1.0272302787837009</c:v>
                </c:pt>
                <c:pt idx="2241">
                  <c:v>1.0301368351373237</c:v>
                </c:pt>
                <c:pt idx="2242">
                  <c:v>1.0329132584431553</c:v>
                </c:pt>
                <c:pt idx="2243">
                  <c:v>1.0355593176542508</c:v>
                </c:pt>
                <c:pt idx="2244">
                  <c:v>1.0380747988861998</c:v>
                </c:pt>
                <c:pt idx="2245">
                  <c:v>1.0404595053907619</c:v>
                </c:pt>
                <c:pt idx="2246">
                  <c:v>1.0427132575270996</c:v>
                </c:pt>
                <c:pt idx="2247">
                  <c:v>1.04483589273064</c:v>
                </c:pt>
                <c:pt idx="2248">
                  <c:v>1.0468272654795832</c:v>
                </c:pt>
                <c:pt idx="2249">
                  <c:v>1.048687247259096</c:v>
                </c:pt>
                <c:pt idx="2250">
                  <c:v>1.0504157265232172</c:v>
                </c:pt>
                <c:pt idx="2251">
                  <c:v>1.0520126086544914</c:v>
                </c:pt>
                <c:pt idx="2252">
                  <c:v>1.0534778159213827</c:v>
                </c:pt>
                <c:pt idx="2253">
                  <c:v>1.0548112874334699</c:v>
                </c:pt>
                <c:pt idx="2254">
                  <c:v>1.0560129790944774</c:v>
                </c:pt>
                <c:pt idx="2255">
                  <c:v>1.05708286355315</c:v>
                </c:pt>
                <c:pt idx="2256">
                  <c:v>1.0580209301520205</c:v>
                </c:pt>
                <c:pt idx="2257">
                  <c:v>1.0588271848740842</c:v>
                </c:pt>
                <c:pt idx="2258">
                  <c:v>1.0595016502874166</c:v>
                </c:pt>
                <c:pt idx="2259">
                  <c:v>1.060044365487768</c:v>
                </c:pt>
                <c:pt idx="2260">
                  <c:v>1.0604553860391535</c:v>
                </c:pt>
                <c:pt idx="2261">
                  <c:v>1.0607347839124839</c:v>
                </c:pt>
                <c:pt idx="2262">
                  <c:v>1.060882647422257</c:v>
                </c:pt>
                <c:pt idx="2263">
                  <c:v>1.0608990811613375</c:v>
                </c:pt>
                <c:pt idx="2264">
                  <c:v>1.0607842059338695</c:v>
                </c:pt>
                <c:pt idx="2265">
                  <c:v>1.0605381586863376</c:v>
                </c:pt>
                <c:pt idx="2266">
                  <c:v>1.0601610924368141</c:v>
                </c:pt>
                <c:pt idx="2267">
                  <c:v>1.0596531762024246</c:v>
                </c:pt>
                <c:pt idx="2268">
                  <c:v>1.059014594925054</c:v>
                </c:pt>
                <c:pt idx="2269">
                  <c:v>1.0582455493953351</c:v>
                </c:pt>
                <c:pt idx="2270">
                  <c:v>1.0573462561749394</c:v>
                </c:pt>
                <c:pt idx="2271">
                  <c:v>1.0563169475172118</c:v>
                </c:pt>
                <c:pt idx="2272">
                  <c:v>1.0551578712861642</c:v>
                </c:pt>
                <c:pt idx="2273">
                  <c:v>1.053869290873876</c:v>
                </c:pt>
                <c:pt idx="2274">
                  <c:v>1.0524514851163227</c:v>
                </c:pt>
                <c:pt idx="2275">
                  <c:v>1.0509047482076548</c:v>
                </c:pt>
                <c:pt idx="2276">
                  <c:v>1.0492293896129796</c:v>
                </c:pt>
                <c:pt idx="2277">
                  <c:v>1.0474257339796518</c:v>
                </c:pt>
                <c:pt idx="2278">
                  <c:v>1.0454941210471183</c:v>
                </c:pt>
                <c:pt idx="2279">
                  <c:v>1.0434349055553438</c:v>
                </c:pt>
                <c:pt idx="2280">
                  <c:v>1.0412484571518406</c:v>
                </c:pt>
                <c:pt idx="2281">
                  <c:v>1.0389351602973425</c:v>
                </c:pt>
                <c:pt idx="2282">
                  <c:v>1.0364954141701446</c:v>
                </c:pt>
                <c:pt idx="2283">
                  <c:v>1.0339296325691407</c:v>
                </c:pt>
                <c:pt idx="2284">
                  <c:v>1.0312382438155905</c:v>
                </c:pt>
                <c:pt idx="2285">
                  <c:v>1.0284216906536365</c:v>
                </c:pt>
                <c:pt idx="2286">
                  <c:v>1.0254804301496141</c:v>
                </c:pt>
                <c:pt idx="2287">
                  <c:v>1.0224149335901684</c:v>
                </c:pt>
                <c:pt idx="2288">
                  <c:v>1.019225686379216</c:v>
                </c:pt>
                <c:pt idx="2289">
                  <c:v>1.0159131879337777</c:v>
                </c:pt>
                <c:pt idx="2290">
                  <c:v>1.0124779515787063</c:v>
                </c:pt>
                <c:pt idx="2291">
                  <c:v>1.0089205044403433</c:v>
                </c:pt>
                <c:pt idx="2292">
                  <c:v>1.0052413873391286</c:v>
                </c:pt>
                <c:pt idx="2293">
                  <c:v>1.0014411546811914</c:v>
                </c:pt>
                <c:pt idx="2294">
                  <c:v>0.99752037434894536</c:v>
                </c:pt>
                <c:pt idx="2295">
                  <c:v>0.99347962759072561</c:v>
                </c:pt>
                <c:pt idx="2296">
                  <c:v>0.98931950890948173</c:v>
                </c:pt>
                <c:pt idx="2297">
                  <c:v>0.98504062595056086</c:v>
                </c:pt>
                <c:pt idx="2298">
                  <c:v>0.98064359938860335</c:v>
                </c:pt>
                <c:pt idx="2299">
                  <c:v>0.9761290628135797</c:v>
                </c:pt>
                <c:pt idx="2300">
                  <c:v>0.97149766261599013</c:v>
                </c:pt>
                <c:pt idx="2301">
                  <c:v>0.96675005787125834</c:v>
                </c:pt>
                <c:pt idx="2302">
                  <c:v>0.96188692022333611</c:v>
                </c:pt>
                <c:pt idx="2303">
                  <c:v>0.95690893376754993</c:v>
                </c:pt>
                <c:pt idx="2304">
                  <c:v>0.95181679493271143</c:v>
                </c:pt>
                <c:pt idx="2305">
                  <c:v>0.94661121236251689</c:v>
                </c:pt>
                <c:pt idx="2306">
                  <c:v>0.94129290679625333</c:v>
                </c:pt>
                <c:pt idx="2307">
                  <c:v>0.93586261094884882</c:v>
                </c:pt>
                <c:pt idx="2308">
                  <c:v>0.93032106939027048</c:v>
                </c:pt>
                <c:pt idx="2309">
                  <c:v>0.92466903842430992</c:v>
                </c:pt>
                <c:pt idx="2310">
                  <c:v>0.91890728596676852</c:v>
                </c:pt>
                <c:pt idx="2311">
                  <c:v>0.91303659142306981</c:v>
                </c:pt>
                <c:pt idx="2312">
                  <c:v>0.90705774556531438</c:v>
                </c:pt>
                <c:pt idx="2313">
                  <c:v>0.90097155040880639</c:v>
                </c:pt>
                <c:pt idx="2314">
                  <c:v>0.894778819088066</c:v>
                </c:pt>
                <c:pt idx="2315">
                  <c:v>0.88848037573235283</c:v>
                </c:pt>
                <c:pt idx="2316">
                  <c:v>0.88207705534071768</c:v>
                </c:pt>
                <c:pt idx="2317">
                  <c:v>0.87556970365660081</c:v>
                </c:pt>
                <c:pt idx="2318">
                  <c:v>0.86895917704200343</c:v>
                </c:pt>
                <c:pt idx="2319">
                  <c:v>0.86224634235124187</c:v>
                </c:pt>
                <c:pt idx="2320">
                  <c:v>0.85543207680431133</c:v>
                </c:pt>
                <c:pt idx="2321">
                  <c:v>0.84851726785987058</c:v>
                </c:pt>
                <c:pt idx="2322">
                  <c:v>0.84150281308787045</c:v>
                </c:pt>
                <c:pt idx="2323">
                  <c:v>0.83438962004184158</c:v>
                </c:pt>
                <c:pt idx="2324">
                  <c:v>0.82717860613085781</c:v>
                </c:pt>
                <c:pt idx="2325">
                  <c:v>0.81987069849119298</c:v>
                </c:pt>
                <c:pt idx="2326">
                  <c:v>0.81246683385768559</c:v>
                </c:pt>
                <c:pt idx="2327">
                  <c:v>0.8049679584348316</c:v>
                </c:pt>
                <c:pt idx="2328">
                  <c:v>0.79737502776761149</c:v>
                </c:pt>
                <c:pt idx="2329">
                  <c:v>0.78968900661207841</c:v>
                </c:pt>
                <c:pt idx="2330">
                  <c:v>0.78191086880570959</c:v>
                </c:pt>
                <c:pt idx="2331">
                  <c:v>0.77404159713754817</c:v>
                </c:pt>
                <c:pt idx="2332">
                  <c:v>0.7660821832181326</c:v>
                </c:pt>
                <c:pt idx="2333">
                  <c:v>0.75803362734924429</c:v>
                </c:pt>
                <c:pt idx="2334">
                  <c:v>0.74989693839347127</c:v>
                </c:pt>
                <c:pt idx="2335">
                  <c:v>0.74167313364360898</c:v>
                </c:pt>
                <c:pt idx="2336">
                  <c:v>0.73336323869190578</c:v>
                </c:pt>
                <c:pt idx="2337">
                  <c:v>0.72496828729916563</c:v>
                </c:pt>
                <c:pt idx="2338">
                  <c:v>0.71648932126371523</c:v>
                </c:pt>
                <c:pt idx="2339">
                  <c:v>0.70792739029025253</c:v>
                </c:pt>
                <c:pt idx="2340">
                  <c:v>0.69928355185857693</c:v>
                </c:pt>
                <c:pt idx="2341">
                  <c:v>0.69055887109221736</c:v>
                </c:pt>
                <c:pt idx="2342">
                  <c:v>0.68175442062696234</c:v>
                </c:pt>
                <c:pt idx="2343">
                  <c:v>0.67287128047930089</c:v>
                </c:pt>
                <c:pt idx="2344">
                  <c:v>0.66391053791477983</c:v>
                </c:pt>
                <c:pt idx="2345">
                  <c:v>0.65487328731628835</c:v>
                </c:pt>
                <c:pt idx="2346">
                  <c:v>0.64576063005226703</c:v>
                </c:pt>
                <c:pt idx="2347">
                  <c:v>0.63657367434485479</c:v>
                </c:pt>
                <c:pt idx="2348">
                  <c:v>0.62731353513797072</c:v>
                </c:pt>
                <c:pt idx="2349">
                  <c:v>0.61798133396534172</c:v>
                </c:pt>
                <c:pt idx="2350">
                  <c:v>0.60857819881846809</c:v>
                </c:pt>
                <c:pt idx="2351">
                  <c:v>0.59910526401453967</c:v>
                </c:pt>
                <c:pt idx="2352">
                  <c:v>0.58956367006429367</c:v>
                </c:pt>
                <c:pt idx="2353">
                  <c:v>0.579954563539822</c:v>
                </c:pt>
                <c:pt idx="2354">
                  <c:v>0.57027909694231749</c:v>
                </c:pt>
                <c:pt idx="2355">
                  <c:v>0.56053842856976588</c:v>
                </c:pt>
                <c:pt idx="2356">
                  <c:v>0.55073372238457341</c:v>
                </c:pt>
                <c:pt idx="2357">
                  <c:v>0.54086614788112441</c:v>
                </c:pt>
                <c:pt idx="2358">
                  <c:v>0.53093687995327055</c:v>
                </c:pt>
                <c:pt idx="2359">
                  <c:v>0.52094709876172962</c:v>
                </c:pt>
                <c:pt idx="2360">
                  <c:v>0.51089798960139932</c:v>
                </c:pt>
                <c:pt idx="2361">
                  <c:v>0.50079074276856217</c:v>
                </c:pt>
                <c:pt idx="2362">
                  <c:v>0.49062655342797573</c:v>
                </c:pt>
                <c:pt idx="2363">
                  <c:v>0.48040662147982915</c:v>
                </c:pt>
                <c:pt idx="2364">
                  <c:v>0.47013215142654674</c:v>
                </c:pt>
                <c:pt idx="2365">
                  <c:v>0.45980435223942207</c:v>
                </c:pt>
                <c:pt idx="2366">
                  <c:v>0.44942443722505271</c:v>
                </c:pt>
                <c:pt idx="2367">
                  <c:v>0.43899362389155477</c:v>
                </c:pt>
                <c:pt idx="2368">
                  <c:v>0.42851313381452238</c:v>
                </c:pt>
                <c:pt idx="2369">
                  <c:v>0.41798419250269797</c:v>
                </c:pt>
                <c:pt idx="2370">
                  <c:v>0.40740802926331482</c:v>
                </c:pt>
                <c:pt idx="2371">
                  <c:v>0.39678587706706692</c:v>
                </c:pt>
                <c:pt idx="2372">
                  <c:v>0.38611897241265369</c:v>
                </c:pt>
                <c:pt idx="2373">
                  <c:v>0.37540855519084476</c:v>
                </c:pt>
                <c:pt idx="2374">
                  <c:v>0.36465586854799725</c:v>
                </c:pt>
                <c:pt idx="2375">
                  <c:v>0.35386215874895238</c:v>
                </c:pt>
                <c:pt idx="2376">
                  <c:v>0.34302867503922607</c:v>
                </c:pt>
                <c:pt idx="2377">
                  <c:v>0.33215666950639722</c:v>
                </c:pt>
                <c:pt idx="2378">
                  <c:v>0.32124739694058441</c:v>
                </c:pt>
                <c:pt idx="2379">
                  <c:v>0.31030211469388141</c:v>
                </c:pt>
                <c:pt idx="2380">
                  <c:v>0.29932208253860704</c:v>
                </c:pt>
                <c:pt idx="2381">
                  <c:v>0.28830856252420073</c:v>
                </c:pt>
                <c:pt idx="2382">
                  <c:v>0.27726281883256532</c:v>
                </c:pt>
                <c:pt idx="2383">
                  <c:v>0.2661861176316308</c:v>
                </c:pt>
                <c:pt idx="2384">
                  <c:v>0.25507972692686726</c:v>
                </c:pt>
                <c:pt idx="2385">
                  <c:v>0.2439449164104332</c:v>
                </c:pt>
                <c:pt idx="2386">
                  <c:v>0.23278295730758264</c:v>
                </c:pt>
                <c:pt idx="2387">
                  <c:v>0.22159512221988223</c:v>
                </c:pt>
                <c:pt idx="2388">
                  <c:v>0.21038268496469931</c:v>
                </c:pt>
                <c:pt idx="2389">
                  <c:v>0.19914692041030721</c:v>
                </c:pt>
                <c:pt idx="2390">
                  <c:v>0.18788910430580769</c:v>
                </c:pt>
                <c:pt idx="2391">
                  <c:v>0.17661051310488146</c:v>
                </c:pt>
                <c:pt idx="2392">
                  <c:v>0.16531242378213298</c:v>
                </c:pt>
                <c:pt idx="2393">
                  <c:v>0.15399611364046642</c:v>
                </c:pt>
                <c:pt idx="2394">
                  <c:v>0.14266286010749302</c:v>
                </c:pt>
                <c:pt idx="2395">
                  <c:v>0.13131394051836151</c:v>
                </c:pt>
                <c:pt idx="2396">
                  <c:v>0.11995063188155658</c:v>
                </c:pt>
                <c:pt idx="2397">
                  <c:v>0.10857421062299198</c:v>
                </c:pt>
                <c:pt idx="2398">
                  <c:v>9.7185952301922701E-2</c:v>
                </c:pt>
                <c:pt idx="2399">
                  <c:v>8.5787131289453963E-2</c:v>
                </c:pt>
                <c:pt idx="2400">
                  <c:v>7.4379020396065088E-2</c:v>
                </c:pt>
                <c:pt idx="2401">
                  <c:v>6.2962890427319423E-2</c:v>
                </c:pt>
                <c:pt idx="2402">
                  <c:v>5.1540009634165503E-2</c:v>
                </c:pt>
                <c:pt idx="2403">
                  <c:v>4.0111643000021339E-2</c:v>
                </c:pt>
                <c:pt idx="2404">
                  <c:v>2.8679051256190313E-2</c:v>
                </c:pt>
                <c:pt idx="2405">
                  <c:v>1.7243489395651533E-2</c:v>
                </c:pt>
                <c:pt idx="2406">
                  <c:v>5.8062040949328686E-3</c:v>
                </c:pt>
                <c:pt idx="2407">
                  <c:v>-5.6315721440174998E-3</c:v>
                </c:pt>
                <c:pt idx="2408">
                  <c:v>-1.7068583232097919E-2</c:v>
                </c:pt>
                <c:pt idx="2409">
                  <c:v>-2.8503257327039799E-2</c:v>
                </c:pt>
                <c:pt idx="2410">
                  <c:v>-3.9933996092161507E-2</c:v>
                </c:pt>
                <c:pt idx="2411">
                  <c:v>-5.1359216261340768E-2</c:v>
                </c:pt>
                <c:pt idx="2412">
                  <c:v>-6.277734404997963E-2</c:v>
                </c:pt>
                <c:pt idx="2413">
                  <c:v>-7.4186812915083375E-2</c:v>
                </c:pt>
                <c:pt idx="2414">
                  <c:v>-8.5586062420993342E-2</c:v>
                </c:pt>
                <c:pt idx="2415">
                  <c:v>-9.6973537610881705E-2</c:v>
                </c:pt>
                <c:pt idx="2416">
                  <c:v>-0.10834768865121974</c:v>
                </c:pt>
                <c:pt idx="2417">
                  <c:v>-0.11970697063968583</c:v>
                </c:pt>
                <c:pt idx="2418">
                  <c:v>-0.13104984351821283</c:v>
                </c:pt>
                <c:pt idx="2419">
                  <c:v>-0.14237477205732038</c:v>
                </c:pt>
                <c:pt idx="2420">
                  <c:v>-0.15368022589074931</c:v>
                </c:pt>
                <c:pt idx="2421">
                  <c:v>-0.16496467958671321</c:v>
                </c:pt>
                <c:pt idx="2422">
                  <c:v>-0.17622661274646609</c:v>
                </c:pt>
                <c:pt idx="2423">
                  <c:v>-0.18746451012364806</c:v>
                </c:pt>
                <c:pt idx="2424">
                  <c:v>-0.19867686175967927</c:v>
                </c:pt>
                <c:pt idx="2425">
                  <c:v>-0.20986216313169492</c:v>
                </c:pt>
                <c:pt idx="2426">
                  <c:v>-0.22101891531036591</c:v>
                </c:pt>
                <c:pt idx="2427">
                  <c:v>-0.23214562512555745</c:v>
                </c:pt>
                <c:pt idx="2428">
                  <c:v>-0.2432408053382166</c:v>
                </c:pt>
                <c:pt idx="2429">
                  <c:v>-0.25430297481720904</c:v>
                </c:pt>
                <c:pt idx="2430">
                  <c:v>-0.26533065872007267</c:v>
                </c:pt>
                <c:pt idx="2431">
                  <c:v>-0.2763223886768435</c:v>
                </c:pt>
                <c:pt idx="2432">
                  <c:v>-0.28727670297625324</c:v>
                </c:pt>
                <c:pt idx="2433">
                  <c:v>-0.29819214675372019</c:v>
                </c:pt>
                <c:pt idx="2434">
                  <c:v>-0.30906727218063795</c:v>
                </c:pt>
                <c:pt idx="2435">
                  <c:v>-0.31990063865454382</c:v>
                </c:pt>
                <c:pt idx="2436">
                  <c:v>-0.33069081298980996</c:v>
                </c:pt>
                <c:pt idx="2437">
                  <c:v>-0.34143636960854346</c:v>
                </c:pt>
                <c:pt idx="2438">
                  <c:v>-0.35213589073142693</c:v>
                </c:pt>
                <c:pt idx="2439">
                  <c:v>-0.36278796656825951</c:v>
                </c:pt>
                <c:pt idx="2440">
                  <c:v>-0.3733911955079886</c:v>
                </c:pt>
                <c:pt idx="2441">
                  <c:v>-0.38394418430804783</c:v>
                </c:pt>
                <c:pt idx="2442">
                  <c:v>-0.39444554828282974</c:v>
                </c:pt>
                <c:pt idx="2443">
                  <c:v>-0.40489391149114712</c:v>
                </c:pt>
                <c:pt idx="2444">
                  <c:v>-0.41528790692254441</c:v>
                </c:pt>
                <c:pt idx="2445">
                  <c:v>-0.42562617668233649</c:v>
                </c:pt>
                <c:pt idx="2446">
                  <c:v>-0.43590737217526371</c:v>
                </c:pt>
                <c:pt idx="2447">
                  <c:v>-0.44613015428765807</c:v>
                </c:pt>
                <c:pt idx="2448">
                  <c:v>-0.45629319356802805</c:v>
                </c:pt>
                <c:pt idx="2449">
                  <c:v>-0.46639517040597267</c:v>
                </c:pt>
                <c:pt idx="2450">
                  <c:v>-0.47643477520934552</c:v>
                </c:pt>
                <c:pt idx="2451">
                  <c:v>-0.48641070857959334</c:v>
                </c:pt>
                <c:pt idx="2452">
                  <c:v>-0.49632168148520012</c:v>
                </c:pt>
                <c:pt idx="2453">
                  <c:v>-0.50616641543316987</c:v>
                </c:pt>
                <c:pt idx="2454">
                  <c:v>-0.51594364263849002</c:v>
                </c:pt>
                <c:pt idx="2455">
                  <c:v>-0.52565210619151492</c:v>
                </c:pt>
                <c:pt idx="2456">
                  <c:v>-0.53529056022322219</c:v>
                </c:pt>
                <c:pt idx="2457">
                  <c:v>-0.54485777006828395</c:v>
                </c:pt>
                <c:pt idx="2458">
                  <c:v>-0.55435251242591321</c:v>
                </c:pt>
                <c:pt idx="2459">
                  <c:v>-0.56377357551843665</c:v>
                </c:pt>
                <c:pt idx="2460">
                  <c:v>-0.57311975924755421</c:v>
                </c:pt>
                <c:pt idx="2461">
                  <c:v>-0.58238987534824627</c:v>
                </c:pt>
                <c:pt idx="2462">
                  <c:v>-0.59158274754028983</c:v>
                </c:pt>
                <c:pt idx="2463">
                  <c:v>-0.60069721167735279</c:v>
                </c:pt>
                <c:pt idx="2464">
                  <c:v>-0.60973211589362564</c:v>
                </c:pt>
                <c:pt idx="2465">
                  <c:v>-0.61868632074797403</c:v>
                </c:pt>
                <c:pt idx="2466">
                  <c:v>-0.62755869936556563</c:v>
                </c:pt>
                <c:pt idx="2467">
                  <c:v>-0.63634813757695707</c:v>
                </c:pt>
                <c:pt idx="2468">
                  <c:v>-0.6450535340546123</c:v>
                </c:pt>
                <c:pt idx="2469">
                  <c:v>-0.65367380044682477</c:v>
                </c:pt>
                <c:pt idx="2470">
                  <c:v>-0.66220786150902433</c:v>
                </c:pt>
                <c:pt idx="2471">
                  <c:v>-0.67065465523244872</c:v>
                </c:pt>
                <c:pt idx="2472">
                  <c:v>-0.67901313297015653</c:v>
                </c:pt>
                <c:pt idx="2473">
                  <c:v>-0.68728225956036659</c:v>
                </c:pt>
                <c:pt idx="2474">
                  <c:v>-0.69546101344710687</c:v>
                </c:pt>
                <c:pt idx="2475">
                  <c:v>-0.70354838679815423</c:v>
                </c:pt>
                <c:pt idx="2476">
                  <c:v>-0.71154338562025632</c:v>
                </c:pt>
                <c:pt idx="2477">
                  <c:v>-0.71944502987161674</c:v>
                </c:pt>
                <c:pt idx="2478">
                  <c:v>-0.72725235357163553</c:v>
                </c:pt>
                <c:pt idx="2479">
                  <c:v>-0.73496440490789361</c:v>
                </c:pt>
                <c:pt idx="2480">
                  <c:v>-0.74258024634036968</c:v>
                </c:pt>
                <c:pt idx="2481">
                  <c:v>-0.75009895470288535</c:v>
                </c:pt>
                <c:pt idx="2482">
                  <c:v>-0.75751962130176587</c:v>
                </c:pt>
                <c:pt idx="2483">
                  <c:v>-0.76484135201171577</c:v>
                </c:pt>
                <c:pt idx="2484">
                  <c:v>-0.77206326736889763</c:v>
                </c:pt>
                <c:pt idx="2485">
                  <c:v>-0.77918450266121819</c:v>
                </c:pt>
              </c:numCache>
            </c:numRef>
          </c:yVal>
          <c:smooth val="1"/>
        </c:ser>
        <c:axId val="96830592"/>
        <c:axId val="96832128"/>
      </c:scatterChart>
      <c:valAx>
        <c:axId val="96826496"/>
        <c:scaling>
          <c:orientation val="minMax"/>
          <c:max val="500"/>
        </c:scaling>
        <c:axPos val="b"/>
        <c:majorGridlines>
          <c:spPr>
            <a:ln w="3787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431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Time (sec)</a:t>
                </a:r>
              </a:p>
            </c:rich>
          </c:tx>
          <c:layout>
            <c:manualLayout>
              <c:xMode val="edge"/>
              <c:yMode val="edge"/>
              <c:x val="0.43272171253822628"/>
              <c:y val="0.90238095238095239"/>
            </c:manualLayout>
          </c:layout>
          <c:spPr>
            <a:noFill/>
            <a:ln w="30295">
              <a:noFill/>
            </a:ln>
          </c:spPr>
        </c:title>
        <c:numFmt formatCode="General" sourceLinked="1"/>
        <c:tickLblPos val="nextTo"/>
        <c:spPr>
          <a:ln w="3787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3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96828416"/>
        <c:crossesAt val="-20"/>
        <c:crossBetween val="midCat"/>
      </c:valAx>
      <c:valAx>
        <c:axId val="96828416"/>
        <c:scaling>
          <c:orientation val="minMax"/>
          <c:max val="20"/>
        </c:scaling>
        <c:axPos val="l"/>
        <c:majorGridlines>
          <c:spPr>
            <a:ln w="3787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431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nl-NL"/>
                  <a:t>Elevation in Wet Pit (m)</a:t>
                </a:r>
              </a:p>
            </c:rich>
          </c:tx>
          <c:layout>
            <c:manualLayout>
              <c:xMode val="edge"/>
              <c:yMode val="edge"/>
              <c:x val="1.9877675840978597E-2"/>
              <c:y val="0.23095238095238099"/>
            </c:manualLayout>
          </c:layout>
          <c:spPr>
            <a:noFill/>
            <a:ln w="30295">
              <a:noFill/>
            </a:ln>
          </c:spPr>
        </c:title>
        <c:numFmt formatCode="0.0" sourceLinked="0"/>
        <c:tickLblPos val="nextTo"/>
        <c:spPr>
          <a:ln w="3787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3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96826496"/>
        <c:crosses val="autoZero"/>
        <c:crossBetween val="midCat"/>
      </c:valAx>
      <c:valAx>
        <c:axId val="96830592"/>
        <c:scaling>
          <c:orientation val="minMax"/>
        </c:scaling>
        <c:delete val="1"/>
        <c:axPos val="b"/>
        <c:numFmt formatCode="General" sourceLinked="1"/>
        <c:tickLblPos val="none"/>
        <c:crossAx val="96832128"/>
        <c:crosses val="autoZero"/>
        <c:crossBetween val="midCat"/>
      </c:valAx>
      <c:valAx>
        <c:axId val="96832128"/>
        <c:scaling>
          <c:orientation val="minMax"/>
          <c:max val="2"/>
          <c:min val="-2"/>
        </c:scaling>
        <c:axPos val="r"/>
        <c:title>
          <c:tx>
            <c:rich>
              <a:bodyPr rot="5400000" vert="horz"/>
              <a:lstStyle/>
              <a:p>
                <a:pPr algn="ctr">
                  <a:defRPr sz="1431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431" b="1" i="0" u="none" strike="noStrike" baseline="0">
                    <a:solidFill>
                      <a:srgbClr val="000000"/>
                    </a:solidFill>
                    <a:latin typeface="Arial"/>
                    <a:cs typeface="Arial"/>
                  </a:rPr>
                  <a:t>Flow in Pipe (m</a:t>
                </a:r>
                <a:r>
                  <a:rPr lang="en-US" sz="1431" b="1" i="0" u="none" strike="noStrike" baseline="30000">
                    <a:solidFill>
                      <a:srgbClr val="000000"/>
                    </a:solidFill>
                    <a:latin typeface="Arial"/>
                    <a:cs typeface="Arial"/>
                  </a:rPr>
                  <a:t>3</a:t>
                </a:r>
                <a:r>
                  <a:rPr lang="en-US" sz="1431" b="1" i="0" u="none" strike="noStrike" baseline="0">
                    <a:solidFill>
                      <a:srgbClr val="000000"/>
                    </a:solidFill>
                    <a:latin typeface="Arial"/>
                    <a:cs typeface="Arial"/>
                  </a:rPr>
                  <a:t>/s)</a:t>
                </a:r>
              </a:p>
            </c:rich>
          </c:tx>
          <c:layout>
            <c:manualLayout>
              <c:xMode val="edge"/>
              <c:yMode val="edge"/>
              <c:x val="0.91743119266055062"/>
              <c:y val="0.27142857142857146"/>
            </c:manualLayout>
          </c:layout>
          <c:spPr>
            <a:noFill/>
            <a:ln w="30295">
              <a:noFill/>
            </a:ln>
          </c:spPr>
        </c:title>
        <c:numFmt formatCode="General" sourceLinked="1"/>
        <c:majorTickMark val="cross"/>
        <c:tickLblPos val="nextTo"/>
        <c:spPr>
          <a:ln w="3787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3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96830592"/>
        <c:crosses val="max"/>
        <c:crossBetween val="midCat"/>
      </c:valAx>
      <c:spPr>
        <a:solidFill>
          <a:srgbClr val="FFFFFF"/>
        </a:solidFill>
        <a:ln w="15147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61926605504587162"/>
          <c:y val="7.6190476190476197E-2"/>
          <c:w val="0.17737003058103978"/>
          <c:h val="0.11666666666666668"/>
        </c:manualLayout>
      </c:layout>
      <c:spPr>
        <a:solidFill>
          <a:srgbClr val="FFFFFF"/>
        </a:solidFill>
        <a:ln w="3787">
          <a:solidFill>
            <a:srgbClr val="000000"/>
          </a:solidFill>
          <a:prstDash val="solid"/>
        </a:ln>
      </c:spPr>
      <c:txPr>
        <a:bodyPr/>
        <a:lstStyle/>
        <a:p>
          <a:pPr>
            <a:defRPr sz="1312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solidFill>
      <a:srgbClr val="FFFFFF"/>
    </a:solidFill>
    <a:ln w="3787">
      <a:solidFill>
        <a:srgbClr val="000000"/>
      </a:solidFill>
      <a:prstDash val="solid"/>
    </a:ln>
  </c:spPr>
  <c:txPr>
    <a:bodyPr/>
    <a:lstStyle/>
    <a:p>
      <a:pPr>
        <a:defRPr sz="1431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0488"/>
            <a:ext cx="693738" cy="2746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153150" y="90488"/>
            <a:ext cx="857250" cy="2746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9363"/>
            <a:ext cx="650875" cy="2746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48450" y="8869363"/>
            <a:ext cx="361950" cy="2746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fld id="{97CF96CD-1B5E-4F5F-8874-D6CF841F2DE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533400" y="8648700"/>
            <a:ext cx="28575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latin typeface="Book Antiqua" pitchFamily="18" charset="0"/>
              </a:rPr>
              <a:t>CEE 332: Hydraulic Engineering</a:t>
            </a:r>
          </a:p>
          <a:p>
            <a:r>
              <a:rPr lang="en-US" sz="1200">
                <a:latin typeface="Book Antiqua" pitchFamily="18" charset="0"/>
              </a:rPr>
              <a:t>Monroe Weber-Shirk    </a:t>
            </a:r>
            <a:fld id="{EE5FCAFE-4842-4EBA-9C46-C2D3844946DC}" type="datetime4">
              <a:rPr lang="en-US" sz="1200">
                <a:latin typeface="Book Antiqua" pitchFamily="18" charset="0"/>
              </a:rPr>
              <a:pPr/>
              <a:t>December 18, 2012</a:t>
            </a:fld>
            <a:endParaRPr lang="en-US" sz="1200">
              <a:latin typeface="Book Antiqu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3.jpeg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jpeg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jpeg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3.jpeg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3.jpeg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92369" y="2387600"/>
            <a:ext cx="3962400" cy="3309815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94585"/>
            <a:ext cx="2133600" cy="22689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52113233-ADF0-48E3-8E2A-AAA5B8E013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BC914E-527B-48EE-B899-11D79202C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0A1402-FFDE-47F2-9410-8C76051EC8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96A140-C300-410E-BD15-FB15D93DA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EBAAC4-C982-41D3-A83C-38936B72B8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316EC-70EF-41DA-A011-D19BE6C69E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DB4BC-9075-42C6-8C4F-A384707F0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A42FE8-FB2D-4479-A69A-B53C21727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3090B6-3897-4D10-A957-FF0356639E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92147F-6A54-4D56-84ED-6DA42E109C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24359A-AFA1-425B-B4BD-7E7FD32E49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1D78E051-029F-433E-B3CC-AE8AB30BC4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056861F-6530-4B20-97D5-EB438499E296}" type="datetimeFigureOut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18/12/2012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955BE6-8BCA-43BA-A36E-C2A9BEE99AC9}" type="slidenum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Calibri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056861F-6530-4B20-97D5-EB438499E296}" type="datetimeFigureOut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18/12/2012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955BE6-8BCA-43BA-A36E-C2A9BEE99AC9}" type="slidenum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Calibri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056861F-6530-4B20-97D5-EB438499E296}" type="datetimeFigureOut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18/12/2012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955BE6-8BCA-43BA-A36E-C2A9BEE99AC9}" type="slidenum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Calibri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Line 43"/>
          <p:cNvSpPr>
            <a:spLocks noChangeShapeType="1"/>
          </p:cNvSpPr>
          <p:nvPr/>
        </p:nvSpPr>
        <p:spPr bwMode="auto">
          <a:xfrm>
            <a:off x="4591050" y="2576513"/>
            <a:ext cx="4067175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87" name="Freeform 39"/>
          <p:cNvSpPr>
            <a:spLocks/>
          </p:cNvSpPr>
          <p:nvPr/>
        </p:nvSpPr>
        <p:spPr bwMode="auto">
          <a:xfrm>
            <a:off x="6869113" y="3857625"/>
            <a:ext cx="1222375" cy="257175"/>
          </a:xfrm>
          <a:custGeom>
            <a:avLst/>
            <a:gdLst/>
            <a:ahLst/>
            <a:cxnLst>
              <a:cxn ang="0">
                <a:pos x="659" y="24"/>
              </a:cxn>
              <a:cxn ang="0">
                <a:pos x="467" y="36"/>
              </a:cxn>
              <a:cxn ang="0">
                <a:pos x="305" y="24"/>
              </a:cxn>
              <a:cxn ang="0">
                <a:pos x="257" y="18"/>
              </a:cxn>
              <a:cxn ang="0">
                <a:pos x="221" y="6"/>
              </a:cxn>
              <a:cxn ang="0">
                <a:pos x="137" y="30"/>
              </a:cxn>
              <a:cxn ang="0">
                <a:pos x="23" y="0"/>
              </a:cxn>
              <a:cxn ang="0">
                <a:pos x="23" y="78"/>
              </a:cxn>
              <a:cxn ang="0">
                <a:pos x="101" y="84"/>
              </a:cxn>
              <a:cxn ang="0">
                <a:pos x="437" y="102"/>
              </a:cxn>
              <a:cxn ang="0">
                <a:pos x="659" y="24"/>
              </a:cxn>
            </a:cxnLst>
            <a:rect l="0" t="0" r="r" b="b"/>
            <a:pathLst>
              <a:path w="770" h="162">
                <a:moveTo>
                  <a:pt x="659" y="24"/>
                </a:moveTo>
                <a:cubicBezTo>
                  <a:pt x="551" y="34"/>
                  <a:pt x="600" y="43"/>
                  <a:pt x="467" y="36"/>
                </a:cubicBezTo>
                <a:cubicBezTo>
                  <a:pt x="386" y="16"/>
                  <a:pt x="456" y="16"/>
                  <a:pt x="305" y="24"/>
                </a:cubicBezTo>
                <a:cubicBezTo>
                  <a:pt x="289" y="22"/>
                  <a:pt x="273" y="21"/>
                  <a:pt x="257" y="18"/>
                </a:cubicBezTo>
                <a:cubicBezTo>
                  <a:pt x="245" y="15"/>
                  <a:pt x="221" y="6"/>
                  <a:pt x="221" y="6"/>
                </a:cubicBezTo>
                <a:cubicBezTo>
                  <a:pt x="193" y="13"/>
                  <a:pt x="165" y="21"/>
                  <a:pt x="137" y="30"/>
                </a:cubicBezTo>
                <a:cubicBezTo>
                  <a:pt x="80" y="24"/>
                  <a:pt x="71" y="12"/>
                  <a:pt x="23" y="0"/>
                </a:cubicBezTo>
                <a:cubicBezTo>
                  <a:pt x="16" y="22"/>
                  <a:pt x="0" y="60"/>
                  <a:pt x="23" y="78"/>
                </a:cubicBezTo>
                <a:cubicBezTo>
                  <a:pt x="44" y="94"/>
                  <a:pt x="75" y="82"/>
                  <a:pt x="101" y="84"/>
                </a:cubicBezTo>
                <a:cubicBezTo>
                  <a:pt x="213" y="91"/>
                  <a:pt x="325" y="97"/>
                  <a:pt x="437" y="102"/>
                </a:cubicBezTo>
                <a:cubicBezTo>
                  <a:pt x="770" y="93"/>
                  <a:pt x="659" y="162"/>
                  <a:pt x="659" y="24"/>
                </a:cubicBezTo>
                <a:close/>
              </a:path>
            </a:pathLst>
          </a:custGeom>
          <a:solidFill>
            <a:schemeClr val="hlink"/>
          </a:solidFill>
          <a:ln w="12700" cap="flat" cmpd="sng">
            <a:noFill/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4" name="Freeform 36"/>
          <p:cNvSpPr>
            <a:spLocks/>
          </p:cNvSpPr>
          <p:nvPr/>
        </p:nvSpPr>
        <p:spPr bwMode="auto">
          <a:xfrm>
            <a:off x="6629400" y="3886200"/>
            <a:ext cx="152400" cy="76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8"/>
              </a:cxn>
              <a:cxn ang="0">
                <a:pos x="96" y="48"/>
              </a:cxn>
              <a:cxn ang="0">
                <a:pos x="96" y="0"/>
              </a:cxn>
              <a:cxn ang="0">
                <a:pos x="48" y="0"/>
              </a:cxn>
              <a:cxn ang="0">
                <a:pos x="0" y="0"/>
              </a:cxn>
            </a:cxnLst>
            <a:rect l="0" t="0" r="r" b="b"/>
            <a:pathLst>
              <a:path w="96" h="48">
                <a:moveTo>
                  <a:pt x="0" y="0"/>
                </a:moveTo>
                <a:lnTo>
                  <a:pt x="0" y="48"/>
                </a:lnTo>
                <a:lnTo>
                  <a:pt x="96" y="48"/>
                </a:lnTo>
                <a:lnTo>
                  <a:pt x="96" y="0"/>
                </a:lnTo>
                <a:lnTo>
                  <a:pt x="4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12700" cap="flat" cmpd="sng">
            <a:noFill/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0" name="Rectangle 32"/>
          <p:cNvSpPr>
            <a:spLocks noChangeArrowheads="1"/>
          </p:cNvSpPr>
          <p:nvPr/>
        </p:nvSpPr>
        <p:spPr bwMode="auto">
          <a:xfrm>
            <a:off x="6629400" y="3962400"/>
            <a:ext cx="1295400" cy="8382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6629400" y="3276600"/>
            <a:ext cx="12954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Freeform 10"/>
          <p:cNvSpPr>
            <a:spLocks/>
          </p:cNvSpPr>
          <p:nvPr/>
        </p:nvSpPr>
        <p:spPr bwMode="auto">
          <a:xfrm>
            <a:off x="6643688" y="3832225"/>
            <a:ext cx="1273175" cy="115888"/>
          </a:xfrm>
          <a:custGeom>
            <a:avLst/>
            <a:gdLst/>
            <a:ahLst/>
            <a:cxnLst>
              <a:cxn ang="0">
                <a:pos x="0" y="25"/>
              </a:cxn>
              <a:cxn ang="0">
                <a:pos x="116" y="33"/>
              </a:cxn>
              <a:cxn ang="0">
                <a:pos x="187" y="10"/>
              </a:cxn>
              <a:cxn ang="0">
                <a:pos x="257" y="41"/>
              </a:cxn>
              <a:cxn ang="0">
                <a:pos x="381" y="10"/>
              </a:cxn>
              <a:cxn ang="0">
                <a:pos x="428" y="33"/>
              </a:cxn>
              <a:cxn ang="0">
                <a:pos x="475" y="49"/>
              </a:cxn>
              <a:cxn ang="0">
                <a:pos x="600" y="41"/>
              </a:cxn>
              <a:cxn ang="0">
                <a:pos x="724" y="56"/>
              </a:cxn>
              <a:cxn ang="0">
                <a:pos x="802" y="41"/>
              </a:cxn>
            </a:cxnLst>
            <a:rect l="0" t="0" r="r" b="b"/>
            <a:pathLst>
              <a:path w="802" h="73">
                <a:moveTo>
                  <a:pt x="0" y="25"/>
                </a:moveTo>
                <a:cubicBezTo>
                  <a:pt x="68" y="49"/>
                  <a:pt x="30" y="43"/>
                  <a:pt x="116" y="33"/>
                </a:cubicBezTo>
                <a:cubicBezTo>
                  <a:pt x="171" y="14"/>
                  <a:pt x="147" y="22"/>
                  <a:pt x="187" y="10"/>
                </a:cubicBezTo>
                <a:cubicBezTo>
                  <a:pt x="213" y="18"/>
                  <a:pt x="231" y="32"/>
                  <a:pt x="257" y="41"/>
                </a:cubicBezTo>
                <a:cubicBezTo>
                  <a:pt x="316" y="35"/>
                  <a:pt x="337" y="39"/>
                  <a:pt x="381" y="10"/>
                </a:cubicBezTo>
                <a:cubicBezTo>
                  <a:pt x="452" y="31"/>
                  <a:pt x="355" y="0"/>
                  <a:pt x="428" y="33"/>
                </a:cubicBezTo>
                <a:cubicBezTo>
                  <a:pt x="443" y="40"/>
                  <a:pt x="475" y="49"/>
                  <a:pt x="475" y="49"/>
                </a:cubicBezTo>
                <a:cubicBezTo>
                  <a:pt x="526" y="42"/>
                  <a:pt x="552" y="31"/>
                  <a:pt x="600" y="41"/>
                </a:cubicBezTo>
                <a:cubicBezTo>
                  <a:pt x="648" y="73"/>
                  <a:pt x="656" y="63"/>
                  <a:pt x="724" y="56"/>
                </a:cubicBezTo>
                <a:cubicBezTo>
                  <a:pt x="750" y="48"/>
                  <a:pt x="775" y="41"/>
                  <a:pt x="802" y="41"/>
                </a:cubicBezTo>
              </a:path>
            </a:pathLst>
          </a:cu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 flipH="1">
            <a:off x="254000" y="25908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Oval 12"/>
          <p:cNvSpPr>
            <a:spLocks noChangeArrowheads="1"/>
          </p:cNvSpPr>
          <p:nvPr/>
        </p:nvSpPr>
        <p:spPr bwMode="auto">
          <a:xfrm>
            <a:off x="76200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7620000" y="25146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>
            <a:off x="7696200" y="26670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6557963" y="2065338"/>
            <a:ext cx="14414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Pump water to HEF</a:t>
            </a:r>
          </a:p>
        </p:txBody>
      </p:sp>
      <p:sp>
        <p:nvSpPr>
          <p:cNvPr id="2068" name="Text Box 20"/>
          <p:cNvSpPr txBox="1">
            <a:spLocks noChangeArrowheads="1"/>
          </p:cNvSpPr>
          <p:nvPr/>
        </p:nvSpPr>
        <p:spPr bwMode="auto">
          <a:xfrm>
            <a:off x="1441450" y="2176463"/>
            <a:ext cx="306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Lake Water Surface</a:t>
            </a:r>
          </a:p>
        </p:txBody>
      </p:sp>
      <p:sp>
        <p:nvSpPr>
          <p:cNvPr id="2069" name="AutoShape 21"/>
          <p:cNvSpPr>
            <a:spLocks noChangeArrowheads="1"/>
          </p:cNvSpPr>
          <p:nvPr/>
        </p:nvSpPr>
        <p:spPr bwMode="auto">
          <a:xfrm rot="10800000">
            <a:off x="939800" y="2438400"/>
            <a:ext cx="152400" cy="152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0" name="AutoShape 22"/>
          <p:cNvSpPr>
            <a:spLocks noChangeArrowheads="1"/>
          </p:cNvSpPr>
          <p:nvPr/>
        </p:nvSpPr>
        <p:spPr bwMode="auto">
          <a:xfrm rot="10800000">
            <a:off x="7162800" y="3733800"/>
            <a:ext cx="152400" cy="152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4168775" y="3363913"/>
            <a:ext cx="21050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Intake Pipe, with flow Q and cross sectional area A</a:t>
            </a:r>
            <a:r>
              <a:rPr lang="en-US" sz="2000" baseline="-25000"/>
              <a:t>pipe</a:t>
            </a:r>
            <a:endParaRPr lang="en-US" sz="2000"/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6626225" y="4786313"/>
            <a:ext cx="12954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Wet Pit, with plan view area A</a:t>
            </a:r>
            <a:r>
              <a:rPr lang="en-US" sz="2000" baseline="-25000"/>
              <a:t>tank</a:t>
            </a:r>
            <a:endParaRPr lang="en-US" sz="2000"/>
          </a:p>
        </p:txBody>
      </p:sp>
      <p:sp>
        <p:nvSpPr>
          <p:cNvPr id="2073" name="Line 25"/>
          <p:cNvSpPr>
            <a:spLocks noChangeShapeType="1"/>
          </p:cNvSpPr>
          <p:nvPr/>
        </p:nvSpPr>
        <p:spPr bwMode="auto">
          <a:xfrm>
            <a:off x="8305800" y="25781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8001000" y="3505200"/>
            <a:ext cx="11493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z, elevation of water in wet pit</a:t>
            </a:r>
          </a:p>
        </p:txBody>
      </p:sp>
      <p:sp>
        <p:nvSpPr>
          <p:cNvPr id="2075" name="Line 27"/>
          <p:cNvSpPr>
            <a:spLocks noChangeShapeType="1"/>
          </p:cNvSpPr>
          <p:nvPr/>
        </p:nvSpPr>
        <p:spPr bwMode="auto">
          <a:xfrm>
            <a:off x="685800" y="5410200"/>
            <a:ext cx="601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6" name="Text Box 28"/>
          <p:cNvSpPr txBox="1">
            <a:spLocks noChangeArrowheads="1"/>
          </p:cNvSpPr>
          <p:nvPr/>
        </p:nvSpPr>
        <p:spPr bwMode="auto">
          <a:xfrm>
            <a:off x="2743200" y="5486400"/>
            <a:ext cx="3352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L, length of intake pipeline</a:t>
            </a:r>
          </a:p>
        </p:txBody>
      </p:sp>
      <p:sp>
        <p:nvSpPr>
          <p:cNvPr id="2077" name="Line 29"/>
          <p:cNvSpPr>
            <a:spLocks noChangeShapeType="1"/>
          </p:cNvSpPr>
          <p:nvPr/>
        </p:nvSpPr>
        <p:spPr bwMode="auto">
          <a:xfrm>
            <a:off x="8534400" y="25781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" name="Line 30"/>
          <p:cNvSpPr>
            <a:spLocks noChangeShapeType="1"/>
          </p:cNvSpPr>
          <p:nvPr/>
        </p:nvSpPr>
        <p:spPr bwMode="auto">
          <a:xfrm flipV="1">
            <a:off x="8610600" y="23495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" name="Text Box 31"/>
          <p:cNvSpPr txBox="1">
            <a:spLocks noChangeArrowheads="1"/>
          </p:cNvSpPr>
          <p:nvPr/>
        </p:nvSpPr>
        <p:spPr bwMode="auto">
          <a:xfrm>
            <a:off x="8610600" y="23495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+z</a:t>
            </a:r>
          </a:p>
        </p:txBody>
      </p:sp>
      <p:sp>
        <p:nvSpPr>
          <p:cNvPr id="2088" name="Freeform 40"/>
          <p:cNvSpPr>
            <a:spLocks/>
          </p:cNvSpPr>
          <p:nvPr/>
        </p:nvSpPr>
        <p:spPr bwMode="auto">
          <a:xfrm>
            <a:off x="255588" y="2589213"/>
            <a:ext cx="4297362" cy="1965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92"/>
              </a:cxn>
              <a:cxn ang="0">
                <a:pos x="2707" y="0"/>
              </a:cxn>
            </a:cxnLst>
            <a:rect l="0" t="0" r="r" b="b"/>
            <a:pathLst>
              <a:path w="2707" h="1238">
                <a:moveTo>
                  <a:pt x="0" y="0"/>
                </a:moveTo>
                <a:cubicBezTo>
                  <a:pt x="0" y="0"/>
                  <a:pt x="0" y="596"/>
                  <a:pt x="0" y="1192"/>
                </a:cubicBezTo>
                <a:cubicBezTo>
                  <a:pt x="746" y="1238"/>
                  <a:pt x="1992" y="438"/>
                  <a:pt x="2707" y="0"/>
                </a:cubicBezTo>
              </a:path>
            </a:pathLst>
          </a:custGeom>
          <a:solidFill>
            <a:schemeClr val="hlink"/>
          </a:solidFill>
          <a:ln w="12700" cap="flat" cmpd="sng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089" name="Group 41"/>
          <p:cNvGrpSpPr>
            <a:grpSpLocks/>
          </p:cNvGrpSpPr>
          <p:nvPr/>
        </p:nvGrpSpPr>
        <p:grpSpPr bwMode="auto">
          <a:xfrm>
            <a:off x="609600" y="2971800"/>
            <a:ext cx="6245225" cy="1358900"/>
            <a:chOff x="384" y="1872"/>
            <a:chExt cx="3934" cy="856"/>
          </a:xfrm>
        </p:grpSpPr>
        <p:sp>
          <p:nvSpPr>
            <p:cNvPr id="2054" name="Freeform 6"/>
            <p:cNvSpPr>
              <a:spLocks/>
            </p:cNvSpPr>
            <p:nvPr/>
          </p:nvSpPr>
          <p:spPr bwMode="auto">
            <a:xfrm>
              <a:off x="384" y="1880"/>
              <a:ext cx="3696" cy="816"/>
            </a:xfrm>
            <a:custGeom>
              <a:avLst/>
              <a:gdLst/>
              <a:ahLst/>
              <a:cxnLst>
                <a:cxn ang="0">
                  <a:pos x="0" y="1013"/>
                </a:cxn>
                <a:cxn ang="0">
                  <a:pos x="234" y="1013"/>
                </a:cxn>
                <a:cxn ang="0">
                  <a:pos x="312" y="974"/>
                </a:cxn>
                <a:cxn ang="0">
                  <a:pos x="397" y="943"/>
                </a:cxn>
                <a:cxn ang="0">
                  <a:pos x="421" y="927"/>
                </a:cxn>
                <a:cxn ang="0">
                  <a:pos x="545" y="888"/>
                </a:cxn>
                <a:cxn ang="0">
                  <a:pos x="592" y="865"/>
                </a:cxn>
                <a:cxn ang="0">
                  <a:pos x="670" y="803"/>
                </a:cxn>
                <a:cxn ang="0">
                  <a:pos x="803" y="717"/>
                </a:cxn>
                <a:cxn ang="0">
                  <a:pos x="896" y="654"/>
                </a:cxn>
                <a:cxn ang="0">
                  <a:pos x="974" y="600"/>
                </a:cxn>
                <a:cxn ang="0">
                  <a:pos x="1060" y="538"/>
                </a:cxn>
                <a:cxn ang="0">
                  <a:pos x="1247" y="413"/>
                </a:cxn>
                <a:cxn ang="0">
                  <a:pos x="1332" y="382"/>
                </a:cxn>
                <a:cxn ang="0">
                  <a:pos x="1519" y="288"/>
                </a:cxn>
                <a:cxn ang="0">
                  <a:pos x="1621" y="226"/>
                </a:cxn>
                <a:cxn ang="0">
                  <a:pos x="1808" y="125"/>
                </a:cxn>
                <a:cxn ang="0">
                  <a:pos x="1878" y="86"/>
                </a:cxn>
                <a:cxn ang="0">
                  <a:pos x="2049" y="31"/>
                </a:cxn>
                <a:cxn ang="0">
                  <a:pos x="2431" y="0"/>
                </a:cxn>
              </a:cxnLst>
              <a:rect l="0" t="0" r="r" b="b"/>
              <a:pathLst>
                <a:path w="2431" h="1031">
                  <a:moveTo>
                    <a:pt x="0" y="1013"/>
                  </a:moveTo>
                  <a:cubicBezTo>
                    <a:pt x="55" y="1016"/>
                    <a:pt x="165" y="1031"/>
                    <a:pt x="234" y="1013"/>
                  </a:cubicBezTo>
                  <a:cubicBezTo>
                    <a:pt x="262" y="1006"/>
                    <a:pt x="284" y="983"/>
                    <a:pt x="312" y="974"/>
                  </a:cubicBezTo>
                  <a:cubicBezTo>
                    <a:pt x="340" y="955"/>
                    <a:pt x="368" y="958"/>
                    <a:pt x="397" y="943"/>
                  </a:cubicBezTo>
                  <a:cubicBezTo>
                    <a:pt x="406" y="939"/>
                    <a:pt x="412" y="931"/>
                    <a:pt x="421" y="927"/>
                  </a:cubicBezTo>
                  <a:cubicBezTo>
                    <a:pt x="459" y="910"/>
                    <a:pt x="509" y="910"/>
                    <a:pt x="545" y="888"/>
                  </a:cubicBezTo>
                  <a:cubicBezTo>
                    <a:pt x="576" y="869"/>
                    <a:pt x="560" y="876"/>
                    <a:pt x="592" y="865"/>
                  </a:cubicBezTo>
                  <a:cubicBezTo>
                    <a:pt x="622" y="822"/>
                    <a:pt x="600" y="847"/>
                    <a:pt x="670" y="803"/>
                  </a:cubicBezTo>
                  <a:cubicBezTo>
                    <a:pt x="716" y="774"/>
                    <a:pt x="750" y="735"/>
                    <a:pt x="803" y="717"/>
                  </a:cubicBezTo>
                  <a:cubicBezTo>
                    <a:pt x="829" y="699"/>
                    <a:pt x="873" y="677"/>
                    <a:pt x="896" y="654"/>
                  </a:cubicBezTo>
                  <a:cubicBezTo>
                    <a:pt x="920" y="630"/>
                    <a:pt x="941" y="611"/>
                    <a:pt x="974" y="600"/>
                  </a:cubicBezTo>
                  <a:cubicBezTo>
                    <a:pt x="1001" y="573"/>
                    <a:pt x="1029" y="559"/>
                    <a:pt x="1060" y="538"/>
                  </a:cubicBezTo>
                  <a:cubicBezTo>
                    <a:pt x="1123" y="496"/>
                    <a:pt x="1184" y="453"/>
                    <a:pt x="1247" y="413"/>
                  </a:cubicBezTo>
                  <a:cubicBezTo>
                    <a:pt x="1272" y="397"/>
                    <a:pt x="1305" y="397"/>
                    <a:pt x="1332" y="382"/>
                  </a:cubicBezTo>
                  <a:cubicBezTo>
                    <a:pt x="1383" y="353"/>
                    <a:pt x="1465" y="302"/>
                    <a:pt x="1519" y="288"/>
                  </a:cubicBezTo>
                  <a:cubicBezTo>
                    <a:pt x="1604" y="229"/>
                    <a:pt x="1567" y="244"/>
                    <a:pt x="1621" y="226"/>
                  </a:cubicBezTo>
                  <a:cubicBezTo>
                    <a:pt x="1653" y="192"/>
                    <a:pt x="1763" y="138"/>
                    <a:pt x="1808" y="125"/>
                  </a:cubicBezTo>
                  <a:cubicBezTo>
                    <a:pt x="1862" y="88"/>
                    <a:pt x="1837" y="99"/>
                    <a:pt x="1878" y="86"/>
                  </a:cubicBezTo>
                  <a:cubicBezTo>
                    <a:pt x="1925" y="54"/>
                    <a:pt x="1993" y="41"/>
                    <a:pt x="2049" y="31"/>
                  </a:cubicBezTo>
                  <a:cubicBezTo>
                    <a:pt x="2175" y="8"/>
                    <a:pt x="2303" y="0"/>
                    <a:pt x="2431" y="0"/>
                  </a:cubicBezTo>
                </a:path>
              </a:pathLst>
            </a:custGeom>
            <a:noFill/>
            <a:ln w="1270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" name="Freeform 7"/>
            <p:cNvSpPr>
              <a:spLocks/>
            </p:cNvSpPr>
            <p:nvPr/>
          </p:nvSpPr>
          <p:spPr bwMode="auto">
            <a:xfrm>
              <a:off x="4032" y="1872"/>
              <a:ext cx="286" cy="85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03" y="15"/>
                </a:cxn>
                <a:cxn ang="0">
                  <a:pos x="250" y="116"/>
                </a:cxn>
                <a:cxn ang="0">
                  <a:pos x="265" y="163"/>
                </a:cxn>
                <a:cxn ang="0">
                  <a:pos x="265" y="856"/>
                </a:cxn>
              </a:cxnLst>
              <a:rect l="0" t="0" r="r" b="b"/>
              <a:pathLst>
                <a:path w="286" h="856">
                  <a:moveTo>
                    <a:pt x="0" y="7"/>
                  </a:moveTo>
                  <a:cubicBezTo>
                    <a:pt x="68" y="10"/>
                    <a:pt x="137" y="0"/>
                    <a:pt x="203" y="15"/>
                  </a:cubicBezTo>
                  <a:cubicBezTo>
                    <a:pt x="230" y="21"/>
                    <a:pt x="244" y="95"/>
                    <a:pt x="250" y="116"/>
                  </a:cubicBezTo>
                  <a:cubicBezTo>
                    <a:pt x="255" y="132"/>
                    <a:pt x="265" y="163"/>
                    <a:pt x="265" y="163"/>
                  </a:cubicBezTo>
                  <a:cubicBezTo>
                    <a:pt x="286" y="393"/>
                    <a:pt x="265" y="625"/>
                    <a:pt x="265" y="856"/>
                  </a:cubicBezTo>
                </a:path>
              </a:pathLst>
            </a:custGeom>
            <a:noFill/>
            <a:ln w="1270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90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Intake Schematic</a:t>
            </a:r>
          </a:p>
        </p:txBody>
      </p:sp>
      <p:sp>
        <p:nvSpPr>
          <p:cNvPr id="2092" name="Text Box 44"/>
          <p:cNvSpPr txBox="1">
            <a:spLocks noChangeArrowheads="1"/>
          </p:cNvSpPr>
          <p:nvPr/>
        </p:nvSpPr>
        <p:spPr bwMode="auto">
          <a:xfrm>
            <a:off x="0" y="0"/>
            <a:ext cx="96202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800">
                <a:latin typeface="MT Extra" pitchFamily="18" charset="2"/>
              </a:rPr>
              <a:t>   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85800" y="381000"/>
            <a:ext cx="77724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u="sng"/>
              <a:t>Lake Source Cooling Wet Pit Design</a:t>
            </a:r>
          </a:p>
          <a:p>
            <a:pPr algn="ctr">
              <a:spcBef>
                <a:spcPct val="50000"/>
              </a:spcBef>
            </a:pPr>
            <a:r>
              <a:rPr lang="en-US" u="sng"/>
              <a:t>Elevation and Flow into/out of Wet Pit due to Pump Failure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0" y="1676400"/>
            <a:ext cx="1752600" cy="485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u="sng"/>
              <a:t>System/Initial Conditions</a:t>
            </a:r>
            <a:endParaRPr lang="en-US" sz="1600"/>
          </a:p>
          <a:p>
            <a:pPr>
              <a:spcBef>
                <a:spcPct val="50000"/>
              </a:spcBef>
            </a:pPr>
            <a:r>
              <a:rPr lang="en-US" sz="1600"/>
              <a:t>Q=32000 gpm</a:t>
            </a:r>
          </a:p>
          <a:p>
            <a:pPr>
              <a:spcBef>
                <a:spcPct val="50000"/>
              </a:spcBef>
            </a:pPr>
            <a:r>
              <a:rPr lang="en-US" sz="1600"/>
              <a:t>C=150</a:t>
            </a:r>
          </a:p>
          <a:p>
            <a:pPr>
              <a:spcBef>
                <a:spcPct val="50000"/>
              </a:spcBef>
            </a:pPr>
            <a:r>
              <a:rPr lang="en-US" sz="1600"/>
              <a:t>A</a:t>
            </a:r>
            <a:r>
              <a:rPr lang="en-US" sz="1600" baseline="-25000"/>
              <a:t>wet pit</a:t>
            </a:r>
            <a:r>
              <a:rPr lang="en-US" sz="1600"/>
              <a:t> = 35 m</a:t>
            </a:r>
            <a:r>
              <a:rPr lang="en-US" sz="1600" baseline="30000"/>
              <a:t>2</a:t>
            </a:r>
            <a:endParaRPr lang="en-US" sz="1600"/>
          </a:p>
          <a:p>
            <a:pPr>
              <a:spcBef>
                <a:spcPct val="50000"/>
              </a:spcBef>
            </a:pPr>
            <a:r>
              <a:rPr lang="en-US" sz="1600"/>
              <a:t>Pipe Diameter = 60”=1.5m</a:t>
            </a:r>
          </a:p>
          <a:p>
            <a:pPr>
              <a:spcBef>
                <a:spcPct val="50000"/>
              </a:spcBef>
            </a:pPr>
            <a:r>
              <a:rPr lang="en-US" sz="1600"/>
              <a:t>L=3170 m</a:t>
            </a:r>
          </a:p>
          <a:p>
            <a:pPr algn="ctr">
              <a:spcBef>
                <a:spcPct val="50000"/>
              </a:spcBef>
            </a:pPr>
            <a:r>
              <a:rPr lang="en-US" sz="1600" b="1" u="sng"/>
              <a:t>Results</a:t>
            </a:r>
            <a:endParaRPr lang="en-US" sz="1600"/>
          </a:p>
          <a:p>
            <a:pPr>
              <a:spcBef>
                <a:spcPct val="50000"/>
              </a:spcBef>
            </a:pPr>
            <a:r>
              <a:rPr lang="en-US" sz="1600"/>
              <a:t>Elevation Range=6.1m=20’</a:t>
            </a:r>
          </a:p>
          <a:p>
            <a:pPr>
              <a:spcBef>
                <a:spcPct val="50000"/>
              </a:spcBef>
            </a:pPr>
            <a:r>
              <a:rPr lang="en-US" sz="1600"/>
              <a:t>Oscillation Period~8 min</a:t>
            </a:r>
          </a:p>
          <a:p>
            <a:pPr>
              <a:spcBef>
                <a:spcPct val="50000"/>
              </a:spcBef>
            </a:pPr>
            <a:r>
              <a:rPr lang="en-US" sz="1600"/>
              <a:t>Time to Steady Flow~2 hours</a:t>
            </a: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1651000" y="1727200"/>
          <a:ext cx="7442200" cy="4784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77724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u="sng"/>
              <a:t>Lake Source Cooling Wet Pit Design</a:t>
            </a:r>
          </a:p>
          <a:p>
            <a:pPr algn="ctr">
              <a:spcBef>
                <a:spcPct val="50000"/>
              </a:spcBef>
            </a:pPr>
            <a:r>
              <a:rPr lang="en-US" u="sng"/>
              <a:t>Elevation and Flow into/out of Wet Pit due to Pump Failure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0" y="1676400"/>
            <a:ext cx="1752600" cy="485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u="sng"/>
              <a:t>System/Initial Conditions</a:t>
            </a:r>
            <a:endParaRPr lang="en-US" sz="1600"/>
          </a:p>
          <a:p>
            <a:pPr>
              <a:spcBef>
                <a:spcPct val="50000"/>
              </a:spcBef>
            </a:pPr>
            <a:r>
              <a:rPr lang="en-US" sz="1600"/>
              <a:t>Q=32000 gpm</a:t>
            </a:r>
          </a:p>
          <a:p>
            <a:pPr>
              <a:spcBef>
                <a:spcPct val="50000"/>
              </a:spcBef>
            </a:pPr>
            <a:r>
              <a:rPr lang="en-US" sz="1600"/>
              <a:t>C=150</a:t>
            </a:r>
          </a:p>
          <a:p>
            <a:pPr>
              <a:spcBef>
                <a:spcPct val="50000"/>
              </a:spcBef>
            </a:pPr>
            <a:r>
              <a:rPr lang="en-US" sz="1600"/>
              <a:t>A</a:t>
            </a:r>
            <a:r>
              <a:rPr lang="en-US" sz="1600" baseline="-25000"/>
              <a:t>wet pit</a:t>
            </a:r>
            <a:r>
              <a:rPr lang="en-US" sz="1600"/>
              <a:t> = 1.77 m</a:t>
            </a:r>
            <a:r>
              <a:rPr lang="en-US" sz="1600" baseline="30000"/>
              <a:t>2</a:t>
            </a:r>
            <a:endParaRPr lang="en-US" sz="1600"/>
          </a:p>
          <a:p>
            <a:pPr>
              <a:spcBef>
                <a:spcPct val="50000"/>
              </a:spcBef>
            </a:pPr>
            <a:r>
              <a:rPr lang="en-US" sz="1600"/>
              <a:t>Pipe Diameter = 60”=1.5m</a:t>
            </a:r>
          </a:p>
          <a:p>
            <a:pPr>
              <a:spcBef>
                <a:spcPct val="50000"/>
              </a:spcBef>
            </a:pPr>
            <a:r>
              <a:rPr lang="en-US" sz="1600"/>
              <a:t>L=3170 m</a:t>
            </a:r>
          </a:p>
          <a:p>
            <a:pPr algn="ctr">
              <a:spcBef>
                <a:spcPct val="50000"/>
              </a:spcBef>
            </a:pPr>
            <a:r>
              <a:rPr lang="en-US" sz="1600" b="1" u="sng"/>
              <a:t>Results</a:t>
            </a:r>
            <a:endParaRPr lang="en-US" sz="1600"/>
          </a:p>
          <a:p>
            <a:pPr>
              <a:spcBef>
                <a:spcPct val="50000"/>
              </a:spcBef>
            </a:pPr>
            <a:r>
              <a:rPr lang="en-US" sz="1600"/>
              <a:t>Elevation Range =37.4m=122’</a:t>
            </a:r>
          </a:p>
          <a:p>
            <a:pPr>
              <a:spcBef>
                <a:spcPct val="50000"/>
              </a:spcBef>
            </a:pPr>
            <a:r>
              <a:rPr lang="en-US" sz="1600"/>
              <a:t>Oscillation Period~2 min</a:t>
            </a:r>
          </a:p>
          <a:p>
            <a:pPr>
              <a:spcBef>
                <a:spcPct val="50000"/>
              </a:spcBef>
            </a:pPr>
            <a:r>
              <a:rPr lang="en-US" sz="1600"/>
              <a:t>Time to Steady Flow~4 hours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651000" y="1803400"/>
          <a:ext cx="7442200" cy="4784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4148138" y="1689100"/>
            <a:ext cx="1400175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9" name="Rectangle 25"/>
          <p:cNvSpPr>
            <a:spLocks noChangeArrowheads="1"/>
          </p:cNvSpPr>
          <p:nvPr/>
        </p:nvSpPr>
        <p:spPr bwMode="auto">
          <a:xfrm>
            <a:off x="2292350" y="2328863"/>
            <a:ext cx="15208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92" name="Freeform 48"/>
          <p:cNvSpPr>
            <a:spLocks/>
          </p:cNvSpPr>
          <p:nvPr/>
        </p:nvSpPr>
        <p:spPr bwMode="auto">
          <a:xfrm>
            <a:off x="469900" y="-152400"/>
            <a:ext cx="2514600" cy="3009900"/>
          </a:xfrm>
          <a:custGeom>
            <a:avLst/>
            <a:gdLst/>
            <a:ahLst/>
            <a:cxnLst>
              <a:cxn ang="0">
                <a:pos x="1384" y="192"/>
              </a:cxn>
              <a:cxn ang="0">
                <a:pos x="1528" y="1104"/>
              </a:cxn>
              <a:cxn ang="0">
                <a:pos x="1048" y="1872"/>
              </a:cxn>
              <a:cxn ang="0">
                <a:pos x="280" y="960"/>
              </a:cxn>
              <a:cxn ang="0">
                <a:pos x="40" y="144"/>
              </a:cxn>
              <a:cxn ang="0">
                <a:pos x="40" y="96"/>
              </a:cxn>
            </a:cxnLst>
            <a:rect l="0" t="0" r="r" b="b"/>
            <a:pathLst>
              <a:path w="1584" h="1896">
                <a:moveTo>
                  <a:pt x="1384" y="192"/>
                </a:moveTo>
                <a:cubicBezTo>
                  <a:pt x="1484" y="508"/>
                  <a:pt x="1584" y="824"/>
                  <a:pt x="1528" y="1104"/>
                </a:cubicBezTo>
                <a:cubicBezTo>
                  <a:pt x="1472" y="1384"/>
                  <a:pt x="1256" y="1896"/>
                  <a:pt x="1048" y="1872"/>
                </a:cubicBezTo>
                <a:cubicBezTo>
                  <a:pt x="840" y="1848"/>
                  <a:pt x="448" y="1248"/>
                  <a:pt x="280" y="960"/>
                </a:cubicBezTo>
                <a:cubicBezTo>
                  <a:pt x="112" y="672"/>
                  <a:pt x="80" y="288"/>
                  <a:pt x="40" y="144"/>
                </a:cubicBezTo>
                <a:cubicBezTo>
                  <a:pt x="0" y="0"/>
                  <a:pt x="20" y="48"/>
                  <a:pt x="40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94" name="Freeform 50"/>
          <p:cNvSpPr>
            <a:spLocks/>
          </p:cNvSpPr>
          <p:nvPr/>
        </p:nvSpPr>
        <p:spPr bwMode="auto">
          <a:xfrm>
            <a:off x="1524000" y="304800"/>
            <a:ext cx="1524000" cy="2095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1104"/>
              </a:cxn>
              <a:cxn ang="0">
                <a:pos x="960" y="1296"/>
              </a:cxn>
            </a:cxnLst>
            <a:rect l="0" t="0" r="r" b="b"/>
            <a:pathLst>
              <a:path w="960" h="1320">
                <a:moveTo>
                  <a:pt x="0" y="0"/>
                </a:moveTo>
                <a:cubicBezTo>
                  <a:pt x="208" y="444"/>
                  <a:pt x="416" y="888"/>
                  <a:pt x="576" y="1104"/>
                </a:cubicBezTo>
                <a:cubicBezTo>
                  <a:pt x="736" y="1320"/>
                  <a:pt x="848" y="1308"/>
                  <a:pt x="960" y="1296"/>
                </a:cubicBezTo>
              </a:path>
            </a:pathLst>
          </a:custGeom>
          <a:noFill/>
          <a:ln w="603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97" name="Line 53"/>
          <p:cNvSpPr>
            <a:spLocks noChangeShapeType="1"/>
          </p:cNvSpPr>
          <p:nvPr/>
        </p:nvSpPr>
        <p:spPr bwMode="auto">
          <a:xfrm flipH="1">
            <a:off x="2286000" y="2438400"/>
            <a:ext cx="762000" cy="0"/>
          </a:xfrm>
          <a:prstGeom prst="line">
            <a:avLst/>
          </a:prstGeom>
          <a:noFill/>
          <a:ln w="603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98" name="Text Box 54"/>
          <p:cNvSpPr txBox="1">
            <a:spLocks noChangeArrowheads="1"/>
          </p:cNvSpPr>
          <p:nvPr/>
        </p:nvSpPr>
        <p:spPr bwMode="auto">
          <a:xfrm>
            <a:off x="1828800" y="6858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Intake</a:t>
            </a:r>
          </a:p>
        </p:txBody>
      </p:sp>
      <p:sp>
        <p:nvSpPr>
          <p:cNvPr id="6199" name="Line 55"/>
          <p:cNvSpPr>
            <a:spLocks noChangeShapeType="1"/>
          </p:cNvSpPr>
          <p:nvPr/>
        </p:nvSpPr>
        <p:spPr bwMode="auto">
          <a:xfrm flipH="1">
            <a:off x="1981200" y="9906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00" name="Text Box 56"/>
          <p:cNvSpPr txBox="1">
            <a:spLocks noChangeArrowheads="1"/>
          </p:cNvSpPr>
          <p:nvPr/>
        </p:nvSpPr>
        <p:spPr bwMode="auto">
          <a:xfrm>
            <a:off x="1447800" y="19812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Outfall</a:t>
            </a:r>
          </a:p>
        </p:txBody>
      </p:sp>
      <p:sp>
        <p:nvSpPr>
          <p:cNvPr id="6201" name="Line 57"/>
          <p:cNvSpPr>
            <a:spLocks noChangeShapeType="1"/>
          </p:cNvSpPr>
          <p:nvPr/>
        </p:nvSpPr>
        <p:spPr bwMode="auto">
          <a:xfrm>
            <a:off x="1981200" y="23622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02" name="Freeform 58"/>
          <p:cNvSpPr>
            <a:spLocks/>
          </p:cNvSpPr>
          <p:nvPr/>
        </p:nvSpPr>
        <p:spPr bwMode="auto">
          <a:xfrm>
            <a:off x="3200400" y="1752600"/>
            <a:ext cx="3657600" cy="457200"/>
          </a:xfrm>
          <a:custGeom>
            <a:avLst/>
            <a:gdLst/>
            <a:ahLst/>
            <a:cxnLst>
              <a:cxn ang="0">
                <a:pos x="2304" y="80"/>
              </a:cxn>
              <a:cxn ang="0">
                <a:pos x="384" y="32"/>
              </a:cxn>
              <a:cxn ang="0">
                <a:pos x="0" y="272"/>
              </a:cxn>
            </a:cxnLst>
            <a:rect l="0" t="0" r="r" b="b"/>
            <a:pathLst>
              <a:path w="2304" h="272">
                <a:moveTo>
                  <a:pt x="2304" y="80"/>
                </a:moveTo>
                <a:cubicBezTo>
                  <a:pt x="1536" y="40"/>
                  <a:pt x="768" y="0"/>
                  <a:pt x="384" y="32"/>
                </a:cubicBezTo>
                <a:cubicBezTo>
                  <a:pt x="0" y="64"/>
                  <a:pt x="0" y="168"/>
                  <a:pt x="0" y="272"/>
                </a:cubicBezTo>
              </a:path>
            </a:pathLst>
          </a:custGeom>
          <a:noFill/>
          <a:ln w="603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06" name="Freeform 62"/>
          <p:cNvSpPr>
            <a:spLocks/>
          </p:cNvSpPr>
          <p:nvPr/>
        </p:nvSpPr>
        <p:spPr bwMode="auto">
          <a:xfrm rot="10800000" flipH="1">
            <a:off x="3200400" y="2514600"/>
            <a:ext cx="3657600" cy="457200"/>
          </a:xfrm>
          <a:custGeom>
            <a:avLst/>
            <a:gdLst/>
            <a:ahLst/>
            <a:cxnLst>
              <a:cxn ang="0">
                <a:pos x="2304" y="80"/>
              </a:cxn>
              <a:cxn ang="0">
                <a:pos x="384" y="32"/>
              </a:cxn>
              <a:cxn ang="0">
                <a:pos x="0" y="272"/>
              </a:cxn>
            </a:cxnLst>
            <a:rect l="0" t="0" r="r" b="b"/>
            <a:pathLst>
              <a:path w="2304" h="272">
                <a:moveTo>
                  <a:pt x="2304" y="80"/>
                </a:moveTo>
                <a:cubicBezTo>
                  <a:pt x="1536" y="40"/>
                  <a:pt x="768" y="0"/>
                  <a:pt x="384" y="32"/>
                </a:cubicBezTo>
                <a:cubicBezTo>
                  <a:pt x="0" y="64"/>
                  <a:pt x="0" y="168"/>
                  <a:pt x="0" y="272"/>
                </a:cubicBezTo>
              </a:path>
            </a:pathLst>
          </a:custGeom>
          <a:noFill/>
          <a:ln w="603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07" name="Text Box 63"/>
          <p:cNvSpPr txBox="1">
            <a:spLocks noChangeArrowheads="1"/>
          </p:cNvSpPr>
          <p:nvPr/>
        </p:nvSpPr>
        <p:spPr bwMode="auto">
          <a:xfrm>
            <a:off x="6705600" y="1295400"/>
            <a:ext cx="1600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Warm Water from Cornell</a:t>
            </a:r>
          </a:p>
        </p:txBody>
      </p:sp>
      <p:sp>
        <p:nvSpPr>
          <p:cNvPr id="6208" name="Text Box 64"/>
          <p:cNvSpPr txBox="1">
            <a:spLocks noChangeArrowheads="1"/>
          </p:cNvSpPr>
          <p:nvPr/>
        </p:nvSpPr>
        <p:spPr bwMode="auto">
          <a:xfrm>
            <a:off x="6705600" y="2895600"/>
            <a:ext cx="2133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Cool Water Back to Cornell</a:t>
            </a:r>
          </a:p>
        </p:txBody>
      </p:sp>
      <p:sp>
        <p:nvSpPr>
          <p:cNvPr id="6209" name="Text Box 65"/>
          <p:cNvSpPr txBox="1">
            <a:spLocks noChangeArrowheads="1"/>
          </p:cNvSpPr>
          <p:nvPr/>
        </p:nvSpPr>
        <p:spPr bwMode="auto">
          <a:xfrm>
            <a:off x="3352800" y="2209800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Heat Exchange Facility</a:t>
            </a:r>
          </a:p>
        </p:txBody>
      </p:sp>
      <p:sp>
        <p:nvSpPr>
          <p:cNvPr id="6210" name="Line 66"/>
          <p:cNvSpPr>
            <a:spLocks noChangeShapeType="1"/>
          </p:cNvSpPr>
          <p:nvPr/>
        </p:nvSpPr>
        <p:spPr bwMode="auto">
          <a:xfrm flipH="1">
            <a:off x="990600" y="2209800"/>
            <a:ext cx="1905000" cy="144780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11" name="Line 67"/>
          <p:cNvSpPr>
            <a:spLocks noChangeShapeType="1"/>
          </p:cNvSpPr>
          <p:nvPr/>
        </p:nvSpPr>
        <p:spPr bwMode="auto">
          <a:xfrm>
            <a:off x="3352800" y="2209800"/>
            <a:ext cx="2743200" cy="144780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13" name="Line 69"/>
          <p:cNvSpPr>
            <a:spLocks noChangeShapeType="1"/>
          </p:cNvSpPr>
          <p:nvPr/>
        </p:nvSpPr>
        <p:spPr bwMode="auto">
          <a:xfrm flipH="1">
            <a:off x="990600" y="2514600"/>
            <a:ext cx="1905000" cy="396240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14" name="Line 70"/>
          <p:cNvSpPr>
            <a:spLocks noChangeShapeType="1"/>
          </p:cNvSpPr>
          <p:nvPr/>
        </p:nvSpPr>
        <p:spPr bwMode="auto">
          <a:xfrm>
            <a:off x="3352800" y="2514600"/>
            <a:ext cx="2743200" cy="396240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12" name="Rectangle 68"/>
          <p:cNvSpPr>
            <a:spLocks noChangeArrowheads="1"/>
          </p:cNvSpPr>
          <p:nvPr/>
        </p:nvSpPr>
        <p:spPr bwMode="auto">
          <a:xfrm>
            <a:off x="990600" y="3657600"/>
            <a:ext cx="5105400" cy="2819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15" name="Line 71"/>
          <p:cNvSpPr>
            <a:spLocks noChangeShapeType="1"/>
          </p:cNvSpPr>
          <p:nvPr/>
        </p:nvSpPr>
        <p:spPr bwMode="auto">
          <a:xfrm>
            <a:off x="609600" y="5486400"/>
            <a:ext cx="381000" cy="0"/>
          </a:xfrm>
          <a:prstGeom prst="line">
            <a:avLst/>
          </a:prstGeom>
          <a:noFill/>
          <a:ln w="1016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16" name="Line 72"/>
          <p:cNvSpPr>
            <a:spLocks noChangeShapeType="1"/>
          </p:cNvSpPr>
          <p:nvPr/>
        </p:nvSpPr>
        <p:spPr bwMode="auto">
          <a:xfrm>
            <a:off x="152400" y="5486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17" name="Line 73"/>
          <p:cNvSpPr>
            <a:spLocks noChangeShapeType="1"/>
          </p:cNvSpPr>
          <p:nvPr/>
        </p:nvSpPr>
        <p:spPr bwMode="auto">
          <a:xfrm flipH="1">
            <a:off x="609600" y="5867400"/>
            <a:ext cx="381000" cy="0"/>
          </a:xfrm>
          <a:prstGeom prst="line">
            <a:avLst/>
          </a:prstGeom>
          <a:noFill/>
          <a:ln w="1016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18" name="Line 74"/>
          <p:cNvSpPr>
            <a:spLocks noChangeShapeType="1"/>
          </p:cNvSpPr>
          <p:nvPr/>
        </p:nvSpPr>
        <p:spPr bwMode="auto">
          <a:xfrm flipH="1">
            <a:off x="15240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19" name="Rectangle 75" descr="Dark upward diagonal"/>
          <p:cNvSpPr>
            <a:spLocks noChangeArrowheads="1"/>
          </p:cNvSpPr>
          <p:nvPr/>
        </p:nvSpPr>
        <p:spPr bwMode="auto">
          <a:xfrm>
            <a:off x="990600" y="3733800"/>
            <a:ext cx="1600200" cy="1981200"/>
          </a:xfrm>
          <a:prstGeom prst="rect">
            <a:avLst/>
          </a:prstGeom>
          <a:pattFill prst="dkUpDiag">
            <a:fgClr>
              <a:srgbClr val="C0C0C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20" name="Rectangle 76" descr="Dark downward diagonal"/>
          <p:cNvSpPr>
            <a:spLocks noChangeArrowheads="1"/>
          </p:cNvSpPr>
          <p:nvPr/>
        </p:nvSpPr>
        <p:spPr bwMode="auto">
          <a:xfrm>
            <a:off x="990600" y="5791200"/>
            <a:ext cx="1600200" cy="685800"/>
          </a:xfrm>
          <a:prstGeom prst="rect">
            <a:avLst/>
          </a:prstGeom>
          <a:pattFill prst="dkDnDiag">
            <a:fgClr>
              <a:srgbClr val="C0C0C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21" name="Freeform 77"/>
          <p:cNvSpPr>
            <a:spLocks/>
          </p:cNvSpPr>
          <p:nvPr/>
        </p:nvSpPr>
        <p:spPr bwMode="auto">
          <a:xfrm>
            <a:off x="2590800" y="3886200"/>
            <a:ext cx="3124200" cy="2286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68" y="0"/>
              </a:cxn>
              <a:cxn ang="0">
                <a:pos x="1968" y="1440"/>
              </a:cxn>
              <a:cxn ang="0">
                <a:pos x="1632" y="1440"/>
              </a:cxn>
              <a:cxn ang="0">
                <a:pos x="1632" y="144"/>
              </a:cxn>
              <a:cxn ang="0">
                <a:pos x="1296" y="144"/>
              </a:cxn>
              <a:cxn ang="0">
                <a:pos x="1296" y="1440"/>
              </a:cxn>
              <a:cxn ang="0">
                <a:pos x="912" y="1440"/>
              </a:cxn>
              <a:cxn ang="0">
                <a:pos x="912" y="144"/>
              </a:cxn>
              <a:cxn ang="0">
                <a:pos x="528" y="144"/>
              </a:cxn>
              <a:cxn ang="0">
                <a:pos x="528" y="1440"/>
              </a:cxn>
              <a:cxn ang="0">
                <a:pos x="0" y="1440"/>
              </a:cxn>
            </a:cxnLst>
            <a:rect l="0" t="0" r="r" b="b"/>
            <a:pathLst>
              <a:path w="1968" h="1440">
                <a:moveTo>
                  <a:pt x="0" y="0"/>
                </a:moveTo>
                <a:lnTo>
                  <a:pt x="1968" y="0"/>
                </a:lnTo>
                <a:lnTo>
                  <a:pt x="1968" y="1440"/>
                </a:lnTo>
                <a:lnTo>
                  <a:pt x="1632" y="1440"/>
                </a:lnTo>
                <a:lnTo>
                  <a:pt x="1632" y="144"/>
                </a:lnTo>
                <a:lnTo>
                  <a:pt x="1296" y="144"/>
                </a:lnTo>
                <a:lnTo>
                  <a:pt x="1296" y="1440"/>
                </a:lnTo>
                <a:lnTo>
                  <a:pt x="912" y="1440"/>
                </a:lnTo>
                <a:lnTo>
                  <a:pt x="912" y="144"/>
                </a:lnTo>
                <a:lnTo>
                  <a:pt x="528" y="144"/>
                </a:lnTo>
                <a:lnTo>
                  <a:pt x="528" y="1440"/>
                </a:lnTo>
                <a:lnTo>
                  <a:pt x="0" y="1440"/>
                </a:lnTo>
              </a:path>
            </a:pathLst>
          </a:custGeom>
          <a:noFill/>
          <a:ln w="1016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24" name="Freeform 80"/>
          <p:cNvSpPr>
            <a:spLocks/>
          </p:cNvSpPr>
          <p:nvPr/>
        </p:nvSpPr>
        <p:spPr bwMode="auto">
          <a:xfrm>
            <a:off x="3352800" y="3429000"/>
            <a:ext cx="2514600" cy="3048000"/>
          </a:xfrm>
          <a:custGeom>
            <a:avLst/>
            <a:gdLst/>
            <a:ahLst/>
            <a:cxnLst>
              <a:cxn ang="0">
                <a:pos x="1584" y="0"/>
              </a:cxn>
              <a:cxn ang="0">
                <a:pos x="1584" y="1824"/>
              </a:cxn>
              <a:cxn ang="0">
                <a:pos x="1104" y="1824"/>
              </a:cxn>
              <a:cxn ang="0">
                <a:pos x="1104" y="480"/>
              </a:cxn>
              <a:cxn ang="0">
                <a:pos x="768" y="480"/>
              </a:cxn>
              <a:cxn ang="0">
                <a:pos x="768" y="1632"/>
              </a:cxn>
              <a:cxn ang="0">
                <a:pos x="384" y="1632"/>
              </a:cxn>
              <a:cxn ang="0">
                <a:pos x="384" y="480"/>
              </a:cxn>
              <a:cxn ang="0">
                <a:pos x="0" y="480"/>
              </a:cxn>
              <a:cxn ang="0">
                <a:pos x="0" y="1968"/>
              </a:cxn>
            </a:cxnLst>
            <a:rect l="0" t="0" r="r" b="b"/>
            <a:pathLst>
              <a:path w="1584" h="1968">
                <a:moveTo>
                  <a:pt x="1584" y="0"/>
                </a:moveTo>
                <a:lnTo>
                  <a:pt x="1584" y="1824"/>
                </a:lnTo>
                <a:lnTo>
                  <a:pt x="1104" y="1824"/>
                </a:lnTo>
                <a:lnTo>
                  <a:pt x="1104" y="480"/>
                </a:lnTo>
                <a:lnTo>
                  <a:pt x="768" y="480"/>
                </a:lnTo>
                <a:lnTo>
                  <a:pt x="768" y="1632"/>
                </a:lnTo>
                <a:lnTo>
                  <a:pt x="384" y="1632"/>
                </a:lnTo>
                <a:lnTo>
                  <a:pt x="384" y="480"/>
                </a:lnTo>
                <a:lnTo>
                  <a:pt x="0" y="480"/>
                </a:lnTo>
                <a:lnTo>
                  <a:pt x="0" y="1968"/>
                </a:lnTo>
              </a:path>
            </a:pathLst>
          </a:custGeom>
          <a:noFill/>
          <a:ln w="101600">
            <a:solidFill>
              <a:srgbClr val="FFCC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25" name="Line 81"/>
          <p:cNvSpPr>
            <a:spLocks noChangeShapeType="1"/>
          </p:cNvSpPr>
          <p:nvPr/>
        </p:nvSpPr>
        <p:spPr bwMode="auto">
          <a:xfrm flipH="1" flipV="1">
            <a:off x="1143000" y="5943600"/>
            <a:ext cx="1371600" cy="228600"/>
          </a:xfrm>
          <a:prstGeom prst="line">
            <a:avLst/>
          </a:prstGeom>
          <a:noFill/>
          <a:ln w="1016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26" name="Text Box 82"/>
          <p:cNvSpPr txBox="1">
            <a:spLocks noChangeArrowheads="1"/>
          </p:cNvSpPr>
          <p:nvPr/>
        </p:nvSpPr>
        <p:spPr bwMode="auto">
          <a:xfrm>
            <a:off x="1371600" y="4572000"/>
            <a:ext cx="914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Wet Pit</a:t>
            </a:r>
          </a:p>
        </p:txBody>
      </p:sp>
      <p:sp>
        <p:nvSpPr>
          <p:cNvPr id="6227" name="Text Box 83"/>
          <p:cNvSpPr txBox="1">
            <a:spLocks noChangeArrowheads="1"/>
          </p:cNvSpPr>
          <p:nvPr/>
        </p:nvSpPr>
        <p:spPr bwMode="auto">
          <a:xfrm>
            <a:off x="0" y="4876800"/>
            <a:ext cx="990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Lake Water In</a:t>
            </a:r>
          </a:p>
        </p:txBody>
      </p:sp>
      <p:sp>
        <p:nvSpPr>
          <p:cNvPr id="6228" name="Text Box 84"/>
          <p:cNvSpPr txBox="1">
            <a:spLocks noChangeArrowheads="1"/>
          </p:cNvSpPr>
          <p:nvPr/>
        </p:nvSpPr>
        <p:spPr bwMode="auto">
          <a:xfrm>
            <a:off x="0" y="5867400"/>
            <a:ext cx="1066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Lake Water out</a:t>
            </a:r>
          </a:p>
        </p:txBody>
      </p:sp>
      <p:sp>
        <p:nvSpPr>
          <p:cNvPr id="6229" name="Text Box 85"/>
          <p:cNvSpPr txBox="1">
            <a:spLocks noChangeArrowheads="1"/>
          </p:cNvSpPr>
          <p:nvPr/>
        </p:nvSpPr>
        <p:spPr bwMode="auto">
          <a:xfrm>
            <a:off x="4953000" y="3124200"/>
            <a:ext cx="990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Cornell Water In</a:t>
            </a:r>
          </a:p>
        </p:txBody>
      </p:sp>
      <p:sp>
        <p:nvSpPr>
          <p:cNvPr id="6230" name="Line 86"/>
          <p:cNvSpPr>
            <a:spLocks noChangeShapeType="1"/>
          </p:cNvSpPr>
          <p:nvPr/>
        </p:nvSpPr>
        <p:spPr bwMode="auto">
          <a:xfrm>
            <a:off x="586740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31" name="Text Box 87"/>
          <p:cNvSpPr txBox="1">
            <a:spLocks noChangeArrowheads="1"/>
          </p:cNvSpPr>
          <p:nvPr/>
        </p:nvSpPr>
        <p:spPr bwMode="auto">
          <a:xfrm>
            <a:off x="304800" y="228600"/>
            <a:ext cx="121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Cayuga Lake</a:t>
            </a:r>
          </a:p>
        </p:txBody>
      </p:sp>
      <p:sp>
        <p:nvSpPr>
          <p:cNvPr id="6232" name="Text Box 88"/>
          <p:cNvSpPr txBox="1">
            <a:spLocks noChangeArrowheads="1"/>
          </p:cNvSpPr>
          <p:nvPr/>
        </p:nvSpPr>
        <p:spPr bwMode="auto">
          <a:xfrm>
            <a:off x="3352800" y="6521450"/>
            <a:ext cx="1981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Cornell Water Out</a:t>
            </a:r>
          </a:p>
        </p:txBody>
      </p:sp>
      <p:sp>
        <p:nvSpPr>
          <p:cNvPr id="6233" name="Line 89"/>
          <p:cNvSpPr>
            <a:spLocks noChangeShapeType="1"/>
          </p:cNvSpPr>
          <p:nvPr/>
        </p:nvSpPr>
        <p:spPr bwMode="auto">
          <a:xfrm>
            <a:off x="3352800" y="647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34" name="Text Box 90"/>
          <p:cNvSpPr txBox="1">
            <a:spLocks noChangeArrowheads="1"/>
          </p:cNvSpPr>
          <p:nvPr/>
        </p:nvSpPr>
        <p:spPr bwMode="auto">
          <a:xfrm>
            <a:off x="1219200" y="6172200"/>
            <a:ext cx="144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Outfall Tank</a:t>
            </a:r>
          </a:p>
        </p:txBody>
      </p:sp>
      <p:sp>
        <p:nvSpPr>
          <p:cNvPr id="6235" name="Line 91"/>
          <p:cNvSpPr>
            <a:spLocks noChangeShapeType="1"/>
          </p:cNvSpPr>
          <p:nvPr/>
        </p:nvSpPr>
        <p:spPr bwMode="auto">
          <a:xfrm flipH="1">
            <a:off x="6400800" y="15240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36" name="Line 92"/>
          <p:cNvSpPr>
            <a:spLocks noChangeShapeType="1"/>
          </p:cNvSpPr>
          <p:nvPr/>
        </p:nvSpPr>
        <p:spPr bwMode="auto">
          <a:xfrm flipH="1" flipV="1">
            <a:off x="6553200" y="29718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37" name="Text Box 93"/>
          <p:cNvSpPr txBox="1">
            <a:spLocks noChangeArrowheads="1"/>
          </p:cNvSpPr>
          <p:nvPr/>
        </p:nvSpPr>
        <p:spPr bwMode="auto">
          <a:xfrm>
            <a:off x="2895600" y="152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/>
              <a:t>Lake Source Cooling Schematic</a:t>
            </a:r>
          </a:p>
        </p:txBody>
      </p:sp>
      <p:sp>
        <p:nvSpPr>
          <p:cNvPr id="6238" name="Text Box 94"/>
          <p:cNvSpPr txBox="1">
            <a:spLocks noChangeArrowheads="1"/>
          </p:cNvSpPr>
          <p:nvPr/>
        </p:nvSpPr>
        <p:spPr bwMode="auto">
          <a:xfrm>
            <a:off x="6629400" y="4648200"/>
            <a:ext cx="2057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Heat Exchanger Network</a:t>
            </a:r>
          </a:p>
        </p:txBody>
      </p:sp>
      <p:sp>
        <p:nvSpPr>
          <p:cNvPr id="6241" name="Line 97"/>
          <p:cNvSpPr>
            <a:spLocks noChangeShapeType="1"/>
          </p:cNvSpPr>
          <p:nvPr/>
        </p:nvSpPr>
        <p:spPr bwMode="auto">
          <a:xfrm flipH="1">
            <a:off x="5257800" y="4876800"/>
            <a:ext cx="1371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2" name="Oval 98"/>
          <p:cNvSpPr>
            <a:spLocks noChangeArrowheads="1"/>
          </p:cNvSpPr>
          <p:nvPr/>
        </p:nvSpPr>
        <p:spPr bwMode="auto">
          <a:xfrm>
            <a:off x="1219200" y="40386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3" name="Text Box 99"/>
          <p:cNvSpPr txBox="1">
            <a:spLocks noChangeArrowheads="1"/>
          </p:cNvSpPr>
          <p:nvPr/>
        </p:nvSpPr>
        <p:spPr bwMode="auto">
          <a:xfrm>
            <a:off x="1219200" y="40386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P</a:t>
            </a:r>
          </a:p>
        </p:txBody>
      </p:sp>
      <p:sp>
        <p:nvSpPr>
          <p:cNvPr id="6244" name="Oval 100"/>
          <p:cNvSpPr>
            <a:spLocks noChangeArrowheads="1"/>
          </p:cNvSpPr>
          <p:nvPr/>
        </p:nvSpPr>
        <p:spPr bwMode="auto">
          <a:xfrm>
            <a:off x="1676400" y="40386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5" name="Text Box 101"/>
          <p:cNvSpPr txBox="1">
            <a:spLocks noChangeArrowheads="1"/>
          </p:cNvSpPr>
          <p:nvPr/>
        </p:nvSpPr>
        <p:spPr bwMode="auto">
          <a:xfrm>
            <a:off x="1676400" y="40386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P</a:t>
            </a:r>
          </a:p>
        </p:txBody>
      </p:sp>
      <p:sp>
        <p:nvSpPr>
          <p:cNvPr id="6246" name="Oval 102"/>
          <p:cNvSpPr>
            <a:spLocks noChangeArrowheads="1"/>
          </p:cNvSpPr>
          <p:nvPr/>
        </p:nvSpPr>
        <p:spPr bwMode="auto">
          <a:xfrm>
            <a:off x="2133600" y="40386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" name="Text Box 103"/>
          <p:cNvSpPr txBox="1">
            <a:spLocks noChangeArrowheads="1"/>
          </p:cNvSpPr>
          <p:nvPr/>
        </p:nvSpPr>
        <p:spPr bwMode="auto">
          <a:xfrm>
            <a:off x="2133600" y="40386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P</a:t>
            </a:r>
          </a:p>
        </p:txBody>
      </p:sp>
      <p:sp>
        <p:nvSpPr>
          <p:cNvPr id="6248" name="Line 104"/>
          <p:cNvSpPr>
            <a:spLocks noChangeShapeType="1"/>
          </p:cNvSpPr>
          <p:nvPr/>
        </p:nvSpPr>
        <p:spPr bwMode="auto">
          <a:xfrm flipV="1">
            <a:off x="1371600" y="3886200"/>
            <a:ext cx="0" cy="152400"/>
          </a:xfrm>
          <a:prstGeom prst="line">
            <a:avLst/>
          </a:prstGeom>
          <a:noFill/>
          <a:ln w="1016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9" name="Line 105"/>
          <p:cNvSpPr>
            <a:spLocks noChangeShapeType="1"/>
          </p:cNvSpPr>
          <p:nvPr/>
        </p:nvSpPr>
        <p:spPr bwMode="auto">
          <a:xfrm flipV="1">
            <a:off x="1828800" y="3886200"/>
            <a:ext cx="0" cy="152400"/>
          </a:xfrm>
          <a:prstGeom prst="line">
            <a:avLst/>
          </a:prstGeom>
          <a:noFill/>
          <a:ln w="1016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1" name="Line 107"/>
          <p:cNvSpPr>
            <a:spLocks noChangeShapeType="1"/>
          </p:cNvSpPr>
          <p:nvPr/>
        </p:nvSpPr>
        <p:spPr bwMode="auto">
          <a:xfrm flipH="1">
            <a:off x="1295400" y="3886200"/>
            <a:ext cx="1295400" cy="0"/>
          </a:xfrm>
          <a:prstGeom prst="line">
            <a:avLst/>
          </a:prstGeom>
          <a:noFill/>
          <a:ln w="1016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2" name="Line 108"/>
          <p:cNvSpPr>
            <a:spLocks noChangeShapeType="1"/>
          </p:cNvSpPr>
          <p:nvPr/>
        </p:nvSpPr>
        <p:spPr bwMode="auto">
          <a:xfrm flipV="1">
            <a:off x="2286000" y="3886200"/>
            <a:ext cx="0" cy="152400"/>
          </a:xfrm>
          <a:prstGeom prst="line">
            <a:avLst/>
          </a:prstGeom>
          <a:noFill/>
          <a:ln w="1016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95" name="Rectangle 51"/>
          <p:cNvSpPr>
            <a:spLocks noChangeArrowheads="1"/>
          </p:cNvSpPr>
          <p:nvPr/>
        </p:nvSpPr>
        <p:spPr bwMode="auto">
          <a:xfrm>
            <a:off x="2895600" y="2209800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ectures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810000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charset="0"/>
          </a:defRPr>
        </a:defPPr>
      </a:lstStyle>
    </a:ln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2207</TotalTime>
  <Words>217</Words>
  <Application>Microsoft Office PowerPoint</Application>
  <PresentationFormat>On-screen Show (4:3)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4</vt:i4>
      </vt:variant>
    </vt:vector>
  </HeadingPairs>
  <TitlesOfParts>
    <vt:vector size="21" baseType="lpstr">
      <vt:lpstr>Times New Roman</vt:lpstr>
      <vt:lpstr>Arial</vt:lpstr>
      <vt:lpstr>Candara</vt:lpstr>
      <vt:lpstr>MT Extra</vt:lpstr>
      <vt:lpstr>Wingdings</vt:lpstr>
      <vt:lpstr>Calibri</vt:lpstr>
      <vt:lpstr>Book Antiqua</vt:lpstr>
      <vt:lpstr>Lectures</vt:lpstr>
      <vt:lpstr>AguaClara</vt:lpstr>
      <vt:lpstr>1_AguaClara</vt:lpstr>
      <vt:lpstr>2_AguaClara</vt:lpstr>
      <vt:lpstr>3_AguaClara</vt:lpstr>
      <vt:lpstr>4_AguaClara</vt:lpstr>
      <vt:lpstr>5_AguaClara</vt:lpstr>
      <vt:lpstr>6_AguaClara</vt:lpstr>
      <vt:lpstr>7_AguaClara</vt:lpstr>
      <vt:lpstr>8_AguaClara</vt:lpstr>
      <vt:lpstr>Intake Schematic</vt:lpstr>
      <vt:lpstr>Slide 2</vt:lpstr>
      <vt:lpstr>Slide 3</vt:lpstr>
      <vt:lpstr>Slide 4</vt:lpstr>
    </vt:vector>
  </TitlesOfParts>
  <Company>leader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world</dc:creator>
  <cp:lastModifiedBy>mw24</cp:lastModifiedBy>
  <cp:revision>21</cp:revision>
  <cp:lastPrinted>1998-02-26T13:33:41Z</cp:lastPrinted>
  <dcterms:created xsi:type="dcterms:W3CDTF">1998-02-21T02:23:08Z</dcterms:created>
  <dcterms:modified xsi:type="dcterms:W3CDTF">2012-12-18T18:38:22Z</dcterms:modified>
</cp:coreProperties>
</file>