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97C56-2E37-4C63-BDFD-164CFEB4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8DB6A-142C-43A4-8C5E-E5285DBF6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0D511-7B83-4FD2-BF0C-79AC1ABE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8C74A-D1C5-4972-87A5-3F5AB1E0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2C2C3-945C-463B-B171-B167C0E6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34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D0317-8402-4936-BD18-933682F8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2A6015-1540-45D6-8659-DC512B0D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63359-088D-41C7-A6D7-131C9AB7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5E235-5167-438F-8D79-C611FAC7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3AECB-B289-4972-8EE8-058ADCE3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F30BE-9CE8-4D43-9646-EEDB9EF82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71A35-6866-487F-95B0-71062C5E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1BAE6-4030-46BD-8E07-E0FFCB32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82A2D-EC59-45C2-A9E7-60FDFC7E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04D57-1BF4-4B18-BF67-E60659E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81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F6985-87BC-4DD1-B613-DB485ED8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69931-AD32-4315-B334-FEBC1D8C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DA7CA-5B84-4FD4-B293-2574F5B8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C7326-5F09-4ABB-952D-30D8E6CE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1D082-0C76-40E2-8107-ED0AE7C4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8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18365-4F97-4ABF-B60A-56C9A982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CFE37-3B30-4C20-9518-2FBDE001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EB233-9646-44BB-9059-9B96554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5B6181-DF79-4987-9903-09FE4D2C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35F0D-44C9-4EB7-BF9A-F701552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05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12D0-32FA-4B2D-B6F0-C65119D5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C1C5F-A4E1-420A-A43C-4A0BFDCB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EDDAC-5DF2-42DE-9A2B-C2862ED1E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E17AA9-23DC-41B3-98D8-1B488A1C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3ADCBC-3469-4970-AA95-D70D89B8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A1B0C-CC91-43CA-A887-165ABB0D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6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2F296-5FEF-4FCB-995C-3590E6DB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CCD338-72DA-4CDA-9A10-D3A0D58D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3469BD-203E-4ECD-90E9-4C554E66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F93F68-77BF-415F-99F9-46A85030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6D022F-2DD4-4C94-A6D2-E38590B4F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61CD7-2158-4D86-BCBA-E98246D7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63F0B6-A53B-49CC-900A-2EA6760A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C3A49F-C322-44F2-A815-FA3CD9E3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23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73ED9-9C4A-4821-BEC1-6431AEC9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FF6C17-560E-4911-B713-BA9EF96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813E9C-560E-42DB-BA27-FE11630D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B169CD-2742-4194-8D24-F5E3755A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8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38E0B2-E4ED-4DE4-ADAC-68975862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0A471B-096D-4C5D-A0E3-CAF341DC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69594D-3934-41FE-9063-D07FB8FE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89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93AEC-B4CF-4E68-9389-69071B21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83C7F-B2C0-4EEF-8BE6-10DDD139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FA9861-3822-4768-81C1-8B636F79B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216DD-2774-4AAF-B507-3A8EE0BB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88D16A-9E28-4B09-9626-F843656A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F7CF-A8CC-4366-9761-B910A96E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86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523FF-68CF-4EB8-BA55-2A2F267C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6C2EC8-05C3-45C6-95CB-42611B21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96B51-D966-4D07-9D69-FDFD0BDAF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2C7B9-B9FA-40E4-AE9F-CAD5871A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F0BDFD-4C8B-49DE-8A8C-C5907450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7B7156-353E-4DA5-B815-B7598B6E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9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C3A86C-140B-4843-8F2E-F655F058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926BD-AB31-4621-8EE2-CDF35A2A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6B41B-43F1-4EAE-9474-D95925D0E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63746-D542-47F9-8706-D1067D585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F4CCB-2E90-4600-ACFC-3CDA43EB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29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2C9900-E6C3-4AD6-9273-9AE9212CE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07" y="3673647"/>
            <a:ext cx="1492586" cy="13040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64A799-1656-41D9-9A30-E8C526996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9"/>
          <a:stretch/>
        </p:blipFill>
        <p:spPr>
          <a:xfrm>
            <a:off x="3968218" y="3673648"/>
            <a:ext cx="1492587" cy="13040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B7A1AD-C211-48BF-8366-026B585EB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71" y="3553757"/>
            <a:ext cx="1696278" cy="14335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C61E309-AA72-499D-9DA5-BA4CA9A39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31361"/>
            <a:ext cx="6705600" cy="19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76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AGUDELO</dc:creator>
  <cp:lastModifiedBy>AGUDELO</cp:lastModifiedBy>
  <cp:revision>2</cp:revision>
  <dcterms:created xsi:type="dcterms:W3CDTF">2018-08-18T23:39:34Z</dcterms:created>
  <dcterms:modified xsi:type="dcterms:W3CDTF">2018-08-19T21:06:27Z</dcterms:modified>
</cp:coreProperties>
</file>