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Inconsolata SemiBo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InconsolataSemiBold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Inconsolata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04e3315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04e3315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04e3315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04e3315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04e33153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04e33153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4e33153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4e33153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04e33153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04e33153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04e33153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04e33153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odechef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 de problemas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Instructor: Arturo Zamora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 de problemas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es resolver problemas, el lenguaje de programación es una de las herramientas que se utiliza para este fin.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Estos son los tres pasos para resolver problemas de forma eficaz: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Entender el problema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Planear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Dividir y conquistar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1: Entender el problema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62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poder resolver cualquier problema, es necesario </a:t>
            </a:r>
            <a:r>
              <a:rPr lang="es"/>
              <a:t>asegurarse de que</a:t>
            </a:r>
            <a:r>
              <a:rPr lang="es"/>
              <a:t> se entiende el problema en su totalidad. Si no se entiende el problema, no se va a saber si se llegó a la solución correcta.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entender el problema: escribirlo en papel, </a:t>
            </a:r>
            <a:r>
              <a:rPr lang="es"/>
              <a:t>parafrasear</a:t>
            </a:r>
            <a:r>
              <a:rPr lang="es"/>
              <a:t> el </a:t>
            </a:r>
            <a:r>
              <a:rPr lang="es"/>
              <a:t>problema</a:t>
            </a:r>
            <a:r>
              <a:rPr lang="es"/>
              <a:t> o escribirlo con sus propias palabras, </a:t>
            </a:r>
            <a:r>
              <a:rPr lang="es"/>
              <a:t>dibujar, diagramar</a:t>
            </a:r>
            <a:r>
              <a:rPr lang="es"/>
              <a:t>, explicárselo a alguien más (patito de goma).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550" y="1581375"/>
            <a:ext cx="1980750" cy="19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2: Planear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667900" y="1141100"/>
            <a:ext cx="616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495"/>
              <a:t>Una vez que se sabe qué se quiere construir, se debe planear como va a funcionar esta solución. Algunas preguntas útiles en esta etapa son:</a:t>
            </a:r>
            <a:endParaRPr sz="1495"/>
          </a:p>
          <a:p>
            <a:pPr indent="-32353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95"/>
              <a:buChar char="●"/>
            </a:pPr>
            <a:r>
              <a:rPr lang="es" sz="1495"/>
              <a:t>¿Mi programa necesita una interfaz de usuario? ¿Cómo se va a ver? ¿Qué funcionalidades tendrá la interfaz? Haga dibujos en papel.</a:t>
            </a:r>
            <a:endParaRPr sz="1495"/>
          </a:p>
          <a:p>
            <a:pPr indent="-3235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s" sz="1495"/>
              <a:t>¿Qué </a:t>
            </a:r>
            <a:r>
              <a:rPr i="1" lang="es" sz="1495"/>
              <a:t>inputs</a:t>
            </a:r>
            <a:r>
              <a:rPr lang="es" sz="1495"/>
              <a:t> recibirá mi programa? ¿De dónde provendrán estos </a:t>
            </a:r>
            <a:r>
              <a:rPr i="1" lang="es" sz="1495"/>
              <a:t>inputs</a:t>
            </a:r>
            <a:r>
              <a:rPr lang="es" sz="1495"/>
              <a:t>?</a:t>
            </a:r>
            <a:endParaRPr sz="1495"/>
          </a:p>
          <a:p>
            <a:pPr indent="-3235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s" sz="1495"/>
              <a:t>¿Cuál es el resultado o </a:t>
            </a:r>
            <a:r>
              <a:rPr i="1" lang="es" sz="1495"/>
              <a:t>output</a:t>
            </a:r>
            <a:r>
              <a:rPr lang="es" sz="1495"/>
              <a:t> que queremos obtener?</a:t>
            </a:r>
            <a:endParaRPr sz="1495"/>
          </a:p>
          <a:p>
            <a:pPr indent="-3235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s" sz="1495"/>
              <a:t>Dados los </a:t>
            </a:r>
            <a:r>
              <a:rPr i="1" lang="es" sz="1495"/>
              <a:t>inputs</a:t>
            </a:r>
            <a:r>
              <a:rPr lang="es" sz="1495"/>
              <a:t>, ¿cuáles son los pasos necesarios para llegar a los </a:t>
            </a:r>
            <a:r>
              <a:rPr i="1" lang="es" sz="1495"/>
              <a:t>outputs</a:t>
            </a:r>
            <a:r>
              <a:rPr lang="es" sz="1495"/>
              <a:t>?</a:t>
            </a:r>
            <a:endParaRPr sz="1495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5" y="1859300"/>
            <a:ext cx="1980000" cy="1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2: Planear (1)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Pseudocódigo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La palabra pseudocódigo se refiere a escribir la lógica de un programa en lenguaje natural en lugar de hacerlo con código. El pseudocódigo ayuda a entender la lógica que debe tener el programa a un alto nivel, antes de empezar a programar. </a:t>
            </a:r>
            <a:endParaRPr sz="1800"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Ejemplo, pseudocódigo para un programa que imprime todos los números hasta llegar a un número ingresado por el usuario: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latin typeface="Inconsolata SemiBold"/>
                <a:ea typeface="Inconsolata SemiBold"/>
                <a:cs typeface="Inconsolata SemiBold"/>
                <a:sym typeface="Inconsolata SemiBold"/>
              </a:rPr>
              <a:t>Cuando el usuario ingresa un número</a:t>
            </a:r>
            <a:endParaRPr sz="1500"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latin typeface="Inconsolata SemiBold"/>
                <a:ea typeface="Inconsolata SemiBold"/>
                <a:cs typeface="Inconsolata SemiBold"/>
                <a:sym typeface="Inconsolata SemiBold"/>
              </a:rPr>
              <a:t>Inicializar una variable contador y asignar su valor a cero (0)</a:t>
            </a:r>
            <a:endParaRPr sz="1500"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latin typeface="Inconsolata SemiBold"/>
                <a:ea typeface="Inconsolata SemiBold"/>
                <a:cs typeface="Inconsolata SemiBold"/>
                <a:sym typeface="Inconsolata SemiBold"/>
              </a:rPr>
              <a:t>Mientras el contador sea menor que el número ingresado por el usuario, incremente el contador en uno (+1)</a:t>
            </a:r>
            <a:endParaRPr sz="1500"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latin typeface="Inconsolata SemiBold"/>
                <a:ea typeface="Inconsolata SemiBold"/>
                <a:cs typeface="Inconsolata SemiBold"/>
                <a:sym typeface="Inconsolata SemiBold"/>
              </a:rPr>
              <a:t>Imprimir el valor de la variable contador</a:t>
            </a:r>
            <a:endParaRPr sz="1500"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3: Dividir y conquistar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41100"/>
            <a:ext cx="616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95"/>
              <a:t>Del planeamiento se identifican subproblemas, por ejemplo: cada una de las líneas del ejemplo anterior es un subproblema.</a:t>
            </a:r>
            <a:endParaRPr sz="159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95"/>
              <a:t>No siempre vamos a conocer todos los subproblemas que conforman un problema. Esto no es un inconveniente, usualmente empezar a resolver uno de los subproblemas mostrará otros que haya que solucionar.</a:t>
            </a:r>
            <a:endParaRPr sz="159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95"/>
              <a:t>No hay que tratar de solucionar el problema grande de una vez. Para problemas complicados esto puede ser mucho más complejo y difícil.</a:t>
            </a:r>
            <a:endParaRPr sz="1595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300" y="1859300"/>
            <a:ext cx="1980000" cy="1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90250" y="526350"/>
            <a:ext cx="7431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mejorar mis habilidades de resolución de problemas?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Solucionando problemas: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https://www.codechef.com/</a:t>
            </a:r>
            <a:r>
              <a:rPr lang="es"/>
              <a:t> 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