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6573561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6573561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9e9a8b1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9e9a8b1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9e9a8b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9e9a8b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9e9a8b1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9e9a8b1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9e9a8b1f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9e9a8b1f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e9a8b1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e9a8b1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e9a8b1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9e9a8b1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9e9a8b1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9e9a8b1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ode.visualstudio.com/docs/python/lint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docs/git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eps.python.org/pep-0008/#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Nivel 1 - Lección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Instructor: Arturo Zamora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18750" y="834325"/>
            <a:ext cx="81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¿Quién soy?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18800" y="1766900"/>
            <a:ext cx="81135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21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0"/>
              <a:t>Arturo Zamora</a:t>
            </a:r>
            <a:endParaRPr sz="2610"/>
          </a:p>
          <a:p>
            <a:pPr indent="-3321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0"/>
              <a:t>Egresado de la Universidad de Costa Rica, Ciencias de la Computación e Informática</a:t>
            </a:r>
            <a:endParaRPr sz="2610"/>
          </a:p>
          <a:p>
            <a:pPr indent="-3321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0"/>
              <a:t>Senior software engineer (GAP)</a:t>
            </a:r>
            <a:endParaRPr sz="2610"/>
          </a:p>
          <a:p>
            <a:pPr indent="-3321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610"/>
              <a:t>Correo electrónico: charliecazc@gmail.com</a:t>
            </a:r>
            <a:endParaRPr sz="261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33725" y="714550"/>
            <a:ext cx="80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del curso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665750" y="2013475"/>
            <a:ext cx="5812500" cy="20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               </a:t>
            </a:r>
            <a:r>
              <a:rPr b="1" lang="es"/>
              <a:t>  80%</a:t>
            </a:r>
            <a:endParaRPr b="1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Examen final       </a:t>
            </a:r>
            <a:r>
              <a:rPr b="1" lang="es"/>
              <a:t>20%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Lenguaje natural: </a:t>
            </a:r>
            <a:r>
              <a:rPr lang="es"/>
              <a:t>este es el lenguaje hablado y comprendido por el ser humano, utilizado para la comunicación y transmisión de ideas. Tiene reglas de </a:t>
            </a:r>
            <a:r>
              <a:rPr lang="es"/>
              <a:t>sintaxis y</a:t>
            </a:r>
            <a:r>
              <a:rPr lang="es"/>
              <a:t> de semántica.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Lenguaje de programación: </a:t>
            </a:r>
            <a:r>
              <a:rPr lang="es"/>
              <a:t> Los lenguajes de programación son lenguajes "artificiales", que permiten comunicarnos con la computadora. También tiene reglas de sintaxis y de semántica.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Código o código fuente: </a:t>
            </a:r>
            <a:r>
              <a:rPr lang="es"/>
              <a:t>Es el conjunto de instrucciones y sentencias que establecen el comportamiento del programa. Están en texto plano y se guardan en archivos con extensión determinada (por ejemplo:  </a:t>
            </a:r>
            <a:r>
              <a:rPr i="1" lang="es"/>
              <a:t>“.py”</a:t>
            </a:r>
            <a:r>
              <a:rPr lang="es"/>
              <a:t>). Se cuentan las líneas y cada línea se referencia por su número. 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963" y="3420825"/>
            <a:ext cx="1262775" cy="1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Creado por Guido van Rossum, </a:t>
            </a:r>
            <a:r>
              <a:rPr lang="es"/>
              <a:t>con su  primera versión estable en 1991, </a:t>
            </a:r>
            <a:r>
              <a:rPr lang="es"/>
              <a:t>buscando un lenguaje sencillo de leer.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Versiones mayores : 1, 2, 3. Actualmente la última versión disponible es la 3.11.1.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lenguaje de programación interpretado.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archivos de código fuente por lo general tienen la extensión .py.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Sitio web oficial 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https://www.python.org/</a:t>
            </a:r>
            <a:r>
              <a:rPr lang="es"/>
              <a:t>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muchos usos como: scripting, juegos, software estadístico y matemático, páginas web, inteligencia artificial, administración de bases de datos, etc.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03775" y="781925"/>
            <a:ext cx="81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Python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703775" y="1766900"/>
            <a:ext cx="69477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es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https://code.visualstudio.com/</a:t>
            </a:r>
            <a:r>
              <a:rPr lang="es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https://code.visualstudio.com/docs/python/linting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33725" y="699575"/>
            <a:ext cx="80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33725" y="1751925"/>
            <a:ext cx="73671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30"/>
              <a:t>Herramienta de control de versiones. Muy útil para trabajar tanto en solitario como en equipos. </a:t>
            </a:r>
            <a:endParaRPr sz="3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30" u="sng">
                <a:solidFill>
                  <a:schemeClr val="hlink"/>
                </a:solidFill>
                <a:hlinkClick r:id="rId3"/>
              </a:rPr>
              <a:t>https://git-scm.com/downloads</a:t>
            </a:r>
            <a:r>
              <a:rPr lang="es" sz="3330"/>
              <a:t> </a:t>
            </a:r>
            <a:endParaRPr sz="3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30" u="sng">
                <a:solidFill>
                  <a:schemeClr val="hlink"/>
                </a:solidFill>
                <a:hlinkClick r:id="rId4"/>
              </a:rPr>
              <a:t>https://git-scm.com/docs/gittutorial</a:t>
            </a:r>
            <a:r>
              <a:rPr lang="es" sz="3330"/>
              <a:t> </a:t>
            </a:r>
            <a:endParaRPr sz="33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726225" y="811875"/>
            <a:ext cx="81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PEP 8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726225" y="1714500"/>
            <a:ext cx="81060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guía de estilo para Python. Ayuda a garantizar que el código sea de alta calidad y que otros desarrolladores puedan entenderlo fácilmente. Asegura que el código sea consistente en una organización con muchas personas trabajando con el mismo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https://peps.python.org/pep-0008/#introduction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