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Inconsolat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consolata-bold.fntdata"/><Relationship Id="rId6" Type="http://schemas.openxmlformats.org/officeDocument/2006/relationships/slide" Target="slides/slide1.xml"/><Relationship Id="rId18" Type="http://schemas.openxmlformats.org/officeDocument/2006/relationships/font" Target="fonts/Inconsolat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c33869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c33869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dc202c4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dc202c4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dc202c4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ddc202c4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dc202c4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dc202c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dc202c4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dc202c4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dc202c4a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dc202c4a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dc202c4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dc202c4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realpython.com/python-functional-programm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funcional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Instructor: Arturo Zamora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la programación funcional?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Es un paradigma computacional en el cual el principal método de computación es la evaluación de </a:t>
            </a:r>
            <a:r>
              <a:rPr b="1" lang="es" sz="2000"/>
              <a:t>funciones puras</a:t>
            </a:r>
            <a:r>
              <a:rPr lang="es" sz="2000"/>
              <a:t>.</a:t>
            </a:r>
            <a:endParaRPr sz="2000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s" sz="2000"/>
              <a:t>Función pura: </a:t>
            </a:r>
            <a:r>
              <a:rPr i="1" lang="es" sz="2000"/>
              <a:t>es una función cuyo valor de salida (output) depende únicamente de su valor de entrada (input) y no tiene efectos secundarios.</a:t>
            </a:r>
            <a:endParaRPr i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En la programación funcional, un programa consiste únicamente de la evaluación de funciones puras. Esto se hace a través llamados anidados a funciones, sin cambios al estado o a datos externos.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de la programación funcional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código escrito siguiendo el paradigma funcional tiene algunas ventajas importantes, por ejemplo: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código de </a:t>
            </a:r>
            <a:r>
              <a:rPr b="1" lang="es"/>
              <a:t>alto nivel</a:t>
            </a:r>
            <a:r>
              <a:rPr lang="es"/>
              <a:t>, se describe qué se quiere recibir, no los pasos para conseguirlo.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</a:t>
            </a:r>
            <a:r>
              <a:rPr b="1" lang="es"/>
              <a:t>transparente</a:t>
            </a:r>
            <a:r>
              <a:rPr lang="es"/>
              <a:t> ya que el comportamiento de las funciones depende únicamente de sus </a:t>
            </a:r>
            <a:r>
              <a:rPr i="1" lang="es"/>
              <a:t>inputs</a:t>
            </a:r>
            <a:r>
              <a:rPr lang="es"/>
              <a:t>. Esto facilita el </a:t>
            </a:r>
            <a:r>
              <a:rPr i="1" lang="es"/>
              <a:t>debugging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más </a:t>
            </a:r>
            <a:r>
              <a:rPr b="1" lang="es"/>
              <a:t>paralelizable</a:t>
            </a:r>
            <a:r>
              <a:rPr lang="es"/>
              <a:t>,</a:t>
            </a:r>
            <a:r>
              <a:rPr b="1" lang="es"/>
              <a:t> </a:t>
            </a:r>
            <a:r>
              <a:rPr lang="es"/>
              <a:t>esto porque</a:t>
            </a:r>
            <a:r>
              <a:rPr b="1" lang="es"/>
              <a:t> </a:t>
            </a:r>
            <a:r>
              <a:rPr lang="es"/>
              <a:t>las funciones puras pueden correr más fácilmente de forma paralela.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Python facilita la implementación del paradigma funcional porque permite que una función </a:t>
            </a:r>
            <a:r>
              <a:rPr b="1" lang="es"/>
              <a:t>reciba otra como parámetro</a:t>
            </a:r>
            <a:r>
              <a:rPr lang="es"/>
              <a:t> y que una función </a:t>
            </a:r>
            <a:r>
              <a:rPr b="1" lang="es"/>
              <a:t>retorne otra función.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</a:t>
            </a:r>
            <a:r>
              <a:rPr i="1" lang="es"/>
              <a:t>lambda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expresión </a:t>
            </a:r>
            <a:r>
              <a:rPr i="1" lang="es"/>
              <a:t>lambda</a:t>
            </a:r>
            <a:r>
              <a:rPr lang="es"/>
              <a:t> permite crear </a:t>
            </a:r>
            <a:r>
              <a:rPr b="1" lang="es"/>
              <a:t>funciones anónimas. </a:t>
            </a:r>
            <a:r>
              <a:rPr lang="es"/>
              <a:t>La sintaxis es la siguiente: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lambda &lt;lista_parametros&gt;: &lt;expresion&gt;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valor de una expresión </a:t>
            </a:r>
            <a:r>
              <a:rPr i="1" lang="es"/>
              <a:t>lambda</a:t>
            </a:r>
            <a:r>
              <a:rPr lang="es"/>
              <a:t> es una función invocable, igual que una función definida con la palabra reservada </a:t>
            </a:r>
            <a:r>
              <a:rPr i="1" lang="es"/>
              <a:t>def. 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(lambda s: s[::-1])("I am a string")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'gnirts a ma I'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420"/>
              <a:t>map(): </a:t>
            </a:r>
            <a:r>
              <a:rPr lang="es" sz="2420"/>
              <a:t>a</a:t>
            </a:r>
            <a:r>
              <a:rPr lang="es" sz="2420"/>
              <a:t>plicar una función a cada elemento de un iterable </a:t>
            </a:r>
            <a:endParaRPr i="1" sz="242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64025"/>
            <a:ext cx="85206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</a:t>
            </a:r>
            <a:r>
              <a:rPr i="1" lang="es"/>
              <a:t>map()</a:t>
            </a:r>
            <a:r>
              <a:rPr lang="es"/>
              <a:t> se puede aplicar una función a cada elemento de un iterable y esta devolverá un iterador con los resultados. Con </a:t>
            </a:r>
            <a:r>
              <a:rPr i="1" lang="es"/>
              <a:t>list() </a:t>
            </a:r>
            <a:r>
              <a:rPr lang="es"/>
              <a:t>se puede convertir un iterador a una lista.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map(&lt;f&gt;, &lt;iterable&gt;)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&lt;f&gt; es la función que se le va a aplicar a cada elemento del iterable. &lt;f&gt; puede ser una expresión </a:t>
            </a:r>
            <a:r>
              <a:rPr i="1" lang="es"/>
              <a:t>lambda.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&lt;iterable&gt; es el iterable que será operado por &lt;f&gt;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list(map(lambda s: s[::-1], ["cat", "dog", "hedgehog", "gecko"]))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['tac', 'god', 'gohegdeh', 'okceg']</a:t>
            </a:r>
            <a:endParaRPr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420"/>
              <a:t>map()</a:t>
            </a:r>
            <a:r>
              <a:rPr lang="es" sz="2420"/>
              <a:t>: a</a:t>
            </a:r>
            <a:r>
              <a:rPr lang="es" sz="2420"/>
              <a:t>plicar función a cada elemento de múltiples iterables</a:t>
            </a:r>
            <a:endParaRPr sz="24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39"/>
              <a:t>La sintaxis es:</a:t>
            </a:r>
            <a:endParaRPr sz="2739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map(&lt;f&gt;, &lt;iterable₁&gt;, &lt;iterable₂&gt;, ..., &lt;iterableₙ&gt;)</a:t>
            </a:r>
            <a:endParaRPr sz="2739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/>
              <a:t>El número de parámetros en la función &lt;f&gt; debe ser igual al número de &lt;iterable&gt; que haya como parámetros de </a:t>
            </a:r>
            <a:r>
              <a:rPr i="1" lang="es" sz="2739"/>
              <a:t>map()</a:t>
            </a:r>
            <a:r>
              <a:rPr lang="es" sz="2739"/>
              <a:t>.</a:t>
            </a:r>
            <a:endParaRPr sz="2739"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def f(a, b, c):</a:t>
            </a:r>
            <a:endParaRPr sz="2739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...        return a + b + c</a:t>
            </a:r>
            <a:endParaRPr sz="2739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list(map(f, [1, 2, 3], [10, 20, 30], [100, 200, 300]))</a:t>
            </a:r>
            <a:endParaRPr sz="2739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39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[111, 222, 333]</a:t>
            </a:r>
            <a:endParaRPr sz="2739"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7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420"/>
              <a:t>map()</a:t>
            </a:r>
            <a:r>
              <a:rPr lang="es" sz="2420"/>
              <a:t>: aplicar función a cada elemento de múltiples iterables</a:t>
            </a:r>
            <a:r>
              <a:rPr lang="es" sz="2420"/>
              <a:t> (1)</a:t>
            </a:r>
            <a:endParaRPr sz="242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1295300"/>
            <a:ext cx="522922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568000" y="4485600"/>
            <a:ext cx="326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Tomado de: </a:t>
            </a:r>
            <a:r>
              <a:rPr lang="es" sz="1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https://realpython.com/python-functional-programming/</a:t>
            </a:r>
            <a:r>
              <a:rPr lang="es" sz="1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filter(): </a:t>
            </a:r>
            <a:r>
              <a:rPr lang="es"/>
              <a:t>f</a:t>
            </a:r>
            <a:r>
              <a:rPr lang="es"/>
              <a:t>iltrar elementos de un iterable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seleccionar elementos de un iterable basado en la </a:t>
            </a:r>
            <a:r>
              <a:rPr b="1" lang="es"/>
              <a:t>evaluación de una función</a:t>
            </a:r>
            <a:r>
              <a:rPr lang="es"/>
              <a:t>. Si el valor de retorno de la función sobre un elemento es </a:t>
            </a:r>
            <a:r>
              <a:rPr i="1" lang="es"/>
              <a:t>truthy, </a:t>
            </a:r>
            <a:r>
              <a:rPr lang="es"/>
              <a:t>añade este elemento al resultado y si no lo descarta.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filter(&lt;f&gt;, &lt;iterable&gt;)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Aquí un ejemplo de su uso:</a:t>
            </a:r>
            <a:endParaRPr/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list(filter(lambda x: x &gt; 100, [1, 111, 2, 222, 3, 333]))</a:t>
            </a:r>
            <a:endParaRPr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[111, 222, 333]</a:t>
            </a:r>
            <a:r>
              <a:rPr lang="es">
                <a:solidFill>
                  <a:schemeClr val="accent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>
              <a:solidFill>
                <a:schemeClr val="accent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