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Inconsolat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Inconsolata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Inconsolat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bfdd98e4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bfdd98e4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c0d2f58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c0d2f58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c0d2f585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c0d2f585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c0d2f585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c0d2f58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c0d2f585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c0d2f58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c0d2f585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c0d2f585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y archivos en Python	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Instructor: Arturo Zamora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Una función es un bloque de código que solamente corre cuando es </a:t>
            </a:r>
            <a:r>
              <a:rPr b="1" lang="es" sz="1600"/>
              <a:t>llamado. </a:t>
            </a:r>
            <a:r>
              <a:rPr lang="es" sz="1600"/>
              <a:t>A una función se le pueden pasar datos, conocidos como </a:t>
            </a:r>
            <a:r>
              <a:rPr b="1" lang="es" sz="1600"/>
              <a:t>parámetros. </a:t>
            </a:r>
            <a:r>
              <a:rPr lang="es" sz="1600"/>
              <a:t>Una función puede </a:t>
            </a:r>
            <a:r>
              <a:rPr b="1" lang="es" sz="1600"/>
              <a:t>retornar</a:t>
            </a:r>
            <a:r>
              <a:rPr lang="es" sz="1600"/>
              <a:t> datos.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Para definir una función:</a:t>
            </a:r>
            <a:endParaRPr sz="1600"/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def mi_funcion()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print("Hello world")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Para llamar una función:</a:t>
            </a:r>
            <a:endParaRPr sz="1600"/>
          </a:p>
          <a:p>
            <a:pPr indent="0" lvl="0" marL="360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mi_funcion()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Una función puede recibir datos como parámetros:</a:t>
            </a:r>
            <a:endParaRPr sz="1600"/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def saludar(nombre)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print("Hello " + nombre)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saludar("Pepito")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Una función puede retornar datos:</a:t>
            </a:r>
            <a:endParaRPr sz="1600"/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def suma(a, b)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return a + b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nueva_suma = suma(2,3)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Para términos prácticos son sinónimos.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Al llamar una función, se debe especificar el </a:t>
            </a:r>
            <a:r>
              <a:rPr b="1" lang="es" sz="1600"/>
              <a:t>número exacto</a:t>
            </a:r>
            <a:r>
              <a:rPr lang="es" sz="1600"/>
              <a:t> de parámetros que se definió con la función.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Python mostrará un error si se llama a una función con el número incorrecto de parámetros.</a:t>
            </a:r>
            <a:endParaRPr sz="1600"/>
          </a:p>
          <a:p>
            <a:pPr indent="0" lvl="0" marL="71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def nombre_completo(nombre, apellido)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71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print(nombre + " " + apellido)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71999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nombre completo("Pedro", "Perez", "Lopez")</a:t>
            </a:r>
            <a:endParaRPr b="1" sz="16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 y argumentos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Recursividad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función recursiva es aquella que se llama/ejecuta a sí misma:</a:t>
            </a:r>
            <a:endParaRPr/>
          </a:p>
          <a:p>
            <a:pPr indent="0" lvl="0" marL="71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def factorial(n)</a:t>
            </a:r>
            <a:endParaRPr b="1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71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if n == 1:</a:t>
            </a:r>
            <a:endParaRPr b="1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71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    return n</a:t>
            </a:r>
            <a:endParaRPr b="1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71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else:</a:t>
            </a:r>
            <a:endParaRPr b="1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71999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    return n * factorial(n-1)</a:t>
            </a:r>
            <a:endParaRPr b="1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Manejo de archivos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manejar archivos en Python se utiliza la función </a:t>
            </a:r>
            <a:r>
              <a:rPr b="1" lang="es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open(). </a:t>
            </a:r>
            <a:r>
              <a:rPr lang="es"/>
              <a:t>Esta función recibe dos parámetros: nombre del archivo y modo. Los modos que existen son los siguientes: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"r" - Read: es el valor por defecto. Abre un archivo para </a:t>
            </a:r>
            <a:r>
              <a:rPr b="1" lang="es"/>
              <a:t>leer</a:t>
            </a:r>
            <a:r>
              <a:rPr lang="es"/>
              <a:t>. Error si no existe.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"a" - Append: abre un archivo para </a:t>
            </a:r>
            <a:r>
              <a:rPr b="1" lang="es"/>
              <a:t>agregar</a:t>
            </a:r>
            <a:r>
              <a:rPr lang="es"/>
              <a:t>. </a:t>
            </a:r>
            <a:r>
              <a:rPr lang="es"/>
              <a:t>Crea un archivo</a:t>
            </a:r>
            <a:r>
              <a:rPr lang="es"/>
              <a:t> si no existe.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"w" - Write: abre un archivo para </a:t>
            </a:r>
            <a:r>
              <a:rPr b="1" lang="es"/>
              <a:t>escribir.</a:t>
            </a:r>
            <a:r>
              <a:rPr lang="es"/>
              <a:t> </a:t>
            </a:r>
            <a:r>
              <a:rPr lang="es"/>
              <a:t>Crea un archivo</a:t>
            </a:r>
            <a:r>
              <a:rPr lang="es"/>
              <a:t> si no existe.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"x" - Create: </a:t>
            </a:r>
            <a:r>
              <a:rPr b="1" lang="es"/>
              <a:t>crea</a:t>
            </a:r>
            <a:r>
              <a:rPr lang="es"/>
              <a:t> el archivo especificado. Error si existe.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También se puede especificar si el archivo será binario o de texto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"t" - Text: valor por defecto. Modo texto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"b" - Binary: modo binario (por ejemplo: imágenes)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módulo es un archivo que contiene un set de funciones o variables que se quieren incluir en una aplicación. Cualquier función o archivo que se cree en un archivo con extensión </a:t>
            </a:r>
            <a:r>
              <a:rPr b="1" lang="es">
                <a:solidFill>
                  <a:schemeClr val="dk2"/>
                </a:solidFill>
              </a:rPr>
              <a:t>.py</a:t>
            </a:r>
            <a:r>
              <a:rPr lang="es"/>
              <a:t> se puede importar en otro archivo.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usar el módulo se puede usar la sentencia import:</a:t>
            </a:r>
            <a:endParaRPr/>
          </a:p>
          <a:p>
            <a:pPr indent="0" lvl="0" marL="54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import mymodule</a:t>
            </a:r>
            <a:endParaRPr b="1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54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mymodule.hello()</a:t>
            </a:r>
            <a:endParaRPr b="1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usar una función de un módulo se utiliza la siguiente sintaxis: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/>
              <a:t>nombre_módulo.nombre_funcion</a:t>
            </a:r>
            <a:endParaRPr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Módulos (1)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la palabra reservada </a:t>
            </a:r>
            <a:r>
              <a:rPr b="1" lang="es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as</a:t>
            </a:r>
            <a:r>
              <a:rPr b="1" lang="es">
                <a:solidFill>
                  <a:schemeClr val="dk2"/>
                </a:solidFill>
              </a:rPr>
              <a:t> </a:t>
            </a:r>
            <a:r>
              <a:rPr lang="es"/>
              <a:t>se puede crear un alias para el módulo importado:</a:t>
            </a:r>
            <a:endParaRPr/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import mymodule as mx</a:t>
            </a:r>
            <a:endParaRPr b="1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mx.myfunction()</a:t>
            </a:r>
            <a:endParaRPr b="1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Python tiene muchos módulos incluidos que se pueden importar en cualquier momento y se usan de igual forma:</a:t>
            </a:r>
            <a:endParaRPr/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import platform</a:t>
            </a:r>
            <a:endParaRPr b="1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función dir() permite listar todas las funciones y variables incluidas en el módulo importado:</a:t>
            </a:r>
            <a:endParaRPr/>
          </a:p>
          <a:p>
            <a:pPr indent="0" lvl="0" marL="360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dir(mx)</a:t>
            </a:r>
            <a:endParaRPr b="1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