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306" r:id="rId6"/>
    <p:sldId id="307" r:id="rId7"/>
    <p:sldId id="312" r:id="rId8"/>
    <p:sldId id="311" r:id="rId9"/>
    <p:sldId id="314" r:id="rId10"/>
    <p:sldId id="310" r:id="rId11"/>
    <p:sldId id="308" r:id="rId12"/>
    <p:sldId id="259" r:id="rId13"/>
    <p:sldId id="309" r:id="rId14"/>
    <p:sldId id="313" r:id="rId15"/>
    <p:sldId id="315" r:id="rId16"/>
    <p:sldId id="316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49A2B-793B-40D2-ACD8-8EA9E04979F7}" v="39" dt="2022-12-19T14:36:16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serrat Torres" userId="039b2eee335175d7" providerId="LiveId" clId="{9CA49A2B-793B-40D2-ACD8-8EA9E04979F7}"/>
    <pc:docChg chg="custSel delSld modSld sldOrd">
      <pc:chgData name="Monserrat Torres" userId="039b2eee335175d7" providerId="LiveId" clId="{9CA49A2B-793B-40D2-ACD8-8EA9E04979F7}" dt="2022-12-19T14:36:48.080" v="1243" actId="1076"/>
      <pc:docMkLst>
        <pc:docMk/>
      </pc:docMkLst>
      <pc:sldChg chg="addSp delSp modSp mod setBg modClrScheme chgLayout">
        <pc:chgData name="Monserrat Torres" userId="039b2eee335175d7" providerId="LiveId" clId="{9CA49A2B-793B-40D2-ACD8-8EA9E04979F7}" dt="2022-12-18T23:41:49.601" v="952" actId="1076"/>
        <pc:sldMkLst>
          <pc:docMk/>
          <pc:sldMk cId="3446797337" sldId="259"/>
        </pc:sldMkLst>
        <pc:spChg chg="mod">
          <ac:chgData name="Monserrat Torres" userId="039b2eee335175d7" providerId="LiveId" clId="{9CA49A2B-793B-40D2-ACD8-8EA9E04979F7}" dt="2022-12-04T19:15:22.202" v="513" actId="20577"/>
          <ac:spMkLst>
            <pc:docMk/>
            <pc:sldMk cId="3446797337" sldId="259"/>
            <ac:spMk id="2" creationId="{8460295B-54B9-4937-90E3-BAB9CE69E30B}"/>
          </ac:spMkLst>
        </pc:spChg>
        <pc:spChg chg="del mod">
          <ac:chgData name="Monserrat Torres" userId="039b2eee335175d7" providerId="LiveId" clId="{9CA49A2B-793B-40D2-ACD8-8EA9E04979F7}" dt="2022-12-04T19:15:26.456" v="514" actId="478"/>
          <ac:spMkLst>
            <pc:docMk/>
            <pc:sldMk cId="3446797337" sldId="259"/>
            <ac:spMk id="4" creationId="{D51A6D85-3837-435F-A342-5A3F98172B12}"/>
          </ac:spMkLst>
        </pc:spChg>
        <pc:spChg chg="add del mod">
          <ac:chgData name="Monserrat Torres" userId="039b2eee335175d7" providerId="LiveId" clId="{9CA49A2B-793B-40D2-ACD8-8EA9E04979F7}" dt="2022-12-04T19:15:29.501" v="516" actId="478"/>
          <ac:spMkLst>
            <pc:docMk/>
            <pc:sldMk cId="3446797337" sldId="259"/>
            <ac:spMk id="5" creationId="{A7F13CDF-8058-D4C0-A86A-965CB7970E07}"/>
          </ac:spMkLst>
        </pc:spChg>
        <pc:spChg chg="add mod">
          <ac:chgData name="Monserrat Torres" userId="039b2eee335175d7" providerId="LiveId" clId="{9CA49A2B-793B-40D2-ACD8-8EA9E04979F7}" dt="2022-12-18T23:41:49.601" v="952" actId="1076"/>
          <ac:spMkLst>
            <pc:docMk/>
            <pc:sldMk cId="3446797337" sldId="259"/>
            <ac:spMk id="8" creationId="{161131D9-1687-2E3A-8EE6-46B8C5BDD792}"/>
          </ac:spMkLst>
        </pc:spChg>
        <pc:spChg chg="add del mod">
          <ac:chgData name="Monserrat Torres" userId="039b2eee335175d7" providerId="LiveId" clId="{9CA49A2B-793B-40D2-ACD8-8EA9E04979F7}" dt="2022-12-04T19:15:32.914" v="517" actId="478"/>
          <ac:spMkLst>
            <pc:docMk/>
            <pc:sldMk cId="3446797337" sldId="259"/>
            <ac:spMk id="9" creationId="{0F7ABE55-27A5-1497-22B6-92C1E90DEB6F}"/>
          </ac:spMkLst>
        </pc:spChg>
        <pc:spChg chg="add del mod">
          <ac:chgData name="Monserrat Torres" userId="039b2eee335175d7" providerId="LiveId" clId="{9CA49A2B-793B-40D2-ACD8-8EA9E04979F7}" dt="2022-12-04T19:15:35.894" v="518" actId="478"/>
          <ac:spMkLst>
            <pc:docMk/>
            <pc:sldMk cId="3446797337" sldId="259"/>
            <ac:spMk id="11" creationId="{A54A0E0F-ADE2-C17E-A980-1BDB4CAD82B4}"/>
          </ac:spMkLst>
        </pc:spChg>
        <pc:picChg chg="add mod">
          <ac:chgData name="Monserrat Torres" userId="039b2eee335175d7" providerId="LiveId" clId="{9CA49A2B-793B-40D2-ACD8-8EA9E04979F7}" dt="2022-12-18T23:41:40.592" v="951" actId="1076"/>
          <ac:picMkLst>
            <pc:docMk/>
            <pc:sldMk cId="3446797337" sldId="259"/>
            <ac:picMk id="4" creationId="{4E7C90C8-6E1F-274C-6254-E4CECCF720C3}"/>
          </ac:picMkLst>
        </pc:picChg>
        <pc:picChg chg="add mod">
          <ac:chgData name="Monserrat Torres" userId="039b2eee335175d7" providerId="LiveId" clId="{9CA49A2B-793B-40D2-ACD8-8EA9E04979F7}" dt="2022-12-18T23:41:38.299" v="950" actId="1076"/>
          <ac:picMkLst>
            <pc:docMk/>
            <pc:sldMk cId="3446797337" sldId="259"/>
            <ac:picMk id="6" creationId="{F73CE180-30FE-DD89-D43A-273585F8F04A}"/>
          </ac:picMkLst>
        </pc:picChg>
        <pc:picChg chg="add del mod">
          <ac:chgData name="Monserrat Torres" userId="039b2eee335175d7" providerId="LiveId" clId="{9CA49A2B-793B-40D2-ACD8-8EA9E04979F7}" dt="2022-12-18T23:40:46.453" v="939" actId="478"/>
          <ac:picMkLst>
            <pc:docMk/>
            <pc:sldMk cId="3446797337" sldId="259"/>
            <ac:picMk id="7" creationId="{1152632D-65F9-08E4-45A8-34976C2E4A38}"/>
          </ac:picMkLst>
        </pc:picChg>
      </pc:sldChg>
      <pc:sldChg chg="del">
        <pc:chgData name="Monserrat Torres" userId="039b2eee335175d7" providerId="LiveId" clId="{9CA49A2B-793B-40D2-ACD8-8EA9E04979F7}" dt="2022-12-18T23:48:00.223" v="1205" actId="47"/>
        <pc:sldMkLst>
          <pc:docMk/>
          <pc:sldMk cId="2985610029" sldId="294"/>
        </pc:sldMkLst>
      </pc:sldChg>
      <pc:sldChg chg="modSp del mod ord">
        <pc:chgData name="Monserrat Torres" userId="039b2eee335175d7" providerId="LiveId" clId="{9CA49A2B-793B-40D2-ACD8-8EA9E04979F7}" dt="2022-12-18T23:47:58.640" v="1204" actId="47"/>
        <pc:sldMkLst>
          <pc:docMk/>
          <pc:sldMk cId="1859527893" sldId="296"/>
        </pc:sldMkLst>
        <pc:spChg chg="mod">
          <ac:chgData name="Monserrat Torres" userId="039b2eee335175d7" providerId="LiveId" clId="{9CA49A2B-793B-40D2-ACD8-8EA9E04979F7}" dt="2022-12-18T23:40:23.544" v="924" actId="1076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Monserrat Torres" userId="039b2eee335175d7" providerId="LiveId" clId="{9CA49A2B-793B-40D2-ACD8-8EA9E04979F7}" dt="2022-12-18T23:40:27.681" v="936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addSp delSp modSp mod">
        <pc:chgData name="Monserrat Torres" userId="039b2eee335175d7" providerId="LiveId" clId="{9CA49A2B-793B-40D2-ACD8-8EA9E04979F7}" dt="2022-12-04T19:22:23.623" v="898" actId="20577"/>
        <pc:sldMkLst>
          <pc:docMk/>
          <pc:sldMk cId="2276839930" sldId="307"/>
        </pc:sldMkLst>
        <pc:spChg chg="mod">
          <ac:chgData name="Monserrat Torres" userId="039b2eee335175d7" providerId="LiveId" clId="{9CA49A2B-793B-40D2-ACD8-8EA9E04979F7}" dt="2022-12-04T19:22:23.623" v="898" actId="20577"/>
          <ac:spMkLst>
            <pc:docMk/>
            <pc:sldMk cId="2276839930" sldId="307"/>
            <ac:spMk id="40" creationId="{28418E0A-88DF-9CD2-A0F8-938D3DFEC5FE}"/>
          </ac:spMkLst>
        </pc:spChg>
        <pc:picChg chg="add mod">
          <ac:chgData name="Monserrat Torres" userId="039b2eee335175d7" providerId="LiveId" clId="{9CA49A2B-793B-40D2-ACD8-8EA9E04979F7}" dt="2022-12-04T18:51:03.521" v="37" actId="1076"/>
          <ac:picMkLst>
            <pc:docMk/>
            <pc:sldMk cId="2276839930" sldId="307"/>
            <ac:picMk id="3" creationId="{22666384-F08B-8B83-E6B7-955E4B76D454}"/>
          </ac:picMkLst>
        </pc:picChg>
        <pc:picChg chg="del">
          <ac:chgData name="Monserrat Torres" userId="039b2eee335175d7" providerId="LiveId" clId="{9CA49A2B-793B-40D2-ACD8-8EA9E04979F7}" dt="2022-12-04T18:48:09.157" v="26" actId="478"/>
          <ac:picMkLst>
            <pc:docMk/>
            <pc:sldMk cId="2276839930" sldId="307"/>
            <ac:picMk id="39" creationId="{36585679-1C4A-36F0-E4B0-A1AE30C02BAC}"/>
          </ac:picMkLst>
        </pc:picChg>
      </pc:sldChg>
      <pc:sldChg chg="addSp delSp modSp mod ord modClrScheme chgLayout">
        <pc:chgData name="Monserrat Torres" userId="039b2eee335175d7" providerId="LiveId" clId="{9CA49A2B-793B-40D2-ACD8-8EA9E04979F7}" dt="2022-12-04T19:15:02.784" v="460" actId="1076"/>
        <pc:sldMkLst>
          <pc:docMk/>
          <pc:sldMk cId="971989334" sldId="308"/>
        </pc:sldMkLst>
        <pc:spChg chg="del">
          <ac:chgData name="Monserrat Torres" userId="039b2eee335175d7" providerId="LiveId" clId="{9CA49A2B-793B-40D2-ACD8-8EA9E04979F7}" dt="2022-12-04T19:08:45.867" v="235" actId="478"/>
          <ac:spMkLst>
            <pc:docMk/>
            <pc:sldMk cId="971989334" sldId="308"/>
            <ac:spMk id="2" creationId="{4492780A-B8DC-E841-9E8B-A14FF1779946}"/>
          </ac:spMkLst>
        </pc:spChg>
        <pc:spChg chg="del">
          <ac:chgData name="Monserrat Torres" userId="039b2eee335175d7" providerId="LiveId" clId="{9CA49A2B-793B-40D2-ACD8-8EA9E04979F7}" dt="2022-12-04T19:08:41.218" v="233" actId="478"/>
          <ac:spMkLst>
            <pc:docMk/>
            <pc:sldMk cId="971989334" sldId="308"/>
            <ac:spMk id="3" creationId="{F4211D47-F384-6FA6-74CC-9C42CAC2FD22}"/>
          </ac:spMkLst>
        </pc:spChg>
        <pc:spChg chg="del">
          <ac:chgData name="Monserrat Torres" userId="039b2eee335175d7" providerId="LiveId" clId="{9CA49A2B-793B-40D2-ACD8-8EA9E04979F7}" dt="2022-12-04T19:09:32.929" v="255" actId="478"/>
          <ac:spMkLst>
            <pc:docMk/>
            <pc:sldMk cId="971989334" sldId="308"/>
            <ac:spMk id="4" creationId="{F81227D3-F964-8FCA-9C7D-F5B249A2AAAD}"/>
          </ac:spMkLst>
        </pc:spChg>
        <pc:spChg chg="del">
          <ac:chgData name="Monserrat Torres" userId="039b2eee335175d7" providerId="LiveId" clId="{9CA49A2B-793B-40D2-ACD8-8EA9E04979F7}" dt="2022-12-04T19:09:35.767" v="256" actId="478"/>
          <ac:spMkLst>
            <pc:docMk/>
            <pc:sldMk cId="971989334" sldId="308"/>
            <ac:spMk id="5" creationId="{CC753343-82B8-838D-9717-1489C689634C}"/>
          </ac:spMkLst>
        </pc:spChg>
        <pc:spChg chg="add mod">
          <ac:chgData name="Monserrat Torres" userId="039b2eee335175d7" providerId="LiveId" clId="{9CA49A2B-793B-40D2-ACD8-8EA9E04979F7}" dt="2022-12-04T19:11:56.722" v="302" actId="20577"/>
          <ac:spMkLst>
            <pc:docMk/>
            <pc:sldMk cId="971989334" sldId="308"/>
            <ac:spMk id="6" creationId="{685EF821-5DF0-F6D0-6C62-61B6C43D9982}"/>
          </ac:spMkLst>
        </pc:spChg>
        <pc:spChg chg="add del mod">
          <ac:chgData name="Monserrat Torres" userId="039b2eee335175d7" providerId="LiveId" clId="{9CA49A2B-793B-40D2-ACD8-8EA9E04979F7}" dt="2022-12-04T19:07:38.999" v="211" actId="478"/>
          <ac:spMkLst>
            <pc:docMk/>
            <pc:sldMk cId="971989334" sldId="308"/>
            <ac:spMk id="7" creationId="{8BD6F2FF-5441-6CEC-D31E-B286F2221B30}"/>
          </ac:spMkLst>
        </pc:spChg>
        <pc:spChg chg="add del mod">
          <ac:chgData name="Monserrat Torres" userId="039b2eee335175d7" providerId="LiveId" clId="{9CA49A2B-793B-40D2-ACD8-8EA9E04979F7}" dt="2022-12-04T19:12:10.603" v="303" actId="478"/>
          <ac:spMkLst>
            <pc:docMk/>
            <pc:sldMk cId="971989334" sldId="308"/>
            <ac:spMk id="8" creationId="{74413413-7363-D778-606B-1E01F2FDA5BC}"/>
          </ac:spMkLst>
        </pc:spChg>
        <pc:spChg chg="add del mod">
          <ac:chgData name="Monserrat Torres" userId="039b2eee335175d7" providerId="LiveId" clId="{9CA49A2B-793B-40D2-ACD8-8EA9E04979F7}" dt="2022-12-04T19:07:40.976" v="212" actId="478"/>
          <ac:spMkLst>
            <pc:docMk/>
            <pc:sldMk cId="971989334" sldId="308"/>
            <ac:spMk id="9" creationId="{DF9843A7-DB8F-3410-5373-BFCB1FE777A8}"/>
          </ac:spMkLst>
        </pc:spChg>
        <pc:spChg chg="del">
          <ac:chgData name="Monserrat Torres" userId="039b2eee335175d7" providerId="LiveId" clId="{9CA49A2B-793B-40D2-ACD8-8EA9E04979F7}" dt="2022-12-04T19:08:34.031" v="229" actId="478"/>
          <ac:spMkLst>
            <pc:docMk/>
            <pc:sldMk cId="971989334" sldId="308"/>
            <ac:spMk id="10" creationId="{8A6F23DD-7C5D-ED60-22BD-5A8690CD301B}"/>
          </ac:spMkLst>
        </pc:spChg>
        <pc:spChg chg="del">
          <ac:chgData name="Monserrat Torres" userId="039b2eee335175d7" providerId="LiveId" clId="{9CA49A2B-793B-40D2-ACD8-8EA9E04979F7}" dt="2022-12-04T19:08:29.965" v="227" actId="478"/>
          <ac:spMkLst>
            <pc:docMk/>
            <pc:sldMk cId="971989334" sldId="308"/>
            <ac:spMk id="11" creationId="{D188C844-5F45-EB9F-D5DA-4584E17B1774}"/>
          </ac:spMkLst>
        </pc:spChg>
        <pc:spChg chg="del">
          <ac:chgData name="Monserrat Torres" userId="039b2eee335175d7" providerId="LiveId" clId="{9CA49A2B-793B-40D2-ACD8-8EA9E04979F7}" dt="2022-12-04T19:08:25.547" v="225" actId="478"/>
          <ac:spMkLst>
            <pc:docMk/>
            <pc:sldMk cId="971989334" sldId="308"/>
            <ac:spMk id="12" creationId="{854E9C9A-95CA-ECE7-D282-67D6BF69ACA8}"/>
          </ac:spMkLst>
        </pc:spChg>
        <pc:spChg chg="del">
          <ac:chgData name="Monserrat Torres" userId="039b2eee335175d7" providerId="LiveId" clId="{9CA49A2B-793B-40D2-ACD8-8EA9E04979F7}" dt="2022-12-04T19:08:21.182" v="223" actId="478"/>
          <ac:spMkLst>
            <pc:docMk/>
            <pc:sldMk cId="971989334" sldId="308"/>
            <ac:spMk id="13" creationId="{E9D54E7A-7DF8-223A-8EE3-B26E84499FC0}"/>
          </ac:spMkLst>
        </pc:spChg>
        <pc:spChg chg="del">
          <ac:chgData name="Monserrat Torres" userId="039b2eee335175d7" providerId="LiveId" clId="{9CA49A2B-793B-40D2-ACD8-8EA9E04979F7}" dt="2022-12-04T19:08:08.026" v="219" actId="478"/>
          <ac:spMkLst>
            <pc:docMk/>
            <pc:sldMk cId="971989334" sldId="308"/>
            <ac:spMk id="14" creationId="{70938DEE-1BD1-2EEF-BB61-E47123F2C50B}"/>
          </ac:spMkLst>
        </pc:spChg>
        <pc:spChg chg="del">
          <ac:chgData name="Monserrat Torres" userId="039b2eee335175d7" providerId="LiveId" clId="{9CA49A2B-793B-40D2-ACD8-8EA9E04979F7}" dt="2022-12-04T19:08:11.933" v="221" actId="478"/>
          <ac:spMkLst>
            <pc:docMk/>
            <pc:sldMk cId="971989334" sldId="308"/>
            <ac:spMk id="15" creationId="{6528BADF-56AA-6896-4CB1-89AC4CEC3E8B}"/>
          </ac:spMkLst>
        </pc:spChg>
        <pc:spChg chg="add del mod">
          <ac:chgData name="Monserrat Torres" userId="039b2eee335175d7" providerId="LiveId" clId="{9CA49A2B-793B-40D2-ACD8-8EA9E04979F7}" dt="2022-12-04T19:12:13.479" v="304" actId="478"/>
          <ac:spMkLst>
            <pc:docMk/>
            <pc:sldMk cId="971989334" sldId="308"/>
            <ac:spMk id="16" creationId="{C3C5CC66-3B24-AE8A-A1A7-7F27C6BCBBE3}"/>
          </ac:spMkLst>
        </pc:spChg>
        <pc:spChg chg="add del mod">
          <ac:chgData name="Monserrat Torres" userId="039b2eee335175d7" providerId="LiveId" clId="{9CA49A2B-793B-40D2-ACD8-8EA9E04979F7}" dt="2022-12-04T19:07:43.091" v="213" actId="478"/>
          <ac:spMkLst>
            <pc:docMk/>
            <pc:sldMk cId="971989334" sldId="308"/>
            <ac:spMk id="17" creationId="{712F31D8-BFC6-B588-DC09-C4CE12DD355D}"/>
          </ac:spMkLst>
        </pc:spChg>
        <pc:spChg chg="add del mod">
          <ac:chgData name="Monserrat Torres" userId="039b2eee335175d7" providerId="LiveId" clId="{9CA49A2B-793B-40D2-ACD8-8EA9E04979F7}" dt="2022-12-04T19:07:59.713" v="216" actId="478"/>
          <ac:spMkLst>
            <pc:docMk/>
            <pc:sldMk cId="971989334" sldId="308"/>
            <ac:spMk id="19" creationId="{FE9B873E-A296-9A80-A4AB-4BE2E37F73C1}"/>
          </ac:spMkLst>
        </pc:spChg>
        <pc:spChg chg="del">
          <ac:chgData name="Monserrat Torres" userId="039b2eee335175d7" providerId="LiveId" clId="{9CA49A2B-793B-40D2-ACD8-8EA9E04979F7}" dt="2022-12-04T19:09:15.453" v="249" actId="478"/>
          <ac:spMkLst>
            <pc:docMk/>
            <pc:sldMk cId="971989334" sldId="308"/>
            <ac:spMk id="21" creationId="{126B3CE3-4128-8F8E-0760-8B64348682F5}"/>
          </ac:spMkLst>
        </pc:spChg>
        <pc:spChg chg="del">
          <ac:chgData name="Monserrat Torres" userId="039b2eee335175d7" providerId="LiveId" clId="{9CA49A2B-793B-40D2-ACD8-8EA9E04979F7}" dt="2022-12-04T19:09:20.041" v="251" actId="478"/>
          <ac:spMkLst>
            <pc:docMk/>
            <pc:sldMk cId="971989334" sldId="308"/>
            <ac:spMk id="22" creationId="{B8A775F3-D483-728E-181B-869ED9CBDF2F}"/>
          </ac:spMkLst>
        </pc:spChg>
        <pc:spChg chg="add del mod">
          <ac:chgData name="Monserrat Torres" userId="039b2eee335175d7" providerId="LiveId" clId="{9CA49A2B-793B-40D2-ACD8-8EA9E04979F7}" dt="2022-12-04T19:08:01.727" v="217" actId="478"/>
          <ac:spMkLst>
            <pc:docMk/>
            <pc:sldMk cId="971989334" sldId="308"/>
            <ac:spMk id="23" creationId="{A50C4486-4CEB-7EBA-DC5C-E0838B887396}"/>
          </ac:spMkLst>
        </pc:spChg>
        <pc:spChg chg="add del mod">
          <ac:chgData name="Monserrat Torres" userId="039b2eee335175d7" providerId="LiveId" clId="{9CA49A2B-793B-40D2-ACD8-8EA9E04979F7}" dt="2022-12-04T19:08:04.108" v="218" actId="478"/>
          <ac:spMkLst>
            <pc:docMk/>
            <pc:sldMk cId="971989334" sldId="308"/>
            <ac:spMk id="25" creationId="{8A42841C-BB7E-233D-0E94-AF847A196763}"/>
          </ac:spMkLst>
        </pc:spChg>
        <pc:spChg chg="del">
          <ac:chgData name="Monserrat Torres" userId="039b2eee335175d7" providerId="LiveId" clId="{9CA49A2B-793B-40D2-ACD8-8EA9E04979F7}" dt="2022-12-04T19:09:11.597" v="247" actId="478"/>
          <ac:spMkLst>
            <pc:docMk/>
            <pc:sldMk cId="971989334" sldId="308"/>
            <ac:spMk id="26" creationId="{3B78A704-3F4C-BA60-E2A0-78C04422CC59}"/>
          </ac:spMkLst>
        </pc:spChg>
        <pc:spChg chg="del">
          <ac:chgData name="Monserrat Torres" userId="039b2eee335175d7" providerId="LiveId" clId="{9CA49A2B-793B-40D2-ACD8-8EA9E04979F7}" dt="2022-12-04T19:09:08.078" v="245" actId="478"/>
          <ac:spMkLst>
            <pc:docMk/>
            <pc:sldMk cId="971989334" sldId="308"/>
            <ac:spMk id="27" creationId="{AD3E159C-8F18-6271-D733-C11E52BA168F}"/>
          </ac:spMkLst>
        </pc:spChg>
        <pc:spChg chg="del">
          <ac:chgData name="Monserrat Torres" userId="039b2eee335175d7" providerId="LiveId" clId="{9CA49A2B-793B-40D2-ACD8-8EA9E04979F7}" dt="2022-12-04T19:09:04.400" v="243" actId="478"/>
          <ac:spMkLst>
            <pc:docMk/>
            <pc:sldMk cId="971989334" sldId="308"/>
            <ac:spMk id="28" creationId="{B7455CD5-CB03-E684-FC3F-FE70DF6C472F}"/>
          </ac:spMkLst>
        </pc:spChg>
        <pc:spChg chg="del">
          <ac:chgData name="Monserrat Torres" userId="039b2eee335175d7" providerId="LiveId" clId="{9CA49A2B-793B-40D2-ACD8-8EA9E04979F7}" dt="2022-12-04T19:09:00.896" v="241" actId="478"/>
          <ac:spMkLst>
            <pc:docMk/>
            <pc:sldMk cId="971989334" sldId="308"/>
            <ac:spMk id="29" creationId="{56569593-FAD4-3D3C-5FB2-6E9C7B4A0654}"/>
          </ac:spMkLst>
        </pc:spChg>
        <pc:spChg chg="del">
          <ac:chgData name="Monserrat Torres" userId="039b2eee335175d7" providerId="LiveId" clId="{9CA49A2B-793B-40D2-ACD8-8EA9E04979F7}" dt="2022-12-04T19:08:56.027" v="239" actId="478"/>
          <ac:spMkLst>
            <pc:docMk/>
            <pc:sldMk cId="971989334" sldId="308"/>
            <ac:spMk id="30" creationId="{CB833035-7F55-7728-8060-8204B10C959B}"/>
          </ac:spMkLst>
        </pc:spChg>
        <pc:spChg chg="del">
          <ac:chgData name="Monserrat Torres" userId="039b2eee335175d7" providerId="LiveId" clId="{9CA49A2B-793B-40D2-ACD8-8EA9E04979F7}" dt="2022-12-04T19:08:51.730" v="237" actId="478"/>
          <ac:spMkLst>
            <pc:docMk/>
            <pc:sldMk cId="971989334" sldId="308"/>
            <ac:spMk id="31" creationId="{53D0BAA8-6F92-D5A9-9FA2-9533E81A8105}"/>
          </ac:spMkLst>
        </pc:spChg>
        <pc:spChg chg="add del mod">
          <ac:chgData name="Monserrat Torres" userId="039b2eee335175d7" providerId="LiveId" clId="{9CA49A2B-793B-40D2-ACD8-8EA9E04979F7}" dt="2022-12-04T19:07:48.142" v="215" actId="478"/>
          <ac:spMkLst>
            <pc:docMk/>
            <pc:sldMk cId="971989334" sldId="308"/>
            <ac:spMk id="33" creationId="{032F9F10-F749-25FA-BE18-11FBD4530D7A}"/>
          </ac:spMkLst>
        </pc:spChg>
        <pc:spChg chg="add del mod">
          <ac:chgData name="Monserrat Torres" userId="039b2eee335175d7" providerId="LiveId" clId="{9CA49A2B-793B-40D2-ACD8-8EA9E04979F7}" dt="2022-12-04T19:07:45.785" v="214" actId="478"/>
          <ac:spMkLst>
            <pc:docMk/>
            <pc:sldMk cId="971989334" sldId="308"/>
            <ac:spMk id="35" creationId="{33AFBF02-CFD7-2D81-6DB2-BBF972CF8A1C}"/>
          </ac:spMkLst>
        </pc:spChg>
        <pc:spChg chg="add del mod">
          <ac:chgData name="Monserrat Torres" userId="039b2eee335175d7" providerId="LiveId" clId="{9CA49A2B-793B-40D2-ACD8-8EA9E04979F7}" dt="2022-12-04T19:08:08.831" v="220" actId="478"/>
          <ac:spMkLst>
            <pc:docMk/>
            <pc:sldMk cId="971989334" sldId="308"/>
            <ac:spMk id="37" creationId="{E7B83480-63AC-FCF1-542D-A6B31A68F562}"/>
          </ac:spMkLst>
        </pc:spChg>
        <pc:spChg chg="add del mod">
          <ac:chgData name="Monserrat Torres" userId="039b2eee335175d7" providerId="LiveId" clId="{9CA49A2B-793B-40D2-ACD8-8EA9E04979F7}" dt="2022-12-04T19:08:18.818" v="222" actId="478"/>
          <ac:spMkLst>
            <pc:docMk/>
            <pc:sldMk cId="971989334" sldId="308"/>
            <ac:spMk id="39" creationId="{63270469-03D1-BADA-BF13-BD67EBFFD2B9}"/>
          </ac:spMkLst>
        </pc:spChg>
        <pc:spChg chg="add del mod">
          <ac:chgData name="Monserrat Torres" userId="039b2eee335175d7" providerId="LiveId" clId="{9CA49A2B-793B-40D2-ACD8-8EA9E04979F7}" dt="2022-12-04T19:08:22.955" v="224" actId="478"/>
          <ac:spMkLst>
            <pc:docMk/>
            <pc:sldMk cId="971989334" sldId="308"/>
            <ac:spMk id="41" creationId="{F5158200-0B1F-26D6-727E-05B24230B6C4}"/>
          </ac:spMkLst>
        </pc:spChg>
        <pc:spChg chg="add del mod">
          <ac:chgData name="Monserrat Torres" userId="039b2eee335175d7" providerId="LiveId" clId="{9CA49A2B-793B-40D2-ACD8-8EA9E04979F7}" dt="2022-12-04T19:08:26.389" v="226" actId="478"/>
          <ac:spMkLst>
            <pc:docMk/>
            <pc:sldMk cId="971989334" sldId="308"/>
            <ac:spMk id="43" creationId="{F185FD10-7C47-5C4D-831C-5148D1E5E3A1}"/>
          </ac:spMkLst>
        </pc:spChg>
        <pc:spChg chg="add del mod">
          <ac:chgData name="Monserrat Torres" userId="039b2eee335175d7" providerId="LiveId" clId="{9CA49A2B-793B-40D2-ACD8-8EA9E04979F7}" dt="2022-12-04T19:08:31.824" v="228" actId="478"/>
          <ac:spMkLst>
            <pc:docMk/>
            <pc:sldMk cId="971989334" sldId="308"/>
            <ac:spMk id="45" creationId="{521BFACA-D4B6-FC68-EA01-4C99EDF8E463}"/>
          </ac:spMkLst>
        </pc:spChg>
        <pc:spChg chg="add del mod">
          <ac:chgData name="Monserrat Torres" userId="039b2eee335175d7" providerId="LiveId" clId="{9CA49A2B-793B-40D2-ACD8-8EA9E04979F7}" dt="2022-12-04T19:08:36.965" v="231" actId="478"/>
          <ac:spMkLst>
            <pc:docMk/>
            <pc:sldMk cId="971989334" sldId="308"/>
            <ac:spMk id="47" creationId="{DF0A7B6F-D214-A7D0-D959-6DD9CB33C09F}"/>
          </ac:spMkLst>
        </pc:spChg>
        <pc:spChg chg="add del mod">
          <ac:chgData name="Monserrat Torres" userId="039b2eee335175d7" providerId="LiveId" clId="{9CA49A2B-793B-40D2-ACD8-8EA9E04979F7}" dt="2022-12-04T19:08:38.117" v="232" actId="478"/>
          <ac:spMkLst>
            <pc:docMk/>
            <pc:sldMk cId="971989334" sldId="308"/>
            <ac:spMk id="49" creationId="{2D2411AA-ED57-22DE-B9E5-4C505102DD61}"/>
          </ac:spMkLst>
        </pc:spChg>
        <pc:spChg chg="add del mod">
          <ac:chgData name="Monserrat Torres" userId="039b2eee335175d7" providerId="LiveId" clId="{9CA49A2B-793B-40D2-ACD8-8EA9E04979F7}" dt="2022-12-04T19:08:43.317" v="234" actId="478"/>
          <ac:spMkLst>
            <pc:docMk/>
            <pc:sldMk cId="971989334" sldId="308"/>
            <ac:spMk id="51" creationId="{FCCACB22-092F-8A55-5FE8-2CAE67C5F199}"/>
          </ac:spMkLst>
        </pc:spChg>
        <pc:spChg chg="add del mod">
          <ac:chgData name="Monserrat Torres" userId="039b2eee335175d7" providerId="LiveId" clId="{9CA49A2B-793B-40D2-ACD8-8EA9E04979F7}" dt="2022-12-04T19:08:47.785" v="236" actId="478"/>
          <ac:spMkLst>
            <pc:docMk/>
            <pc:sldMk cId="971989334" sldId="308"/>
            <ac:spMk id="54" creationId="{9BEB2950-79C6-A132-7029-4F331348B884}"/>
          </ac:spMkLst>
        </pc:spChg>
        <pc:spChg chg="add del mod">
          <ac:chgData name="Monserrat Torres" userId="039b2eee335175d7" providerId="LiveId" clId="{9CA49A2B-793B-40D2-ACD8-8EA9E04979F7}" dt="2022-12-04T19:08:53.383" v="238" actId="478"/>
          <ac:spMkLst>
            <pc:docMk/>
            <pc:sldMk cId="971989334" sldId="308"/>
            <ac:spMk id="58" creationId="{8DA8331C-73C5-C6E3-190E-D67C84A2B3AB}"/>
          </ac:spMkLst>
        </pc:spChg>
        <pc:spChg chg="add del mod">
          <ac:chgData name="Monserrat Torres" userId="039b2eee335175d7" providerId="LiveId" clId="{9CA49A2B-793B-40D2-ACD8-8EA9E04979F7}" dt="2022-12-04T19:08:58.318" v="240" actId="478"/>
          <ac:spMkLst>
            <pc:docMk/>
            <pc:sldMk cId="971989334" sldId="308"/>
            <ac:spMk id="62" creationId="{BF189B03-7993-737C-2F65-EF08B0CC1511}"/>
          </ac:spMkLst>
        </pc:spChg>
        <pc:spChg chg="add del mod">
          <ac:chgData name="Monserrat Torres" userId="039b2eee335175d7" providerId="LiveId" clId="{9CA49A2B-793B-40D2-ACD8-8EA9E04979F7}" dt="2022-12-04T19:09:02.125" v="242" actId="478"/>
          <ac:spMkLst>
            <pc:docMk/>
            <pc:sldMk cId="971989334" sldId="308"/>
            <ac:spMk id="66" creationId="{BBF1924A-C4E3-11DB-29B0-558C55191DE9}"/>
          </ac:spMkLst>
        </pc:spChg>
        <pc:spChg chg="add del mod">
          <ac:chgData name="Monserrat Torres" userId="039b2eee335175d7" providerId="LiveId" clId="{9CA49A2B-793B-40D2-ACD8-8EA9E04979F7}" dt="2022-12-04T19:09:05.595" v="244" actId="478"/>
          <ac:spMkLst>
            <pc:docMk/>
            <pc:sldMk cId="971989334" sldId="308"/>
            <ac:spMk id="69" creationId="{B4FF2C61-7319-F370-D37A-0387666A7285}"/>
          </ac:spMkLst>
        </pc:spChg>
        <pc:spChg chg="add del mod">
          <ac:chgData name="Monserrat Torres" userId="039b2eee335175d7" providerId="LiveId" clId="{9CA49A2B-793B-40D2-ACD8-8EA9E04979F7}" dt="2022-12-04T19:09:09.205" v="246" actId="478"/>
          <ac:spMkLst>
            <pc:docMk/>
            <pc:sldMk cId="971989334" sldId="308"/>
            <ac:spMk id="71" creationId="{FBF66EDC-6AA5-7FDC-43E5-CD0081902A5E}"/>
          </ac:spMkLst>
        </pc:spChg>
        <pc:spChg chg="add del mod">
          <ac:chgData name="Monserrat Torres" userId="039b2eee335175d7" providerId="LiveId" clId="{9CA49A2B-793B-40D2-ACD8-8EA9E04979F7}" dt="2022-12-04T19:09:12.768" v="248" actId="478"/>
          <ac:spMkLst>
            <pc:docMk/>
            <pc:sldMk cId="971989334" sldId="308"/>
            <ac:spMk id="73" creationId="{24466A27-8846-D31E-8E4C-A16B1A3636E9}"/>
          </ac:spMkLst>
        </pc:spChg>
        <pc:spChg chg="add del mod">
          <ac:chgData name="Monserrat Torres" userId="039b2eee335175d7" providerId="LiveId" clId="{9CA49A2B-793B-40D2-ACD8-8EA9E04979F7}" dt="2022-12-04T19:09:17.554" v="250" actId="478"/>
          <ac:spMkLst>
            <pc:docMk/>
            <pc:sldMk cId="971989334" sldId="308"/>
            <ac:spMk id="75" creationId="{04AB0A64-DAC2-9F60-9E7B-37FC6E922517}"/>
          </ac:spMkLst>
        </pc:spChg>
        <pc:spChg chg="del">
          <ac:chgData name="Monserrat Torres" userId="039b2eee335175d7" providerId="LiveId" clId="{9CA49A2B-793B-40D2-ACD8-8EA9E04979F7}" dt="2022-12-04T19:09:28.042" v="253" actId="478"/>
          <ac:spMkLst>
            <pc:docMk/>
            <pc:sldMk cId="971989334" sldId="308"/>
            <ac:spMk id="77" creationId="{D9A0AA8E-BE3B-E949-89DB-0208EE4A67DD}"/>
          </ac:spMkLst>
        </pc:spChg>
        <pc:spChg chg="add del mod">
          <ac:chgData name="Monserrat Torres" userId="039b2eee335175d7" providerId="LiveId" clId="{9CA49A2B-793B-40D2-ACD8-8EA9E04979F7}" dt="2022-12-04T19:09:21.229" v="252" actId="478"/>
          <ac:spMkLst>
            <pc:docMk/>
            <pc:sldMk cId="971989334" sldId="308"/>
            <ac:spMk id="78" creationId="{7DCFF309-5163-9BF4-2919-EFC766A15F6C}"/>
          </ac:spMkLst>
        </pc:spChg>
        <pc:spChg chg="add del mod">
          <ac:chgData name="Monserrat Torres" userId="039b2eee335175d7" providerId="LiveId" clId="{9CA49A2B-793B-40D2-ACD8-8EA9E04979F7}" dt="2022-12-04T19:09:28.773" v="254" actId="478"/>
          <ac:spMkLst>
            <pc:docMk/>
            <pc:sldMk cId="971989334" sldId="308"/>
            <ac:spMk id="80" creationId="{80C49A78-B370-7E09-9479-7D3B93CA4832}"/>
          </ac:spMkLst>
        </pc:spChg>
        <pc:spChg chg="add del mod">
          <ac:chgData name="Monserrat Torres" userId="039b2eee335175d7" providerId="LiveId" clId="{9CA49A2B-793B-40D2-ACD8-8EA9E04979F7}" dt="2022-12-04T19:13:47.603" v="312" actId="478"/>
          <ac:spMkLst>
            <pc:docMk/>
            <pc:sldMk cId="971989334" sldId="308"/>
            <ac:spMk id="83" creationId="{7EC6599F-180B-0F00-29BE-C6304EF578B2}"/>
          </ac:spMkLst>
        </pc:spChg>
        <pc:spChg chg="add mod">
          <ac:chgData name="Monserrat Torres" userId="039b2eee335175d7" providerId="LiveId" clId="{9CA49A2B-793B-40D2-ACD8-8EA9E04979F7}" dt="2022-12-04T19:15:02.784" v="460" actId="1076"/>
          <ac:spMkLst>
            <pc:docMk/>
            <pc:sldMk cId="971989334" sldId="308"/>
            <ac:spMk id="84" creationId="{321F7942-7294-3C10-6DF2-C8E23EACB8DB}"/>
          </ac:spMkLst>
        </pc:spChg>
        <pc:picChg chg="del">
          <ac:chgData name="Monserrat Torres" userId="039b2eee335175d7" providerId="LiveId" clId="{9CA49A2B-793B-40D2-ACD8-8EA9E04979F7}" dt="2022-12-04T19:07:26.516" v="204" actId="478"/>
          <ac:picMkLst>
            <pc:docMk/>
            <pc:sldMk cId="971989334" sldId="308"/>
            <ac:picMk id="53" creationId="{3BEA71D8-370E-DE64-E87D-942444FFBC9B}"/>
          </ac:picMkLst>
        </pc:picChg>
        <pc:picChg chg="del">
          <ac:chgData name="Monserrat Torres" userId="039b2eee335175d7" providerId="LiveId" clId="{9CA49A2B-793B-40D2-ACD8-8EA9E04979F7}" dt="2022-12-04T19:07:25.100" v="203" actId="478"/>
          <ac:picMkLst>
            <pc:docMk/>
            <pc:sldMk cId="971989334" sldId="308"/>
            <ac:picMk id="55" creationId="{573BD657-1FD7-F7DE-47ED-2932A5FD1ED8}"/>
          </ac:picMkLst>
        </pc:picChg>
        <pc:picChg chg="del">
          <ac:chgData name="Monserrat Torres" userId="039b2eee335175d7" providerId="LiveId" clId="{9CA49A2B-793B-40D2-ACD8-8EA9E04979F7}" dt="2022-12-04T19:07:27.975" v="205" actId="478"/>
          <ac:picMkLst>
            <pc:docMk/>
            <pc:sldMk cId="971989334" sldId="308"/>
            <ac:picMk id="57" creationId="{5537191C-6B05-661B-509C-BF71751D1711}"/>
          </ac:picMkLst>
        </pc:picChg>
        <pc:picChg chg="del">
          <ac:chgData name="Monserrat Torres" userId="039b2eee335175d7" providerId="LiveId" clId="{9CA49A2B-793B-40D2-ACD8-8EA9E04979F7}" dt="2022-12-04T19:07:34.956" v="210" actId="478"/>
          <ac:picMkLst>
            <pc:docMk/>
            <pc:sldMk cId="971989334" sldId="308"/>
            <ac:picMk id="59" creationId="{C8693117-B77E-25DF-B95D-DE556C542E7B}"/>
          </ac:picMkLst>
        </pc:picChg>
        <pc:picChg chg="del">
          <ac:chgData name="Monserrat Torres" userId="039b2eee335175d7" providerId="LiveId" clId="{9CA49A2B-793B-40D2-ACD8-8EA9E04979F7}" dt="2022-12-04T19:07:29.500" v="206" actId="478"/>
          <ac:picMkLst>
            <pc:docMk/>
            <pc:sldMk cId="971989334" sldId="308"/>
            <ac:picMk id="61" creationId="{79C9E55F-F6EF-94D9-06CE-C6DD5072004B}"/>
          </ac:picMkLst>
        </pc:picChg>
        <pc:picChg chg="del">
          <ac:chgData name="Monserrat Torres" userId="039b2eee335175d7" providerId="LiveId" clId="{9CA49A2B-793B-40D2-ACD8-8EA9E04979F7}" dt="2022-12-04T19:07:33.593" v="209" actId="478"/>
          <ac:picMkLst>
            <pc:docMk/>
            <pc:sldMk cId="971989334" sldId="308"/>
            <ac:picMk id="63" creationId="{77185421-9478-DA6C-6E84-F1CE48E7C362}"/>
          </ac:picMkLst>
        </pc:picChg>
        <pc:picChg chg="del">
          <ac:chgData name="Monserrat Torres" userId="039b2eee335175d7" providerId="LiveId" clId="{9CA49A2B-793B-40D2-ACD8-8EA9E04979F7}" dt="2022-12-04T19:07:30.791" v="207" actId="478"/>
          <ac:picMkLst>
            <pc:docMk/>
            <pc:sldMk cId="971989334" sldId="308"/>
            <ac:picMk id="65" creationId="{CAF68524-6EBE-A993-1AD3-20214DAF4FE9}"/>
          </ac:picMkLst>
        </pc:picChg>
        <pc:picChg chg="del">
          <ac:chgData name="Monserrat Torres" userId="039b2eee335175d7" providerId="LiveId" clId="{9CA49A2B-793B-40D2-ACD8-8EA9E04979F7}" dt="2022-12-04T19:07:32.190" v="208" actId="478"/>
          <ac:picMkLst>
            <pc:docMk/>
            <pc:sldMk cId="971989334" sldId="308"/>
            <ac:picMk id="67" creationId="{9EAC3E97-8B44-239C-876D-05600F686C76}"/>
          </ac:picMkLst>
        </pc:picChg>
        <pc:picChg chg="add mod">
          <ac:chgData name="Monserrat Torres" userId="039b2eee335175d7" providerId="LiveId" clId="{9CA49A2B-793B-40D2-ACD8-8EA9E04979F7}" dt="2022-12-04T19:14:03.554" v="316" actId="1076"/>
          <ac:picMkLst>
            <pc:docMk/>
            <pc:sldMk cId="971989334" sldId="308"/>
            <ac:picMk id="82" creationId="{D119D6DE-FC37-E1C8-09D6-AF11BADE9068}"/>
          </ac:picMkLst>
        </pc:picChg>
      </pc:sldChg>
      <pc:sldChg chg="addSp delSp modSp mod modClrScheme chgLayout">
        <pc:chgData name="Monserrat Torres" userId="039b2eee335175d7" providerId="LiveId" clId="{9CA49A2B-793B-40D2-ACD8-8EA9E04979F7}" dt="2022-12-04T19:21:11.899" v="882" actId="1076"/>
        <pc:sldMkLst>
          <pc:docMk/>
          <pc:sldMk cId="3619058363" sldId="309"/>
        </pc:sldMkLst>
        <pc:spChg chg="mod">
          <ac:chgData name="Monserrat Torres" userId="039b2eee335175d7" providerId="LiveId" clId="{9CA49A2B-793B-40D2-ACD8-8EA9E04979F7}" dt="2022-12-04T19:18:13.815" v="674" actId="20577"/>
          <ac:spMkLst>
            <pc:docMk/>
            <pc:sldMk cId="3619058363" sldId="309"/>
            <ac:spMk id="2" creationId="{B2CDC4AE-C2C4-A814-CC59-BD002AEF46FC}"/>
          </ac:spMkLst>
        </pc:spChg>
        <pc:spChg chg="del mod">
          <ac:chgData name="Monserrat Torres" userId="039b2eee335175d7" providerId="LiveId" clId="{9CA49A2B-793B-40D2-ACD8-8EA9E04979F7}" dt="2022-12-04T19:19:35.888" v="758" actId="478"/>
          <ac:spMkLst>
            <pc:docMk/>
            <pc:sldMk cId="3619058363" sldId="309"/>
            <ac:spMk id="4" creationId="{8C2F00B7-F64B-BD9F-339A-EE343262F312}"/>
          </ac:spMkLst>
        </pc:spChg>
        <pc:spChg chg="del mod">
          <ac:chgData name="Monserrat Torres" userId="039b2eee335175d7" providerId="LiveId" clId="{9CA49A2B-793B-40D2-ACD8-8EA9E04979F7}" dt="2022-12-04T19:19:38.240" v="759" actId="478"/>
          <ac:spMkLst>
            <pc:docMk/>
            <pc:sldMk cId="3619058363" sldId="309"/>
            <ac:spMk id="5" creationId="{C67CEE5A-421C-AB04-0186-6EC788070186}"/>
          </ac:spMkLst>
        </pc:spChg>
        <pc:spChg chg="add del mod">
          <ac:chgData name="Monserrat Torres" userId="039b2eee335175d7" providerId="LiveId" clId="{9CA49A2B-793B-40D2-ACD8-8EA9E04979F7}" dt="2022-12-04T19:10:54.556" v="266" actId="26606"/>
          <ac:spMkLst>
            <pc:docMk/>
            <pc:sldMk cId="3619058363" sldId="309"/>
            <ac:spMk id="6" creationId="{527DF9F0-9A7A-F3C4-DF89-E89A83DFA5D0}"/>
          </ac:spMkLst>
        </pc:spChg>
        <pc:spChg chg="add mod">
          <ac:chgData name="Monserrat Torres" userId="039b2eee335175d7" providerId="LiveId" clId="{9CA49A2B-793B-40D2-ACD8-8EA9E04979F7}" dt="2022-12-04T19:18:48.997" v="705" actId="20577"/>
          <ac:spMkLst>
            <pc:docMk/>
            <pc:sldMk cId="3619058363" sldId="309"/>
            <ac:spMk id="8" creationId="{2458EDB0-C065-B660-A574-93B0EB8A9FBA}"/>
          </ac:spMkLst>
        </pc:spChg>
        <pc:spChg chg="add mod">
          <ac:chgData name="Monserrat Torres" userId="039b2eee335175d7" providerId="LiveId" clId="{9CA49A2B-793B-40D2-ACD8-8EA9E04979F7}" dt="2022-12-04T19:19:22.855" v="756" actId="1076"/>
          <ac:spMkLst>
            <pc:docMk/>
            <pc:sldMk cId="3619058363" sldId="309"/>
            <ac:spMk id="9" creationId="{8976E3B5-B3F1-D702-B5ED-288E8344BE9E}"/>
          </ac:spMkLst>
        </pc:spChg>
        <pc:spChg chg="add del mod">
          <ac:chgData name="Monserrat Torres" userId="039b2eee335175d7" providerId="LiveId" clId="{9CA49A2B-793B-40D2-ACD8-8EA9E04979F7}" dt="2022-12-04T19:19:26.710" v="757" actId="478"/>
          <ac:spMkLst>
            <pc:docMk/>
            <pc:sldMk cId="3619058363" sldId="309"/>
            <ac:spMk id="11" creationId="{88CC6600-22F2-6D62-4775-65BD14F0B7E1}"/>
          </ac:spMkLst>
        </pc:spChg>
        <pc:spChg chg="add mod">
          <ac:chgData name="Monserrat Torres" userId="039b2eee335175d7" providerId="LiveId" clId="{9CA49A2B-793B-40D2-ACD8-8EA9E04979F7}" dt="2022-12-04T19:21:11.899" v="882" actId="1076"/>
          <ac:spMkLst>
            <pc:docMk/>
            <pc:sldMk cId="3619058363" sldId="309"/>
            <ac:spMk id="13" creationId="{5B4542E3-BB90-10E4-40CA-B618DF77F3FA}"/>
          </ac:spMkLst>
        </pc:spChg>
        <pc:graphicFrameChg chg="del mod">
          <ac:chgData name="Monserrat Torres" userId="039b2eee335175d7" providerId="LiveId" clId="{9CA49A2B-793B-40D2-ACD8-8EA9E04979F7}" dt="2022-12-04T19:10:46.248" v="265" actId="478"/>
          <ac:graphicFrameMkLst>
            <pc:docMk/>
            <pc:sldMk cId="3619058363" sldId="309"/>
            <ac:graphicFrameMk id="7" creationId="{C1D7FEFA-7A16-2FA3-C133-D72EC12F246F}"/>
          </ac:graphicFrameMkLst>
        </pc:graphicFrameChg>
        <pc:picChg chg="add mod">
          <ac:chgData name="Monserrat Torres" userId="039b2eee335175d7" providerId="LiveId" clId="{9CA49A2B-793B-40D2-ACD8-8EA9E04979F7}" dt="2022-12-04T19:20:31.830" v="765" actId="1076"/>
          <ac:picMkLst>
            <pc:docMk/>
            <pc:sldMk cId="3619058363" sldId="309"/>
            <ac:picMk id="12" creationId="{086F1AA6-3689-4472-00F1-43580F9FE006}"/>
          </ac:picMkLst>
        </pc:picChg>
      </pc:sldChg>
      <pc:sldChg chg="delSp modSp mod ord">
        <pc:chgData name="Monserrat Torres" userId="039b2eee335175d7" providerId="LiveId" clId="{9CA49A2B-793B-40D2-ACD8-8EA9E04979F7}" dt="2022-12-04T19:07:15.840" v="202" actId="478"/>
        <pc:sldMkLst>
          <pc:docMk/>
          <pc:sldMk cId="520700503" sldId="310"/>
        </pc:sldMkLst>
        <pc:spChg chg="mod">
          <ac:chgData name="Monserrat Torres" userId="039b2eee335175d7" providerId="LiveId" clId="{9CA49A2B-793B-40D2-ACD8-8EA9E04979F7}" dt="2022-12-04T19:04:47.321" v="129" actId="20577"/>
          <ac:spMkLst>
            <pc:docMk/>
            <pc:sldMk cId="520700503" sldId="310"/>
            <ac:spMk id="2" creationId="{69554157-869F-9BBE-CFCF-717129CA6907}"/>
          </ac:spMkLst>
        </pc:spChg>
        <pc:spChg chg="mod">
          <ac:chgData name="Monserrat Torres" userId="039b2eee335175d7" providerId="LiveId" clId="{9CA49A2B-793B-40D2-ACD8-8EA9E04979F7}" dt="2022-12-04T19:06:41.005" v="198" actId="1076"/>
          <ac:spMkLst>
            <pc:docMk/>
            <pc:sldMk cId="520700503" sldId="310"/>
            <ac:spMk id="3" creationId="{DC9AC05D-560D-1665-8879-549C0B4EDE5C}"/>
          </ac:spMkLst>
        </pc:spChg>
        <pc:spChg chg="del">
          <ac:chgData name="Monserrat Torres" userId="039b2eee335175d7" providerId="LiveId" clId="{9CA49A2B-793B-40D2-ACD8-8EA9E04979F7}" dt="2022-12-04T19:07:11.120" v="201" actId="478"/>
          <ac:spMkLst>
            <pc:docMk/>
            <pc:sldMk cId="520700503" sldId="310"/>
            <ac:spMk id="4" creationId="{8EF088D1-E89A-FD55-EB44-49411774536D}"/>
          </ac:spMkLst>
        </pc:spChg>
        <pc:spChg chg="del">
          <ac:chgData name="Monserrat Torres" userId="039b2eee335175d7" providerId="LiveId" clId="{9CA49A2B-793B-40D2-ACD8-8EA9E04979F7}" dt="2022-12-04T19:07:15.840" v="202" actId="478"/>
          <ac:spMkLst>
            <pc:docMk/>
            <pc:sldMk cId="520700503" sldId="310"/>
            <ac:spMk id="5" creationId="{94026A48-6EF8-D4D0-2C6E-1F96935EA501}"/>
          </ac:spMkLst>
        </pc:spChg>
      </pc:sldChg>
      <pc:sldChg chg="addSp delSp modSp mod">
        <pc:chgData name="Monserrat Torres" userId="039b2eee335175d7" providerId="LiveId" clId="{9CA49A2B-793B-40D2-ACD8-8EA9E04979F7}" dt="2022-12-04T19:01:14.452" v="52" actId="1076"/>
        <pc:sldMkLst>
          <pc:docMk/>
          <pc:sldMk cId="941015171" sldId="311"/>
        </pc:sldMkLst>
        <pc:picChg chg="add mod">
          <ac:chgData name="Monserrat Torres" userId="039b2eee335175d7" providerId="LiveId" clId="{9CA49A2B-793B-40D2-ACD8-8EA9E04979F7}" dt="2022-12-04T19:01:14.452" v="52" actId="1076"/>
          <ac:picMkLst>
            <pc:docMk/>
            <pc:sldMk cId="941015171" sldId="311"/>
            <ac:picMk id="4" creationId="{D8AC874D-3F33-0E23-4ADB-C126142A0549}"/>
          </ac:picMkLst>
        </pc:picChg>
        <pc:picChg chg="del">
          <ac:chgData name="Monserrat Torres" userId="039b2eee335175d7" providerId="LiveId" clId="{9CA49A2B-793B-40D2-ACD8-8EA9E04979F7}" dt="2022-12-04T18:48:13.351" v="28" actId="478"/>
          <ac:picMkLst>
            <pc:docMk/>
            <pc:sldMk cId="941015171" sldId="311"/>
            <ac:picMk id="11" creationId="{AD827927-1C3B-FA25-8CEE-393DDA3ADB2A}"/>
          </ac:picMkLst>
        </pc:picChg>
      </pc:sldChg>
      <pc:sldChg chg="addSp delSp modSp mod">
        <pc:chgData name="Monserrat Torres" userId="039b2eee335175d7" providerId="LiveId" clId="{9CA49A2B-793B-40D2-ACD8-8EA9E04979F7}" dt="2022-12-04T19:00:12.017" v="44" actId="1076"/>
        <pc:sldMkLst>
          <pc:docMk/>
          <pc:sldMk cId="871201397" sldId="312"/>
        </pc:sldMkLst>
        <pc:picChg chg="add mod">
          <ac:chgData name="Monserrat Torres" userId="039b2eee335175d7" providerId="LiveId" clId="{9CA49A2B-793B-40D2-ACD8-8EA9E04979F7}" dt="2022-12-04T19:00:12.017" v="44" actId="1076"/>
          <ac:picMkLst>
            <pc:docMk/>
            <pc:sldMk cId="871201397" sldId="312"/>
            <ac:picMk id="4" creationId="{A6F3BF7E-2C95-CD66-D8DA-F48F2462E404}"/>
          </ac:picMkLst>
        </pc:picChg>
        <pc:picChg chg="del">
          <ac:chgData name="Monserrat Torres" userId="039b2eee335175d7" providerId="LiveId" clId="{9CA49A2B-793B-40D2-ACD8-8EA9E04979F7}" dt="2022-12-04T18:48:11.355" v="27" actId="478"/>
          <ac:picMkLst>
            <pc:docMk/>
            <pc:sldMk cId="871201397" sldId="312"/>
            <ac:picMk id="9" creationId="{BA64DFBB-5201-71BA-B0F6-02F72F07EF49}"/>
          </ac:picMkLst>
        </pc:picChg>
      </pc:sldChg>
      <pc:sldChg chg="addSp delSp modSp mod ord modClrScheme chgLayout">
        <pc:chgData name="Monserrat Torres" userId="039b2eee335175d7" providerId="LiveId" clId="{9CA49A2B-793B-40D2-ACD8-8EA9E04979F7}" dt="2022-12-18T23:46:10.417" v="1140" actId="1076"/>
        <pc:sldMkLst>
          <pc:docMk/>
          <pc:sldMk cId="2068121164" sldId="313"/>
        </pc:sldMkLst>
        <pc:spChg chg="del">
          <ac:chgData name="Monserrat Torres" userId="039b2eee335175d7" providerId="LiveId" clId="{9CA49A2B-793B-40D2-ACD8-8EA9E04979F7}" dt="2022-12-18T23:42:46.677" v="1000" actId="478"/>
          <ac:spMkLst>
            <pc:docMk/>
            <pc:sldMk cId="2068121164" sldId="313"/>
            <ac:spMk id="2" creationId="{7CEF4D5B-3E14-1349-3E16-232AA74EEBAF}"/>
          </ac:spMkLst>
        </pc:spChg>
        <pc:spChg chg="del">
          <ac:chgData name="Monserrat Torres" userId="039b2eee335175d7" providerId="LiveId" clId="{9CA49A2B-793B-40D2-ACD8-8EA9E04979F7}" dt="2022-12-18T23:42:36.724" v="994" actId="478"/>
          <ac:spMkLst>
            <pc:docMk/>
            <pc:sldMk cId="2068121164" sldId="313"/>
            <ac:spMk id="3" creationId="{E698CE0E-745C-A7EE-B0DE-4912A73B00D8}"/>
          </ac:spMkLst>
        </pc:spChg>
        <pc:spChg chg="del mod">
          <ac:chgData name="Monserrat Torres" userId="039b2eee335175d7" providerId="LiveId" clId="{9CA49A2B-793B-40D2-ACD8-8EA9E04979F7}" dt="2022-12-18T23:42:40.109" v="997" actId="478"/>
          <ac:spMkLst>
            <pc:docMk/>
            <pc:sldMk cId="2068121164" sldId="313"/>
            <ac:spMk id="4" creationId="{E336DC79-3EA6-7325-3D0B-C041B850142A}"/>
          </ac:spMkLst>
        </pc:spChg>
        <pc:spChg chg="del">
          <ac:chgData name="Monserrat Torres" userId="039b2eee335175d7" providerId="LiveId" clId="{9CA49A2B-793B-40D2-ACD8-8EA9E04979F7}" dt="2022-12-18T23:42:31.891" v="990" actId="478"/>
          <ac:spMkLst>
            <pc:docMk/>
            <pc:sldMk cId="2068121164" sldId="313"/>
            <ac:spMk id="5" creationId="{8FD645B0-0A7B-7091-C8D6-E7D27FA25E51}"/>
          </ac:spMkLst>
        </pc:spChg>
        <pc:spChg chg="del">
          <ac:chgData name="Monserrat Torres" userId="039b2eee335175d7" providerId="LiveId" clId="{9CA49A2B-793B-40D2-ACD8-8EA9E04979F7}" dt="2022-12-18T23:42:34.357" v="992" actId="478"/>
          <ac:spMkLst>
            <pc:docMk/>
            <pc:sldMk cId="2068121164" sldId="313"/>
            <ac:spMk id="6" creationId="{3C7B8494-23AF-BB4F-382C-D2B07675EBB6}"/>
          </ac:spMkLst>
        </pc:spChg>
        <pc:spChg chg="del mod">
          <ac:chgData name="Monserrat Torres" userId="039b2eee335175d7" providerId="LiveId" clId="{9CA49A2B-793B-40D2-ACD8-8EA9E04979F7}" dt="2022-12-18T23:43:18.663" v="1003" actId="478"/>
          <ac:spMkLst>
            <pc:docMk/>
            <pc:sldMk cId="2068121164" sldId="313"/>
            <ac:spMk id="7" creationId="{69D875C8-4D19-8AF8-6F98-F151E309145E}"/>
          </ac:spMkLst>
        </pc:spChg>
        <pc:spChg chg="del mod">
          <ac:chgData name="Monserrat Torres" userId="039b2eee335175d7" providerId="LiveId" clId="{9CA49A2B-793B-40D2-ACD8-8EA9E04979F7}" dt="2022-12-18T23:43:22.446" v="1004" actId="478"/>
          <ac:spMkLst>
            <pc:docMk/>
            <pc:sldMk cId="2068121164" sldId="313"/>
            <ac:spMk id="8" creationId="{7130094C-EC6A-E6F3-2E57-202E962AAC87}"/>
          </ac:spMkLst>
        </pc:spChg>
        <pc:spChg chg="del">
          <ac:chgData name="Monserrat Torres" userId="039b2eee335175d7" providerId="LiveId" clId="{9CA49A2B-793B-40D2-ACD8-8EA9E04979F7}" dt="2022-12-18T23:42:28.092" v="988" actId="478"/>
          <ac:spMkLst>
            <pc:docMk/>
            <pc:sldMk cId="2068121164" sldId="313"/>
            <ac:spMk id="9" creationId="{F0CC0C3B-96FD-06F4-C3EC-91658544150B}"/>
          </ac:spMkLst>
        </pc:spChg>
        <pc:spChg chg="del">
          <ac:chgData name="Monserrat Torres" userId="039b2eee335175d7" providerId="LiveId" clId="{9CA49A2B-793B-40D2-ACD8-8EA9E04979F7}" dt="2022-12-18T23:42:24.730" v="986" actId="478"/>
          <ac:spMkLst>
            <pc:docMk/>
            <pc:sldMk cId="2068121164" sldId="313"/>
            <ac:spMk id="10" creationId="{6E802B29-40B6-000C-8EDD-903910D08A61}"/>
          </ac:spMkLst>
        </pc:spChg>
        <pc:spChg chg="add del mod">
          <ac:chgData name="Monserrat Torres" userId="039b2eee335175d7" providerId="LiveId" clId="{9CA49A2B-793B-40D2-ACD8-8EA9E04979F7}" dt="2022-12-18T23:42:26.198" v="987" actId="478"/>
          <ac:spMkLst>
            <pc:docMk/>
            <pc:sldMk cId="2068121164" sldId="313"/>
            <ac:spMk id="12" creationId="{ACDC7A0C-7CA9-9AA7-73DE-E78B0C984B14}"/>
          </ac:spMkLst>
        </pc:spChg>
        <pc:spChg chg="add mod">
          <ac:chgData name="Monserrat Torres" userId="039b2eee335175d7" providerId="LiveId" clId="{9CA49A2B-793B-40D2-ACD8-8EA9E04979F7}" dt="2022-12-18T23:43:35.484" v="1035" actId="20577"/>
          <ac:spMkLst>
            <pc:docMk/>
            <pc:sldMk cId="2068121164" sldId="313"/>
            <ac:spMk id="13" creationId="{56BFAC09-557B-D3D3-DC44-A55CE704E21C}"/>
          </ac:spMkLst>
        </pc:spChg>
        <pc:spChg chg="add del mod">
          <ac:chgData name="Monserrat Torres" userId="039b2eee335175d7" providerId="LiveId" clId="{9CA49A2B-793B-40D2-ACD8-8EA9E04979F7}" dt="2022-12-18T23:42:29.731" v="989" actId="478"/>
          <ac:spMkLst>
            <pc:docMk/>
            <pc:sldMk cId="2068121164" sldId="313"/>
            <ac:spMk id="14" creationId="{804C4AF9-78FC-B3DD-A097-A9C515B7E49A}"/>
          </ac:spMkLst>
        </pc:spChg>
        <pc:spChg chg="add del mod">
          <ac:chgData name="Monserrat Torres" userId="039b2eee335175d7" providerId="LiveId" clId="{9CA49A2B-793B-40D2-ACD8-8EA9E04979F7}" dt="2022-12-18T23:43:24.113" v="1005" actId="478"/>
          <ac:spMkLst>
            <pc:docMk/>
            <pc:sldMk cId="2068121164" sldId="313"/>
            <ac:spMk id="15" creationId="{92606FA5-8F8F-60FD-9C99-7E8F1969AD57}"/>
          </ac:spMkLst>
        </pc:spChg>
        <pc:spChg chg="add del mod">
          <ac:chgData name="Monserrat Torres" userId="039b2eee335175d7" providerId="LiveId" clId="{9CA49A2B-793B-40D2-ACD8-8EA9E04979F7}" dt="2022-12-18T23:42:32.587" v="991" actId="478"/>
          <ac:spMkLst>
            <pc:docMk/>
            <pc:sldMk cId="2068121164" sldId="313"/>
            <ac:spMk id="16" creationId="{B00E3FDB-B19D-EAD2-4226-749F36AC7679}"/>
          </ac:spMkLst>
        </pc:spChg>
        <pc:spChg chg="add del mod">
          <ac:chgData name="Monserrat Torres" userId="039b2eee335175d7" providerId="LiveId" clId="{9CA49A2B-793B-40D2-ACD8-8EA9E04979F7}" dt="2022-12-18T23:42:34.948" v="993" actId="478"/>
          <ac:spMkLst>
            <pc:docMk/>
            <pc:sldMk cId="2068121164" sldId="313"/>
            <ac:spMk id="18" creationId="{E46DB277-7F33-6082-C251-5BFBC5A9D96F}"/>
          </ac:spMkLst>
        </pc:spChg>
        <pc:spChg chg="add del mod">
          <ac:chgData name="Monserrat Torres" userId="039b2eee335175d7" providerId="LiveId" clId="{9CA49A2B-793B-40D2-ACD8-8EA9E04979F7}" dt="2022-12-18T23:42:37.341" v="995" actId="478"/>
          <ac:spMkLst>
            <pc:docMk/>
            <pc:sldMk cId="2068121164" sldId="313"/>
            <ac:spMk id="20" creationId="{8CB57EF6-6CF2-8C28-45EF-5B61E841C9C9}"/>
          </ac:spMkLst>
        </pc:spChg>
        <pc:spChg chg="add del mod">
          <ac:chgData name="Monserrat Torres" userId="039b2eee335175d7" providerId="LiveId" clId="{9CA49A2B-793B-40D2-ACD8-8EA9E04979F7}" dt="2022-12-18T23:42:42.804" v="999" actId="478"/>
          <ac:spMkLst>
            <pc:docMk/>
            <pc:sldMk cId="2068121164" sldId="313"/>
            <ac:spMk id="22" creationId="{DDF6813A-7362-1D70-D276-5330DB2452FF}"/>
          </ac:spMkLst>
        </pc:spChg>
        <pc:spChg chg="add del mod">
          <ac:chgData name="Monserrat Torres" userId="039b2eee335175d7" providerId="LiveId" clId="{9CA49A2B-793B-40D2-ACD8-8EA9E04979F7}" dt="2022-12-18T23:42:48.806" v="1001" actId="478"/>
          <ac:spMkLst>
            <pc:docMk/>
            <pc:sldMk cId="2068121164" sldId="313"/>
            <ac:spMk id="24" creationId="{3E15EEB0-8317-7643-F265-3477526EF32D}"/>
          </ac:spMkLst>
        </pc:spChg>
        <pc:spChg chg="add mod">
          <ac:chgData name="Monserrat Torres" userId="039b2eee335175d7" providerId="LiveId" clId="{9CA49A2B-793B-40D2-ACD8-8EA9E04979F7}" dt="2022-12-18T23:46:10.417" v="1140" actId="1076"/>
          <ac:spMkLst>
            <pc:docMk/>
            <pc:sldMk cId="2068121164" sldId="313"/>
            <ac:spMk id="25" creationId="{73216D69-E7BC-F16A-9267-FD588F17AF32}"/>
          </ac:spMkLst>
        </pc:spChg>
      </pc:sldChg>
      <pc:sldChg chg="addSp delSp modSp mod">
        <pc:chgData name="Monserrat Torres" userId="039b2eee335175d7" providerId="LiveId" clId="{9CA49A2B-793B-40D2-ACD8-8EA9E04979F7}" dt="2022-12-04T19:04:28.906" v="110" actId="1076"/>
        <pc:sldMkLst>
          <pc:docMk/>
          <pc:sldMk cId="1563980609" sldId="314"/>
        </pc:sldMkLst>
        <pc:spChg chg="mod">
          <ac:chgData name="Monserrat Torres" userId="039b2eee335175d7" providerId="LiveId" clId="{9CA49A2B-793B-40D2-ACD8-8EA9E04979F7}" dt="2022-12-04T19:04:23.939" v="109" actId="20577"/>
          <ac:spMkLst>
            <pc:docMk/>
            <pc:sldMk cId="1563980609" sldId="314"/>
            <ac:spMk id="6" creationId="{916543EF-F816-9953-AE7D-8B17CD9B3615}"/>
          </ac:spMkLst>
        </pc:spChg>
        <pc:picChg chg="add mod">
          <ac:chgData name="Monserrat Torres" userId="039b2eee335175d7" providerId="LiveId" clId="{9CA49A2B-793B-40D2-ACD8-8EA9E04979F7}" dt="2022-12-04T19:04:28.906" v="110" actId="1076"/>
          <ac:picMkLst>
            <pc:docMk/>
            <pc:sldMk cId="1563980609" sldId="314"/>
            <ac:picMk id="4" creationId="{A3B6D8BD-247E-A572-837E-3CB3EE4132A8}"/>
          </ac:picMkLst>
        </pc:picChg>
        <pc:picChg chg="del">
          <ac:chgData name="Monserrat Torres" userId="039b2eee335175d7" providerId="LiveId" clId="{9CA49A2B-793B-40D2-ACD8-8EA9E04979F7}" dt="2022-12-04T18:48:17.664" v="29" actId="478"/>
          <ac:picMkLst>
            <pc:docMk/>
            <pc:sldMk cId="1563980609" sldId="314"/>
            <ac:picMk id="5" creationId="{2A0FC83B-EE62-22F3-4EBF-7274B12F9B31}"/>
          </ac:picMkLst>
        </pc:picChg>
      </pc:sldChg>
      <pc:sldChg chg="addSp delSp modSp mod">
        <pc:chgData name="Monserrat Torres" userId="039b2eee335175d7" providerId="LiveId" clId="{9CA49A2B-793B-40D2-ACD8-8EA9E04979F7}" dt="2022-12-19T14:36:48.080" v="1243" actId="1076"/>
        <pc:sldMkLst>
          <pc:docMk/>
          <pc:sldMk cId="58893715" sldId="315"/>
        </pc:sldMkLst>
        <pc:spChg chg="mod">
          <ac:chgData name="Monserrat Torres" userId="039b2eee335175d7" providerId="LiveId" clId="{9CA49A2B-793B-40D2-ACD8-8EA9E04979F7}" dt="2022-12-18T23:46:21.786" v="1161" actId="20577"/>
          <ac:spMkLst>
            <pc:docMk/>
            <pc:sldMk cId="58893715" sldId="315"/>
            <ac:spMk id="2" creationId="{81BE6A01-1D8C-E82D-69CE-C1BEA5E0330D}"/>
          </ac:spMkLst>
        </pc:spChg>
        <pc:spChg chg="del">
          <ac:chgData name="Monserrat Torres" userId="039b2eee335175d7" providerId="LiveId" clId="{9CA49A2B-793B-40D2-ACD8-8EA9E04979F7}" dt="2022-12-18T23:46:32.708" v="1174" actId="478"/>
          <ac:spMkLst>
            <pc:docMk/>
            <pc:sldMk cId="58893715" sldId="315"/>
            <ac:spMk id="3" creationId="{21137959-7D1F-FBB7-5094-07715179487F}"/>
          </ac:spMkLst>
        </pc:spChg>
        <pc:spChg chg="del">
          <ac:chgData name="Monserrat Torres" userId="039b2eee335175d7" providerId="LiveId" clId="{9CA49A2B-793B-40D2-ACD8-8EA9E04979F7}" dt="2022-12-18T23:46:35.281" v="1175" actId="478"/>
          <ac:spMkLst>
            <pc:docMk/>
            <pc:sldMk cId="58893715" sldId="315"/>
            <ac:spMk id="4" creationId="{A6E8D6E8-969C-81F9-8B97-1B42ED901A78}"/>
          </ac:spMkLst>
        </pc:spChg>
        <pc:spChg chg="add del mod">
          <ac:chgData name="Monserrat Torres" userId="039b2eee335175d7" providerId="LiveId" clId="{9CA49A2B-793B-40D2-ACD8-8EA9E04979F7}" dt="2022-12-18T23:46:30.058" v="1173" actId="478"/>
          <ac:spMkLst>
            <pc:docMk/>
            <pc:sldMk cId="58893715" sldId="315"/>
            <ac:spMk id="6" creationId="{15646DAA-1715-A31E-2F8A-F5E4EA267B97}"/>
          </ac:spMkLst>
        </pc:spChg>
        <pc:spChg chg="add del mod">
          <ac:chgData name="Monserrat Torres" userId="039b2eee335175d7" providerId="LiveId" clId="{9CA49A2B-793B-40D2-ACD8-8EA9E04979F7}" dt="2022-12-19T14:36:33.708" v="1239" actId="478"/>
          <ac:spMkLst>
            <pc:docMk/>
            <pc:sldMk cId="58893715" sldId="315"/>
            <ac:spMk id="7" creationId="{B9B077B4-03B6-D14A-A34B-ECDE8A098347}"/>
          </ac:spMkLst>
        </pc:spChg>
        <pc:graphicFrameChg chg="del mod">
          <ac:chgData name="Monserrat Torres" userId="039b2eee335175d7" providerId="LiveId" clId="{9CA49A2B-793B-40D2-ACD8-8EA9E04979F7}" dt="2022-12-18T23:46:27.760" v="1172" actId="478"/>
          <ac:graphicFrameMkLst>
            <pc:docMk/>
            <pc:sldMk cId="58893715" sldId="315"/>
            <ac:graphicFrameMk id="7" creationId="{1A75E301-F81B-604F-0C9B-A25BF04F0642}"/>
          </ac:graphicFrameMkLst>
        </pc:graphicFrameChg>
        <pc:picChg chg="add mod">
          <ac:chgData name="Monserrat Torres" userId="039b2eee335175d7" providerId="LiveId" clId="{9CA49A2B-793B-40D2-ACD8-8EA9E04979F7}" dt="2022-12-19T14:36:45.074" v="1242" actId="1076"/>
          <ac:picMkLst>
            <pc:docMk/>
            <pc:sldMk cId="58893715" sldId="315"/>
            <ac:picMk id="4" creationId="{A69FDA43-C2AF-CD27-AED0-BE9B0CDB0492}"/>
          </ac:picMkLst>
        </pc:picChg>
        <pc:picChg chg="add mod">
          <ac:chgData name="Monserrat Torres" userId="039b2eee335175d7" providerId="LiveId" clId="{9CA49A2B-793B-40D2-ACD8-8EA9E04979F7}" dt="2022-12-19T14:36:48.080" v="1243" actId="1076"/>
          <ac:picMkLst>
            <pc:docMk/>
            <pc:sldMk cId="58893715" sldId="315"/>
            <ac:picMk id="6" creationId="{E3AEB1EF-A2F1-B722-742E-E3CE5BC9EE44}"/>
          </ac:picMkLst>
        </pc:picChg>
      </pc:sldChg>
      <pc:sldChg chg="addSp delSp modSp mod ord modClrScheme chgLayout">
        <pc:chgData name="Monserrat Torres" userId="039b2eee335175d7" providerId="LiveId" clId="{9CA49A2B-793B-40D2-ACD8-8EA9E04979F7}" dt="2022-12-18T23:47:44.281" v="1203" actId="1076"/>
        <pc:sldMkLst>
          <pc:docMk/>
          <pc:sldMk cId="2790251853" sldId="316"/>
        </pc:sldMkLst>
        <pc:spChg chg="mod">
          <ac:chgData name="Monserrat Torres" userId="039b2eee335175d7" providerId="LiveId" clId="{9CA49A2B-793B-40D2-ACD8-8EA9E04979F7}" dt="2022-12-18T23:47:44.281" v="1203" actId="1076"/>
          <ac:spMkLst>
            <pc:docMk/>
            <pc:sldMk cId="2790251853" sldId="316"/>
            <ac:spMk id="2" creationId="{5A5EB5DC-8C2B-5750-6E12-9A35C0FFBA00}"/>
          </ac:spMkLst>
        </pc:spChg>
        <pc:spChg chg="add del mod">
          <ac:chgData name="Monserrat Torres" userId="039b2eee335175d7" providerId="LiveId" clId="{9CA49A2B-793B-40D2-ACD8-8EA9E04979F7}" dt="2022-12-18T23:46:45.991" v="1179" actId="478"/>
          <ac:spMkLst>
            <pc:docMk/>
            <pc:sldMk cId="2790251853" sldId="316"/>
            <ac:spMk id="4" creationId="{1DB440DD-0282-3EFC-8DB6-467AB431E225}"/>
          </ac:spMkLst>
        </pc:spChg>
        <pc:spChg chg="del">
          <ac:chgData name="Monserrat Torres" userId="039b2eee335175d7" providerId="LiveId" clId="{9CA49A2B-793B-40D2-ACD8-8EA9E04979F7}" dt="2022-12-18T23:46:45.110" v="1178" actId="478"/>
          <ac:spMkLst>
            <pc:docMk/>
            <pc:sldMk cId="2790251853" sldId="316"/>
            <ac:spMk id="5" creationId="{AAF5CF3F-E5EF-5769-3F83-24ADB4412BBF}"/>
          </ac:spMkLst>
        </pc:spChg>
        <pc:spChg chg="add del mod">
          <ac:chgData name="Monserrat Torres" userId="039b2eee335175d7" providerId="LiveId" clId="{9CA49A2B-793B-40D2-ACD8-8EA9E04979F7}" dt="2022-12-18T23:47:12.206" v="1181" actId="478"/>
          <ac:spMkLst>
            <pc:docMk/>
            <pc:sldMk cId="2790251853" sldId="316"/>
            <ac:spMk id="7" creationId="{4E71BC33-B3B0-FBAA-3850-9892257E3A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E73746F-0CC9-4CE5-9977-1AB8E9C5A6CD}" type="datetime1">
              <a:rPr lang="es-ES" smtClean="0"/>
              <a:t>19/12/2022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7369B77-94AB-0344-9EBF-9DB9EE8D3A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AE54629-29B8-49D0-9F55-8E8522E5CCAE}" type="datetime1">
              <a:rPr lang="es-ES" smtClean="0"/>
              <a:t>19/12/2022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775476F-A808-1F46-A368-07984F6DA22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6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4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11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133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0775476F-A808-1F46-A368-07984F6DA22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25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81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78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4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81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71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73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0775476F-A808-1F46-A368-07984F6DA22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imagen que contiene texto, planta&#10;&#10;Descripción generada automá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s-ES" sz="46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conteni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Imagen 8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6" name="Imagen 35" descr="Un primer plano de un árbol&#10;&#10;Descripción generada automáticamente con confianza me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contenido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conteni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38" name="Imagen 37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s-ES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s-ES" sz="1600"/>
            </a:lvl1pPr>
            <a:lvl2pPr>
              <a:buClr>
                <a:srgbClr val="73292A"/>
              </a:buClr>
              <a:defRPr lang="es-ES" sz="1400"/>
            </a:lvl2pPr>
            <a:lvl3pPr>
              <a:buClr>
                <a:srgbClr val="73292A"/>
              </a:buClr>
              <a:defRPr lang="es-ES" sz="1200"/>
            </a:lvl3pPr>
            <a:lvl4pPr>
              <a:buClr>
                <a:srgbClr val="73292A"/>
              </a:buClr>
              <a:defRPr lang="es-ES" sz="1100"/>
            </a:lvl4pPr>
            <a:lvl5pPr>
              <a:buClr>
                <a:srgbClr val="73292A"/>
              </a:buClr>
              <a:defRPr lang="es-ES" sz="11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8" name="Imagen 7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n 9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n 11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s-E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s-E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7" name="Imagen 6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3" name="Imagen 12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2" name="Marcador de conteni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s-ES" sz="2400"/>
            </a:lvl1pPr>
            <a:lvl2pPr marL="228600">
              <a:buClr>
                <a:srgbClr val="73292A"/>
              </a:buClr>
              <a:defRPr lang="es-ES" sz="2000"/>
            </a:lvl2pPr>
            <a:lvl3pPr marL="685800">
              <a:buClr>
                <a:srgbClr val="73292A"/>
              </a:buClr>
              <a:defRPr lang="es-ES" sz="1800"/>
            </a:lvl3pPr>
            <a:lvl4pPr marL="1143000">
              <a:buClr>
                <a:srgbClr val="73292A"/>
              </a:buClr>
              <a:defRPr lang="es-ES" sz="1600"/>
            </a:lvl4pPr>
            <a:lvl5pPr marL="1600200">
              <a:buClr>
                <a:srgbClr val="73292A"/>
              </a:buClr>
              <a:defRPr lang="es-ES"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6" name="Imagen 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Marcador de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s-ES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conteni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s-E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s-ES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s-E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s-E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Imagen 10" descr="Un primer plano de una planta&#10;&#10;Descripción generada automáticamente con confianza baj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n 8" descr="Una imagen que contiene ropa de cama, tejido&#10;&#10;Descripción generada automá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n 14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n 16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s-E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ver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s-E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s-ES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8" name="Imagen 7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6" name="Imagen 1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n 18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s-ES" sz="240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s-ES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”</a:t>
            </a:r>
          </a:p>
        </p:txBody>
      </p:sp>
      <p:sp>
        <p:nvSpPr>
          <p:cNvPr id="28" name="Marcador de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s-ES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7" name="Marcador de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Marcador de posición de imagen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5" name="Marcador de texto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Marcador de texto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posición de imagen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posición de imagen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7" name="Marcador de texto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posición de imagen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7" name="Marcador de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Marcador de posición de imagen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texto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Marcador de texto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spc="20" baseline="0"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s-ES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s-ES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38387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Desafío 3:</a:t>
            </a:r>
            <a:br>
              <a:rPr lang="es-ES" dirty="0"/>
            </a:br>
            <a:r>
              <a:rPr lang="es-ES" dirty="0"/>
              <a:t>BioCorp Ltda.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B483B6-BF6A-A0E7-5D5B-3A86EEBE08A5}"/>
              </a:ext>
            </a:extLst>
          </p:cNvPr>
          <p:cNvSpPr txBox="1"/>
          <p:nvPr/>
        </p:nvSpPr>
        <p:spPr>
          <a:xfrm>
            <a:off x="9442704" y="5208104"/>
            <a:ext cx="223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Monserrat Torres.</a:t>
            </a:r>
          </a:p>
          <a:p>
            <a:r>
              <a:rPr lang="es-CL" dirty="0"/>
              <a:t>Gabriel Núñez.</a:t>
            </a:r>
          </a:p>
          <a:p>
            <a:r>
              <a:rPr lang="es-CL" dirty="0"/>
              <a:t>Taller de ingeniería II.</a:t>
            </a:r>
          </a:p>
          <a:p>
            <a:r>
              <a:rPr lang="es-CL" dirty="0"/>
              <a:t>28/11/2022.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 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58EDB0-C065-B660-A574-93B0EB8A9FBA}"/>
              </a:ext>
            </a:extLst>
          </p:cNvPr>
          <p:cNvSpPr txBox="1">
            <a:spLocks/>
          </p:cNvSpPr>
          <p:nvPr/>
        </p:nvSpPr>
        <p:spPr>
          <a:xfrm>
            <a:off x="533400" y="5334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76E3B5-B3F1-D702-B5ED-288E8344BE9E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Número de aminoácidos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086F1AA6-3689-4472-00F1-43580F9F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72853"/>
            <a:ext cx="6238093" cy="355174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B4542E3-BB90-10E4-40CA-B618DF77F3FA}"/>
              </a:ext>
            </a:extLst>
          </p:cNvPr>
          <p:cNvSpPr txBox="1"/>
          <p:nvPr/>
        </p:nvSpPr>
        <p:spPr>
          <a:xfrm>
            <a:off x="7229061" y="3625396"/>
            <a:ext cx="442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Cuanta los polares sin carga, los polares positivos, los polares negativos y los apolares. Luego los imprime.</a:t>
            </a:r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6BFAC09-557B-D3D3-DC44-A55CE704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/>
              <a:t>Requerimiento 3: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216D69-E7BC-F16A-9267-FD588F17AF32}"/>
              </a:ext>
            </a:extLst>
          </p:cNvPr>
          <p:cNvSpPr txBox="1"/>
          <p:nvPr/>
        </p:nvSpPr>
        <p:spPr>
          <a:xfrm>
            <a:off x="3558208" y="2515713"/>
            <a:ext cx="507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3"/>
                </a:solidFill>
              </a:rPr>
              <a:t>Generar un diagrama de relación de aminoácidos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Diagrama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9FDA43-C2AF-CD27-AED0-BE9B0CDB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7" y="3667898"/>
            <a:ext cx="4538830" cy="662250"/>
          </a:xfrm>
          <a:prstGeom prst="rect">
            <a:avLst/>
          </a:prstGeom>
        </p:spPr>
      </p:pic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3AEB1EF-A2F1-B722-742E-E3CE5BC9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40" y="2831175"/>
            <a:ext cx="5952190" cy="29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9917" y="2884932"/>
            <a:ext cx="4632165" cy="1088136"/>
          </a:xfrm>
        </p:spPr>
        <p:txBody>
          <a:bodyPr rtlCol="0" anchor="b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Requerimiento 1: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557" y="2598752"/>
            <a:ext cx="8204886" cy="11516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MX" dirty="0"/>
              <a:t>Leer un archivo que contiene la secuencia de nucleótidos de un gen y obtener la secuencia de la proteína correspondiente, la que debe ser escrita en un archivo de salida. El archivo (de entrada y salida) es en formato llamado Fasta.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28418E0A-88DF-9CD2-A0F8-938D3DFEC5FE}"/>
              </a:ext>
            </a:extLst>
          </p:cNvPr>
          <p:cNvSpPr txBox="1"/>
          <p:nvPr/>
        </p:nvSpPr>
        <p:spPr>
          <a:xfrm>
            <a:off x="3708952" y="556593"/>
            <a:ext cx="4774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/>
              <a:t>Antes de</a:t>
            </a:r>
            <a:r>
              <a:rPr lang="es-CL"/>
              <a:t> </a:t>
            </a:r>
            <a:endParaRPr lang="es-CL" dirty="0"/>
          </a:p>
          <a:p>
            <a:pPr marL="342900" indent="-342900" algn="ctr">
              <a:buAutoNum type="arabicParenR"/>
            </a:pPr>
            <a:r>
              <a:rPr lang="es-CL" dirty="0"/>
              <a:t>Crear diccionario.</a:t>
            </a:r>
          </a:p>
          <a:p>
            <a:pPr marL="342900" indent="-342900" algn="ctr">
              <a:buAutoNum type="arabicParenR"/>
            </a:pPr>
            <a:r>
              <a:rPr lang="es-CL" dirty="0"/>
              <a:t>Hacer el menú.</a:t>
            </a: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2666384-F08B-8B83-E6B7-955E4B76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9" y="2610678"/>
            <a:ext cx="10918482" cy="30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 y F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ADB7FE-E768-0D95-BF94-CEBFAC2B7D5E}"/>
              </a:ext>
            </a:extLst>
          </p:cNvPr>
          <p:cNvSpPr txBox="1"/>
          <p:nvPr/>
        </p:nvSpPr>
        <p:spPr>
          <a:xfrm>
            <a:off x="7000462" y="3232214"/>
            <a:ext cx="435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Primero se revisa el archivo y se borran los elementos que estén entre la I y la F, contando estos mismos. 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6F3BF7E-2C95-CD66-D8DA-F48F2462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15" y="3046737"/>
            <a:ext cx="5302788" cy="25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Timina y Uracilo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AFB8B7-8F89-B5B3-F5BA-C9307A65998E}"/>
              </a:ext>
            </a:extLst>
          </p:cNvPr>
          <p:cNvSpPr txBox="1"/>
          <p:nvPr/>
        </p:nvSpPr>
        <p:spPr>
          <a:xfrm>
            <a:off x="7434470" y="3975652"/>
            <a:ext cx="418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Luego se cambian las T (Timina), por U (Uracilo).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8AC874D-3F33-0E23-4ADB-C126142A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2" y="3495261"/>
            <a:ext cx="5925703" cy="17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Aminoácidos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6543EF-F816-9953-AE7D-8B17CD9B3615}"/>
              </a:ext>
            </a:extLst>
          </p:cNvPr>
          <p:cNvSpPr txBox="1"/>
          <p:nvPr/>
        </p:nvSpPr>
        <p:spPr>
          <a:xfrm>
            <a:off x="8481390" y="3820441"/>
            <a:ext cx="332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 por último empieza a contar desde el AUG (start), de 3 en 3 para ir cambiándolo por la letra del aminoácido. Para finalmente guardarlo en un nuevo archivo.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3B6D8BD-247E-A572-837E-3CB3EE41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4" y="2512047"/>
            <a:ext cx="7232938" cy="40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Requerimiento 2: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466229"/>
            <a:ext cx="7744968" cy="2697480"/>
          </a:xfrm>
        </p:spPr>
        <p:txBody>
          <a:bodyPr rtlCol="0">
            <a:normAutofit fontScale="85000" lnSpcReduction="20000"/>
          </a:bodyPr>
          <a:lstStyle>
            <a:defPPr>
              <a:defRPr lang="es-ES"/>
            </a:def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dirty="0">
                <a:solidFill>
                  <a:schemeClr val="accent3"/>
                </a:solidFill>
                <a:cs typeface="Calibri"/>
              </a:rPr>
              <a:t>Obtener estadísticas de secuencia: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1. N</a:t>
            </a:r>
            <a:r>
              <a:rPr lang="es-MX" dirty="0">
                <a:cs typeface="Calibri"/>
              </a:rPr>
              <a:t>ú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mero y porcentaje de nucle</a:t>
            </a:r>
            <a:r>
              <a:rPr lang="es-MX" dirty="0">
                <a:cs typeface="Calibri"/>
              </a:rPr>
              <a:t>ó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tidos (A,C,U,G) por secuencia v</a:t>
            </a:r>
            <a:r>
              <a:rPr lang="es-MX" dirty="0">
                <a:cs typeface="Calibri"/>
              </a:rPr>
              <a:t>á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lida.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2. N</a:t>
            </a:r>
            <a:r>
              <a:rPr lang="es-MX" dirty="0">
                <a:cs typeface="Calibri"/>
              </a:rPr>
              <a:t>ú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mero y porcentaje de codones por secuencia v</a:t>
            </a:r>
            <a:r>
              <a:rPr lang="es-MX" dirty="0">
                <a:cs typeface="Calibri"/>
              </a:rPr>
              <a:t>á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lida.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3. N</a:t>
            </a:r>
            <a:r>
              <a:rPr lang="es-MX" dirty="0">
                <a:cs typeface="Calibri"/>
              </a:rPr>
              <a:t>ú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mero de amino</a:t>
            </a:r>
            <a:r>
              <a:rPr lang="es-MX" dirty="0">
                <a:cs typeface="Calibri"/>
              </a:rPr>
              <a:t>á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cidos de la secuencia v</a:t>
            </a:r>
            <a:r>
              <a:rPr lang="es-MX" dirty="0">
                <a:cs typeface="Calibri"/>
              </a:rPr>
              <a:t>á</a:t>
            </a:r>
            <a:r>
              <a:rPr lang="es-MX" dirty="0">
                <a:solidFill>
                  <a:schemeClr val="accent3"/>
                </a:solidFill>
                <a:cs typeface="Calibri"/>
              </a:rPr>
              <a:t>lida: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Polares sin carga.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Polares con carga positiva.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Polares con carga negativa.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s-MX" dirty="0">
                <a:solidFill>
                  <a:schemeClr val="accent3"/>
                </a:solidFill>
                <a:cs typeface="Calibri"/>
              </a:rPr>
              <a:t>Apolares.</a:t>
            </a:r>
            <a:endParaRPr lang="es-ES" dirty="0">
              <a:solidFill>
                <a:schemeClr val="accent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5EF821-5DF0-F6D0-6C62-61B6C43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Número y porcentaje de nucleótidos</a:t>
            </a:r>
          </a:p>
        </p:txBody>
      </p:sp>
      <p:pic>
        <p:nvPicPr>
          <p:cNvPr id="82" name="Imagen 81" descr="Texto&#10;&#10;Descripción generada automáticamente">
            <a:extLst>
              <a:ext uri="{FF2B5EF4-FFF2-40B4-BE49-F238E27FC236}">
                <a16:creationId xmlns:a16="http://schemas.microsoft.com/office/drawing/2014/main" id="{D119D6DE-FC37-E1C8-09D6-AF11BADE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5" y="2743200"/>
            <a:ext cx="6407950" cy="3548270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321F7942-7294-3C10-6DF2-C8E23EACB8DB}"/>
              </a:ext>
            </a:extLst>
          </p:cNvPr>
          <p:cNvSpPr txBox="1"/>
          <p:nvPr/>
        </p:nvSpPr>
        <p:spPr>
          <a:xfrm>
            <a:off x="7562271" y="3763618"/>
            <a:ext cx="398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empiezan a contar la cantidad de A, C, G y U en el archivo. Luego saca el promedio e imprime ambos.</a:t>
            </a:r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Número y porcentaje de codones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1131D9-1687-2E3A-8EE6-46B8C5BDD792}"/>
              </a:ext>
            </a:extLst>
          </p:cNvPr>
          <p:cNvSpPr txBox="1"/>
          <p:nvPr/>
        </p:nvSpPr>
        <p:spPr>
          <a:xfrm>
            <a:off x="7142921" y="3128009"/>
            <a:ext cx="368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Cuenta de a tres en el archivo y los guarda en el contador. Luego saca el porcentaje e imprime ambos.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E7C90C8-6E1F-274C-6254-E4CECCF7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4" y="2743849"/>
            <a:ext cx="4931253" cy="19038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3CE180-30FE-DD89-D43A-273585F8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04" y="4987140"/>
            <a:ext cx="10666791" cy="10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6_TF56410444_Win32" id="{4BFEF56A-F735-4152-B603-A1E122BB3908}" vid="{FDD0F073-5101-45D4-A826-EE8DC00FD2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{98964DB0-F6E8-4060-A940-BDE23E54BFEF}tf56410444_win32</Template>
  <TotalTime>78</TotalTime>
  <Words>331</Words>
  <Application>Microsoft Office PowerPoint</Application>
  <PresentationFormat>Panorámica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Tema de Office</vt:lpstr>
      <vt:lpstr>Desafío 3: BioCorp Ltda.</vt:lpstr>
      <vt:lpstr>Requerimiento 1:</vt:lpstr>
      <vt:lpstr>Presentación de PowerPoint</vt:lpstr>
      <vt:lpstr>I y F</vt:lpstr>
      <vt:lpstr>Timina y Uracilo</vt:lpstr>
      <vt:lpstr>Aminoácidos</vt:lpstr>
      <vt:lpstr>Requerimiento 2: </vt:lpstr>
      <vt:lpstr>Número y porcentaje de nucleótidos</vt:lpstr>
      <vt:lpstr>Número y porcentaje de codones</vt:lpstr>
      <vt:lpstr> </vt:lpstr>
      <vt:lpstr>Requerimiento 3:</vt:lpstr>
      <vt:lpstr>Diagrama 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3: BioCorp Ltda.</dc:title>
  <dc:creator>Monserrat Torres</dc:creator>
  <cp:lastModifiedBy>Monserrat Torres</cp:lastModifiedBy>
  <cp:revision>1</cp:revision>
  <dcterms:created xsi:type="dcterms:W3CDTF">2022-11-27T18:08:47Z</dcterms:created>
  <dcterms:modified xsi:type="dcterms:W3CDTF">2022-12-19T14:36:50Z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