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Template {{YEAR}}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Hello {{NAME}}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