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Company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{{SECTION_TITLE}}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Welcome {{EMPLOYEE_NAME}}</a:t>
            </a:r>
          </a:p>
          <a:p>
            <a:r>
              <a:t>{{PROJECT_NAME}} Overview</a:t>
            </a:r>
          </a:p>
          <a:p>
            <a:r>
              <a:t>{{DATE_PLACEHOLDER}}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