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73" r:id="rId6"/>
    <p:sldId id="263" r:id="rId7"/>
    <p:sldId id="266" r:id="rId8"/>
    <p:sldId id="267" r:id="rId9"/>
    <p:sldId id="259" r:id="rId10"/>
    <p:sldId id="260" r:id="rId11"/>
    <p:sldId id="262" r:id="rId12"/>
    <p:sldId id="261" r:id="rId13"/>
    <p:sldId id="264" r:id="rId14"/>
    <p:sldId id="271" r:id="rId15"/>
    <p:sldId id="265" r:id="rId16"/>
    <p:sldId id="268" r:id="rId17"/>
    <p:sldId id="269" r:id="rId18"/>
    <p:sldId id="270"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B34C8-97B6-40B6-947E-3AFB269C3663}" v="21" dt="2024-03-14T08:28:24.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Boak" userId="7f89ff10-4893-4640-bd7e-b1d682018431" providerId="ADAL" clId="{183B34C8-97B6-40B6-947E-3AFB269C3663}"/>
    <pc:docChg chg="undo custSel addSld modSld sldOrd">
      <pc:chgData name="Ken Boak" userId="7f89ff10-4893-4640-bd7e-b1d682018431" providerId="ADAL" clId="{183B34C8-97B6-40B6-947E-3AFB269C3663}" dt="2024-03-14T08:37:14.502" v="8620" actId="20577"/>
      <pc:docMkLst>
        <pc:docMk/>
      </pc:docMkLst>
      <pc:sldChg chg="modSp mod">
        <pc:chgData name="Ken Boak" userId="7f89ff10-4893-4640-bd7e-b1d682018431" providerId="ADAL" clId="{183B34C8-97B6-40B6-947E-3AFB269C3663}" dt="2024-03-13T16:59:12.191" v="5152" actId="6549"/>
        <pc:sldMkLst>
          <pc:docMk/>
          <pc:sldMk cId="3250187078" sldId="256"/>
        </pc:sldMkLst>
        <pc:spChg chg="mod">
          <ac:chgData name="Ken Boak" userId="7f89ff10-4893-4640-bd7e-b1d682018431" providerId="ADAL" clId="{183B34C8-97B6-40B6-947E-3AFB269C3663}" dt="2024-03-13T16:59:12.191" v="5152" actId="6549"/>
          <ac:spMkLst>
            <pc:docMk/>
            <pc:sldMk cId="3250187078" sldId="256"/>
            <ac:spMk id="3" creationId="{5DCA10E5-EC15-00C0-79F5-3317E57D6D7C}"/>
          </ac:spMkLst>
        </pc:spChg>
      </pc:sldChg>
      <pc:sldChg chg="modSp mod">
        <pc:chgData name="Ken Boak" userId="7f89ff10-4893-4640-bd7e-b1d682018431" providerId="ADAL" clId="{183B34C8-97B6-40B6-947E-3AFB269C3663}" dt="2024-03-14T08:23:48.817" v="7550" actId="20577"/>
        <pc:sldMkLst>
          <pc:docMk/>
          <pc:sldMk cId="3086212914" sldId="257"/>
        </pc:sldMkLst>
        <pc:spChg chg="mod">
          <ac:chgData name="Ken Boak" userId="7f89ff10-4893-4640-bd7e-b1d682018431" providerId="ADAL" clId="{183B34C8-97B6-40B6-947E-3AFB269C3663}" dt="2024-03-14T08:23:48.817" v="7550" actId="20577"/>
          <ac:spMkLst>
            <pc:docMk/>
            <pc:sldMk cId="3086212914" sldId="257"/>
            <ac:spMk id="3" creationId="{1FC56CE5-4596-1B86-3046-C938335897E1}"/>
          </ac:spMkLst>
        </pc:spChg>
      </pc:sldChg>
      <pc:sldChg chg="modSp mod">
        <pc:chgData name="Ken Boak" userId="7f89ff10-4893-4640-bd7e-b1d682018431" providerId="ADAL" clId="{183B34C8-97B6-40B6-947E-3AFB269C3663}" dt="2024-03-14T08:24:54.767" v="7625" actId="20577"/>
        <pc:sldMkLst>
          <pc:docMk/>
          <pc:sldMk cId="3468165554" sldId="258"/>
        </pc:sldMkLst>
        <pc:spChg chg="mod">
          <ac:chgData name="Ken Boak" userId="7f89ff10-4893-4640-bd7e-b1d682018431" providerId="ADAL" clId="{183B34C8-97B6-40B6-947E-3AFB269C3663}" dt="2024-03-09T07:39:53.177" v="522" actId="20577"/>
          <ac:spMkLst>
            <pc:docMk/>
            <pc:sldMk cId="3468165554" sldId="258"/>
            <ac:spMk id="2" creationId="{BB5D68E6-0FD8-B919-C78D-912867857461}"/>
          </ac:spMkLst>
        </pc:spChg>
        <pc:spChg chg="mod">
          <ac:chgData name="Ken Boak" userId="7f89ff10-4893-4640-bd7e-b1d682018431" providerId="ADAL" clId="{183B34C8-97B6-40B6-947E-3AFB269C3663}" dt="2024-03-14T08:24:54.767" v="7625" actId="20577"/>
          <ac:spMkLst>
            <pc:docMk/>
            <pc:sldMk cId="3468165554" sldId="258"/>
            <ac:spMk id="3" creationId="{BE587BD4-C336-EC9E-93CA-3DCFC837AC4D}"/>
          </ac:spMkLst>
        </pc:spChg>
      </pc:sldChg>
      <pc:sldChg chg="modSp new mod">
        <pc:chgData name="Ken Boak" userId="7f89ff10-4893-4640-bd7e-b1d682018431" providerId="ADAL" clId="{183B34C8-97B6-40B6-947E-3AFB269C3663}" dt="2024-03-13T17:00:42.974" v="5163" actId="20577"/>
        <pc:sldMkLst>
          <pc:docMk/>
          <pc:sldMk cId="2930576802" sldId="259"/>
        </pc:sldMkLst>
        <pc:spChg chg="mod">
          <ac:chgData name="Ken Boak" userId="7f89ff10-4893-4640-bd7e-b1d682018431" providerId="ADAL" clId="{183B34C8-97B6-40B6-947E-3AFB269C3663}" dt="2024-03-09T08:11:41.194" v="1365" actId="1076"/>
          <ac:spMkLst>
            <pc:docMk/>
            <pc:sldMk cId="2930576802" sldId="259"/>
            <ac:spMk id="2" creationId="{6AD2D16C-062C-BFF1-19BC-480FB6934C18}"/>
          </ac:spMkLst>
        </pc:spChg>
        <pc:spChg chg="mod">
          <ac:chgData name="Ken Boak" userId="7f89ff10-4893-4640-bd7e-b1d682018431" providerId="ADAL" clId="{183B34C8-97B6-40B6-947E-3AFB269C3663}" dt="2024-03-13T17:00:42.974" v="5163" actId="20577"/>
          <ac:spMkLst>
            <pc:docMk/>
            <pc:sldMk cId="2930576802" sldId="259"/>
            <ac:spMk id="3" creationId="{5467A5E6-6F35-B324-27C9-9EBD0CAEECFF}"/>
          </ac:spMkLst>
        </pc:spChg>
      </pc:sldChg>
      <pc:sldChg chg="modSp new mod">
        <pc:chgData name="Ken Boak" userId="7f89ff10-4893-4640-bd7e-b1d682018431" providerId="ADAL" clId="{183B34C8-97B6-40B6-947E-3AFB269C3663}" dt="2024-03-09T08:16:40.909" v="1701" actId="255"/>
        <pc:sldMkLst>
          <pc:docMk/>
          <pc:sldMk cId="1377996465" sldId="260"/>
        </pc:sldMkLst>
        <pc:spChg chg="mod">
          <ac:chgData name="Ken Boak" userId="7f89ff10-4893-4640-bd7e-b1d682018431" providerId="ADAL" clId="{183B34C8-97B6-40B6-947E-3AFB269C3663}" dt="2024-03-09T08:16:40.909" v="1701" actId="255"/>
          <ac:spMkLst>
            <pc:docMk/>
            <pc:sldMk cId="1377996465" sldId="260"/>
            <ac:spMk id="2" creationId="{E89EAA7C-2872-24D0-8F2A-7C7E277BFB76}"/>
          </ac:spMkLst>
        </pc:spChg>
        <pc:spChg chg="mod">
          <ac:chgData name="Ken Boak" userId="7f89ff10-4893-4640-bd7e-b1d682018431" providerId="ADAL" clId="{183B34C8-97B6-40B6-947E-3AFB269C3663}" dt="2024-03-09T08:16:12.039" v="1679" actId="20577"/>
          <ac:spMkLst>
            <pc:docMk/>
            <pc:sldMk cId="1377996465" sldId="260"/>
            <ac:spMk id="3" creationId="{8166EC34-AD3D-AA1A-62FE-1A48F00E04F8}"/>
          </ac:spMkLst>
        </pc:spChg>
      </pc:sldChg>
      <pc:sldChg chg="modSp new mod ord">
        <pc:chgData name="Ken Boak" userId="7f89ff10-4893-4640-bd7e-b1d682018431" providerId="ADAL" clId="{183B34C8-97B6-40B6-947E-3AFB269C3663}" dt="2024-03-13T17:19:22.622" v="5314"/>
        <pc:sldMkLst>
          <pc:docMk/>
          <pc:sldMk cId="415549716" sldId="261"/>
        </pc:sldMkLst>
        <pc:spChg chg="mod">
          <ac:chgData name="Ken Boak" userId="7f89ff10-4893-4640-bd7e-b1d682018431" providerId="ADAL" clId="{183B34C8-97B6-40B6-947E-3AFB269C3663}" dt="2024-03-09T08:29:07.769" v="2388" actId="20577"/>
          <ac:spMkLst>
            <pc:docMk/>
            <pc:sldMk cId="415549716" sldId="261"/>
            <ac:spMk id="2" creationId="{B473E0D6-2CE2-323D-524F-B4581A5CFE34}"/>
          </ac:spMkLst>
        </pc:spChg>
        <pc:spChg chg="mod">
          <ac:chgData name="Ken Boak" userId="7f89ff10-4893-4640-bd7e-b1d682018431" providerId="ADAL" clId="{183B34C8-97B6-40B6-947E-3AFB269C3663}" dt="2024-03-09T08:34:34.822" v="2553" actId="20577"/>
          <ac:spMkLst>
            <pc:docMk/>
            <pc:sldMk cId="415549716" sldId="261"/>
            <ac:spMk id="3" creationId="{6502DEB6-21C4-68F0-D6C7-C9E2BA662E03}"/>
          </ac:spMkLst>
        </pc:spChg>
      </pc:sldChg>
      <pc:sldChg chg="modSp new mod">
        <pc:chgData name="Ken Boak" userId="7f89ff10-4893-4640-bd7e-b1d682018431" providerId="ADAL" clId="{183B34C8-97B6-40B6-947E-3AFB269C3663}" dt="2024-03-13T17:11:09.640" v="5220" actId="20577"/>
        <pc:sldMkLst>
          <pc:docMk/>
          <pc:sldMk cId="3712304481" sldId="262"/>
        </pc:sldMkLst>
        <pc:spChg chg="mod">
          <ac:chgData name="Ken Boak" userId="7f89ff10-4893-4640-bd7e-b1d682018431" providerId="ADAL" clId="{183B34C8-97B6-40B6-947E-3AFB269C3663}" dt="2024-03-10T06:29:59.007" v="2767" actId="20577"/>
          <ac:spMkLst>
            <pc:docMk/>
            <pc:sldMk cId="3712304481" sldId="262"/>
            <ac:spMk id="2" creationId="{14200EFF-DB87-0A1B-AF65-37181B02A490}"/>
          </ac:spMkLst>
        </pc:spChg>
        <pc:spChg chg="mod">
          <ac:chgData name="Ken Boak" userId="7f89ff10-4893-4640-bd7e-b1d682018431" providerId="ADAL" clId="{183B34C8-97B6-40B6-947E-3AFB269C3663}" dt="2024-03-13T17:11:09.640" v="5220" actId="20577"/>
          <ac:spMkLst>
            <pc:docMk/>
            <pc:sldMk cId="3712304481" sldId="262"/>
            <ac:spMk id="3" creationId="{2A26ED91-B245-B90F-15B2-566B6E41010F}"/>
          </ac:spMkLst>
        </pc:spChg>
      </pc:sldChg>
      <pc:sldChg chg="modSp new mod ord">
        <pc:chgData name="Ken Boak" userId="7f89ff10-4893-4640-bd7e-b1d682018431" providerId="ADAL" clId="{183B34C8-97B6-40B6-947E-3AFB269C3663}" dt="2024-03-14T08:16:07.821" v="7306" actId="1076"/>
        <pc:sldMkLst>
          <pc:docMk/>
          <pc:sldMk cId="1144367058" sldId="263"/>
        </pc:sldMkLst>
        <pc:spChg chg="mod">
          <ac:chgData name="Ken Boak" userId="7f89ff10-4893-4640-bd7e-b1d682018431" providerId="ADAL" clId="{183B34C8-97B6-40B6-947E-3AFB269C3663}" dt="2024-03-14T08:15:26.175" v="7304" actId="14100"/>
          <ac:spMkLst>
            <pc:docMk/>
            <pc:sldMk cId="1144367058" sldId="263"/>
            <ac:spMk id="2" creationId="{AE9B9A8E-A2E9-809A-20E7-781A15587E2B}"/>
          </ac:spMkLst>
        </pc:spChg>
        <pc:spChg chg="mod">
          <ac:chgData name="Ken Boak" userId="7f89ff10-4893-4640-bd7e-b1d682018431" providerId="ADAL" clId="{183B34C8-97B6-40B6-947E-3AFB269C3663}" dt="2024-03-14T08:16:07.821" v="7306" actId="1076"/>
          <ac:spMkLst>
            <pc:docMk/>
            <pc:sldMk cId="1144367058" sldId="263"/>
            <ac:spMk id="3" creationId="{290F102E-4D28-A6E1-364E-2FC41C5725DD}"/>
          </ac:spMkLst>
        </pc:spChg>
      </pc:sldChg>
      <pc:sldChg chg="modSp new mod">
        <pc:chgData name="Ken Boak" userId="7f89ff10-4893-4640-bd7e-b1d682018431" providerId="ADAL" clId="{183B34C8-97B6-40B6-947E-3AFB269C3663}" dt="2024-03-13T12:58:21.972" v="4750" actId="20577"/>
        <pc:sldMkLst>
          <pc:docMk/>
          <pc:sldMk cId="3223129258" sldId="264"/>
        </pc:sldMkLst>
        <pc:spChg chg="mod">
          <ac:chgData name="Ken Boak" userId="7f89ff10-4893-4640-bd7e-b1d682018431" providerId="ADAL" clId="{183B34C8-97B6-40B6-947E-3AFB269C3663}" dt="2024-03-12T21:16:30.801" v="3840" actId="20577"/>
          <ac:spMkLst>
            <pc:docMk/>
            <pc:sldMk cId="3223129258" sldId="264"/>
            <ac:spMk id="2" creationId="{16AD3B97-9309-3747-87EF-146B1C351AE7}"/>
          </ac:spMkLst>
        </pc:spChg>
        <pc:spChg chg="mod">
          <ac:chgData name="Ken Boak" userId="7f89ff10-4893-4640-bd7e-b1d682018431" providerId="ADAL" clId="{183B34C8-97B6-40B6-947E-3AFB269C3663}" dt="2024-03-13T12:58:21.972" v="4750" actId="20577"/>
          <ac:spMkLst>
            <pc:docMk/>
            <pc:sldMk cId="3223129258" sldId="264"/>
            <ac:spMk id="3" creationId="{A5A3FCA1-4DFE-E482-C0E0-89573519DCC7}"/>
          </ac:spMkLst>
        </pc:spChg>
      </pc:sldChg>
      <pc:sldChg chg="modSp new mod">
        <pc:chgData name="Ken Boak" userId="7f89ff10-4893-4640-bd7e-b1d682018431" providerId="ADAL" clId="{183B34C8-97B6-40B6-947E-3AFB269C3663}" dt="2024-03-13T13:33:05.323" v="5128" actId="20577"/>
        <pc:sldMkLst>
          <pc:docMk/>
          <pc:sldMk cId="1288225689" sldId="265"/>
        </pc:sldMkLst>
        <pc:spChg chg="mod">
          <ac:chgData name="Ken Boak" userId="7f89ff10-4893-4640-bd7e-b1d682018431" providerId="ADAL" clId="{183B34C8-97B6-40B6-947E-3AFB269C3663}" dt="2024-03-13T12:58:55.125" v="4770" actId="20577"/>
          <ac:spMkLst>
            <pc:docMk/>
            <pc:sldMk cId="1288225689" sldId="265"/>
            <ac:spMk id="2" creationId="{5909A04D-E5D9-3F57-7A7D-CAC3CB77803E}"/>
          </ac:spMkLst>
        </pc:spChg>
        <pc:spChg chg="mod">
          <ac:chgData name="Ken Boak" userId="7f89ff10-4893-4640-bd7e-b1d682018431" providerId="ADAL" clId="{183B34C8-97B6-40B6-947E-3AFB269C3663}" dt="2024-03-13T13:33:05.323" v="5128" actId="20577"/>
          <ac:spMkLst>
            <pc:docMk/>
            <pc:sldMk cId="1288225689" sldId="265"/>
            <ac:spMk id="3" creationId="{F04D5E20-59D3-70A0-5987-8D4954C901BC}"/>
          </ac:spMkLst>
        </pc:spChg>
      </pc:sldChg>
      <pc:sldChg chg="addSp modSp new mod ord">
        <pc:chgData name="Ken Boak" userId="7f89ff10-4893-4640-bd7e-b1d682018431" providerId="ADAL" clId="{183B34C8-97B6-40B6-947E-3AFB269C3663}" dt="2024-03-14T08:20:20.862" v="7520" actId="1076"/>
        <pc:sldMkLst>
          <pc:docMk/>
          <pc:sldMk cId="727819968" sldId="266"/>
        </pc:sldMkLst>
        <pc:spChg chg="add mod">
          <ac:chgData name="Ken Boak" userId="7f89ff10-4893-4640-bd7e-b1d682018431" providerId="ADAL" clId="{183B34C8-97B6-40B6-947E-3AFB269C3663}" dt="2024-03-14T08:20:20.862" v="7520" actId="1076"/>
          <ac:spMkLst>
            <pc:docMk/>
            <pc:sldMk cId="727819968" sldId="266"/>
            <ac:spMk id="4" creationId="{888DECA1-B7F0-E00A-3753-F502A2BA1F9A}"/>
          </ac:spMkLst>
        </pc:spChg>
        <pc:picChg chg="add mod">
          <ac:chgData name="Ken Boak" userId="7f89ff10-4893-4640-bd7e-b1d682018431" providerId="ADAL" clId="{183B34C8-97B6-40B6-947E-3AFB269C3663}" dt="2024-03-14T08:20:15.004" v="7519" actId="14100"/>
          <ac:picMkLst>
            <pc:docMk/>
            <pc:sldMk cId="727819968" sldId="266"/>
            <ac:picMk id="3" creationId="{1739B650-F5B0-C997-6292-282127147F68}"/>
          </ac:picMkLst>
        </pc:picChg>
      </pc:sldChg>
      <pc:sldChg chg="addSp modSp new mod ord">
        <pc:chgData name="Ken Boak" userId="7f89ff10-4893-4640-bd7e-b1d682018431" providerId="ADAL" clId="{183B34C8-97B6-40B6-947E-3AFB269C3663}" dt="2024-03-14T08:19:00.518" v="7459"/>
        <pc:sldMkLst>
          <pc:docMk/>
          <pc:sldMk cId="155029358" sldId="267"/>
        </pc:sldMkLst>
        <pc:spChg chg="add mod">
          <ac:chgData name="Ken Boak" userId="7f89ff10-4893-4640-bd7e-b1d682018431" providerId="ADAL" clId="{183B34C8-97B6-40B6-947E-3AFB269C3663}" dt="2024-03-13T17:31:45.924" v="5667" actId="20577"/>
          <ac:spMkLst>
            <pc:docMk/>
            <pc:sldMk cId="155029358" sldId="267"/>
            <ac:spMk id="4" creationId="{AF0DDC7B-BF11-40E5-1AFA-84705D4A449D}"/>
          </ac:spMkLst>
        </pc:spChg>
        <pc:picChg chg="add mod">
          <ac:chgData name="Ken Boak" userId="7f89ff10-4893-4640-bd7e-b1d682018431" providerId="ADAL" clId="{183B34C8-97B6-40B6-947E-3AFB269C3663}" dt="2024-03-13T17:17:34.291" v="5226" actId="1076"/>
          <ac:picMkLst>
            <pc:docMk/>
            <pc:sldMk cId="155029358" sldId="267"/>
            <ac:picMk id="3" creationId="{72478DF7-028D-38F5-C46D-24BF154687AD}"/>
          </ac:picMkLst>
        </pc:picChg>
      </pc:sldChg>
      <pc:sldChg chg="addSp modSp new mod">
        <pc:chgData name="Ken Boak" userId="7f89ff10-4893-4640-bd7e-b1d682018431" providerId="ADAL" clId="{183B34C8-97B6-40B6-947E-3AFB269C3663}" dt="2024-03-13T17:30:18.997" v="5582" actId="1076"/>
        <pc:sldMkLst>
          <pc:docMk/>
          <pc:sldMk cId="2896753510" sldId="268"/>
        </pc:sldMkLst>
        <pc:spChg chg="add mod">
          <ac:chgData name="Ken Boak" userId="7f89ff10-4893-4640-bd7e-b1d682018431" providerId="ADAL" clId="{183B34C8-97B6-40B6-947E-3AFB269C3663}" dt="2024-03-13T17:30:18.997" v="5582" actId="1076"/>
          <ac:spMkLst>
            <pc:docMk/>
            <pc:sldMk cId="2896753510" sldId="268"/>
            <ac:spMk id="4" creationId="{F4C96FFB-C95F-99F5-78D5-332D50CB3D5D}"/>
          </ac:spMkLst>
        </pc:spChg>
        <pc:picChg chg="add mod">
          <ac:chgData name="Ken Boak" userId="7f89ff10-4893-4640-bd7e-b1d682018431" providerId="ADAL" clId="{183B34C8-97B6-40B6-947E-3AFB269C3663}" dt="2024-03-13T17:25:43.378" v="5318" actId="1076"/>
          <ac:picMkLst>
            <pc:docMk/>
            <pc:sldMk cId="2896753510" sldId="268"/>
            <ac:picMk id="3" creationId="{A4033AF2-C473-0A75-BC87-7C89A29DE329}"/>
          </ac:picMkLst>
        </pc:picChg>
      </pc:sldChg>
      <pc:sldChg chg="addSp delSp modSp new mod ord">
        <pc:chgData name="Ken Boak" userId="7f89ff10-4893-4640-bd7e-b1d682018431" providerId="ADAL" clId="{183B34C8-97B6-40B6-947E-3AFB269C3663}" dt="2024-03-13T18:09:41.845" v="6019" actId="14100"/>
        <pc:sldMkLst>
          <pc:docMk/>
          <pc:sldMk cId="1063451221" sldId="269"/>
        </pc:sldMkLst>
        <pc:spChg chg="del">
          <ac:chgData name="Ken Boak" userId="7f89ff10-4893-4640-bd7e-b1d682018431" providerId="ADAL" clId="{183B34C8-97B6-40B6-947E-3AFB269C3663}" dt="2024-03-13T18:09:00.776" v="6014" actId="478"/>
          <ac:spMkLst>
            <pc:docMk/>
            <pc:sldMk cId="1063451221" sldId="269"/>
            <ac:spMk id="2" creationId="{A5B571DF-F42E-CA77-E81D-29A28F876C6D}"/>
          </ac:spMkLst>
        </pc:spChg>
        <pc:spChg chg="del">
          <ac:chgData name="Ken Boak" userId="7f89ff10-4893-4640-bd7e-b1d682018431" providerId="ADAL" clId="{183B34C8-97B6-40B6-947E-3AFB269C3663}" dt="2024-03-13T18:09:06.451" v="6015" actId="478"/>
          <ac:spMkLst>
            <pc:docMk/>
            <pc:sldMk cId="1063451221" sldId="269"/>
            <ac:spMk id="3" creationId="{A3D9F02F-C653-6555-BD28-47B1A76A536A}"/>
          </ac:spMkLst>
        </pc:spChg>
        <pc:picChg chg="add mod">
          <ac:chgData name="Ken Boak" userId="7f89ff10-4893-4640-bd7e-b1d682018431" providerId="ADAL" clId="{183B34C8-97B6-40B6-947E-3AFB269C3663}" dt="2024-03-13T18:09:41.845" v="6019" actId="14100"/>
          <ac:picMkLst>
            <pc:docMk/>
            <pc:sldMk cId="1063451221" sldId="269"/>
            <ac:picMk id="5" creationId="{342C649A-AE59-60DB-75B9-15C3C80EAADD}"/>
          </ac:picMkLst>
        </pc:picChg>
      </pc:sldChg>
      <pc:sldChg chg="addSp delSp modSp new mod ord">
        <pc:chgData name="Ken Boak" userId="7f89ff10-4893-4640-bd7e-b1d682018431" providerId="ADAL" clId="{183B34C8-97B6-40B6-947E-3AFB269C3663}" dt="2024-03-14T08:22:11.486" v="7526" actId="14100"/>
        <pc:sldMkLst>
          <pc:docMk/>
          <pc:sldMk cId="2224127659" sldId="270"/>
        </pc:sldMkLst>
        <pc:spChg chg="add mod">
          <ac:chgData name="Ken Boak" userId="7f89ff10-4893-4640-bd7e-b1d682018431" providerId="ADAL" clId="{183B34C8-97B6-40B6-947E-3AFB269C3663}" dt="2024-03-14T08:22:11.486" v="7526" actId="14100"/>
          <ac:spMkLst>
            <pc:docMk/>
            <pc:sldMk cId="2224127659" sldId="270"/>
            <ac:spMk id="6" creationId="{8F8ED216-3368-5E3E-EB79-AB7877CBDCDA}"/>
          </ac:spMkLst>
        </pc:spChg>
        <pc:picChg chg="add del">
          <ac:chgData name="Ken Boak" userId="7f89ff10-4893-4640-bd7e-b1d682018431" providerId="ADAL" clId="{183B34C8-97B6-40B6-947E-3AFB269C3663}" dt="2024-03-13T17:51:35.416" v="5754" actId="22"/>
          <ac:picMkLst>
            <pc:docMk/>
            <pc:sldMk cId="2224127659" sldId="270"/>
            <ac:picMk id="3" creationId="{316AAF13-9257-0B48-0AED-5D9112B7D6B9}"/>
          </ac:picMkLst>
        </pc:picChg>
        <pc:picChg chg="add mod">
          <ac:chgData name="Ken Boak" userId="7f89ff10-4893-4640-bd7e-b1d682018431" providerId="ADAL" clId="{183B34C8-97B6-40B6-947E-3AFB269C3663}" dt="2024-03-13T17:56:02.766" v="6009" actId="1076"/>
          <ac:picMkLst>
            <pc:docMk/>
            <pc:sldMk cId="2224127659" sldId="270"/>
            <ac:picMk id="5" creationId="{FC4DA510-0CDF-0C7F-527C-C7F53B472D2B}"/>
          </ac:picMkLst>
        </pc:picChg>
      </pc:sldChg>
      <pc:sldChg chg="addSp modSp new mod">
        <pc:chgData name="Ken Boak" userId="7f89ff10-4893-4640-bd7e-b1d682018431" providerId="ADAL" clId="{183B34C8-97B6-40B6-947E-3AFB269C3663}" dt="2024-03-13T17:46:08.529" v="5748" actId="20577"/>
        <pc:sldMkLst>
          <pc:docMk/>
          <pc:sldMk cId="3889261100" sldId="271"/>
        </pc:sldMkLst>
        <pc:spChg chg="add mod">
          <ac:chgData name="Ken Boak" userId="7f89ff10-4893-4640-bd7e-b1d682018431" providerId="ADAL" clId="{183B34C8-97B6-40B6-947E-3AFB269C3663}" dt="2024-03-13T17:46:08.529" v="5748" actId="20577"/>
          <ac:spMkLst>
            <pc:docMk/>
            <pc:sldMk cId="3889261100" sldId="271"/>
            <ac:spMk id="4" creationId="{31E5E74B-6C3F-42B3-3359-F3616C522245}"/>
          </ac:spMkLst>
        </pc:spChg>
        <pc:picChg chg="add mod">
          <ac:chgData name="Ken Boak" userId="7f89ff10-4893-4640-bd7e-b1d682018431" providerId="ADAL" clId="{183B34C8-97B6-40B6-947E-3AFB269C3663}" dt="2024-03-13T17:44:33.348" v="5678" actId="1076"/>
          <ac:picMkLst>
            <pc:docMk/>
            <pc:sldMk cId="3889261100" sldId="271"/>
            <ac:picMk id="3" creationId="{6D9462AD-318B-7BBA-7C22-540B89197CFD}"/>
          </ac:picMkLst>
        </pc:picChg>
      </pc:sldChg>
      <pc:sldChg chg="addSp delSp modSp new mod">
        <pc:chgData name="Ken Boak" userId="7f89ff10-4893-4640-bd7e-b1d682018431" providerId="ADAL" clId="{183B34C8-97B6-40B6-947E-3AFB269C3663}" dt="2024-03-14T08:22:42.088" v="7528" actId="20577"/>
        <pc:sldMkLst>
          <pc:docMk/>
          <pc:sldMk cId="4269165574" sldId="272"/>
        </pc:sldMkLst>
        <pc:spChg chg="add mod">
          <ac:chgData name="Ken Boak" userId="7f89ff10-4893-4640-bd7e-b1d682018431" providerId="ADAL" clId="{183B34C8-97B6-40B6-947E-3AFB269C3663}" dt="2024-03-14T08:22:42.088" v="7528" actId="20577"/>
          <ac:spMkLst>
            <pc:docMk/>
            <pc:sldMk cId="4269165574" sldId="272"/>
            <ac:spMk id="6" creationId="{254D1D1C-F2B0-E5FD-721B-2E4F6F287867}"/>
          </ac:spMkLst>
        </pc:spChg>
        <pc:picChg chg="add del">
          <ac:chgData name="Ken Boak" userId="7f89ff10-4893-4640-bd7e-b1d682018431" providerId="ADAL" clId="{183B34C8-97B6-40B6-947E-3AFB269C3663}" dt="2024-03-13T18:42:00.775" v="6022" actId="22"/>
          <ac:picMkLst>
            <pc:docMk/>
            <pc:sldMk cId="4269165574" sldId="272"/>
            <ac:picMk id="3" creationId="{37F647BE-E62D-6061-ADE2-EDDD4E2ABC81}"/>
          </ac:picMkLst>
        </pc:picChg>
        <pc:picChg chg="add mod">
          <ac:chgData name="Ken Boak" userId="7f89ff10-4893-4640-bd7e-b1d682018431" providerId="ADAL" clId="{183B34C8-97B6-40B6-947E-3AFB269C3663}" dt="2024-03-13T18:42:11.840" v="6024" actId="1076"/>
          <ac:picMkLst>
            <pc:docMk/>
            <pc:sldMk cId="4269165574" sldId="272"/>
            <ac:picMk id="5" creationId="{41671606-B7AC-F266-D5EE-9763746FB8E1}"/>
          </ac:picMkLst>
        </pc:picChg>
      </pc:sldChg>
      <pc:sldChg chg="addSp modSp new mod">
        <pc:chgData name="Ken Boak" userId="7f89ff10-4893-4640-bd7e-b1d682018431" providerId="ADAL" clId="{183B34C8-97B6-40B6-947E-3AFB269C3663}" dt="2024-03-14T08:13:31.147" v="7283" actId="1076"/>
        <pc:sldMkLst>
          <pc:docMk/>
          <pc:sldMk cId="3975917199" sldId="273"/>
        </pc:sldMkLst>
        <pc:spChg chg="add mod">
          <ac:chgData name="Ken Boak" userId="7f89ff10-4893-4640-bd7e-b1d682018431" providerId="ADAL" clId="{183B34C8-97B6-40B6-947E-3AFB269C3663}" dt="2024-03-14T08:13:26.718" v="7282" actId="20577"/>
          <ac:spMkLst>
            <pc:docMk/>
            <pc:sldMk cId="3975917199" sldId="273"/>
            <ac:spMk id="2" creationId="{E94FE140-AF32-0409-93E8-03FABC26A554}"/>
          </ac:spMkLst>
        </pc:spChg>
        <pc:spChg chg="add mod">
          <ac:chgData name="Ken Boak" userId="7f89ff10-4893-4640-bd7e-b1d682018431" providerId="ADAL" clId="{183B34C8-97B6-40B6-947E-3AFB269C3663}" dt="2024-03-14T08:12:31.141" v="7277"/>
          <ac:spMkLst>
            <pc:docMk/>
            <pc:sldMk cId="3975917199" sldId="273"/>
            <ac:spMk id="3" creationId="{13A104C9-8CF5-AA59-4B18-FBD3287A7848}"/>
          </ac:spMkLst>
        </pc:spChg>
        <pc:picChg chg="add mod">
          <ac:chgData name="Ken Boak" userId="7f89ff10-4893-4640-bd7e-b1d682018431" providerId="ADAL" clId="{183B34C8-97B6-40B6-947E-3AFB269C3663}" dt="2024-03-14T08:13:31.147" v="7283" actId="1076"/>
          <ac:picMkLst>
            <pc:docMk/>
            <pc:sldMk cId="3975917199" sldId="273"/>
            <ac:picMk id="1026" creationId="{F6DCB8C2-D27C-5654-F6A9-8FF56E04975E}"/>
          </ac:picMkLst>
        </pc:picChg>
      </pc:sldChg>
      <pc:sldChg chg="addSp modSp new mod">
        <pc:chgData name="Ken Boak" userId="7f89ff10-4893-4640-bd7e-b1d682018431" providerId="ADAL" clId="{183B34C8-97B6-40B6-947E-3AFB269C3663}" dt="2024-03-14T08:37:14.502" v="8620" actId="20577"/>
        <pc:sldMkLst>
          <pc:docMk/>
          <pc:sldMk cId="2943150778" sldId="274"/>
        </pc:sldMkLst>
        <pc:spChg chg="add mod">
          <ac:chgData name="Ken Boak" userId="7f89ff10-4893-4640-bd7e-b1d682018431" providerId="ADAL" clId="{183B34C8-97B6-40B6-947E-3AFB269C3663}" dt="2024-03-14T08:37:14.502" v="8620" actId="20577"/>
          <ac:spMkLst>
            <pc:docMk/>
            <pc:sldMk cId="2943150778" sldId="274"/>
            <ac:spMk id="2" creationId="{A68AB495-E6E4-2E57-4855-1A28834029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D320-AFAD-3770-707C-08C74FC3D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6C8170-C86F-7C32-FD84-013176C66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DF37A2-1071-2BF0-2AB9-30872682C42C}"/>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BA7BDB69-9481-694C-E1E7-16EB72129A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BCFAA-E9A3-63B9-420A-EE1C677A7EF1}"/>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2554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2B70-2AE7-4BF9-BDFC-81F8519710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D77BB0-724B-D6E5-2857-178290C59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DF595-9E85-05FA-BAC2-B70079212E92}"/>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2BA40D49-BD67-A33E-5C34-E306CB73FE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A56727-E42B-3D46-B97D-FD4F2309FBD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123381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ECB2D-B992-0774-DA1B-846C09ACC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7DDD69-760B-D0F9-3B2C-C0B3BB6600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5A5E-0656-E0B3-EF1E-9999A89F0D20}"/>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A0A9FF07-71EA-1D6F-A2A3-A19872B50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34F94-3B15-4608-243B-3AA7AED95B3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20270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2C6A-525C-CB34-CDD8-894CE5BBCF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00928C-766E-897A-16A5-B5ED72FA8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90F61-8D71-C37F-67B1-D4ED3C30A911}"/>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91B226D1-0A90-8792-23B5-A77A1E9249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FECA5-132D-45E1-0B6C-5E325BE03AD8}"/>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96031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259B-7CF0-6142-13DE-26E6ECBADC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05A8A7-39FF-9546-3C76-BBAFD64C45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E3BB4-64C5-FB6A-1FA2-B7E2A1C2074C}"/>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27564D1B-9C7D-C2F2-78E3-98A0DE2714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36EB9D-7524-117C-FD2D-7743F6477DC3}"/>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7192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4C6F-A04D-C63D-D3DA-C0EFC11F5C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6D8448-BA16-689D-794C-099187DE6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B1CF26-4DAA-C8FD-73CD-729B44348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94C5E03-5CCC-5729-32F8-04AAD9495488}"/>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6" name="Footer Placeholder 5">
            <a:extLst>
              <a:ext uri="{FF2B5EF4-FFF2-40B4-BE49-F238E27FC236}">
                <a16:creationId xmlns:a16="http://schemas.microsoft.com/office/drawing/2014/main" id="{CEA406D0-5BE6-3583-7EB3-F807D6626E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A1A851-CA13-8BD9-32FE-75C205C3B62B}"/>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95450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2555-FA31-CBB4-20CF-C2A8B4D8B5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C2D8E2-8AC7-600C-29AE-CDD2F5B6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A20CD-0686-7515-C9CC-AF3DCA747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06D0FC-3E67-47DD-E2B5-0798554C9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592BA-836F-B830-3FA3-FBC443B66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F547C8-0D8C-32C9-E1D9-E9A71C4D3B1F}"/>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8" name="Footer Placeholder 7">
            <a:extLst>
              <a:ext uri="{FF2B5EF4-FFF2-40B4-BE49-F238E27FC236}">
                <a16:creationId xmlns:a16="http://schemas.microsoft.com/office/drawing/2014/main" id="{2DA17441-1CFA-C629-ACB6-A7F6E51094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B2C307-B296-334D-DCB1-8768346781B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82752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B84A-24D6-DB65-2DC7-51FF002CF6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C11944-24C6-0ED7-65AD-2E42C4B7DEB8}"/>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4" name="Footer Placeholder 3">
            <a:extLst>
              <a:ext uri="{FF2B5EF4-FFF2-40B4-BE49-F238E27FC236}">
                <a16:creationId xmlns:a16="http://schemas.microsoft.com/office/drawing/2014/main" id="{4F76303B-0EF1-5557-1C0B-CE7F011C81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5C1B10-3C3C-65E3-0C0F-BA7CE86A450C}"/>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74669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14C72-EEC6-9DFB-265B-4995B0F576E9}"/>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3" name="Footer Placeholder 2">
            <a:extLst>
              <a:ext uri="{FF2B5EF4-FFF2-40B4-BE49-F238E27FC236}">
                <a16:creationId xmlns:a16="http://schemas.microsoft.com/office/drawing/2014/main" id="{9A2FD96B-E4D9-7A1D-A67B-3E1ED59365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92FE6E-3650-DE66-2C79-A48145607936}"/>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284013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D22-ABF0-4AA4-B4EC-BF50CF209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2DCB65-B877-E8BE-666A-8E919DD30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0E7BC8-5ECB-D66C-CB97-D0AD12FEF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6A4E1-C657-9157-96EB-CFF811C3F4DA}"/>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6" name="Footer Placeholder 5">
            <a:extLst>
              <a:ext uri="{FF2B5EF4-FFF2-40B4-BE49-F238E27FC236}">
                <a16:creationId xmlns:a16="http://schemas.microsoft.com/office/drawing/2014/main" id="{C2DD0E3B-F9FC-9FF9-75D3-B20C99F79C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160828-A6A2-9C1B-4A35-0203BCC6C7D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17599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8395-BD73-18C6-8512-0840BD29C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743838-8E52-D1E4-A9D6-1A826F1CC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E61B80-041C-CFB4-CC66-889DF53D6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788A2-576C-1E0B-EF2C-0606FF9CF66C}"/>
              </a:ext>
            </a:extLst>
          </p:cNvPr>
          <p:cNvSpPr>
            <a:spLocks noGrp="1"/>
          </p:cNvSpPr>
          <p:nvPr>
            <p:ph type="dt" sz="half" idx="10"/>
          </p:nvPr>
        </p:nvSpPr>
        <p:spPr/>
        <p:txBody>
          <a:bodyPr/>
          <a:lstStyle/>
          <a:p>
            <a:fld id="{E6A915BE-6F32-4571-BBA4-7FEF2460E2AE}" type="datetimeFigureOut">
              <a:rPr lang="en-GB" smtClean="0"/>
              <a:t>09/03/2024</a:t>
            </a:fld>
            <a:endParaRPr lang="en-GB"/>
          </a:p>
        </p:txBody>
      </p:sp>
      <p:sp>
        <p:nvSpPr>
          <p:cNvPr id="6" name="Footer Placeholder 5">
            <a:extLst>
              <a:ext uri="{FF2B5EF4-FFF2-40B4-BE49-F238E27FC236}">
                <a16:creationId xmlns:a16="http://schemas.microsoft.com/office/drawing/2014/main" id="{D61EAE6D-24B7-5331-314D-A2D87EDED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39A2C-FAAF-66B4-8DE1-9B470E997462}"/>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22010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64B58-9C07-E9B7-37A3-0F6367DF1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C552BC-D823-A79F-1C66-7D25F3E74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14A147-E23C-55C2-2D30-8771092AB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A915BE-6F32-4571-BBA4-7FEF2460E2AE}" type="datetimeFigureOut">
              <a:rPr lang="en-GB" smtClean="0"/>
              <a:t>09/03/2024</a:t>
            </a:fld>
            <a:endParaRPr lang="en-GB"/>
          </a:p>
        </p:txBody>
      </p:sp>
      <p:sp>
        <p:nvSpPr>
          <p:cNvPr id="5" name="Footer Placeholder 4">
            <a:extLst>
              <a:ext uri="{FF2B5EF4-FFF2-40B4-BE49-F238E27FC236}">
                <a16:creationId xmlns:a16="http://schemas.microsoft.com/office/drawing/2014/main" id="{36731EC9-56FE-F42C-801E-733ED4AEC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9EB44B-8737-6D91-BD2E-73DD8CA9D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9A80E-B8C9-4DD2-A352-3CB6C5BF750A}" type="slidenum">
              <a:rPr lang="en-GB" smtClean="0"/>
              <a:t>‹#›</a:t>
            </a:fld>
            <a:endParaRPr lang="en-GB"/>
          </a:p>
        </p:txBody>
      </p:sp>
    </p:spTree>
    <p:extLst>
      <p:ext uri="{BB962C8B-B14F-4D97-AF65-F5344CB8AC3E}">
        <p14:creationId xmlns:p14="http://schemas.microsoft.com/office/powerpoint/2010/main" val="16194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17E0-CE3E-BF85-3272-97355E8C3293}"/>
              </a:ext>
            </a:extLst>
          </p:cNvPr>
          <p:cNvSpPr>
            <a:spLocks noGrp="1"/>
          </p:cNvSpPr>
          <p:nvPr>
            <p:ph type="ctrTitle"/>
          </p:nvPr>
        </p:nvSpPr>
        <p:spPr/>
        <p:txBody>
          <a:bodyPr/>
          <a:lstStyle/>
          <a:p>
            <a:r>
              <a:rPr lang="en-GB" dirty="0"/>
              <a:t>Serial Killer</a:t>
            </a:r>
          </a:p>
        </p:txBody>
      </p:sp>
      <p:sp>
        <p:nvSpPr>
          <p:cNvPr id="3" name="Subtitle 2">
            <a:extLst>
              <a:ext uri="{FF2B5EF4-FFF2-40B4-BE49-F238E27FC236}">
                <a16:creationId xmlns:a16="http://schemas.microsoft.com/office/drawing/2014/main" id="{5DCA10E5-EC15-00C0-79F5-3317E57D6D7C}"/>
              </a:ext>
            </a:extLst>
          </p:cNvPr>
          <p:cNvSpPr>
            <a:spLocks noGrp="1"/>
          </p:cNvSpPr>
          <p:nvPr>
            <p:ph type="subTitle" idx="1"/>
          </p:nvPr>
        </p:nvSpPr>
        <p:spPr/>
        <p:txBody>
          <a:bodyPr/>
          <a:lstStyle/>
          <a:p>
            <a:r>
              <a:rPr lang="en-GB" dirty="0"/>
              <a:t>A Practical Guide to Bit Serial Computing</a:t>
            </a:r>
            <a:br>
              <a:rPr lang="en-GB" dirty="0"/>
            </a:br>
            <a:br>
              <a:rPr lang="en-GB" dirty="0"/>
            </a:br>
            <a:r>
              <a:rPr lang="en-GB" dirty="0"/>
              <a:t>Ken Boak</a:t>
            </a:r>
            <a:br>
              <a:rPr lang="en-GB" dirty="0"/>
            </a:br>
            <a:r>
              <a:rPr lang="en-GB" dirty="0" err="1"/>
              <a:t>OSHCamp</a:t>
            </a:r>
            <a:r>
              <a:rPr lang="en-GB" dirty="0"/>
              <a:t> August 2024</a:t>
            </a:r>
          </a:p>
        </p:txBody>
      </p:sp>
    </p:spTree>
    <p:extLst>
      <p:ext uri="{BB962C8B-B14F-4D97-AF65-F5344CB8AC3E}">
        <p14:creationId xmlns:p14="http://schemas.microsoft.com/office/powerpoint/2010/main" val="325018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AA7C-2872-24D0-8F2A-7C7E277BFB76}"/>
              </a:ext>
            </a:extLst>
          </p:cNvPr>
          <p:cNvSpPr>
            <a:spLocks noGrp="1"/>
          </p:cNvSpPr>
          <p:nvPr>
            <p:ph type="title"/>
          </p:nvPr>
        </p:nvSpPr>
        <p:spPr/>
        <p:txBody>
          <a:bodyPr>
            <a:normAutofit/>
          </a:bodyPr>
          <a:lstStyle/>
          <a:p>
            <a:r>
              <a:rPr lang="en-GB" sz="3600" dirty="0"/>
              <a:t>Shift Registers are Key to SPI Serial Communication </a:t>
            </a:r>
          </a:p>
        </p:txBody>
      </p:sp>
      <p:sp>
        <p:nvSpPr>
          <p:cNvPr id="3" name="Content Placeholder 2">
            <a:extLst>
              <a:ext uri="{FF2B5EF4-FFF2-40B4-BE49-F238E27FC236}">
                <a16:creationId xmlns:a16="http://schemas.microsoft.com/office/drawing/2014/main" id="{8166EC34-AD3D-AA1A-62FE-1A48F00E04F8}"/>
              </a:ext>
            </a:extLst>
          </p:cNvPr>
          <p:cNvSpPr>
            <a:spLocks noGrp="1"/>
          </p:cNvSpPr>
          <p:nvPr>
            <p:ph idx="1"/>
          </p:nvPr>
        </p:nvSpPr>
        <p:spPr/>
        <p:txBody>
          <a:bodyPr/>
          <a:lstStyle/>
          <a:p>
            <a:r>
              <a:rPr lang="en-GB" dirty="0"/>
              <a:t>A word is transferred from Master to Slave, whilst simultaneously the Slave transfers a word back to the Master.</a:t>
            </a:r>
          </a:p>
          <a:p>
            <a:r>
              <a:rPr lang="en-GB" dirty="0"/>
              <a:t>This can be easily done using 74HC299 universal shift registers</a:t>
            </a:r>
          </a:p>
          <a:p>
            <a:r>
              <a:rPr lang="en-GB" dirty="0"/>
              <a:t>Requires a minimum of 4 wires between Master and Slave</a:t>
            </a:r>
          </a:p>
          <a:p>
            <a:r>
              <a:rPr lang="en-GB" dirty="0"/>
              <a:t>Easy to implement and economical in </a:t>
            </a:r>
            <a:r>
              <a:rPr lang="en-GB" dirty="0" err="1"/>
              <a:t>pcb</a:t>
            </a:r>
            <a:r>
              <a:rPr lang="en-GB" dirty="0"/>
              <a:t> traces</a:t>
            </a:r>
          </a:p>
        </p:txBody>
      </p:sp>
    </p:spTree>
    <p:extLst>
      <p:ext uri="{BB962C8B-B14F-4D97-AF65-F5344CB8AC3E}">
        <p14:creationId xmlns:p14="http://schemas.microsoft.com/office/powerpoint/2010/main" val="137799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0EFF-DB87-0A1B-AF65-37181B02A490}"/>
              </a:ext>
            </a:extLst>
          </p:cNvPr>
          <p:cNvSpPr>
            <a:spLocks noGrp="1"/>
          </p:cNvSpPr>
          <p:nvPr>
            <p:ph type="title"/>
          </p:nvPr>
        </p:nvSpPr>
        <p:spPr/>
        <p:txBody>
          <a:bodyPr/>
          <a:lstStyle/>
          <a:p>
            <a:r>
              <a:rPr lang="en-GB" dirty="0"/>
              <a:t>Serial Memory</a:t>
            </a:r>
          </a:p>
        </p:txBody>
      </p:sp>
      <p:sp>
        <p:nvSpPr>
          <p:cNvPr id="3" name="Content Placeholder 2">
            <a:extLst>
              <a:ext uri="{FF2B5EF4-FFF2-40B4-BE49-F238E27FC236}">
                <a16:creationId xmlns:a16="http://schemas.microsoft.com/office/drawing/2014/main" id="{2A26ED91-B245-B90F-15B2-566B6E41010F}"/>
              </a:ext>
            </a:extLst>
          </p:cNvPr>
          <p:cNvSpPr>
            <a:spLocks noGrp="1"/>
          </p:cNvSpPr>
          <p:nvPr>
            <p:ph idx="1"/>
          </p:nvPr>
        </p:nvSpPr>
        <p:spPr/>
        <p:txBody>
          <a:bodyPr/>
          <a:lstStyle/>
          <a:p>
            <a:r>
              <a:rPr lang="en-GB" dirty="0"/>
              <a:t>Memory was originally implemented as serial delay lines ( mercury acoustic delay lines used in EDSAC 1949). </a:t>
            </a:r>
          </a:p>
          <a:p>
            <a:r>
              <a:rPr lang="en-GB" dirty="0"/>
              <a:t>Disks and magnetic drums are fundamentally serial devices in</a:t>
            </a:r>
          </a:p>
          <a:p>
            <a:r>
              <a:rPr lang="en-GB" dirty="0"/>
              <a:t>Serial EEPROM, Flash and SRAM appeared in the mid-1990s</a:t>
            </a:r>
          </a:p>
          <a:p>
            <a:r>
              <a:rPr lang="en-GB" dirty="0"/>
              <a:t>Low cost, 8-pin packages and relatively easy to use, with SPI and industry standard packages and instruction set.</a:t>
            </a:r>
          </a:p>
        </p:txBody>
      </p:sp>
    </p:spTree>
    <p:extLst>
      <p:ext uri="{BB962C8B-B14F-4D97-AF65-F5344CB8AC3E}">
        <p14:creationId xmlns:p14="http://schemas.microsoft.com/office/powerpoint/2010/main" val="371230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E0D6-2CE2-323D-524F-B4581A5CFE34}"/>
              </a:ext>
            </a:extLst>
          </p:cNvPr>
          <p:cNvSpPr>
            <a:spLocks noGrp="1"/>
          </p:cNvSpPr>
          <p:nvPr>
            <p:ph type="title"/>
          </p:nvPr>
        </p:nvSpPr>
        <p:spPr/>
        <p:txBody>
          <a:bodyPr/>
          <a:lstStyle/>
          <a:p>
            <a:r>
              <a:rPr lang="en-GB" dirty="0"/>
              <a:t>“TICK” – A Bit Serial SBC for Experimentation</a:t>
            </a:r>
          </a:p>
        </p:txBody>
      </p:sp>
      <p:sp>
        <p:nvSpPr>
          <p:cNvPr id="3" name="Content Placeholder 2">
            <a:extLst>
              <a:ext uri="{FF2B5EF4-FFF2-40B4-BE49-F238E27FC236}">
                <a16:creationId xmlns:a16="http://schemas.microsoft.com/office/drawing/2014/main" id="{6502DEB6-21C4-68F0-D6C7-C9E2BA662E03}"/>
              </a:ext>
            </a:extLst>
          </p:cNvPr>
          <p:cNvSpPr>
            <a:spLocks noGrp="1"/>
          </p:cNvSpPr>
          <p:nvPr>
            <p:ph idx="1"/>
          </p:nvPr>
        </p:nvSpPr>
        <p:spPr>
          <a:xfrm>
            <a:off x="838200" y="1381124"/>
            <a:ext cx="10515600" cy="5343525"/>
          </a:xfrm>
        </p:spPr>
        <p:txBody>
          <a:bodyPr>
            <a:normAutofit fontScale="92500" lnSpcReduction="20000"/>
          </a:bodyPr>
          <a:lstStyle/>
          <a:p>
            <a:r>
              <a:rPr lang="en-GB" dirty="0"/>
              <a:t>Combines a versatile ALU with examples of most of the common shift register types.</a:t>
            </a:r>
          </a:p>
          <a:p>
            <a:r>
              <a:rPr lang="en-GB" dirty="0"/>
              <a:t>Bit Serial arithmetic up to 64-bit word length</a:t>
            </a:r>
          </a:p>
          <a:p>
            <a:r>
              <a:rPr lang="en-GB" dirty="0"/>
              <a:t>Direct interface to SPI</a:t>
            </a:r>
          </a:p>
          <a:p>
            <a:r>
              <a:rPr lang="en-GB" dirty="0"/>
              <a:t>Through hole components for simplified construction</a:t>
            </a:r>
          </a:p>
          <a:p>
            <a:r>
              <a:rPr lang="en-GB" dirty="0"/>
              <a:t>8K x 8-bit SPI FRAM (ferroelectric RAM) for non-volatile program and data storage</a:t>
            </a:r>
          </a:p>
          <a:p>
            <a:r>
              <a:rPr lang="en-GB" dirty="0"/>
              <a:t>Arduino (or clone) NANO provides user interface loading and debugging</a:t>
            </a:r>
          </a:p>
          <a:p>
            <a:r>
              <a:rPr lang="en-GB" dirty="0"/>
              <a:t>Link selectable clock frequency from 1kHz to 1MHz</a:t>
            </a:r>
          </a:p>
          <a:p>
            <a:r>
              <a:rPr lang="en-GB" dirty="0"/>
              <a:t>Shift registers programmable to  16, 32, 48 or 64 bit length</a:t>
            </a:r>
          </a:p>
          <a:p>
            <a:r>
              <a:rPr lang="en-GB" dirty="0"/>
              <a:t>Single stepping and debug to laptop</a:t>
            </a:r>
          </a:p>
          <a:p>
            <a:r>
              <a:rPr lang="en-GB" dirty="0"/>
              <a:t>Integrated hexadecimal 8 digit, 7-segment display, 8 LEDs and 8 user switches</a:t>
            </a:r>
          </a:p>
          <a:p>
            <a:r>
              <a:rPr lang="en-GB" dirty="0"/>
              <a:t>Affordable – about  $25 on 100x100 mm </a:t>
            </a:r>
            <a:r>
              <a:rPr lang="en-GB" dirty="0" err="1"/>
              <a:t>pcb</a:t>
            </a:r>
            <a:r>
              <a:rPr lang="en-GB" dirty="0"/>
              <a:t> from JLC PCB</a:t>
            </a:r>
          </a:p>
        </p:txBody>
      </p:sp>
    </p:spTree>
    <p:extLst>
      <p:ext uri="{BB962C8B-B14F-4D97-AF65-F5344CB8AC3E}">
        <p14:creationId xmlns:p14="http://schemas.microsoft.com/office/powerpoint/2010/main" val="41554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3B97-9309-3747-87EF-146B1C351AE7}"/>
              </a:ext>
            </a:extLst>
          </p:cNvPr>
          <p:cNvSpPr>
            <a:spLocks noGrp="1"/>
          </p:cNvSpPr>
          <p:nvPr>
            <p:ph type="title"/>
          </p:nvPr>
        </p:nvSpPr>
        <p:spPr/>
        <p:txBody>
          <a:bodyPr/>
          <a:lstStyle/>
          <a:p>
            <a:r>
              <a:rPr lang="en-GB" dirty="0"/>
              <a:t>Part 1- An Introduction to Shift Registers</a:t>
            </a:r>
          </a:p>
        </p:txBody>
      </p:sp>
      <p:sp>
        <p:nvSpPr>
          <p:cNvPr id="3" name="Content Placeholder 2">
            <a:extLst>
              <a:ext uri="{FF2B5EF4-FFF2-40B4-BE49-F238E27FC236}">
                <a16:creationId xmlns:a16="http://schemas.microsoft.com/office/drawing/2014/main" id="{A5A3FCA1-4DFE-E482-C0E0-89573519DCC7}"/>
              </a:ext>
            </a:extLst>
          </p:cNvPr>
          <p:cNvSpPr>
            <a:spLocks noGrp="1"/>
          </p:cNvSpPr>
          <p:nvPr>
            <p:ph idx="1"/>
          </p:nvPr>
        </p:nvSpPr>
        <p:spPr>
          <a:xfrm>
            <a:off x="838200" y="1825624"/>
            <a:ext cx="10515600" cy="4956175"/>
          </a:xfrm>
        </p:spPr>
        <p:txBody>
          <a:bodyPr>
            <a:normAutofit fontScale="92500" lnSpcReduction="20000"/>
          </a:bodyPr>
          <a:lstStyle/>
          <a:p>
            <a:r>
              <a:rPr lang="en-GB" dirty="0"/>
              <a:t>In this tutorial we present three common types of shift register. They will be used together to build the first stage of the processor – a bit serial adder. This adder will ;</a:t>
            </a:r>
            <a:r>
              <a:rPr lang="en-GB" dirty="0" err="1"/>
              <a:t>ater</a:t>
            </a:r>
            <a:r>
              <a:rPr lang="en-GB" dirty="0"/>
              <a:t> be augmented with more ICs, to extend it to a fully capable ALU.</a:t>
            </a:r>
            <a:br>
              <a:rPr lang="en-GB" dirty="0"/>
            </a:br>
            <a:endParaRPr lang="en-GB" dirty="0"/>
          </a:p>
          <a:p>
            <a:r>
              <a:rPr lang="en-GB" dirty="0"/>
              <a:t>The first shift register is a 74HC164, an 8-bit serial input, parallel output device, in a compact 14-pin package. It can be clocked at approaching 80MHz.</a:t>
            </a:r>
          </a:p>
          <a:p>
            <a:r>
              <a:rPr lang="en-GB" dirty="0"/>
              <a:t>The complementary part is the 74HC165 which is an 8-bit parallel input, serial output part. It has a greater than 50MHz maximum clock frequency at 5V</a:t>
            </a:r>
            <a:endParaRPr lang="en-GB" b="1" dirty="0"/>
          </a:p>
          <a:p>
            <a:r>
              <a:rPr lang="en-GB" dirty="0"/>
              <a:t>The third device is the 74HC595, which is similar to the 74HC164, but incorporates an 8-bit tristate output, parallel register. This makes it compatible with parallel-bus oriented systems. Some manufacturer’s 74HC595s will clock at 90 to 110MHz.</a:t>
            </a:r>
          </a:p>
          <a:p>
            <a:endParaRPr lang="en-GB" dirty="0"/>
          </a:p>
        </p:txBody>
      </p:sp>
    </p:spTree>
    <p:extLst>
      <p:ext uri="{BB962C8B-B14F-4D97-AF65-F5344CB8AC3E}">
        <p14:creationId xmlns:p14="http://schemas.microsoft.com/office/powerpoint/2010/main" val="322312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462AD-318B-7BBA-7C22-540B89197CFD}"/>
              </a:ext>
            </a:extLst>
          </p:cNvPr>
          <p:cNvPicPr>
            <a:picLocks noChangeAspect="1"/>
          </p:cNvPicPr>
          <p:nvPr/>
        </p:nvPicPr>
        <p:blipFill>
          <a:blip r:embed="rId2"/>
          <a:stretch>
            <a:fillRect/>
          </a:stretch>
        </p:blipFill>
        <p:spPr>
          <a:xfrm>
            <a:off x="203200" y="422280"/>
            <a:ext cx="11785600" cy="3807948"/>
          </a:xfrm>
          <a:prstGeom prst="rect">
            <a:avLst/>
          </a:prstGeom>
        </p:spPr>
      </p:pic>
      <p:sp>
        <p:nvSpPr>
          <p:cNvPr id="4" name="TextBox 3">
            <a:extLst>
              <a:ext uri="{FF2B5EF4-FFF2-40B4-BE49-F238E27FC236}">
                <a16:creationId xmlns:a16="http://schemas.microsoft.com/office/drawing/2014/main" id="{31E5E74B-6C3F-42B3-3359-F3616C522245}"/>
              </a:ext>
            </a:extLst>
          </p:cNvPr>
          <p:cNvSpPr txBox="1"/>
          <p:nvPr/>
        </p:nvSpPr>
        <p:spPr>
          <a:xfrm>
            <a:off x="2174240" y="4641334"/>
            <a:ext cx="8036560" cy="369332"/>
          </a:xfrm>
          <a:prstGeom prst="rect">
            <a:avLst/>
          </a:prstGeom>
          <a:noFill/>
        </p:spPr>
        <p:txBody>
          <a:bodyPr wrap="square" rtlCol="0">
            <a:spAutoFit/>
          </a:bodyPr>
          <a:lstStyle/>
          <a:p>
            <a:r>
              <a:rPr lang="en-GB" dirty="0"/>
              <a:t>Common types of shift register in 74HCxx and 4xxx series CMOS Logic</a:t>
            </a:r>
          </a:p>
        </p:txBody>
      </p:sp>
    </p:spTree>
    <p:extLst>
      <p:ext uri="{BB962C8B-B14F-4D97-AF65-F5344CB8AC3E}">
        <p14:creationId xmlns:p14="http://schemas.microsoft.com/office/powerpoint/2010/main" val="388926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A04D-E5D9-3F57-7A7D-CAC3CB77803E}"/>
              </a:ext>
            </a:extLst>
          </p:cNvPr>
          <p:cNvSpPr>
            <a:spLocks noGrp="1"/>
          </p:cNvSpPr>
          <p:nvPr>
            <p:ph type="title"/>
          </p:nvPr>
        </p:nvSpPr>
        <p:spPr/>
        <p:txBody>
          <a:bodyPr/>
          <a:lstStyle/>
          <a:p>
            <a:r>
              <a:rPr lang="en-GB" dirty="0"/>
              <a:t>The Clock Sequencer</a:t>
            </a:r>
          </a:p>
        </p:txBody>
      </p:sp>
      <p:sp>
        <p:nvSpPr>
          <p:cNvPr id="3" name="Content Placeholder 2">
            <a:extLst>
              <a:ext uri="{FF2B5EF4-FFF2-40B4-BE49-F238E27FC236}">
                <a16:creationId xmlns:a16="http://schemas.microsoft.com/office/drawing/2014/main" id="{F04D5E20-59D3-70A0-5987-8D4954C901BC}"/>
              </a:ext>
            </a:extLst>
          </p:cNvPr>
          <p:cNvSpPr>
            <a:spLocks noGrp="1"/>
          </p:cNvSpPr>
          <p:nvPr>
            <p:ph idx="1"/>
          </p:nvPr>
        </p:nvSpPr>
        <p:spPr/>
        <p:txBody>
          <a:bodyPr/>
          <a:lstStyle/>
          <a:p>
            <a:r>
              <a:rPr lang="en-GB" dirty="0"/>
              <a:t>This is a Johnson Ring Counter made from a programmable length shift register, the  74HC4557. It is wired such that it produces one low going pulse every N clock cycles, where N can be from 1 to 64 in length.</a:t>
            </a:r>
          </a:p>
          <a:p>
            <a:r>
              <a:rPr lang="en-GB" dirty="0"/>
              <a:t>These pulses trigger an SR flip-flop and generate a clock gating pulse, which is used to generate a sequence of N pulses. </a:t>
            </a:r>
          </a:p>
        </p:txBody>
      </p:sp>
    </p:spTree>
    <p:extLst>
      <p:ext uri="{BB962C8B-B14F-4D97-AF65-F5344CB8AC3E}">
        <p14:creationId xmlns:p14="http://schemas.microsoft.com/office/powerpoint/2010/main" val="128822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33AF2-C473-0A75-BC87-7C89A29DE329}"/>
              </a:ext>
            </a:extLst>
          </p:cNvPr>
          <p:cNvPicPr>
            <a:picLocks noChangeAspect="1"/>
          </p:cNvPicPr>
          <p:nvPr/>
        </p:nvPicPr>
        <p:blipFill>
          <a:blip r:embed="rId2"/>
          <a:stretch>
            <a:fillRect/>
          </a:stretch>
        </p:blipFill>
        <p:spPr>
          <a:xfrm>
            <a:off x="350520" y="638766"/>
            <a:ext cx="11490960" cy="4731187"/>
          </a:xfrm>
          <a:prstGeom prst="rect">
            <a:avLst/>
          </a:prstGeom>
        </p:spPr>
      </p:pic>
      <p:sp>
        <p:nvSpPr>
          <p:cNvPr id="4" name="TextBox 3">
            <a:extLst>
              <a:ext uri="{FF2B5EF4-FFF2-40B4-BE49-F238E27FC236}">
                <a16:creationId xmlns:a16="http://schemas.microsoft.com/office/drawing/2014/main" id="{F4C96FFB-C95F-99F5-78D5-332D50CB3D5D}"/>
              </a:ext>
            </a:extLst>
          </p:cNvPr>
          <p:cNvSpPr txBox="1"/>
          <p:nvPr/>
        </p:nvSpPr>
        <p:spPr>
          <a:xfrm>
            <a:off x="508000" y="5369953"/>
            <a:ext cx="11490960" cy="1200329"/>
          </a:xfrm>
          <a:prstGeom prst="rect">
            <a:avLst/>
          </a:prstGeom>
          <a:noFill/>
        </p:spPr>
        <p:txBody>
          <a:bodyPr wrap="square" rtlCol="0">
            <a:spAutoFit/>
          </a:bodyPr>
          <a:lstStyle/>
          <a:p>
            <a:r>
              <a:rPr lang="en-GB" sz="2400" dirty="0"/>
              <a:t>A one-shot monostable generates the STEP/RUN pulse LD  and Start.  The SR Latch generates the !CE signal and gates the system clock to produce a train of 8-clock pulses, in this example.  Bursts of up to 64 pulses can be generated in this way. </a:t>
            </a:r>
          </a:p>
        </p:txBody>
      </p:sp>
    </p:spTree>
    <p:extLst>
      <p:ext uri="{BB962C8B-B14F-4D97-AF65-F5344CB8AC3E}">
        <p14:creationId xmlns:p14="http://schemas.microsoft.com/office/powerpoint/2010/main" val="289675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C649A-AE59-60DB-75B9-15C3C80EAADD}"/>
              </a:ext>
            </a:extLst>
          </p:cNvPr>
          <p:cNvPicPr>
            <a:picLocks noChangeAspect="1"/>
          </p:cNvPicPr>
          <p:nvPr/>
        </p:nvPicPr>
        <p:blipFill>
          <a:blip r:embed="rId2"/>
          <a:stretch>
            <a:fillRect/>
          </a:stretch>
        </p:blipFill>
        <p:spPr>
          <a:xfrm>
            <a:off x="1495222" y="0"/>
            <a:ext cx="9711587" cy="6776720"/>
          </a:xfrm>
          <a:prstGeom prst="rect">
            <a:avLst/>
          </a:prstGeom>
        </p:spPr>
      </p:pic>
    </p:spTree>
    <p:extLst>
      <p:ext uri="{BB962C8B-B14F-4D97-AF65-F5344CB8AC3E}">
        <p14:creationId xmlns:p14="http://schemas.microsoft.com/office/powerpoint/2010/main" val="1063451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4DA510-0CDF-0C7F-527C-C7F53B472D2B}"/>
              </a:ext>
            </a:extLst>
          </p:cNvPr>
          <p:cNvPicPr>
            <a:picLocks noChangeAspect="1"/>
          </p:cNvPicPr>
          <p:nvPr/>
        </p:nvPicPr>
        <p:blipFill>
          <a:blip r:embed="rId2"/>
          <a:stretch>
            <a:fillRect/>
          </a:stretch>
        </p:blipFill>
        <p:spPr>
          <a:xfrm>
            <a:off x="2961209" y="0"/>
            <a:ext cx="6493102" cy="5660106"/>
          </a:xfrm>
          <a:prstGeom prst="rect">
            <a:avLst/>
          </a:prstGeom>
        </p:spPr>
      </p:pic>
      <p:sp>
        <p:nvSpPr>
          <p:cNvPr id="6" name="TextBox 5">
            <a:extLst>
              <a:ext uri="{FF2B5EF4-FFF2-40B4-BE49-F238E27FC236}">
                <a16:creationId xmlns:a16="http://schemas.microsoft.com/office/drawing/2014/main" id="{8F8ED216-3368-5E3E-EB79-AB7877CBDCDA}"/>
              </a:ext>
            </a:extLst>
          </p:cNvPr>
          <p:cNvSpPr txBox="1"/>
          <p:nvPr/>
        </p:nvSpPr>
        <p:spPr>
          <a:xfrm>
            <a:off x="20320" y="5657671"/>
            <a:ext cx="11724640" cy="1200329"/>
          </a:xfrm>
          <a:prstGeom prst="rect">
            <a:avLst/>
          </a:prstGeom>
          <a:noFill/>
        </p:spPr>
        <p:txBody>
          <a:bodyPr wrap="square" rtlCol="0">
            <a:spAutoFit/>
          </a:bodyPr>
          <a:lstStyle/>
          <a:p>
            <a:r>
              <a:rPr lang="en-GB" sz="2400" dirty="0"/>
              <a:t>A 3 bit instruction is applied to the 74HC138, 3 to 8-line decoder on the  left.  </a:t>
            </a:r>
            <a:br>
              <a:rPr lang="en-GB" sz="2400" dirty="0"/>
            </a:br>
            <a:r>
              <a:rPr lang="en-GB" sz="2400" dirty="0"/>
              <a:t>One of its outputs goes low and this is decoded into 8-control signals by the diode array.  A 74HC540 inverter/driver buffers the output signal </a:t>
            </a:r>
          </a:p>
        </p:txBody>
      </p:sp>
    </p:spTree>
    <p:extLst>
      <p:ext uri="{BB962C8B-B14F-4D97-AF65-F5344CB8AC3E}">
        <p14:creationId xmlns:p14="http://schemas.microsoft.com/office/powerpoint/2010/main" val="222412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71606-B7AC-F266-D5EE-9763746FB8E1}"/>
              </a:ext>
            </a:extLst>
          </p:cNvPr>
          <p:cNvPicPr>
            <a:picLocks noChangeAspect="1"/>
          </p:cNvPicPr>
          <p:nvPr/>
        </p:nvPicPr>
        <p:blipFill>
          <a:blip r:embed="rId2"/>
          <a:stretch>
            <a:fillRect/>
          </a:stretch>
        </p:blipFill>
        <p:spPr>
          <a:xfrm>
            <a:off x="0" y="102823"/>
            <a:ext cx="12192000" cy="5250273"/>
          </a:xfrm>
          <a:prstGeom prst="rect">
            <a:avLst/>
          </a:prstGeom>
        </p:spPr>
      </p:pic>
      <p:sp>
        <p:nvSpPr>
          <p:cNvPr id="6" name="TextBox 5">
            <a:extLst>
              <a:ext uri="{FF2B5EF4-FFF2-40B4-BE49-F238E27FC236}">
                <a16:creationId xmlns:a16="http://schemas.microsoft.com/office/drawing/2014/main" id="{254D1D1C-F2B0-E5FD-721B-2E4F6F287867}"/>
              </a:ext>
            </a:extLst>
          </p:cNvPr>
          <p:cNvSpPr txBox="1"/>
          <p:nvPr/>
        </p:nvSpPr>
        <p:spPr>
          <a:xfrm>
            <a:off x="0" y="5353096"/>
            <a:ext cx="12192000" cy="1569660"/>
          </a:xfrm>
          <a:prstGeom prst="rect">
            <a:avLst/>
          </a:prstGeom>
          <a:noFill/>
        </p:spPr>
        <p:txBody>
          <a:bodyPr wrap="square" rtlCol="0">
            <a:spAutoFit/>
          </a:bodyPr>
          <a:lstStyle/>
          <a:p>
            <a:r>
              <a:rPr lang="en-GB" sz="2400" dirty="0"/>
              <a:t>The various system elements are combined to make a simple 8-bit processor.</a:t>
            </a:r>
            <a:br>
              <a:rPr lang="en-GB" sz="2400" dirty="0"/>
            </a:br>
            <a:r>
              <a:rPr lang="en-GB" sz="2400" dirty="0"/>
              <a:t> For workshop purposes, The instruction decoder and data entry inputs, and display of results will be handled using an Arduino NANO. This reduces the total package count to about 12 parts, whilst experimenting, flexibly  with longer shift registers.</a:t>
            </a:r>
          </a:p>
        </p:txBody>
      </p:sp>
    </p:spTree>
    <p:extLst>
      <p:ext uri="{BB962C8B-B14F-4D97-AF65-F5344CB8AC3E}">
        <p14:creationId xmlns:p14="http://schemas.microsoft.com/office/powerpoint/2010/main" val="426916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AB495-E6E4-2E57-4855-1A2883402915}"/>
              </a:ext>
            </a:extLst>
          </p:cNvPr>
          <p:cNvSpPr txBox="1"/>
          <p:nvPr/>
        </p:nvSpPr>
        <p:spPr>
          <a:xfrm>
            <a:off x="264160" y="751840"/>
            <a:ext cx="11572240" cy="6001643"/>
          </a:xfrm>
          <a:prstGeom prst="rect">
            <a:avLst/>
          </a:prstGeom>
          <a:noFill/>
        </p:spPr>
        <p:txBody>
          <a:bodyPr wrap="square" rtlCol="0">
            <a:spAutoFit/>
          </a:bodyPr>
          <a:lstStyle/>
          <a:p>
            <a:pPr marL="342900" indent="-342900">
              <a:buFont typeface="Arial" panose="020B0604020202020204" pitchFamily="34" charset="0"/>
              <a:buChar char="•"/>
            </a:pPr>
            <a:r>
              <a:rPr lang="en-GB" sz="2400" dirty="0"/>
              <a:t>In this presentation I will discuss the techniques and practical hardware required for bit-serial computation.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Commencing with the basic full adder circuit, we show how it is applied to bit serial addition and subtraction and then extend it to provide the common logic functions AND, OR, XOR and ZERO. In may also be used for </a:t>
            </a:r>
            <a:r>
              <a:rPr lang="en-GB" sz="2400" dirty="0" err="1"/>
              <a:t>invertion</a:t>
            </a:r>
            <a:r>
              <a:rPr lang="en-GB" sz="2400" dirty="0"/>
              <a:t> of a number, ones complement, and twos complement (negation). Increment and Decrement are also possible with simple extensions to the control of the ALU.</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As well as the ALU, shift registers are the fundamental storage device for bit-serial computer architectures.  I summarise the basic types, their function and use and give example available cheaply in 74HCxx and 4000 series logic.</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discussion concludes with a step by step illustration of how a small, experimental bit-serial computer can be built up. This exercise is the object of tomorrow’s Workshop session. Build up and keep your own bit-serial machine.</a:t>
            </a:r>
          </a:p>
        </p:txBody>
      </p:sp>
    </p:spTree>
    <p:extLst>
      <p:ext uri="{BB962C8B-B14F-4D97-AF65-F5344CB8AC3E}">
        <p14:creationId xmlns:p14="http://schemas.microsoft.com/office/powerpoint/2010/main" val="294315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89CF-73BC-7E61-C0F2-CFF69A6C5BF1}"/>
              </a:ext>
            </a:extLst>
          </p:cNvPr>
          <p:cNvSpPr>
            <a:spLocks noGrp="1"/>
          </p:cNvSpPr>
          <p:nvPr>
            <p:ph type="title"/>
          </p:nvPr>
        </p:nvSpPr>
        <p:spPr/>
        <p:txBody>
          <a:bodyPr>
            <a:normAutofit/>
          </a:bodyPr>
          <a:lstStyle/>
          <a:p>
            <a:r>
              <a:rPr lang="en-GB" sz="3600" dirty="0"/>
              <a:t>Until 1960, almost all computers used serial arithmetic</a:t>
            </a:r>
          </a:p>
        </p:txBody>
      </p:sp>
      <p:sp>
        <p:nvSpPr>
          <p:cNvPr id="3" name="Content Placeholder 2">
            <a:extLst>
              <a:ext uri="{FF2B5EF4-FFF2-40B4-BE49-F238E27FC236}">
                <a16:creationId xmlns:a16="http://schemas.microsoft.com/office/drawing/2014/main" id="{1FC56CE5-4596-1B86-3046-C938335897E1}"/>
              </a:ext>
            </a:extLst>
          </p:cNvPr>
          <p:cNvSpPr>
            <a:spLocks noGrp="1"/>
          </p:cNvSpPr>
          <p:nvPr>
            <p:ph idx="1"/>
          </p:nvPr>
        </p:nvSpPr>
        <p:spPr/>
        <p:txBody>
          <a:bodyPr/>
          <a:lstStyle/>
          <a:p>
            <a:r>
              <a:rPr lang="en-GB" dirty="0"/>
              <a:t>It used considerably fewer vacuum tubes or transistors</a:t>
            </a:r>
          </a:p>
          <a:p>
            <a:r>
              <a:rPr lang="en-GB" dirty="0"/>
              <a:t>It only had to process a pair of bits at a time</a:t>
            </a:r>
          </a:p>
          <a:p>
            <a:r>
              <a:rPr lang="en-GB" dirty="0"/>
              <a:t>It made the hardware viable, practical and affordable</a:t>
            </a:r>
          </a:p>
          <a:p>
            <a:r>
              <a:rPr lang="en-GB" dirty="0"/>
              <a:t>Easily extended to longer word sizes</a:t>
            </a:r>
          </a:p>
          <a:p>
            <a:r>
              <a:rPr lang="en-GB" dirty="0"/>
              <a:t>Kept hardware costs “manageable”</a:t>
            </a:r>
          </a:p>
          <a:p>
            <a:r>
              <a:rPr lang="en-GB" dirty="0"/>
              <a:t>The trade off, was it was relatively slow. EDSAC (1949) managed 600 operations per second.</a:t>
            </a:r>
          </a:p>
          <a:p>
            <a:r>
              <a:rPr lang="en-GB" dirty="0"/>
              <a:t>With 74HCxx logic we can achieve 750,000 16-bit additions per second.</a:t>
            </a:r>
          </a:p>
        </p:txBody>
      </p:sp>
    </p:spTree>
    <p:extLst>
      <p:ext uri="{BB962C8B-B14F-4D97-AF65-F5344CB8AC3E}">
        <p14:creationId xmlns:p14="http://schemas.microsoft.com/office/powerpoint/2010/main" val="308621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68E6-0FD8-B919-C78D-912867857461}"/>
              </a:ext>
            </a:extLst>
          </p:cNvPr>
          <p:cNvSpPr>
            <a:spLocks noGrp="1"/>
          </p:cNvSpPr>
          <p:nvPr>
            <p:ph type="title"/>
          </p:nvPr>
        </p:nvSpPr>
        <p:spPr/>
        <p:txBody>
          <a:bodyPr/>
          <a:lstStyle/>
          <a:p>
            <a:r>
              <a:rPr lang="en-GB" dirty="0"/>
              <a:t>1 and 1 is 10…….</a:t>
            </a:r>
          </a:p>
        </p:txBody>
      </p:sp>
      <p:sp>
        <p:nvSpPr>
          <p:cNvPr id="3" name="Content Placeholder 2">
            <a:extLst>
              <a:ext uri="{FF2B5EF4-FFF2-40B4-BE49-F238E27FC236}">
                <a16:creationId xmlns:a16="http://schemas.microsoft.com/office/drawing/2014/main" id="{BE587BD4-C336-EC9E-93CA-3DCFC837AC4D}"/>
              </a:ext>
            </a:extLst>
          </p:cNvPr>
          <p:cNvSpPr>
            <a:spLocks noGrp="1"/>
          </p:cNvSpPr>
          <p:nvPr>
            <p:ph idx="1"/>
          </p:nvPr>
        </p:nvSpPr>
        <p:spPr>
          <a:xfrm>
            <a:off x="838200" y="1797050"/>
            <a:ext cx="10515600" cy="4351338"/>
          </a:xfrm>
        </p:spPr>
        <p:txBody>
          <a:bodyPr/>
          <a:lstStyle/>
          <a:p>
            <a:r>
              <a:rPr lang="en-GB" dirty="0"/>
              <a:t>The principle is very simple – it’s just like basic addition that we all learned in primary school, except that it is in binary.</a:t>
            </a:r>
          </a:p>
          <a:p>
            <a:r>
              <a:rPr lang="en-GB" dirty="0"/>
              <a:t>Starting with the least significant bits, A0 and B0, we add them together. If a carry is generated, we store it in a flipflop so that it can be added into the next addition, A1 plus B1.</a:t>
            </a:r>
          </a:p>
          <a:p>
            <a:r>
              <a:rPr lang="en-GB" dirty="0"/>
              <a:t>We repeat this process until we have completed the whole word.</a:t>
            </a:r>
          </a:p>
          <a:p>
            <a:r>
              <a:rPr lang="en-GB" dirty="0"/>
              <a:t>To do this we need a pair of shift registers </a:t>
            </a:r>
            <a:r>
              <a:rPr lang="en-GB" dirty="0" err="1"/>
              <a:t>oto</a:t>
            </a:r>
            <a:r>
              <a:rPr lang="en-GB" dirty="0"/>
              <a:t> feed the serialised data into a full adder, which is just two XOR gates and 3 NAND gates, plus a flipflop to hold the interstage carry.</a:t>
            </a:r>
          </a:p>
        </p:txBody>
      </p:sp>
    </p:spTree>
    <p:extLst>
      <p:ext uri="{BB962C8B-B14F-4D97-AF65-F5344CB8AC3E}">
        <p14:creationId xmlns:p14="http://schemas.microsoft.com/office/powerpoint/2010/main" val="346816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DCB8C2-D27C-5654-F6A9-8FF56E049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775" y="209983"/>
            <a:ext cx="5078551" cy="50785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4FE140-AF32-0409-93E8-03FABC26A554}"/>
              </a:ext>
            </a:extLst>
          </p:cNvPr>
          <p:cNvSpPr txBox="1"/>
          <p:nvPr/>
        </p:nvSpPr>
        <p:spPr>
          <a:xfrm>
            <a:off x="457200" y="478791"/>
            <a:ext cx="6505575" cy="5940088"/>
          </a:xfrm>
          <a:prstGeom prst="rect">
            <a:avLst/>
          </a:prstGeom>
          <a:noFill/>
        </p:spPr>
        <p:txBody>
          <a:bodyPr wrap="square" rtlCol="0">
            <a:spAutoFit/>
          </a:bodyPr>
          <a:lstStyle/>
          <a:p>
            <a:r>
              <a:rPr lang="en-GB" sz="2000" dirty="0"/>
              <a:t>This sketch adjacent is of a typical serial adder.</a:t>
            </a:r>
            <a:br>
              <a:rPr lang="en-GB" sz="2000" dirty="0"/>
            </a:br>
            <a:br>
              <a:rPr lang="en-GB" sz="2000" dirty="0"/>
            </a:br>
            <a:r>
              <a:rPr lang="en-GB" sz="2000" dirty="0"/>
              <a:t>It uses two shift registers A3:A0 and B3:B0.  Shift register A is normally called the Accumulator. It can be parallel loaded from a bus, or serially loaded via register B.</a:t>
            </a:r>
            <a:br>
              <a:rPr lang="en-GB" sz="2000" dirty="0"/>
            </a:br>
            <a:br>
              <a:rPr lang="en-GB" sz="2000" dirty="0"/>
            </a:br>
            <a:r>
              <a:rPr lang="en-GB" sz="2000" dirty="0"/>
              <a:t>Note how the least significant bits A0 and A1 are processed </a:t>
            </a:r>
            <a:r>
              <a:rPr lang="en-GB" sz="2000" i="1" dirty="0"/>
              <a:t>first!</a:t>
            </a:r>
          </a:p>
          <a:p>
            <a:br>
              <a:rPr lang="en-GB" sz="2000" i="1" dirty="0"/>
            </a:br>
            <a:r>
              <a:rPr lang="en-GB" sz="2000" dirty="0"/>
              <a:t>The full adder FA, generates the Sum and Carry terms of the applied bits. The sum is recirculated back to the A shift register. </a:t>
            </a:r>
          </a:p>
          <a:p>
            <a:endParaRPr lang="en-GB" sz="2000" dirty="0"/>
          </a:p>
          <a:p>
            <a:r>
              <a:rPr lang="en-GB" sz="2000" dirty="0"/>
              <a:t>Any carry generated is stored in a D-type flipflop and fed to the carry input Cin, so that it can be included in the next cycle.</a:t>
            </a:r>
          </a:p>
          <a:p>
            <a:endParaRPr lang="en-GB" sz="2000" dirty="0"/>
          </a:p>
          <a:p>
            <a:br>
              <a:rPr lang="en-GB" sz="2000" dirty="0"/>
            </a:br>
            <a:r>
              <a:rPr lang="en-GB" sz="2000" dirty="0"/>
              <a:t>  </a:t>
            </a:r>
          </a:p>
        </p:txBody>
      </p:sp>
      <p:sp>
        <p:nvSpPr>
          <p:cNvPr id="3" name="TextBox 2">
            <a:extLst>
              <a:ext uri="{FF2B5EF4-FFF2-40B4-BE49-F238E27FC236}">
                <a16:creationId xmlns:a16="http://schemas.microsoft.com/office/drawing/2014/main" id="{13A104C9-8CF5-AA59-4B18-FBD3287A7848}"/>
              </a:ext>
            </a:extLst>
          </p:cNvPr>
          <p:cNvSpPr txBox="1"/>
          <p:nvPr/>
        </p:nvSpPr>
        <p:spPr>
          <a:xfrm>
            <a:off x="467360" y="5438597"/>
            <a:ext cx="11460480" cy="1477328"/>
          </a:xfrm>
          <a:prstGeom prst="rect">
            <a:avLst/>
          </a:prstGeom>
          <a:noFill/>
        </p:spPr>
        <p:txBody>
          <a:bodyPr wrap="square" rtlCol="0">
            <a:spAutoFit/>
          </a:bodyPr>
          <a:lstStyle/>
          <a:p>
            <a:r>
              <a:rPr lang="en-GB" sz="1800" dirty="0"/>
              <a:t>The cycle repeats until all n-bits have been processed, and all bits are stored in the Accumulator – in the position of their correct binary weighting.</a:t>
            </a:r>
            <a:br>
              <a:rPr lang="en-GB" sz="1800" dirty="0"/>
            </a:br>
            <a:br>
              <a:rPr lang="en-GB" sz="1800" dirty="0"/>
            </a:br>
            <a:r>
              <a:rPr lang="en-GB" sz="1800" dirty="0"/>
              <a:t>This basic design is easily modified for subtraction and other logical functions.</a:t>
            </a:r>
            <a:br>
              <a:rPr lang="en-GB" sz="1800" dirty="0"/>
            </a:br>
            <a:endParaRPr lang="en-GB" dirty="0"/>
          </a:p>
        </p:txBody>
      </p:sp>
    </p:spTree>
    <p:extLst>
      <p:ext uri="{BB962C8B-B14F-4D97-AF65-F5344CB8AC3E}">
        <p14:creationId xmlns:p14="http://schemas.microsoft.com/office/powerpoint/2010/main" val="397591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9A8E-A2E9-809A-20E7-781A15587E2B}"/>
              </a:ext>
            </a:extLst>
          </p:cNvPr>
          <p:cNvSpPr>
            <a:spLocks noGrp="1"/>
          </p:cNvSpPr>
          <p:nvPr>
            <p:ph type="title"/>
          </p:nvPr>
        </p:nvSpPr>
        <p:spPr>
          <a:xfrm>
            <a:off x="299720" y="152401"/>
            <a:ext cx="10515600" cy="955040"/>
          </a:xfrm>
        </p:spPr>
        <p:txBody>
          <a:bodyPr/>
          <a:lstStyle/>
          <a:p>
            <a:r>
              <a:rPr lang="en-GB" dirty="0"/>
              <a:t>The Arithmetic and Logic Unit ALU</a:t>
            </a:r>
          </a:p>
        </p:txBody>
      </p:sp>
      <p:sp>
        <p:nvSpPr>
          <p:cNvPr id="3" name="Content Placeholder 2">
            <a:extLst>
              <a:ext uri="{FF2B5EF4-FFF2-40B4-BE49-F238E27FC236}">
                <a16:creationId xmlns:a16="http://schemas.microsoft.com/office/drawing/2014/main" id="{290F102E-4D28-A6E1-364E-2FC41C5725DD}"/>
              </a:ext>
            </a:extLst>
          </p:cNvPr>
          <p:cNvSpPr>
            <a:spLocks noGrp="1"/>
          </p:cNvSpPr>
          <p:nvPr>
            <p:ph idx="1"/>
          </p:nvPr>
        </p:nvSpPr>
        <p:spPr>
          <a:xfrm>
            <a:off x="223520" y="975360"/>
            <a:ext cx="11897360" cy="5313680"/>
          </a:xfrm>
        </p:spPr>
        <p:txBody>
          <a:bodyPr>
            <a:noAutofit/>
          </a:bodyPr>
          <a:lstStyle/>
          <a:p>
            <a:r>
              <a:rPr lang="en-GB" sz="2400" dirty="0"/>
              <a:t>The ALU provides addition, subtraction and 3 logic functions AND, OR and XOR. It also can generate zero, which is good for clearing the accumulator.</a:t>
            </a:r>
          </a:p>
          <a:p>
            <a:endParaRPr lang="en-GB" sz="2400" dirty="0"/>
          </a:p>
          <a:p>
            <a:r>
              <a:rPr lang="en-GB" sz="2400" dirty="0"/>
              <a:t>It operates on A and B inputs, one bit at a time – plus any carry that was generated from the previous bit-sum.</a:t>
            </a:r>
          </a:p>
          <a:p>
            <a:endParaRPr lang="en-GB" sz="2400" dirty="0"/>
          </a:p>
          <a:p>
            <a:r>
              <a:rPr lang="en-GB" sz="2400" dirty="0"/>
              <a:t>It is based around a full adder which generates sum and carry outputs. As the sum is the XOR of the inputs and the Carry is AND, we get these logic functions almost for free.</a:t>
            </a:r>
          </a:p>
          <a:p>
            <a:endParaRPr lang="en-GB" sz="2400" dirty="0"/>
          </a:p>
          <a:p>
            <a:r>
              <a:rPr lang="en-GB" sz="2400" dirty="0"/>
              <a:t>Using 74Hxxx logic the ALU is just 5 ICs – regardless of the length of the word to be processed.</a:t>
            </a:r>
          </a:p>
          <a:p>
            <a:endParaRPr lang="en-GB" sz="2400" dirty="0"/>
          </a:p>
          <a:p>
            <a:r>
              <a:rPr lang="en-GB" sz="2400" dirty="0"/>
              <a:t> Because of its compactness the ALU could be programmed into a small ROM (256 bytes) to replace the combinational logic of XOR and NAND gates</a:t>
            </a:r>
          </a:p>
        </p:txBody>
      </p:sp>
    </p:spTree>
    <p:extLst>
      <p:ext uri="{BB962C8B-B14F-4D97-AF65-F5344CB8AC3E}">
        <p14:creationId xmlns:p14="http://schemas.microsoft.com/office/powerpoint/2010/main" val="11443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9B650-F5B0-C997-6292-282127147F68}"/>
              </a:ext>
            </a:extLst>
          </p:cNvPr>
          <p:cNvPicPr>
            <a:picLocks noChangeAspect="1"/>
          </p:cNvPicPr>
          <p:nvPr/>
        </p:nvPicPr>
        <p:blipFill>
          <a:blip r:embed="rId2"/>
          <a:stretch>
            <a:fillRect/>
          </a:stretch>
        </p:blipFill>
        <p:spPr>
          <a:xfrm>
            <a:off x="2082801" y="199213"/>
            <a:ext cx="8087360" cy="5412491"/>
          </a:xfrm>
          <a:prstGeom prst="rect">
            <a:avLst/>
          </a:prstGeom>
        </p:spPr>
      </p:pic>
      <p:sp>
        <p:nvSpPr>
          <p:cNvPr id="4" name="TextBox 3">
            <a:extLst>
              <a:ext uri="{FF2B5EF4-FFF2-40B4-BE49-F238E27FC236}">
                <a16:creationId xmlns:a16="http://schemas.microsoft.com/office/drawing/2014/main" id="{888DECA1-B7F0-E00A-3753-F502A2BA1F9A}"/>
              </a:ext>
            </a:extLst>
          </p:cNvPr>
          <p:cNvSpPr txBox="1"/>
          <p:nvPr/>
        </p:nvSpPr>
        <p:spPr>
          <a:xfrm>
            <a:off x="0" y="5536564"/>
            <a:ext cx="12192000" cy="1200329"/>
          </a:xfrm>
          <a:prstGeom prst="rect">
            <a:avLst/>
          </a:prstGeom>
          <a:noFill/>
        </p:spPr>
        <p:txBody>
          <a:bodyPr wrap="square" rtlCol="0">
            <a:spAutoFit/>
          </a:bodyPr>
          <a:lstStyle/>
          <a:p>
            <a:r>
              <a:rPr lang="en-GB" sz="2400" dirty="0"/>
              <a:t>The ALU design commences with a full adder, with its inputs invertible, using a pair of XOR gates.  It produces the two terms, Sum and Carry, which are the XOR and the AND functions of its inputs.</a:t>
            </a:r>
          </a:p>
        </p:txBody>
      </p:sp>
    </p:spTree>
    <p:extLst>
      <p:ext uri="{BB962C8B-B14F-4D97-AF65-F5344CB8AC3E}">
        <p14:creationId xmlns:p14="http://schemas.microsoft.com/office/powerpoint/2010/main" val="72781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78DF7-028D-38F5-C46D-24BF154687AD}"/>
              </a:ext>
            </a:extLst>
          </p:cNvPr>
          <p:cNvPicPr>
            <a:picLocks noChangeAspect="1"/>
          </p:cNvPicPr>
          <p:nvPr/>
        </p:nvPicPr>
        <p:blipFill>
          <a:blip r:embed="rId2"/>
          <a:stretch>
            <a:fillRect/>
          </a:stretch>
        </p:blipFill>
        <p:spPr>
          <a:xfrm>
            <a:off x="527685" y="292298"/>
            <a:ext cx="11136630" cy="5271571"/>
          </a:xfrm>
          <a:prstGeom prst="rect">
            <a:avLst/>
          </a:prstGeom>
        </p:spPr>
      </p:pic>
      <p:sp>
        <p:nvSpPr>
          <p:cNvPr id="4" name="TextBox 3">
            <a:extLst>
              <a:ext uri="{FF2B5EF4-FFF2-40B4-BE49-F238E27FC236}">
                <a16:creationId xmlns:a16="http://schemas.microsoft.com/office/drawing/2014/main" id="{AF0DDC7B-BF11-40E5-1AFA-84705D4A449D}"/>
              </a:ext>
            </a:extLst>
          </p:cNvPr>
          <p:cNvSpPr txBox="1"/>
          <p:nvPr/>
        </p:nvSpPr>
        <p:spPr>
          <a:xfrm>
            <a:off x="619760" y="5913120"/>
            <a:ext cx="11104880" cy="830997"/>
          </a:xfrm>
          <a:prstGeom prst="rect">
            <a:avLst/>
          </a:prstGeom>
          <a:noFill/>
        </p:spPr>
        <p:txBody>
          <a:bodyPr wrap="square" rtlCol="0">
            <a:spAutoFit/>
          </a:bodyPr>
          <a:lstStyle/>
          <a:p>
            <a:r>
              <a:rPr lang="en-GB" sz="2400" dirty="0"/>
              <a:t>Full Adder is extended with multiplexer output, carry suppress, and Carry Flipflop.</a:t>
            </a:r>
            <a:br>
              <a:rPr lang="en-GB" sz="2400" dirty="0"/>
            </a:br>
            <a:r>
              <a:rPr lang="en-GB" sz="2400" dirty="0"/>
              <a:t>7 control signals define which instruction is selected and control the Carry logic.</a:t>
            </a:r>
          </a:p>
        </p:txBody>
      </p:sp>
    </p:spTree>
    <p:extLst>
      <p:ext uri="{BB962C8B-B14F-4D97-AF65-F5344CB8AC3E}">
        <p14:creationId xmlns:p14="http://schemas.microsoft.com/office/powerpoint/2010/main" val="1550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D16C-062C-BFF1-19BC-480FB6934C18}"/>
              </a:ext>
            </a:extLst>
          </p:cNvPr>
          <p:cNvSpPr>
            <a:spLocks noGrp="1"/>
          </p:cNvSpPr>
          <p:nvPr>
            <p:ph type="title"/>
          </p:nvPr>
        </p:nvSpPr>
        <p:spPr>
          <a:xfrm>
            <a:off x="838200" y="327025"/>
            <a:ext cx="10515600" cy="1325563"/>
          </a:xfrm>
        </p:spPr>
        <p:txBody>
          <a:bodyPr/>
          <a:lstStyle/>
          <a:p>
            <a:r>
              <a:rPr lang="en-GB" dirty="0"/>
              <a:t>Shift Registers - Demystified</a:t>
            </a:r>
          </a:p>
        </p:txBody>
      </p:sp>
      <p:sp>
        <p:nvSpPr>
          <p:cNvPr id="3" name="Content Placeholder 2">
            <a:extLst>
              <a:ext uri="{FF2B5EF4-FFF2-40B4-BE49-F238E27FC236}">
                <a16:creationId xmlns:a16="http://schemas.microsoft.com/office/drawing/2014/main" id="{5467A5E6-6F35-B324-27C9-9EBD0CAEECFF}"/>
              </a:ext>
            </a:extLst>
          </p:cNvPr>
          <p:cNvSpPr>
            <a:spLocks noGrp="1"/>
          </p:cNvSpPr>
          <p:nvPr>
            <p:ph idx="1"/>
          </p:nvPr>
        </p:nvSpPr>
        <p:spPr>
          <a:xfrm>
            <a:off x="838200" y="1371600"/>
            <a:ext cx="10515600" cy="5362575"/>
          </a:xfrm>
        </p:spPr>
        <p:txBody>
          <a:bodyPr>
            <a:normAutofit fontScale="85000" lnSpcReduction="20000"/>
          </a:bodyPr>
          <a:lstStyle/>
          <a:p>
            <a:r>
              <a:rPr lang="en-GB" dirty="0"/>
              <a:t>Shift registers are a fundamental building block of serial arithmetic.</a:t>
            </a:r>
          </a:p>
          <a:p>
            <a:r>
              <a:rPr lang="en-GB" dirty="0"/>
              <a:t>Essentially just a chain of D-type flipflops, with some surrounding support logic</a:t>
            </a:r>
          </a:p>
          <a:p>
            <a:r>
              <a:rPr lang="en-GB" dirty="0"/>
              <a:t>Widely forgotten or misunderstood by our generation of engineers and hobbyists.</a:t>
            </a:r>
          </a:p>
          <a:p>
            <a:r>
              <a:rPr lang="en-GB" dirty="0"/>
              <a:t>5 or 6 types available in 74HCxx logic. Available in 4, 8, 64(dual) bits in length.</a:t>
            </a:r>
          </a:p>
          <a:p>
            <a:r>
              <a:rPr lang="en-GB" dirty="0"/>
              <a:t>Serial In – Serial Out      CD4517 (Dual 64-bit)</a:t>
            </a:r>
          </a:p>
          <a:p>
            <a:r>
              <a:rPr lang="en-GB" dirty="0"/>
              <a:t>Serial In – Parallel Out  74HC164 (8-bit)</a:t>
            </a:r>
          </a:p>
          <a:p>
            <a:r>
              <a:rPr lang="en-GB" dirty="0"/>
              <a:t>Parallel In – Serial Out   74HC165 (8-bit)</a:t>
            </a:r>
          </a:p>
          <a:p>
            <a:r>
              <a:rPr lang="en-GB" dirty="0"/>
              <a:t>Serial In – Latched Parallel Out (Tristate)  74HC595 (8-bit)</a:t>
            </a:r>
          </a:p>
          <a:p>
            <a:r>
              <a:rPr lang="en-GB" dirty="0"/>
              <a:t>Universal, Bidirectional, Parallel In/Out (Tristate), 8-bit Serial In/Out 74HC299</a:t>
            </a:r>
          </a:p>
          <a:p>
            <a:r>
              <a:rPr lang="en-GB" dirty="0"/>
              <a:t>Up to 64 or 128 stages in length.  CD4517is dual 64-bit, CD4557 is 1 to 64 bit</a:t>
            </a:r>
          </a:p>
          <a:p>
            <a:r>
              <a:rPr lang="en-GB" dirty="0"/>
              <a:t>They provide the interface between the parallel and serial domains and allow communication of data via a 4 wire interface at clock speeds of up to 20MHz.</a:t>
            </a:r>
          </a:p>
        </p:txBody>
      </p:sp>
    </p:spTree>
    <p:extLst>
      <p:ext uri="{BB962C8B-B14F-4D97-AF65-F5344CB8AC3E}">
        <p14:creationId xmlns:p14="http://schemas.microsoft.com/office/powerpoint/2010/main" val="2930576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6674</TotalTime>
  <Words>1593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Serial Killer</vt:lpstr>
      <vt:lpstr>PowerPoint Presentation</vt:lpstr>
      <vt:lpstr>Until 1960, almost all computers used serial arithmetic</vt:lpstr>
      <vt:lpstr>1 and 1 is 10…….</vt:lpstr>
      <vt:lpstr>PowerPoint Presentation</vt:lpstr>
      <vt:lpstr>The Arithmetic and Logic Unit ALU</vt:lpstr>
      <vt:lpstr>PowerPoint Presentation</vt:lpstr>
      <vt:lpstr>PowerPoint Presentation</vt:lpstr>
      <vt:lpstr>Shift Registers - Demystified</vt:lpstr>
      <vt:lpstr>Shift Registers are Key to SPI Serial Communication </vt:lpstr>
      <vt:lpstr>Serial Memory</vt:lpstr>
      <vt:lpstr>“TICK” – A Bit Serial SBC for Experimentation</vt:lpstr>
      <vt:lpstr>Part 1- An Introduction to Shift Registers</vt:lpstr>
      <vt:lpstr>PowerPoint Presentation</vt:lpstr>
      <vt:lpstr>The Clock Sequencer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Killer</dc:title>
  <dc:creator>Ken Boak</dc:creator>
  <cp:lastModifiedBy>Ken Boak</cp:lastModifiedBy>
  <cp:revision>1</cp:revision>
  <dcterms:created xsi:type="dcterms:W3CDTF">2024-03-09T07:23:10Z</dcterms:created>
  <dcterms:modified xsi:type="dcterms:W3CDTF">2024-03-14T08:37:22Z</dcterms:modified>
</cp:coreProperties>
</file>