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i4B1aImiWW34nmU/5PsxVwUVe3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043A69-7921-46BC-BE0D-89311C1B8DB6}">
  <a:tblStyle styleId="{C3043A69-7921-46BC-BE0D-89311C1B8D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4bbacaf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54bbacaf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Two – Predicting Housing Prices in Washington, D.C.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Gbatchin Kochoni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Predict residential property prices in Washington, D.C.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DC_Properties.csv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Audience: Homebuyers, real estate analysts, city planners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Steps: Wrangling, EDA, Feature Engineering, Preprocessing, Modeling,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PRICE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ROOMS, BEDRM, BATHRM, LANDAREA, WARD, HEAT, STRUCT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~150,000 records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Cleaned: Removed duplicates, invalid prices, null rows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Baseline: Linear Regression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Tree-based: Decision Tree (tuned), Random Forest (tuned)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 MAE, RMSE, R²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GridSearchCV used for hyperparameter tuning</a:t>
            </a:r>
            <a:endParaRPr/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 (Test Set)</a:t>
            </a:r>
            <a:endParaRPr/>
          </a:p>
        </p:txBody>
      </p:sp>
      <p:graphicFrame>
        <p:nvGraphicFramePr>
          <p:cNvPr id="109" name="Google Shape;109;p5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{C3043A69-7921-46BC-BE0D-89311C1B8DB6}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 ($)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 ($)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233,660.42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400,869.24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 (Tuned)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276,701.55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468,127.76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(Tuned)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225,166.54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376,057.71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bbacaf5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Visualizing the model's performance</a:t>
            </a:r>
            <a:endParaRPr/>
          </a:p>
        </p:txBody>
      </p:sp>
      <p:pic>
        <p:nvPicPr>
          <p:cNvPr id="115" name="Google Shape;115;g354bbacaf5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38"/>
            <a:ext cx="8209311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Next Steps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Regressor selected for deployment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performance: Best MAE, RMSE, R²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external features (crime, school data)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Test XGBoost, Gradient Boosting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Deploy as web or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