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0" r:id="rId6"/>
    <p:sldId id="276" r:id="rId7"/>
    <p:sldId id="262" r:id="rId8"/>
    <p:sldId id="267" r:id="rId9"/>
    <p:sldId id="263" r:id="rId10"/>
    <p:sldId id="275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7275"/>
    <a:srgbClr val="AADDDF"/>
    <a:srgbClr val="55B8BE"/>
    <a:srgbClr val="EEB6A3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206"/>
      </p:cViewPr>
      <p:guideLst>
        <p:guide orient="horz" pos="221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2019/11/18 Monday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>
            <a:off x="1880870" y="1397000"/>
            <a:ext cx="8430260" cy="4069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6" h="6409">
                <a:moveTo>
                  <a:pt x="371" y="0"/>
                </a:moveTo>
                <a:lnTo>
                  <a:pt x="3226" y="0"/>
                </a:lnTo>
                <a:lnTo>
                  <a:pt x="3226" y="371"/>
                </a:lnTo>
                <a:lnTo>
                  <a:pt x="3597" y="371"/>
                </a:lnTo>
                <a:lnTo>
                  <a:pt x="3597" y="0"/>
                </a:lnTo>
                <a:lnTo>
                  <a:pt x="6452" y="0"/>
                </a:lnTo>
                <a:lnTo>
                  <a:pt x="6452" y="371"/>
                </a:lnTo>
                <a:lnTo>
                  <a:pt x="6823" y="371"/>
                </a:lnTo>
                <a:lnTo>
                  <a:pt x="6823" y="0"/>
                </a:lnTo>
                <a:lnTo>
                  <a:pt x="9678" y="0"/>
                </a:lnTo>
                <a:lnTo>
                  <a:pt x="9678" y="371"/>
                </a:lnTo>
                <a:lnTo>
                  <a:pt x="10049" y="371"/>
                </a:lnTo>
                <a:lnTo>
                  <a:pt x="10049" y="0"/>
                </a:lnTo>
                <a:lnTo>
                  <a:pt x="12905" y="0"/>
                </a:lnTo>
                <a:lnTo>
                  <a:pt x="12905" y="371"/>
                </a:lnTo>
                <a:lnTo>
                  <a:pt x="13276" y="371"/>
                </a:lnTo>
                <a:lnTo>
                  <a:pt x="13276" y="1999"/>
                </a:lnTo>
                <a:lnTo>
                  <a:pt x="12905" y="1999"/>
                </a:lnTo>
                <a:lnTo>
                  <a:pt x="12905" y="2370"/>
                </a:lnTo>
                <a:lnTo>
                  <a:pt x="13276" y="2370"/>
                </a:lnTo>
                <a:lnTo>
                  <a:pt x="13276" y="3906"/>
                </a:lnTo>
                <a:lnTo>
                  <a:pt x="12905" y="3906"/>
                </a:lnTo>
                <a:lnTo>
                  <a:pt x="12905" y="4277"/>
                </a:lnTo>
                <a:lnTo>
                  <a:pt x="13276" y="4277"/>
                </a:lnTo>
                <a:lnTo>
                  <a:pt x="13276" y="6038"/>
                </a:lnTo>
                <a:lnTo>
                  <a:pt x="12905" y="6038"/>
                </a:lnTo>
                <a:lnTo>
                  <a:pt x="12905" y="6409"/>
                </a:lnTo>
                <a:lnTo>
                  <a:pt x="9862" y="6409"/>
                </a:lnTo>
                <a:lnTo>
                  <a:pt x="9862" y="6038"/>
                </a:lnTo>
                <a:lnTo>
                  <a:pt x="9491" y="6038"/>
                </a:lnTo>
                <a:lnTo>
                  <a:pt x="9491" y="6409"/>
                </a:lnTo>
                <a:lnTo>
                  <a:pt x="6824" y="6409"/>
                </a:lnTo>
                <a:lnTo>
                  <a:pt x="6824" y="6038"/>
                </a:lnTo>
                <a:lnTo>
                  <a:pt x="6453" y="6038"/>
                </a:lnTo>
                <a:lnTo>
                  <a:pt x="6453" y="6409"/>
                </a:lnTo>
                <a:lnTo>
                  <a:pt x="3410" y="6409"/>
                </a:lnTo>
                <a:lnTo>
                  <a:pt x="3410" y="6038"/>
                </a:lnTo>
                <a:lnTo>
                  <a:pt x="3039" y="6038"/>
                </a:lnTo>
                <a:lnTo>
                  <a:pt x="3039" y="6409"/>
                </a:lnTo>
                <a:lnTo>
                  <a:pt x="371" y="6409"/>
                </a:lnTo>
                <a:lnTo>
                  <a:pt x="371" y="6038"/>
                </a:lnTo>
                <a:lnTo>
                  <a:pt x="0" y="6038"/>
                </a:lnTo>
                <a:lnTo>
                  <a:pt x="0" y="4333"/>
                </a:lnTo>
                <a:lnTo>
                  <a:pt x="371" y="4333"/>
                </a:lnTo>
                <a:lnTo>
                  <a:pt x="371" y="3962"/>
                </a:lnTo>
                <a:lnTo>
                  <a:pt x="0" y="3962"/>
                </a:lnTo>
                <a:lnTo>
                  <a:pt x="0" y="2426"/>
                </a:lnTo>
                <a:lnTo>
                  <a:pt x="371" y="2426"/>
                </a:lnTo>
                <a:lnTo>
                  <a:pt x="371" y="2055"/>
                </a:lnTo>
                <a:lnTo>
                  <a:pt x="0" y="2055"/>
                </a:lnTo>
                <a:lnTo>
                  <a:pt x="0" y="371"/>
                </a:lnTo>
                <a:lnTo>
                  <a:pt x="371" y="371"/>
                </a:lnTo>
                <a:lnTo>
                  <a:pt x="371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</a:ln>
          <a:effectLst>
            <a:outerShdw blurRad="2286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 descr="Background  (10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145" y="1642745"/>
            <a:ext cx="5212715" cy="5212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0"/>
                </a:moveTo>
                <a:lnTo>
                  <a:pt x="2880" y="0"/>
                </a:lnTo>
                <a:lnTo>
                  <a:pt x="2981" y="169"/>
                </a:lnTo>
                <a:cubicBezTo>
                  <a:pt x="5187" y="3843"/>
                  <a:pt x="8186" y="7102"/>
                  <a:pt x="10667" y="10406"/>
                </a:cubicBezTo>
                <a:lnTo>
                  <a:pt x="10777" y="10553"/>
                </a:lnTo>
                <a:lnTo>
                  <a:pt x="10777" y="10777"/>
                </a:lnTo>
                <a:lnTo>
                  <a:pt x="0" y="1077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 descr="Background  (10)"/>
          <p:cNvPicPr>
            <a:picLocks noChangeAspect="1"/>
          </p:cNvPicPr>
          <p:nvPr userDrawn="1"/>
        </p:nvPicPr>
        <p:blipFill>
          <a:blip r:embed="rId2"/>
          <a:srcRect b="-1712"/>
          <a:stretch>
            <a:fillRect/>
          </a:stretch>
        </p:blipFill>
        <p:spPr>
          <a:xfrm>
            <a:off x="6721475" y="-6985"/>
            <a:ext cx="5474335" cy="545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10722"/>
                </a:moveTo>
                <a:lnTo>
                  <a:pt x="10777" y="10722"/>
                </a:lnTo>
                <a:lnTo>
                  <a:pt x="10777" y="10777"/>
                </a:lnTo>
                <a:lnTo>
                  <a:pt x="0" y="10777"/>
                </a:lnTo>
                <a:lnTo>
                  <a:pt x="0" y="10722"/>
                </a:lnTo>
                <a:close/>
                <a:moveTo>
                  <a:pt x="0" y="0"/>
                </a:moveTo>
                <a:lnTo>
                  <a:pt x="10777" y="0"/>
                </a:lnTo>
                <a:lnTo>
                  <a:pt x="10777" y="10711"/>
                </a:lnTo>
                <a:lnTo>
                  <a:pt x="10705" y="10639"/>
                </a:lnTo>
                <a:cubicBezTo>
                  <a:pt x="7202" y="7132"/>
                  <a:pt x="7280" y="4183"/>
                  <a:pt x="24" y="91"/>
                </a:cubicBezTo>
                <a:lnTo>
                  <a:pt x="0" y="1342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>
            <a:off x="1470025" y="1066800"/>
            <a:ext cx="9251315" cy="47244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6" h="6409">
                <a:moveTo>
                  <a:pt x="371" y="0"/>
                </a:moveTo>
                <a:lnTo>
                  <a:pt x="3226" y="0"/>
                </a:lnTo>
                <a:lnTo>
                  <a:pt x="3226" y="371"/>
                </a:lnTo>
                <a:lnTo>
                  <a:pt x="3597" y="371"/>
                </a:lnTo>
                <a:lnTo>
                  <a:pt x="3597" y="0"/>
                </a:lnTo>
                <a:lnTo>
                  <a:pt x="6452" y="0"/>
                </a:lnTo>
                <a:lnTo>
                  <a:pt x="6452" y="371"/>
                </a:lnTo>
                <a:lnTo>
                  <a:pt x="6823" y="371"/>
                </a:lnTo>
                <a:lnTo>
                  <a:pt x="6823" y="0"/>
                </a:lnTo>
                <a:lnTo>
                  <a:pt x="9678" y="0"/>
                </a:lnTo>
                <a:lnTo>
                  <a:pt x="9678" y="371"/>
                </a:lnTo>
                <a:lnTo>
                  <a:pt x="10049" y="371"/>
                </a:lnTo>
                <a:lnTo>
                  <a:pt x="10049" y="0"/>
                </a:lnTo>
                <a:lnTo>
                  <a:pt x="12905" y="0"/>
                </a:lnTo>
                <a:lnTo>
                  <a:pt x="12905" y="371"/>
                </a:lnTo>
                <a:lnTo>
                  <a:pt x="13276" y="371"/>
                </a:lnTo>
                <a:lnTo>
                  <a:pt x="13276" y="1999"/>
                </a:lnTo>
                <a:lnTo>
                  <a:pt x="12905" y="1999"/>
                </a:lnTo>
                <a:lnTo>
                  <a:pt x="12905" y="2370"/>
                </a:lnTo>
                <a:lnTo>
                  <a:pt x="13276" y="2370"/>
                </a:lnTo>
                <a:lnTo>
                  <a:pt x="13276" y="3906"/>
                </a:lnTo>
                <a:lnTo>
                  <a:pt x="12905" y="3906"/>
                </a:lnTo>
                <a:lnTo>
                  <a:pt x="12905" y="4277"/>
                </a:lnTo>
                <a:lnTo>
                  <a:pt x="13276" y="4277"/>
                </a:lnTo>
                <a:lnTo>
                  <a:pt x="13276" y="6038"/>
                </a:lnTo>
                <a:lnTo>
                  <a:pt x="12905" y="6038"/>
                </a:lnTo>
                <a:lnTo>
                  <a:pt x="12905" y="6409"/>
                </a:lnTo>
                <a:lnTo>
                  <a:pt x="9862" y="6409"/>
                </a:lnTo>
                <a:lnTo>
                  <a:pt x="9862" y="6038"/>
                </a:lnTo>
                <a:lnTo>
                  <a:pt x="9491" y="6038"/>
                </a:lnTo>
                <a:lnTo>
                  <a:pt x="9491" y="6409"/>
                </a:lnTo>
                <a:lnTo>
                  <a:pt x="6824" y="6409"/>
                </a:lnTo>
                <a:lnTo>
                  <a:pt x="6824" y="6038"/>
                </a:lnTo>
                <a:lnTo>
                  <a:pt x="6453" y="6038"/>
                </a:lnTo>
                <a:lnTo>
                  <a:pt x="6453" y="6409"/>
                </a:lnTo>
                <a:lnTo>
                  <a:pt x="3410" y="6409"/>
                </a:lnTo>
                <a:lnTo>
                  <a:pt x="3410" y="6038"/>
                </a:lnTo>
                <a:lnTo>
                  <a:pt x="3039" y="6038"/>
                </a:lnTo>
                <a:lnTo>
                  <a:pt x="3039" y="6409"/>
                </a:lnTo>
                <a:lnTo>
                  <a:pt x="371" y="6409"/>
                </a:lnTo>
                <a:lnTo>
                  <a:pt x="371" y="6038"/>
                </a:lnTo>
                <a:lnTo>
                  <a:pt x="0" y="6038"/>
                </a:lnTo>
                <a:lnTo>
                  <a:pt x="0" y="4333"/>
                </a:lnTo>
                <a:lnTo>
                  <a:pt x="371" y="4333"/>
                </a:lnTo>
                <a:lnTo>
                  <a:pt x="371" y="3962"/>
                </a:lnTo>
                <a:lnTo>
                  <a:pt x="0" y="3962"/>
                </a:lnTo>
                <a:lnTo>
                  <a:pt x="0" y="2426"/>
                </a:lnTo>
                <a:lnTo>
                  <a:pt x="371" y="2426"/>
                </a:lnTo>
                <a:lnTo>
                  <a:pt x="371" y="2055"/>
                </a:lnTo>
                <a:lnTo>
                  <a:pt x="0" y="2055"/>
                </a:lnTo>
                <a:lnTo>
                  <a:pt x="0" y="371"/>
                </a:lnTo>
                <a:lnTo>
                  <a:pt x="371" y="371"/>
                </a:lnTo>
                <a:lnTo>
                  <a:pt x="371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</a:ln>
          <a:effectLst>
            <a:outerShdw blurRad="2286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 descr="Background  (10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145" y="3082925"/>
            <a:ext cx="3772535" cy="37725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0"/>
                </a:moveTo>
                <a:lnTo>
                  <a:pt x="2880" y="0"/>
                </a:lnTo>
                <a:lnTo>
                  <a:pt x="2981" y="169"/>
                </a:lnTo>
                <a:cubicBezTo>
                  <a:pt x="5187" y="3843"/>
                  <a:pt x="8186" y="7102"/>
                  <a:pt x="10667" y="10406"/>
                </a:cubicBezTo>
                <a:lnTo>
                  <a:pt x="10777" y="10553"/>
                </a:lnTo>
                <a:lnTo>
                  <a:pt x="10777" y="10777"/>
                </a:lnTo>
                <a:lnTo>
                  <a:pt x="0" y="1077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 descr="Background  (10)"/>
          <p:cNvPicPr>
            <a:picLocks noChangeAspect="1"/>
          </p:cNvPicPr>
          <p:nvPr userDrawn="1"/>
        </p:nvPicPr>
        <p:blipFill>
          <a:blip r:embed="rId2"/>
          <a:srcRect b="-1712"/>
          <a:stretch>
            <a:fillRect/>
          </a:stretch>
        </p:blipFill>
        <p:spPr>
          <a:xfrm>
            <a:off x="7489190" y="-6985"/>
            <a:ext cx="4706620" cy="4690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10722"/>
                </a:moveTo>
                <a:lnTo>
                  <a:pt x="10777" y="10722"/>
                </a:lnTo>
                <a:lnTo>
                  <a:pt x="10777" y="10777"/>
                </a:lnTo>
                <a:lnTo>
                  <a:pt x="0" y="10777"/>
                </a:lnTo>
                <a:lnTo>
                  <a:pt x="0" y="10722"/>
                </a:lnTo>
                <a:close/>
                <a:moveTo>
                  <a:pt x="0" y="0"/>
                </a:moveTo>
                <a:lnTo>
                  <a:pt x="10777" y="0"/>
                </a:lnTo>
                <a:lnTo>
                  <a:pt x="10777" y="10711"/>
                </a:lnTo>
                <a:lnTo>
                  <a:pt x="10705" y="10639"/>
                </a:lnTo>
                <a:cubicBezTo>
                  <a:pt x="7202" y="7132"/>
                  <a:pt x="7280" y="4183"/>
                  <a:pt x="24" y="91"/>
                </a:cubicBezTo>
                <a:lnTo>
                  <a:pt x="0" y="1342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>
            <a:off x="1880870" y="1397000"/>
            <a:ext cx="8430260" cy="40697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6" h="6409">
                <a:moveTo>
                  <a:pt x="371" y="0"/>
                </a:moveTo>
                <a:lnTo>
                  <a:pt x="3226" y="0"/>
                </a:lnTo>
                <a:lnTo>
                  <a:pt x="3226" y="371"/>
                </a:lnTo>
                <a:lnTo>
                  <a:pt x="3597" y="371"/>
                </a:lnTo>
                <a:lnTo>
                  <a:pt x="3597" y="0"/>
                </a:lnTo>
                <a:lnTo>
                  <a:pt x="6452" y="0"/>
                </a:lnTo>
                <a:lnTo>
                  <a:pt x="6452" y="371"/>
                </a:lnTo>
                <a:lnTo>
                  <a:pt x="6823" y="371"/>
                </a:lnTo>
                <a:lnTo>
                  <a:pt x="6823" y="0"/>
                </a:lnTo>
                <a:lnTo>
                  <a:pt x="9678" y="0"/>
                </a:lnTo>
                <a:lnTo>
                  <a:pt x="9678" y="371"/>
                </a:lnTo>
                <a:lnTo>
                  <a:pt x="10049" y="371"/>
                </a:lnTo>
                <a:lnTo>
                  <a:pt x="10049" y="0"/>
                </a:lnTo>
                <a:lnTo>
                  <a:pt x="12905" y="0"/>
                </a:lnTo>
                <a:lnTo>
                  <a:pt x="12905" y="371"/>
                </a:lnTo>
                <a:lnTo>
                  <a:pt x="13276" y="371"/>
                </a:lnTo>
                <a:lnTo>
                  <a:pt x="13276" y="1999"/>
                </a:lnTo>
                <a:lnTo>
                  <a:pt x="12905" y="1999"/>
                </a:lnTo>
                <a:lnTo>
                  <a:pt x="12905" y="2370"/>
                </a:lnTo>
                <a:lnTo>
                  <a:pt x="13276" y="2370"/>
                </a:lnTo>
                <a:lnTo>
                  <a:pt x="13276" y="3906"/>
                </a:lnTo>
                <a:lnTo>
                  <a:pt x="12905" y="3906"/>
                </a:lnTo>
                <a:lnTo>
                  <a:pt x="12905" y="4277"/>
                </a:lnTo>
                <a:lnTo>
                  <a:pt x="13276" y="4277"/>
                </a:lnTo>
                <a:lnTo>
                  <a:pt x="13276" y="6038"/>
                </a:lnTo>
                <a:lnTo>
                  <a:pt x="12905" y="6038"/>
                </a:lnTo>
                <a:lnTo>
                  <a:pt x="12905" y="6409"/>
                </a:lnTo>
                <a:lnTo>
                  <a:pt x="9862" y="6409"/>
                </a:lnTo>
                <a:lnTo>
                  <a:pt x="9862" y="6038"/>
                </a:lnTo>
                <a:lnTo>
                  <a:pt x="9491" y="6038"/>
                </a:lnTo>
                <a:lnTo>
                  <a:pt x="9491" y="6409"/>
                </a:lnTo>
                <a:lnTo>
                  <a:pt x="6824" y="6409"/>
                </a:lnTo>
                <a:lnTo>
                  <a:pt x="6824" y="6038"/>
                </a:lnTo>
                <a:lnTo>
                  <a:pt x="6453" y="6038"/>
                </a:lnTo>
                <a:lnTo>
                  <a:pt x="6453" y="6409"/>
                </a:lnTo>
                <a:lnTo>
                  <a:pt x="3410" y="6409"/>
                </a:lnTo>
                <a:lnTo>
                  <a:pt x="3410" y="6038"/>
                </a:lnTo>
                <a:lnTo>
                  <a:pt x="3039" y="6038"/>
                </a:lnTo>
                <a:lnTo>
                  <a:pt x="3039" y="6409"/>
                </a:lnTo>
                <a:lnTo>
                  <a:pt x="371" y="6409"/>
                </a:lnTo>
                <a:lnTo>
                  <a:pt x="371" y="6038"/>
                </a:lnTo>
                <a:lnTo>
                  <a:pt x="0" y="6038"/>
                </a:lnTo>
                <a:lnTo>
                  <a:pt x="0" y="4333"/>
                </a:lnTo>
                <a:lnTo>
                  <a:pt x="371" y="4333"/>
                </a:lnTo>
                <a:lnTo>
                  <a:pt x="371" y="3962"/>
                </a:lnTo>
                <a:lnTo>
                  <a:pt x="0" y="3962"/>
                </a:lnTo>
                <a:lnTo>
                  <a:pt x="0" y="2426"/>
                </a:lnTo>
                <a:lnTo>
                  <a:pt x="371" y="2426"/>
                </a:lnTo>
                <a:lnTo>
                  <a:pt x="371" y="2055"/>
                </a:lnTo>
                <a:lnTo>
                  <a:pt x="0" y="2055"/>
                </a:lnTo>
                <a:lnTo>
                  <a:pt x="0" y="371"/>
                </a:lnTo>
                <a:lnTo>
                  <a:pt x="371" y="371"/>
                </a:lnTo>
                <a:lnTo>
                  <a:pt x="371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</a:ln>
          <a:effectLst>
            <a:outerShdw blurRad="2286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 descr="Background  (10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145" y="1023620"/>
            <a:ext cx="5831840" cy="58318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0"/>
                </a:moveTo>
                <a:lnTo>
                  <a:pt x="2880" y="0"/>
                </a:lnTo>
                <a:lnTo>
                  <a:pt x="2981" y="169"/>
                </a:lnTo>
                <a:cubicBezTo>
                  <a:pt x="5187" y="3843"/>
                  <a:pt x="8186" y="7102"/>
                  <a:pt x="10667" y="10406"/>
                </a:cubicBezTo>
                <a:lnTo>
                  <a:pt x="10777" y="10553"/>
                </a:lnTo>
                <a:lnTo>
                  <a:pt x="10777" y="10777"/>
                </a:lnTo>
                <a:lnTo>
                  <a:pt x="0" y="1077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 descr="Background  (10)"/>
          <p:cNvPicPr>
            <a:picLocks noChangeAspect="1"/>
          </p:cNvPicPr>
          <p:nvPr userDrawn="1"/>
        </p:nvPicPr>
        <p:blipFill>
          <a:blip r:embed="rId2"/>
          <a:srcRect b="-1712"/>
          <a:stretch>
            <a:fillRect/>
          </a:stretch>
        </p:blipFill>
        <p:spPr>
          <a:xfrm>
            <a:off x="5899785" y="-6985"/>
            <a:ext cx="6296025" cy="62731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10722"/>
                </a:moveTo>
                <a:lnTo>
                  <a:pt x="10777" y="10722"/>
                </a:lnTo>
                <a:lnTo>
                  <a:pt x="10777" y="10777"/>
                </a:lnTo>
                <a:lnTo>
                  <a:pt x="0" y="10777"/>
                </a:lnTo>
                <a:lnTo>
                  <a:pt x="0" y="10722"/>
                </a:lnTo>
                <a:close/>
                <a:moveTo>
                  <a:pt x="0" y="0"/>
                </a:moveTo>
                <a:lnTo>
                  <a:pt x="10777" y="0"/>
                </a:lnTo>
                <a:lnTo>
                  <a:pt x="10777" y="10711"/>
                </a:lnTo>
                <a:lnTo>
                  <a:pt x="10705" y="10639"/>
                </a:lnTo>
                <a:cubicBezTo>
                  <a:pt x="7202" y="7132"/>
                  <a:pt x="7280" y="4183"/>
                  <a:pt x="24" y="91"/>
                </a:cubicBezTo>
                <a:lnTo>
                  <a:pt x="0" y="1342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>
            <a:off x="899160" y="578485"/>
            <a:ext cx="10393045" cy="57010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6" h="6409">
                <a:moveTo>
                  <a:pt x="371" y="0"/>
                </a:moveTo>
                <a:lnTo>
                  <a:pt x="3226" y="0"/>
                </a:lnTo>
                <a:lnTo>
                  <a:pt x="3226" y="371"/>
                </a:lnTo>
                <a:lnTo>
                  <a:pt x="3597" y="371"/>
                </a:lnTo>
                <a:lnTo>
                  <a:pt x="3597" y="0"/>
                </a:lnTo>
                <a:lnTo>
                  <a:pt x="6452" y="0"/>
                </a:lnTo>
                <a:lnTo>
                  <a:pt x="6452" y="371"/>
                </a:lnTo>
                <a:lnTo>
                  <a:pt x="6823" y="371"/>
                </a:lnTo>
                <a:lnTo>
                  <a:pt x="6823" y="0"/>
                </a:lnTo>
                <a:lnTo>
                  <a:pt x="9678" y="0"/>
                </a:lnTo>
                <a:lnTo>
                  <a:pt x="9678" y="371"/>
                </a:lnTo>
                <a:lnTo>
                  <a:pt x="10049" y="371"/>
                </a:lnTo>
                <a:lnTo>
                  <a:pt x="10049" y="0"/>
                </a:lnTo>
                <a:lnTo>
                  <a:pt x="12905" y="0"/>
                </a:lnTo>
                <a:lnTo>
                  <a:pt x="12905" y="371"/>
                </a:lnTo>
                <a:lnTo>
                  <a:pt x="13276" y="371"/>
                </a:lnTo>
                <a:lnTo>
                  <a:pt x="13276" y="1999"/>
                </a:lnTo>
                <a:lnTo>
                  <a:pt x="12905" y="1999"/>
                </a:lnTo>
                <a:lnTo>
                  <a:pt x="12905" y="2370"/>
                </a:lnTo>
                <a:lnTo>
                  <a:pt x="13276" y="2370"/>
                </a:lnTo>
                <a:lnTo>
                  <a:pt x="13276" y="3906"/>
                </a:lnTo>
                <a:lnTo>
                  <a:pt x="12905" y="3906"/>
                </a:lnTo>
                <a:lnTo>
                  <a:pt x="12905" y="4277"/>
                </a:lnTo>
                <a:lnTo>
                  <a:pt x="13276" y="4277"/>
                </a:lnTo>
                <a:lnTo>
                  <a:pt x="13276" y="6038"/>
                </a:lnTo>
                <a:lnTo>
                  <a:pt x="12905" y="6038"/>
                </a:lnTo>
                <a:lnTo>
                  <a:pt x="12905" y="6409"/>
                </a:lnTo>
                <a:lnTo>
                  <a:pt x="9862" y="6409"/>
                </a:lnTo>
                <a:lnTo>
                  <a:pt x="9862" y="6038"/>
                </a:lnTo>
                <a:lnTo>
                  <a:pt x="9491" y="6038"/>
                </a:lnTo>
                <a:lnTo>
                  <a:pt x="9491" y="6409"/>
                </a:lnTo>
                <a:lnTo>
                  <a:pt x="6824" y="6409"/>
                </a:lnTo>
                <a:lnTo>
                  <a:pt x="6824" y="6038"/>
                </a:lnTo>
                <a:lnTo>
                  <a:pt x="6453" y="6038"/>
                </a:lnTo>
                <a:lnTo>
                  <a:pt x="6453" y="6409"/>
                </a:lnTo>
                <a:lnTo>
                  <a:pt x="3410" y="6409"/>
                </a:lnTo>
                <a:lnTo>
                  <a:pt x="3410" y="6038"/>
                </a:lnTo>
                <a:lnTo>
                  <a:pt x="3039" y="6038"/>
                </a:lnTo>
                <a:lnTo>
                  <a:pt x="3039" y="6409"/>
                </a:lnTo>
                <a:lnTo>
                  <a:pt x="371" y="6409"/>
                </a:lnTo>
                <a:lnTo>
                  <a:pt x="371" y="6038"/>
                </a:lnTo>
                <a:lnTo>
                  <a:pt x="0" y="6038"/>
                </a:lnTo>
                <a:lnTo>
                  <a:pt x="0" y="4333"/>
                </a:lnTo>
                <a:lnTo>
                  <a:pt x="371" y="4333"/>
                </a:lnTo>
                <a:lnTo>
                  <a:pt x="371" y="3962"/>
                </a:lnTo>
                <a:lnTo>
                  <a:pt x="0" y="3962"/>
                </a:lnTo>
                <a:lnTo>
                  <a:pt x="0" y="2426"/>
                </a:lnTo>
                <a:lnTo>
                  <a:pt x="371" y="2426"/>
                </a:lnTo>
                <a:lnTo>
                  <a:pt x="371" y="2055"/>
                </a:lnTo>
                <a:lnTo>
                  <a:pt x="0" y="2055"/>
                </a:lnTo>
                <a:lnTo>
                  <a:pt x="0" y="371"/>
                </a:lnTo>
                <a:lnTo>
                  <a:pt x="371" y="371"/>
                </a:lnTo>
                <a:lnTo>
                  <a:pt x="371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</a:ln>
          <a:effectLst>
            <a:outerShdw blurRad="2286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 descr="Background  (10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145" y="3714115"/>
            <a:ext cx="3141345" cy="31413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0"/>
                </a:moveTo>
                <a:lnTo>
                  <a:pt x="2880" y="0"/>
                </a:lnTo>
                <a:lnTo>
                  <a:pt x="2981" y="169"/>
                </a:lnTo>
                <a:cubicBezTo>
                  <a:pt x="5187" y="3843"/>
                  <a:pt x="8186" y="7102"/>
                  <a:pt x="10667" y="10406"/>
                </a:cubicBezTo>
                <a:lnTo>
                  <a:pt x="10777" y="10553"/>
                </a:lnTo>
                <a:lnTo>
                  <a:pt x="10777" y="10777"/>
                </a:lnTo>
                <a:lnTo>
                  <a:pt x="0" y="1077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 descr="Background  (10)"/>
          <p:cNvPicPr>
            <a:picLocks noChangeAspect="1"/>
          </p:cNvPicPr>
          <p:nvPr userDrawn="1"/>
        </p:nvPicPr>
        <p:blipFill>
          <a:blip r:embed="rId2"/>
          <a:srcRect b="-1712"/>
          <a:stretch>
            <a:fillRect/>
          </a:stretch>
        </p:blipFill>
        <p:spPr>
          <a:xfrm>
            <a:off x="8458200" y="-6985"/>
            <a:ext cx="3734435" cy="37211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77" h="10777">
                <a:moveTo>
                  <a:pt x="0" y="10722"/>
                </a:moveTo>
                <a:lnTo>
                  <a:pt x="10777" y="10722"/>
                </a:lnTo>
                <a:lnTo>
                  <a:pt x="10777" y="10777"/>
                </a:lnTo>
                <a:lnTo>
                  <a:pt x="0" y="10777"/>
                </a:lnTo>
                <a:lnTo>
                  <a:pt x="0" y="10722"/>
                </a:lnTo>
                <a:close/>
                <a:moveTo>
                  <a:pt x="0" y="0"/>
                </a:moveTo>
                <a:lnTo>
                  <a:pt x="10777" y="0"/>
                </a:lnTo>
                <a:lnTo>
                  <a:pt x="10777" y="10711"/>
                </a:lnTo>
                <a:lnTo>
                  <a:pt x="10705" y="10639"/>
                </a:lnTo>
                <a:cubicBezTo>
                  <a:pt x="7202" y="7132"/>
                  <a:pt x="7280" y="4183"/>
                  <a:pt x="24" y="91"/>
                </a:cubicBezTo>
                <a:lnTo>
                  <a:pt x="0" y="1342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2019/11/18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2019/11/18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3" Type="http://schemas.openxmlformats.org/officeDocument/2006/relationships/tags" Target="../tags/tag67.xml"/><Relationship Id="rId21" Type="http://schemas.openxmlformats.org/officeDocument/2006/relationships/image" Target="../media/image4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47645" y="2148205"/>
            <a:ext cx="6696075" cy="89916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/>
              </a:rPr>
              <a:t>兰州大学学生信息管理系统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151505" y="4445000"/>
            <a:ext cx="6647815" cy="42354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——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刘佳成、杨添宝  </a:t>
            </a:r>
            <a:r>
              <a:rPr 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2019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年</a:t>
            </a:r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11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月</a:t>
            </a:r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18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 (23)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70" y="1328420"/>
            <a:ext cx="10386695" cy="502031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08710" y="831850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8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4</a:t>
            </a:r>
            <a:endParaRPr lang="en-US" altLang="zh-CN" sz="28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12570" y="1019175"/>
            <a:ext cx="1518954" cy="56451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20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思路（暂</a:t>
            </a:r>
            <a:r>
              <a:rPr lang="en-US" altLang="zh-CN" sz="20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)</a:t>
            </a:r>
            <a:endParaRPr lang="zh-CN" altLang="en-US" sz="20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98905" y="947420"/>
            <a:ext cx="306705" cy="381000"/>
          </a:xfrm>
          <a:prstGeom prst="line">
            <a:avLst/>
          </a:prstGeom>
          <a:ln w="25400">
            <a:solidFill>
              <a:srgbClr val="55B8B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26510" y="146812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兰州大学学生信息管理</a:t>
            </a:r>
            <a:r>
              <a:rPr lang="zh-CN" altLang="en-US" b="1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系统实现思路</a:t>
            </a:r>
            <a:endParaRPr lang="zh-CN" altLang="en-US" b="1" dirty="0"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 rot="2700000">
            <a:off x="1550670" y="3695621"/>
            <a:ext cx="152146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实现注册、登陆、退出等基本功能。</a:t>
            </a:r>
            <a:endParaRPr lang="zh-CN" altLang="en-US" sz="1400" dirty="0">
              <a:solidFill>
                <a:schemeClr val="tx1"/>
              </a:solidFill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rot="2040000">
            <a:off x="3895725" y="4072519"/>
            <a:ext cx="165862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实现学生信息、课程信息、成绩的录入和管理。</a:t>
            </a:r>
            <a:endParaRPr lang="zh-CN" altLang="en-US" sz="1400" dirty="0">
              <a:solidFill>
                <a:schemeClr val="tx1"/>
              </a:solidFill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rot="19560000">
            <a:off x="6842125" y="3266729"/>
            <a:ext cx="179641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前端采用</a:t>
            </a:r>
            <a:r>
              <a:rPr lang="en-US" altLang="zh-CN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HTML/CSS/JS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采用</a:t>
            </a:r>
            <a:r>
              <a:rPr lang="en-US" altLang="zh-CN" sz="1400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B/S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架构通过浏览器呈现界面</a:t>
            </a: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rot="240000">
            <a:off x="9468485" y="3266094"/>
            <a:ext cx="152146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数据库采用</a:t>
            </a:r>
            <a:r>
              <a:rPr lang="en-US" altLang="zh-CN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MySQL</a:t>
            </a: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，并使用</a:t>
            </a:r>
            <a:r>
              <a:rPr lang="en-US" altLang="zh-CN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J2EE</a:t>
            </a: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或者</a:t>
            </a:r>
            <a:r>
              <a:rPr lang="en-US" altLang="zh-CN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PHP</a:t>
            </a:r>
            <a:r>
              <a:rPr lang="zh-CN" altLang="en-US" sz="1400" dirty="0" smtClean="0">
                <a:solidFill>
                  <a:schemeClr val="tx1"/>
                </a:solidFill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构建后端服务器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51505" y="3843638"/>
            <a:ext cx="6647815" cy="42354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——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刘佳成、杨添宝  </a:t>
            </a:r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2019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年</a:t>
            </a:r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11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月</a:t>
            </a:r>
            <a:r>
              <a:rPr lang="en-US" altLang="zh-CN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18</a:t>
            </a:r>
            <a:r>
              <a:rPr lang="zh-CN" altLang="en-US" sz="1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日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19399" y="2586990"/>
            <a:ext cx="6696075" cy="89916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感谢您的聆听！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492067" y="1812290"/>
            <a:ext cx="1161415" cy="2279650"/>
          </a:xfrm>
          <a:prstGeom prst="rect">
            <a:avLst/>
          </a:prstGeom>
        </p:spPr>
        <p:txBody>
          <a:bodyPr vert="eaVert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660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目录</a:t>
            </a: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53482" y="2947670"/>
            <a:ext cx="565785" cy="2030730"/>
          </a:xfrm>
          <a:prstGeom prst="rect">
            <a:avLst/>
          </a:prstGeom>
        </p:spPr>
        <p:txBody>
          <a:bodyPr vert="eaVert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>
                <a:solidFill>
                  <a:srgbClr val="EEB6A3"/>
                </a:solidFill>
                <a:latin typeface="华康手札体W7" panose="03000709000000000000" charset="-122"/>
                <a:ea typeface="华康手札体W7" panose="03000709000000000000" charset="-122"/>
              </a:rPr>
              <a:t>CONTENTS</a:t>
            </a:r>
          </a:p>
        </p:txBody>
      </p:sp>
      <p:cxnSp>
        <p:nvCxnSpPr>
          <p:cNvPr id="3" name="直接连接符 2"/>
          <p:cNvCxnSpPr/>
          <p:nvPr/>
        </p:nvCxnSpPr>
        <p:spPr>
          <a:xfrm rot="5400000">
            <a:off x="2754322" y="3192780"/>
            <a:ext cx="1797685" cy="0"/>
          </a:xfrm>
          <a:prstGeom prst="line">
            <a:avLst/>
          </a:prstGeom>
          <a:ln w="25400">
            <a:solidFill>
              <a:srgbClr val="55B8B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046037" y="2164080"/>
            <a:ext cx="575310" cy="575310"/>
          </a:xfrm>
          <a:prstGeom prst="ellipse">
            <a:avLst/>
          </a:prstGeom>
          <a:solidFill>
            <a:srgbClr val="55B8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003492" y="2258060"/>
            <a:ext cx="661035" cy="55499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40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1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03492" y="2971165"/>
            <a:ext cx="565785" cy="2030730"/>
          </a:xfrm>
          <a:prstGeom prst="rect">
            <a:avLst/>
          </a:prstGeom>
        </p:spPr>
        <p:txBody>
          <a:bodyPr vert="eaVert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需求背景</a:t>
            </a:r>
          </a:p>
        </p:txBody>
      </p:sp>
      <p:sp>
        <p:nvSpPr>
          <p:cNvPr id="8" name="椭圆 7"/>
          <p:cNvSpPr/>
          <p:nvPr/>
        </p:nvSpPr>
        <p:spPr>
          <a:xfrm>
            <a:off x="6125537" y="2140585"/>
            <a:ext cx="575310" cy="575310"/>
          </a:xfrm>
          <a:prstGeom prst="ellipse">
            <a:avLst/>
          </a:prstGeom>
          <a:solidFill>
            <a:srgbClr val="EEB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2992" y="2234565"/>
            <a:ext cx="661035" cy="55499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40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2</a:t>
            </a:r>
          </a:p>
        </p:txBody>
      </p:sp>
      <p:sp>
        <p:nvSpPr>
          <p:cNvPr id="10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082992" y="2947670"/>
            <a:ext cx="565785" cy="2030730"/>
          </a:xfrm>
          <a:prstGeom prst="rect">
            <a:avLst/>
          </a:prstGeom>
        </p:spPr>
        <p:txBody>
          <a:bodyPr vert="eaVert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界面展示</a:t>
            </a:r>
            <a:endParaRPr lang="zh-CN" altLang="en-US" sz="24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36787" y="2140585"/>
            <a:ext cx="575310" cy="575310"/>
          </a:xfrm>
          <a:prstGeom prst="ellipse">
            <a:avLst/>
          </a:prstGeom>
          <a:solidFill>
            <a:srgbClr val="55B8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194242" y="2234565"/>
            <a:ext cx="661035" cy="55499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40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3</a:t>
            </a: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194242" y="2947670"/>
            <a:ext cx="565785" cy="2030730"/>
          </a:xfrm>
          <a:prstGeom prst="rect">
            <a:avLst/>
          </a:prstGeom>
        </p:spPr>
        <p:txBody>
          <a:bodyPr vert="eaVert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实现途径</a:t>
            </a:r>
          </a:p>
        </p:txBody>
      </p:sp>
      <p:sp>
        <p:nvSpPr>
          <p:cNvPr id="14" name="椭圆 13"/>
          <p:cNvSpPr/>
          <p:nvPr/>
        </p:nvSpPr>
        <p:spPr>
          <a:xfrm>
            <a:off x="8368992" y="2140585"/>
            <a:ext cx="575310" cy="575310"/>
          </a:xfrm>
          <a:prstGeom prst="ellipse">
            <a:avLst/>
          </a:prstGeom>
          <a:solidFill>
            <a:srgbClr val="EEB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326447" y="2234565"/>
            <a:ext cx="661035" cy="55499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40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4</a:t>
            </a:r>
          </a:p>
        </p:txBody>
      </p:sp>
      <p:sp>
        <p:nvSpPr>
          <p:cNvPr id="16" name="标题 1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326447" y="2947670"/>
            <a:ext cx="565785" cy="2030730"/>
          </a:xfrm>
          <a:prstGeom prst="rect">
            <a:avLst/>
          </a:prstGeom>
        </p:spPr>
        <p:txBody>
          <a:bodyPr vert="eaVert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EEB6A3"/>
                </a:solidFill>
                <a:latin typeface="华康手札体W7" panose="03000709000000000000" charset="-122"/>
                <a:ea typeface="华康手札体W7" panose="03000709000000000000" charset="-122"/>
              </a:rPr>
              <a:t>思路</a:t>
            </a:r>
            <a:endParaRPr lang="zh-CN" altLang="en-US" sz="2400" dirty="0">
              <a:solidFill>
                <a:srgbClr val="EEB6A3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48760" y="2905125"/>
            <a:ext cx="659765" cy="659765"/>
          </a:xfrm>
          <a:prstGeom prst="ellipse">
            <a:avLst/>
          </a:prstGeom>
          <a:solidFill>
            <a:srgbClr val="55B8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06215" y="2999105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dirty="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1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72025" y="2899410"/>
            <a:ext cx="3623945" cy="58102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8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需求背景</a:t>
            </a:r>
            <a:r>
              <a:rPr lang="en-US" altLang="zh-CN" sz="48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·</a:t>
            </a:r>
            <a:endParaRPr lang="zh-CN" altLang="en-US" sz="48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094480" y="3731895"/>
            <a:ext cx="4159885" cy="2540"/>
          </a:xfrm>
          <a:prstGeom prst="line">
            <a:avLst/>
          </a:prstGeom>
          <a:ln w="25400">
            <a:solidFill>
              <a:srgbClr val="55B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08710" y="831850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80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1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12570" y="1019175"/>
            <a:ext cx="2005330" cy="400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20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需求背景</a:t>
            </a:r>
            <a:endParaRPr lang="zh-CN" altLang="en-US" sz="20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98905" y="947420"/>
            <a:ext cx="306705" cy="381000"/>
          </a:xfrm>
          <a:prstGeom prst="line">
            <a:avLst/>
          </a:prstGeom>
          <a:ln w="25400">
            <a:solidFill>
              <a:srgbClr val="55B8B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60270" y="1968895"/>
            <a:ext cx="8342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学生信息成绩</a:t>
            </a:r>
            <a:r>
              <a:rPr lang="zh-CN" altLang="en-US" dirty="0" smtClean="0">
                <a:solidFill>
                  <a:srgbClr val="C00000"/>
                </a:solidFill>
                <a:latin typeface="思源黑体旧字形 Light" panose="020B0300000000000000" charset="-128"/>
                <a:ea typeface="思源黑体旧字形 Light" panose="020B0300000000000000" charset="-128"/>
              </a:rPr>
              <a:t>管理系统</a:t>
            </a:r>
            <a:endParaRPr lang="en-US" altLang="zh-CN" dirty="0" smtClean="0">
              <a:solidFill>
                <a:srgbClr val="C00000"/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C00000"/>
              </a:solidFill>
              <a:latin typeface="思源黑体旧字形 Light" panose="020B0300000000000000" charset="-128"/>
              <a:ea typeface="思源黑体旧字形 Light" panose="020B0300000000000000" charset="-128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学生信息成绩管理系统是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高校学生管理信息系统中的重要组成部分。学生信息成绩管理，将对学校的教务起到一个很大的作用，对学生的资料信息，成绩信息进行规范的管理。</a:t>
            </a:r>
            <a:endParaRPr lang="en-US" altLang="zh-CN" sz="1400" dirty="0" smtClean="0">
              <a:latin typeface="思源黑体旧字形 Light" panose="020B0300000000000000" charset="-128"/>
              <a:ea typeface="思源黑体旧字形 Light" panose="020B0300000000000000" charset="-128"/>
            </a:endParaRPr>
          </a:p>
          <a:p>
            <a:pPr indent="457200">
              <a:lnSpc>
                <a:spcPct val="150000"/>
              </a:lnSpc>
            </a:pPr>
            <a:endParaRPr lang="en-US" altLang="zh-CN" sz="1400" dirty="0">
              <a:latin typeface="思源黑体旧字形 Light" panose="020B0300000000000000" charset="-128"/>
              <a:ea typeface="思源黑体旧字形 Light" panose="020B0300000000000000" charset="-128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结合当前兰大大学生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的实际情况，以大学生综合素质测评为核心，以学生为主体进行科学分析，结合社会需求，构建出一套符合时代要求的综合评价体系，设计并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实现学生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信息成绩管理系统。本系统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采用</a:t>
            </a:r>
            <a:r>
              <a:rPr lang="en-US" altLang="zh-CN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MySQL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为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后台数据库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，前端</a:t>
            </a:r>
            <a:r>
              <a:rPr lang="en-US" altLang="zh-CN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HTML+CSS+JS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设计，同时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采用了</a:t>
            </a:r>
            <a:r>
              <a:rPr lang="en-US" altLang="zh-CN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B/S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（浏览器</a:t>
            </a:r>
            <a:r>
              <a:rPr lang="en-US" altLang="zh-CN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/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服务器）的模式，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管理员和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学生都可以在任意客户端通过网络访问本系统，并进行修改、添加或查询等工作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，模拟为</a:t>
            </a:r>
            <a:r>
              <a:rPr lang="en-US" altLang="zh-CN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·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学校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管理人员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提供一个信息化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管理</a:t>
            </a:r>
            <a:r>
              <a:rPr lang="zh-CN" altLang="en-US" sz="1400" dirty="0" smtClean="0">
                <a:latin typeface="思源黑体旧字形 Light" panose="020B0300000000000000" charset="-128"/>
                <a:ea typeface="思源黑体旧字形 Light" panose="020B0300000000000000" charset="-128"/>
              </a:rPr>
              <a:t>平台</a:t>
            </a:r>
            <a:r>
              <a:rPr lang="zh-CN" altLang="en-US" sz="1400" dirty="0">
                <a:latin typeface="思源黑体旧字形 Light" panose="020B0300000000000000" charset="-128"/>
                <a:ea typeface="思源黑体旧字形 Light" panose="020B0300000000000000" charset="-128"/>
              </a:rPr>
              <a:t>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586745" y="1419860"/>
            <a:ext cx="7782800" cy="0"/>
          </a:xfrm>
          <a:prstGeom prst="line">
            <a:avLst/>
          </a:prstGeom>
          <a:ln w="25400">
            <a:solidFill>
              <a:srgbClr val="55B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48760" y="2905125"/>
            <a:ext cx="659765" cy="659765"/>
          </a:xfrm>
          <a:prstGeom prst="ellipse">
            <a:avLst/>
          </a:prstGeom>
          <a:solidFill>
            <a:srgbClr val="55B8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06215" y="2999105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2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72025" y="2899410"/>
            <a:ext cx="3623945" cy="58102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8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界面展示</a:t>
            </a:r>
            <a:endParaRPr lang="zh-CN" altLang="en-US" sz="48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094480" y="3731895"/>
            <a:ext cx="4159885" cy="2540"/>
          </a:xfrm>
          <a:prstGeom prst="line">
            <a:avLst/>
          </a:prstGeom>
          <a:ln w="25400">
            <a:solidFill>
              <a:srgbClr val="55B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7" y="1655445"/>
            <a:ext cx="7109130" cy="3476727"/>
          </a:xfrm>
          <a:prstGeom prst="rect">
            <a:avLst/>
          </a:prstGeom>
          <a:ln>
            <a:solidFill>
              <a:srgbClr val="55B8BE"/>
            </a:solidFill>
          </a:ln>
        </p:spPr>
      </p:pic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08710" y="831850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80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1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12570" y="1019175"/>
            <a:ext cx="2005330" cy="400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20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界面展示</a:t>
            </a:r>
            <a:endParaRPr lang="zh-CN" altLang="en-US" sz="20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98905" y="947420"/>
            <a:ext cx="306705" cy="381000"/>
          </a:xfrm>
          <a:prstGeom prst="line">
            <a:avLst/>
          </a:prstGeom>
          <a:ln w="25400">
            <a:solidFill>
              <a:srgbClr val="55B8B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12570" y="1419860"/>
            <a:ext cx="7672619" cy="48260"/>
          </a:xfrm>
          <a:prstGeom prst="line">
            <a:avLst/>
          </a:prstGeom>
          <a:ln w="25400">
            <a:solidFill>
              <a:srgbClr val="55B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0"/>
          <a:stretch/>
        </p:blipFill>
        <p:spPr>
          <a:xfrm>
            <a:off x="6680885" y="2873262"/>
            <a:ext cx="3958431" cy="2711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428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48760" y="2905125"/>
            <a:ext cx="659765" cy="659765"/>
          </a:xfrm>
          <a:prstGeom prst="ellipse">
            <a:avLst/>
          </a:prstGeom>
          <a:solidFill>
            <a:srgbClr val="55B8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06215" y="2999105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dirty="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3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772025" y="2899410"/>
            <a:ext cx="3623945" cy="58102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实现途径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094480" y="3731895"/>
            <a:ext cx="4159885" cy="2540"/>
          </a:xfrm>
          <a:prstGeom prst="line">
            <a:avLst/>
          </a:prstGeom>
          <a:ln w="25400">
            <a:solidFill>
              <a:srgbClr val="55B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08710" y="831850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280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4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69082" y="1110440"/>
            <a:ext cx="1530350" cy="400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2000" dirty="0" smtClean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设计工具</a:t>
            </a:r>
            <a:endParaRPr lang="zh-CN" altLang="en-US" sz="2000" dirty="0">
              <a:solidFill>
                <a:srgbClr val="55B8BE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398905" y="947420"/>
            <a:ext cx="306705" cy="381000"/>
          </a:xfrm>
          <a:prstGeom prst="line">
            <a:avLst/>
          </a:prstGeom>
          <a:ln w="25400">
            <a:solidFill>
              <a:srgbClr val="55B8B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4142855" y="2112235"/>
            <a:ext cx="3482434" cy="3554114"/>
            <a:chOff x="4888278" y="2326181"/>
            <a:chExt cx="2938517" cy="2999001"/>
          </a:xfrm>
        </p:grpSpPr>
        <p:grpSp>
          <p:nvGrpSpPr>
            <p:cNvPr id="29" name="组合 28"/>
            <p:cNvGrpSpPr/>
            <p:nvPr>
              <p:custDataLst>
                <p:tags r:id="rId5"/>
              </p:custDataLst>
            </p:nvPr>
          </p:nvGrpSpPr>
          <p:grpSpPr>
            <a:xfrm>
              <a:off x="4888278" y="3602406"/>
              <a:ext cx="1480576" cy="408995"/>
              <a:chOff x="2341659" y="3165258"/>
              <a:chExt cx="2186097" cy="603888"/>
            </a:xfrm>
          </p:grpSpPr>
          <p:sp>
            <p:nvSpPr>
              <p:cNvPr id="30" name="五边形 3"/>
              <p:cNvSpPr/>
              <p:nvPr>
                <p:custDataLst>
                  <p:tags r:id="rId18"/>
                </p:custDataLst>
              </p:nvPr>
            </p:nvSpPr>
            <p:spPr>
              <a:xfrm rot="12359350" flipV="1">
                <a:off x="2341659" y="3165258"/>
                <a:ext cx="1815078" cy="568631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B6A3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algn="ctr"/>
                <a:r>
                  <a:rPr lang="en-US" kern="0" dirty="0">
                    <a:solidFill>
                      <a:sysClr val="window" lastClr="CCEDC7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05</a:t>
                </a: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 rotWithShape="1">
              <a:blip r:embed="rId21"/>
              <a:srcRect l="79164" t="15523" b="15959"/>
              <a:stretch>
                <a:fillRect/>
              </a:stretch>
            </p:blipFill>
            <p:spPr>
              <a:xfrm rot="14760000">
                <a:off x="3620075" y="2861466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32" name="组合 31"/>
            <p:cNvGrpSpPr/>
            <p:nvPr>
              <p:custDataLst>
                <p:tags r:id="rId6"/>
              </p:custDataLst>
            </p:nvPr>
          </p:nvGrpSpPr>
          <p:grpSpPr>
            <a:xfrm>
              <a:off x="5995529" y="2326181"/>
              <a:ext cx="385116" cy="1500203"/>
              <a:chOff x="3976534" y="1280887"/>
              <a:chExt cx="568631" cy="2215077"/>
            </a:xfrm>
          </p:grpSpPr>
          <p:sp>
            <p:nvSpPr>
              <p:cNvPr id="33" name="五边形 3"/>
              <p:cNvSpPr/>
              <p:nvPr>
                <p:custDataLst>
                  <p:tags r:id="rId16"/>
                </p:custDataLst>
              </p:nvPr>
            </p:nvSpPr>
            <p:spPr>
              <a:xfrm rot="16679350" flipV="1">
                <a:off x="3353311" y="1904110"/>
                <a:ext cx="1815078" cy="568631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5B8BE"/>
                  </a:gs>
                  <a:gs pos="100000">
                    <a:srgbClr val="AADDDF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algn="ctr">
                  <a:defRPr/>
                </a:pPr>
                <a:r>
                  <a:rPr lang="en-US" kern="0" dirty="0">
                    <a:solidFill>
                      <a:sysClr val="window" lastClr="CCEDC7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01</a:t>
                </a:r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 rotWithShape="1">
              <a:blip r:embed="rId21"/>
              <a:srcRect l="79164" t="15523" b="15959"/>
              <a:stretch>
                <a:fillRect/>
              </a:stretch>
            </p:blipFill>
            <p:spPr>
              <a:xfrm rot="19080000">
                <a:off x="4109030" y="1969022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>
              <p:custDataLst>
                <p:tags r:id="rId7"/>
              </p:custDataLst>
            </p:nvPr>
          </p:nvGrpSpPr>
          <p:grpSpPr>
            <a:xfrm>
              <a:off x="6597499" y="2920401"/>
              <a:ext cx="1229296" cy="1034151"/>
              <a:chOff x="4865354" y="2158266"/>
              <a:chExt cx="1815078" cy="1526942"/>
            </a:xfrm>
          </p:grpSpPr>
          <p:sp>
            <p:nvSpPr>
              <p:cNvPr id="36" name="五边形 3"/>
              <p:cNvSpPr/>
              <p:nvPr>
                <p:custDataLst>
                  <p:tags r:id="rId14"/>
                </p:custDataLst>
              </p:nvPr>
            </p:nvSpPr>
            <p:spPr>
              <a:xfrm rot="20999350" flipV="1">
                <a:off x="4865354" y="2476533"/>
                <a:ext cx="1815078" cy="568631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B6A3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algn="ctr">
                  <a:defRPr/>
                </a:pPr>
                <a:r>
                  <a:rPr lang="en-US" kern="0" dirty="0">
                    <a:solidFill>
                      <a:sysClr val="window" lastClr="CCEDC7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02</a:t>
                </a:r>
              </a:p>
            </p:txBody>
          </p:sp>
          <p:pic>
            <p:nvPicPr>
              <p:cNvPr id="37" name="图片 36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 rotWithShape="1">
              <a:blip r:embed="rId21"/>
              <a:srcRect l="79164" t="15523" b="15959"/>
              <a:stretch>
                <a:fillRect/>
              </a:stretch>
            </p:blipFill>
            <p:spPr>
              <a:xfrm rot="1800000">
                <a:off x="5108892" y="2158266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38" name="组合 37"/>
            <p:cNvGrpSpPr/>
            <p:nvPr>
              <p:custDataLst>
                <p:tags r:id="rId8"/>
              </p:custDataLst>
            </p:nvPr>
          </p:nvGrpSpPr>
          <p:grpSpPr>
            <a:xfrm>
              <a:off x="6430394" y="3807604"/>
              <a:ext cx="1034151" cy="1229296"/>
              <a:chOff x="4618623" y="3468234"/>
              <a:chExt cx="1526942" cy="1815078"/>
            </a:xfrm>
          </p:grpSpPr>
          <p:sp>
            <p:nvSpPr>
              <p:cNvPr id="39" name="五边形 3"/>
              <p:cNvSpPr/>
              <p:nvPr>
                <p:custDataLst>
                  <p:tags r:id="rId12"/>
                </p:custDataLst>
              </p:nvPr>
            </p:nvSpPr>
            <p:spPr>
              <a:xfrm rot="3719350" flipV="1">
                <a:off x="4788193" y="4091457"/>
                <a:ext cx="1815078" cy="568631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5B8BE"/>
                  </a:gs>
                  <a:gs pos="100000">
                    <a:srgbClr val="27CED7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algn="ctr"/>
                <a:r>
                  <a:rPr lang="en-US" kern="0" dirty="0">
                    <a:solidFill>
                      <a:sysClr val="window" lastClr="CCEDC7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03</a:t>
                </a:r>
              </a:p>
            </p:txBody>
          </p:sp>
          <p:pic>
            <p:nvPicPr>
              <p:cNvPr id="40" name="图片 39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 rotWithShape="1">
              <a:blip r:embed="rId21"/>
              <a:srcRect l="79164" t="15523" b="15959"/>
              <a:stretch>
                <a:fillRect/>
              </a:stretch>
            </p:blipFill>
            <p:spPr>
              <a:xfrm rot="6120000">
                <a:off x="5237884" y="3167669"/>
                <a:ext cx="288419" cy="1526942"/>
              </a:xfrm>
              <a:prstGeom prst="rect">
                <a:avLst/>
              </a:prstGeom>
            </p:spPr>
          </p:pic>
        </p:grpSp>
        <p:grpSp>
          <p:nvGrpSpPr>
            <p:cNvPr id="41" name="组合 40"/>
            <p:cNvGrpSpPr/>
            <p:nvPr>
              <p:custDataLst>
                <p:tags r:id="rId9"/>
              </p:custDataLst>
            </p:nvPr>
          </p:nvGrpSpPr>
          <p:grpSpPr>
            <a:xfrm>
              <a:off x="5910972" y="3898381"/>
              <a:ext cx="510985" cy="1426801"/>
              <a:chOff x="3851685" y="3602270"/>
              <a:chExt cx="754478" cy="2106698"/>
            </a:xfrm>
          </p:grpSpPr>
          <p:sp>
            <p:nvSpPr>
              <p:cNvPr id="42" name="五边形 3"/>
              <p:cNvSpPr/>
              <p:nvPr>
                <p:custDataLst>
                  <p:tags r:id="rId10"/>
                </p:custDataLst>
              </p:nvPr>
            </p:nvSpPr>
            <p:spPr>
              <a:xfrm rot="8039350" flipV="1">
                <a:off x="3228462" y="4517113"/>
                <a:ext cx="1815078" cy="568631"/>
              </a:xfrm>
              <a:custGeom>
                <a:avLst/>
                <a:gdLst>
                  <a:gd name="connsiteX0" fmla="*/ 0 w 3888432"/>
                  <a:gd name="connsiteY0" fmla="*/ 0 h 1129027"/>
                  <a:gd name="connsiteX1" fmla="*/ 3323919 w 3888432"/>
                  <a:gd name="connsiteY1" fmla="*/ 0 h 1129027"/>
                  <a:gd name="connsiteX2" fmla="*/ 3888432 w 3888432"/>
                  <a:gd name="connsiteY2" fmla="*/ 564514 h 1129027"/>
                  <a:gd name="connsiteX3" fmla="*/ 3323919 w 3888432"/>
                  <a:gd name="connsiteY3" fmla="*/ 1129027 h 1129027"/>
                  <a:gd name="connsiteX4" fmla="*/ 1011895 w 3888432"/>
                  <a:gd name="connsiteY4" fmla="*/ 1118735 h 1129027"/>
                  <a:gd name="connsiteX5" fmla="*/ 0 w 3888432"/>
                  <a:gd name="connsiteY5" fmla="*/ 8248 h 1129027"/>
                  <a:gd name="connsiteX6" fmla="*/ 0 w 3888432"/>
                  <a:gd name="connsiteY6" fmla="*/ 0 h 112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11895" y="1118735"/>
                    </a:lnTo>
                    <a:lnTo>
                      <a:pt x="0" y="824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5B8BE"/>
                  </a:gs>
                  <a:gs pos="100000">
                    <a:srgbClr val="2D7275"/>
                  </a:gs>
                </a:gsLst>
                <a:lin ang="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algn="ctr"/>
                <a:r>
                  <a:rPr lang="en-US" kern="0" dirty="0">
                    <a:solidFill>
                      <a:sysClr val="window" lastClr="CCEDC7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04</a:t>
                </a:r>
              </a:p>
            </p:txBody>
          </p:sp>
          <p:pic>
            <p:nvPicPr>
              <p:cNvPr id="43" name="图片 4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 rotWithShape="1">
              <a:blip r:embed="rId21"/>
              <a:srcRect l="79164" t="15523" b="15959"/>
              <a:stretch>
                <a:fillRect/>
              </a:stretch>
            </p:blipFill>
            <p:spPr>
              <a:xfrm rot="10440000">
                <a:off x="4317744" y="3602270"/>
                <a:ext cx="288419" cy="1526942"/>
              </a:xfrm>
              <a:prstGeom prst="rect">
                <a:avLst/>
              </a:prstGeom>
            </p:spPr>
          </p:pic>
        </p:grpSp>
      </p:grpSp>
      <p:sp>
        <p:nvSpPr>
          <p:cNvPr id="49" name="文本框 48"/>
          <p:cNvSpPr txBox="1"/>
          <p:nvPr/>
        </p:nvSpPr>
        <p:spPr>
          <a:xfrm>
            <a:off x="5010785" y="1575435"/>
            <a:ext cx="25253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JSP/PHP</a:t>
            </a:r>
            <a:endParaRPr lang="zh-CN" altLang="en-US" sz="1600" b="1" dirty="0"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974965" y="3108960"/>
            <a:ext cx="25012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HTML/CSS</a:t>
            </a:r>
            <a:endParaRPr lang="zh-CN" altLang="en-US" sz="1600" b="1" dirty="0"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54079" y="3273928"/>
            <a:ext cx="25012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Others</a:t>
            </a:r>
            <a:endParaRPr lang="zh-CN" altLang="en-US" sz="1600" b="1" dirty="0"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02840" y="4769485"/>
            <a:ext cx="25012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MySQL</a:t>
            </a:r>
            <a:endParaRPr lang="zh-CN" altLang="en-US" sz="1600" b="1" dirty="0"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74964" y="5009365"/>
            <a:ext cx="25012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思源黑体旧字形 Light" panose="020B0300000000000000" charset="-128"/>
                <a:ea typeface="思源黑体旧字形 Light" panose="020B0300000000000000" charset="-128"/>
                <a:sym typeface="+mn-ea"/>
              </a:rPr>
              <a:t>JavaScript</a:t>
            </a:r>
            <a:endParaRPr lang="zh-CN" altLang="en-US" sz="1600" b="1" dirty="0">
              <a:latin typeface="思源黑体旧字形 Light" panose="020B0300000000000000" charset="-128"/>
              <a:ea typeface="思源黑体旧字形 Light" panose="020B0300000000000000" charset="-128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81575" y="2926715"/>
            <a:ext cx="659765" cy="659765"/>
          </a:xfrm>
          <a:prstGeom prst="ellipse">
            <a:avLst/>
          </a:prstGeom>
          <a:solidFill>
            <a:srgbClr val="55B8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华康手札体W7" panose="03000709000000000000" charset="-122"/>
              <a:ea typeface="华康手札体W7" panose="03000709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81575" y="3020695"/>
            <a:ext cx="757555" cy="6362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dirty="0">
                <a:solidFill>
                  <a:schemeClr val="bg1"/>
                </a:solidFill>
                <a:latin typeface="华康手札体W7" panose="03000709000000000000" charset="-122"/>
                <a:ea typeface="华康手札体W7" panose="03000709000000000000" charset="-122"/>
              </a:rPr>
              <a:t>4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641340" y="2886075"/>
            <a:ext cx="1562100" cy="58102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4800" dirty="0">
                <a:solidFill>
                  <a:srgbClr val="55B8BE"/>
                </a:solidFill>
                <a:latin typeface="华康手札体W7" panose="03000709000000000000" charset="-122"/>
                <a:ea typeface="华康手札体W7" panose="03000709000000000000" charset="-122"/>
              </a:rPr>
              <a:t>思路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5022215" y="3745230"/>
            <a:ext cx="2078990" cy="8255"/>
          </a:xfrm>
          <a:prstGeom prst="line">
            <a:avLst/>
          </a:prstGeom>
          <a:ln w="25400">
            <a:solidFill>
              <a:srgbClr val="55B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14_3*i*0"/>
  <p:tag name="KSO_WM_TEMPLATE_CATEGORY" val="diagram"/>
  <p:tag name="KSO_WM_TEMPLATE_INDEX" val="160114"/>
  <p:tag name="KSO_WM_UNIT_INDEX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8*i*0"/>
  <p:tag name="KSO_WM_TEMPLATE_CATEGORY" val="diagram"/>
  <p:tag name="KSO_WM_TEMPLATE_INDEX" val="160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8*i*5"/>
  <p:tag name="KSO_WM_TEMPLATE_CATEGORY" val="diagram"/>
  <p:tag name="KSO_WM_TEMPLATE_INDEX" val="11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8*i*10"/>
  <p:tag name="KSO_WM_TEMPLATE_CATEGORY" val="diagram"/>
  <p:tag name="KSO_WM_TEMPLATE_INDEX" val="11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8*i*15"/>
  <p:tag name="KSO_WM_TEMPLATE_CATEGORY" val="diagram"/>
  <p:tag name="KSO_WM_TEMPLATE_INDEX" val="1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8*i*20"/>
  <p:tag name="KSO_WM_TEMPLATE_CATEGORY" val="diagram"/>
  <p:tag name="KSO_WM_TEMPLATE_INDEX" val="11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9"/>
  <p:tag name="KSO_WM_UNIT_ID" val="diagram160114_3*q_i*1_9"/>
  <p:tag name="KSO_WM_UNIT_CLEAR" val="1"/>
  <p:tag name="KSO_WM_UNIT_LAYERLEVEL" val="1_1"/>
  <p:tag name="KSO_WM_DIAGRAM_GROUP_CODE" val="q1-1"/>
  <p:tag name="KSO_WM_UNIT_FILL_FORE_SCHEMECOLOR_INDEX" val="5"/>
  <p:tag name="KSO_WM_UNI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10"/>
  <p:tag name="KSO_WM_UNIT_ID" val="diagram160114_3*q_i*1_10"/>
  <p:tag name="KSO_WM_UNIT_CLEAR" val="1"/>
  <p:tag name="KSO_WM_UNIT_LAYERLEVEL" val="1_1"/>
  <p:tag name="KSO_WM_DIAGRAM_GROUP_CODE" val="q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7"/>
  <p:tag name="KSO_WM_UNIT_ID" val="diagram160114_3*q_i*1_7"/>
  <p:tag name="KSO_WM_UNIT_CLEAR" val="1"/>
  <p:tag name="KSO_WM_UNIT_LAYERLEVEL" val="1_1"/>
  <p:tag name="KSO_WM_DIAGRAM_GROUP_CODE" val="q1-1"/>
  <p:tag name="KSO_WM_UNIT_FILL_FORE_SCHEMECOLOR_INDEX" val="7"/>
  <p:tag name="KSO_WM_UNI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8"/>
  <p:tag name="KSO_WM_UNIT_ID" val="diagram160114_3*q_i*1_8"/>
  <p:tag name="KSO_WM_UNIT_CLEAR" val="1"/>
  <p:tag name="KSO_WM_UNIT_LAYERLEVEL" val="1_1"/>
  <p:tag name="KSO_WM_DIAGRAM_GROUP_CODE" val="q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5"/>
  <p:tag name="KSO_WM_UNIT_ID" val="diagram160114_3*q_i*1_5"/>
  <p:tag name="KSO_WM_UNIT_CLEAR" val="1"/>
  <p:tag name="KSO_WM_UNIT_LAYERLEVEL" val="1_1"/>
  <p:tag name="KSO_WM_DIAGRAM_GROUP_CODE" val="q1-1"/>
  <p:tag name="KSO_WM_UNIT_FILL_FORE_SCHEMECOLOR_INDEX" val="6"/>
  <p:tag name="KSO_WM_UNI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6"/>
  <p:tag name="KSO_WM_UNIT_ID" val="diagram160114_3*q_i*1_6"/>
  <p:tag name="KSO_WM_UNIT_CLEAR" val="1"/>
  <p:tag name="KSO_WM_UNIT_LAYERLEVEL" val="1_1"/>
  <p:tag name="KSO_WM_DIAGRAM_GROUP_CODE" val="q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3"/>
  <p:tag name="KSO_WM_UNIT_ID" val="diagram160114_3*q_i*1_3"/>
  <p:tag name="KSO_WM_UNIT_CLEAR" val="1"/>
  <p:tag name="KSO_WM_UNIT_LAYERLEVEL" val="1_1"/>
  <p:tag name="KSO_WM_DIAGRAM_GROUP_CODE" val="q1-1"/>
  <p:tag name="KSO_WM_UNIT_FILL_FORE_SCHEMECOLOR_INDEX" val="5"/>
  <p:tag name="KSO_WM_UNI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4"/>
  <p:tag name="KSO_WM_UNIT_ID" val="diagram160114_3*q_i*1_4"/>
  <p:tag name="KSO_WM_UNIT_CLEAR" val="1"/>
  <p:tag name="KSO_WM_UNIT_LAYERLEVEL" val="1_1"/>
  <p:tag name="KSO_WM_DIAGRAM_GROUP_CODE" val="q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1"/>
  <p:tag name="KSO_WM_UNIT_ID" val="diagram160114_3*q_i*1_1"/>
  <p:tag name="KSO_WM_UNIT_CLEAR" val="1"/>
  <p:tag name="KSO_WM_UNIT_LAYERLEVEL" val="1_1"/>
  <p:tag name="KSO_WM_DIAGRAM_GROUP_CODE" val="q1-1"/>
  <p:tag name="KSO_WM_UNIT_FILL_FORE_SCHEMECOLOR_INDEX" val="6"/>
  <p:tag name="KSO_WM_UNI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14"/>
  <p:tag name="KSO_WM_TAG_VERSION" val="1.0"/>
  <p:tag name="KSO_WM_BEAUTIFY_FLAG" val="#wm#"/>
  <p:tag name="KSO_WM_UNIT_TYPE" val="q_i"/>
  <p:tag name="KSO_WM_UNIT_INDEX" val="1_2"/>
  <p:tag name="KSO_WM_UNIT_ID" val="diagram160114_3*q_i*1_2"/>
  <p:tag name="KSO_WM_UNIT_CLEAR" val="1"/>
  <p:tag name="KSO_WM_UNIT_LAYERLEVEL" val="1_1"/>
  <p:tag name="KSO_WM_DIAGRAM_GROUP_CODE" val="q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288</Words>
  <Application>Microsoft Office PowerPoint</Application>
  <PresentationFormat>宽屏</PresentationFormat>
  <Paragraphs>52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华康手札体W7</vt:lpstr>
      <vt:lpstr>思源黑体旧字形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Dell笔记本</dc:creator>
  <cp:lastModifiedBy>Dell 笔记本</cp:lastModifiedBy>
  <cp:revision>58</cp:revision>
  <dcterms:created xsi:type="dcterms:W3CDTF">2019-06-19T02:08:00Z</dcterms:created>
  <dcterms:modified xsi:type="dcterms:W3CDTF">2019-11-18T06:18:19Z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