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62" r:id="rId4"/>
    <p:sldId id="267" r:id="rId5"/>
    <p:sldId id="268" r:id="rId6"/>
    <p:sldId id="272" r:id="rId7"/>
    <p:sldId id="263" r:id="rId8"/>
    <p:sldId id="269" r:id="rId9"/>
    <p:sldId id="274" r:id="rId10"/>
    <p:sldId id="264" r:id="rId11"/>
    <p:sldId id="266" r:id="rId12"/>
    <p:sldId id="265" r:id="rId13"/>
    <p:sldId id="259" r:id="rId14"/>
    <p:sldId id="257" r:id="rId15"/>
    <p:sldId id="258" r:id="rId16"/>
    <p:sldId id="273" r:id="rId17"/>
    <p:sldId id="270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6C7BA-4479-4962-ADF7-427E59350CBB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0FB-09BA-4345-907B-8E69DB556C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&lt;div&gt;Icons made by &lt;a href="http://www.freepik.com" title="Freepik"&gt;Freepik&lt;/a&gt; from &lt;a href="http://www.flaticon.com" title="Flaticon"&gt;www.flaticon.com&lt;/a&gt; is licensed by &lt;a href="http://creativecommons.org/licenses/by/3.0/" title="Creative Commons BY 3.0" target="_blank"&gt;CC 3.0 BY&lt;/a&gt;&lt;/div&gt;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B0FB-09BA-4345-907B-8E69DB556C6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B0FB-09BA-4345-907B-8E69DB556C6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B856-CDF2-4113-B613-8E63F60E1967}" type="datetimeFigureOut">
              <a:rPr lang="zh-TW" altLang="en-US" smtClean="0"/>
              <a:pPr/>
              <a:t>2017/7/18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F152-5DF4-40C5-9A5B-E1AD2BA0D5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8000" b="1" smtClean="0"/>
              <a:t>嘉義黑蚵松</a:t>
            </a:r>
            <a:r>
              <a:rPr lang="en-US" altLang="zh-TW" sz="8000" b="1" smtClean="0"/>
              <a:t/>
            </a:r>
            <a:br>
              <a:rPr lang="en-US" altLang="zh-TW" sz="8000" b="1" smtClean="0"/>
            </a:br>
            <a:r>
              <a:rPr lang="zh-TW" altLang="en-US" sz="8000" b="1"/>
              <a:t>資料清理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4400" b="1" smtClean="0"/>
              <a:t>跨領域研究室</a:t>
            </a:r>
            <a:endParaRPr lang="zh-TW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6361583"/>
            <a:ext cx="8581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https://docs.google.com/spreadsheets/d/1dmP7hPO5Orzw_VYBJkvArRa2NPqW8Jg0x3wWSh3EqLw/edit</a:t>
            </a:r>
            <a:endParaRPr lang="zh-TW" altLang="en-US" sz="1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0006"/>
            <a:ext cx="9144000" cy="386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14" y="3011466"/>
            <a:ext cx="9144000" cy="201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85800" y="5373216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人工校正約</a:t>
            </a:r>
            <a:r>
              <a:rPr kumimoji="0" lang="en-US" altLang="zh-TW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23</a:t>
            </a:r>
            <a:r>
              <a:rPr kumimoji="0" lang="zh-TW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筆資料</a:t>
            </a:r>
          </a:p>
        </p:txBody>
      </p:sp>
      <p:sp>
        <p:nvSpPr>
          <p:cNvPr id="6" name="橢圓 5"/>
          <p:cNvSpPr/>
          <p:nvPr/>
        </p:nvSpPr>
        <p:spPr>
          <a:xfrm>
            <a:off x="4716016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716016" y="198884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716016" y="242088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5373216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TW" altLang="en-US" sz="6000" b="1" smtClean="0"/>
              <a:t>完成修正</a:t>
            </a:r>
            <a:r>
              <a:rPr lang="en-US" altLang="zh-TW" sz="6000" b="1" smtClean="0"/>
              <a:t>15</a:t>
            </a:r>
            <a:r>
              <a:rPr lang="zh-TW" altLang="en-US" sz="6000" b="1" smtClean="0"/>
              <a:t>個</a:t>
            </a:r>
            <a:r>
              <a:rPr lang="en-US" altLang="zh-TW" sz="6000" b="1" smtClean="0"/>
              <a:t>CSV</a:t>
            </a:r>
            <a:endParaRPr lang="zh-TW" altLang="en-US" sz="6000" b="1"/>
          </a:p>
        </p:txBody>
      </p:sp>
      <p:sp>
        <p:nvSpPr>
          <p:cNvPr id="4" name="文字方塊 3"/>
          <p:cNvSpPr txBox="1"/>
          <p:nvPr/>
        </p:nvSpPr>
        <p:spPr>
          <a:xfrm>
            <a:off x="956709" y="6381328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https://drive.google.com/open?id=0Bwpr10AOioElUGdpYlN3b1FpSFE</a:t>
            </a:r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1890713"/>
            <a:ext cx="57340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99792" y="1196752"/>
            <a:ext cx="334258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4400" b="1" smtClean="0">
              <a:latin typeface="+mj-ea"/>
            </a:endParaRPr>
          </a:p>
          <a:p>
            <a:r>
              <a:rPr lang="en-US" altLang="zh-TW" sz="4400" b="1" smtClean="0">
                <a:latin typeface="+mj-ea"/>
              </a:rPr>
              <a:t>8</a:t>
            </a:r>
            <a:r>
              <a:rPr lang="zh-TW" altLang="en-US" sz="4400" b="1" smtClean="0">
                <a:latin typeface="+mj-ea"/>
              </a:rPr>
              <a:t>筆</a:t>
            </a:r>
            <a:r>
              <a:rPr lang="en-US" altLang="zh-TW" sz="4400" b="1" smtClean="0">
                <a:latin typeface="+mj-ea"/>
                <a:ea typeface="+mj-ea"/>
              </a:rPr>
              <a:t>PDF</a:t>
            </a:r>
            <a:r>
              <a:rPr lang="zh-TW" altLang="en-US" sz="4400" b="1" smtClean="0">
                <a:latin typeface="+mj-ea"/>
                <a:ea typeface="+mj-ea"/>
              </a:rPr>
              <a:t>檔案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</a:rPr>
              <a:t>8</a:t>
            </a:r>
            <a:r>
              <a:rPr lang="zh-TW" altLang="en-US" sz="4400" b="1" smtClean="0">
                <a:latin typeface="+mj-ea"/>
              </a:rPr>
              <a:t>筆</a:t>
            </a:r>
            <a:r>
              <a:rPr lang="zh-TW" altLang="en-US" sz="4400" b="1" smtClean="0">
                <a:latin typeface="+mj-ea"/>
                <a:ea typeface="+mj-ea"/>
              </a:rPr>
              <a:t>多餘</a:t>
            </a:r>
            <a:r>
              <a:rPr lang="zh-TW" altLang="en-US" sz="4400" b="1">
                <a:latin typeface="+mj-ea"/>
                <a:ea typeface="+mj-ea"/>
              </a:rPr>
              <a:t>欄</a:t>
            </a:r>
            <a:r>
              <a:rPr lang="zh-TW" altLang="en-US" sz="4400" b="1" smtClean="0">
                <a:latin typeface="+mj-ea"/>
                <a:ea typeface="+mj-ea"/>
              </a:rPr>
              <a:t>列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  <a:ea typeface="+mj-ea"/>
              </a:rPr>
              <a:t>5</a:t>
            </a:r>
            <a:r>
              <a:rPr lang="zh-TW" altLang="en-US" sz="4400" b="1" smtClean="0">
                <a:latin typeface="+mj-ea"/>
                <a:ea typeface="+mj-ea"/>
              </a:rPr>
              <a:t>筆未結構化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  <a:ea typeface="+mj-ea"/>
              </a:rPr>
              <a:t>3</a:t>
            </a:r>
            <a:r>
              <a:rPr lang="zh-TW" altLang="en-US" sz="4400" b="1" smtClean="0">
                <a:latin typeface="+mj-ea"/>
                <a:ea typeface="+mj-ea"/>
              </a:rPr>
              <a:t>筆</a:t>
            </a:r>
            <a:r>
              <a:rPr lang="en-US" altLang="zh-TW" sz="4400" b="1" smtClean="0">
                <a:latin typeface="+mj-ea"/>
                <a:ea typeface="+mj-ea"/>
              </a:rPr>
              <a:t>TXT</a:t>
            </a:r>
            <a:r>
              <a:rPr lang="zh-TW" altLang="en-US" sz="4400" b="1" smtClean="0">
                <a:latin typeface="+mj-ea"/>
                <a:ea typeface="+mj-ea"/>
              </a:rPr>
              <a:t>檔案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  <a:ea typeface="+mj-ea"/>
              </a:rPr>
              <a:t>3</a:t>
            </a:r>
            <a:r>
              <a:rPr lang="zh-TW" altLang="en-US" sz="4400" b="1" smtClean="0">
                <a:latin typeface="+mj-ea"/>
                <a:ea typeface="+mj-ea"/>
              </a:rPr>
              <a:t>筆未更新</a:t>
            </a:r>
            <a:endParaRPr lang="en-US" altLang="zh-TW" sz="4400" b="1" smtClean="0">
              <a:latin typeface="+mj-ea"/>
              <a:ea typeface="+mj-ea"/>
            </a:endParaRPr>
          </a:p>
          <a:p>
            <a:r>
              <a:rPr lang="en-US" altLang="zh-TW" sz="4400" b="1" smtClean="0">
                <a:latin typeface="+mj-ea"/>
                <a:ea typeface="+mj-ea"/>
              </a:rPr>
              <a:t>3</a:t>
            </a:r>
            <a:r>
              <a:rPr lang="zh-TW" altLang="en-US" sz="4400" b="1" smtClean="0">
                <a:latin typeface="+mj-ea"/>
                <a:ea typeface="+mj-ea"/>
              </a:rPr>
              <a:t>筆無法連結</a:t>
            </a:r>
            <a:endParaRPr lang="en-US" altLang="zh-TW" sz="4400" b="1" smtClean="0">
              <a:latin typeface="+mj-ea"/>
              <a:ea typeface="+mj-ea"/>
            </a:endParaRPr>
          </a:p>
          <a:p>
            <a:endParaRPr lang="zh-TW" altLang="en-US" sz="4400" b="1">
              <a:latin typeface="+mj-ea"/>
              <a:ea typeface="+mj-ea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5800" y="188640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TW" altLang="en-US" sz="6000" b="1" smtClean="0"/>
              <a:t>修正類型</a:t>
            </a:r>
            <a:r>
              <a:rPr lang="en-US" altLang="zh-TW" sz="6000" b="1" smtClean="0"/>
              <a:t>(27</a:t>
            </a:r>
            <a:r>
              <a:rPr lang="zh-TW" altLang="en-US" sz="6000" b="1" smtClean="0"/>
              <a:t>筆中</a:t>
            </a:r>
            <a:r>
              <a:rPr lang="en-US" altLang="zh-TW" sz="6000" b="1" smtClean="0"/>
              <a:t>)</a:t>
            </a:r>
            <a:endParaRPr lang="zh-TW" altLang="en-US" sz="6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66108"/>
            <a:ext cx="7724924" cy="256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1468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0"/>
            <a:ext cx="8915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7668344" y="3140968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smtClean="0">
                <a:solidFill>
                  <a:srgbClr val="FF0000"/>
                </a:solidFill>
              </a:rPr>
              <a:t>總計</a:t>
            </a:r>
            <a:endParaRPr lang="en-US" altLang="zh-TW" sz="4000" b="1" smtClean="0">
              <a:solidFill>
                <a:srgbClr val="FF0000"/>
              </a:solidFill>
            </a:endParaRPr>
          </a:p>
          <a:p>
            <a:r>
              <a:rPr lang="zh-TW" altLang="en-US" sz="4000" b="1" smtClean="0">
                <a:solidFill>
                  <a:srgbClr val="FF0000"/>
                </a:solidFill>
              </a:rPr>
              <a:t>小計</a:t>
            </a:r>
            <a:endParaRPr lang="zh-TW" altLang="en-US" sz="4000" b="1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7236296" y="1988840"/>
            <a:ext cx="432048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7884368" y="5949280"/>
            <a:ext cx="432048" cy="50405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76056" y="1549236"/>
            <a:ext cx="269817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/>
              <a:t>日期</a:t>
            </a:r>
            <a:r>
              <a:rPr lang="en-US" altLang="zh-TW" sz="4400" smtClean="0"/>
              <a:t>?</a:t>
            </a:r>
          </a:p>
          <a:p>
            <a:r>
              <a:rPr lang="en-US" altLang="zh-TW" sz="4400" smtClean="0"/>
              <a:t>106</a:t>
            </a:r>
          </a:p>
          <a:p>
            <a:r>
              <a:rPr lang="en-US" altLang="zh-TW" sz="4400" smtClean="0"/>
              <a:t>2017</a:t>
            </a:r>
          </a:p>
          <a:p>
            <a:r>
              <a:rPr lang="en-US" altLang="zh-TW" sz="4400" smtClean="0"/>
              <a:t>106-1-1</a:t>
            </a:r>
          </a:p>
          <a:p>
            <a:r>
              <a:rPr lang="en-US" altLang="zh-TW" sz="4400" smtClean="0"/>
              <a:t>106/1/1</a:t>
            </a:r>
          </a:p>
          <a:p>
            <a:r>
              <a:rPr lang="en-US" altLang="zh-TW" sz="4400" smtClean="0"/>
              <a:t>106/01/01</a:t>
            </a:r>
            <a:endParaRPr lang="zh-TW" altLang="en-US" sz="440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5800" y="188640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TW" altLang="en-US" sz="6000" b="1"/>
              <a:t>其他</a:t>
            </a:r>
            <a:r>
              <a:rPr lang="zh-TW" altLang="en-US" sz="6000" b="1" smtClean="0"/>
              <a:t>問題</a:t>
            </a:r>
            <a:endParaRPr lang="zh-TW" altLang="en-US" sz="6000" b="1"/>
          </a:p>
        </p:txBody>
      </p:sp>
      <p:sp>
        <p:nvSpPr>
          <p:cNvPr id="5" name="文字方塊 4"/>
          <p:cNvSpPr txBox="1"/>
          <p:nvPr/>
        </p:nvSpPr>
        <p:spPr>
          <a:xfrm>
            <a:off x="899592" y="1549236"/>
            <a:ext cx="347723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smtClean="0"/>
              <a:t>電話</a:t>
            </a:r>
            <a:r>
              <a:rPr lang="en-US" altLang="zh-TW" sz="4400" smtClean="0"/>
              <a:t>?</a:t>
            </a:r>
          </a:p>
          <a:p>
            <a:r>
              <a:rPr lang="zh-TW" altLang="en-US" sz="4400"/>
              <a:t>無區碼</a:t>
            </a:r>
            <a:endParaRPr lang="en-US" altLang="zh-TW" sz="4400" smtClean="0"/>
          </a:p>
          <a:p>
            <a:r>
              <a:rPr lang="en-US" altLang="zh-TW" sz="4400" smtClean="0"/>
              <a:t>05</a:t>
            </a:r>
          </a:p>
          <a:p>
            <a:r>
              <a:rPr lang="en-US" altLang="zh-TW" sz="4400" smtClean="0"/>
              <a:t>05-</a:t>
            </a:r>
          </a:p>
          <a:p>
            <a:r>
              <a:rPr lang="en-US" altLang="zh-TW" sz="4400" smtClean="0"/>
              <a:t>(05)</a:t>
            </a:r>
          </a:p>
          <a:p>
            <a:r>
              <a:rPr lang="zh-TW" altLang="en-US" sz="4400"/>
              <a:t>全</a:t>
            </a:r>
            <a:r>
              <a:rPr lang="zh-TW" altLang="en-US" sz="4400" smtClean="0"/>
              <a:t>半形</a:t>
            </a:r>
            <a:endParaRPr lang="en-US" altLang="zh-TW" sz="4400" smtClean="0"/>
          </a:p>
          <a:p>
            <a:r>
              <a:rPr lang="zh-TW" altLang="en-US" sz="4400"/>
              <a:t>分機</a:t>
            </a:r>
            <a:r>
              <a:rPr lang="en-US" altLang="zh-TW" sz="4400"/>
              <a:t># </a:t>
            </a:r>
            <a:r>
              <a:rPr lang="zh-TW" altLang="en-US" sz="4400"/>
              <a:t>全半形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188640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endParaRPr lang="en-US" altLang="zh-TW" sz="6000" b="1" smtClean="0"/>
          </a:p>
          <a:p>
            <a:pPr algn="ctr"/>
            <a:r>
              <a:rPr lang="zh-TW" altLang="en-US" sz="6000" b="1" smtClean="0"/>
              <a:t>人工校正的價值</a:t>
            </a:r>
            <a:endParaRPr lang="en-US" altLang="zh-TW" sz="6000" b="1"/>
          </a:p>
          <a:p>
            <a:pPr algn="ctr"/>
            <a:endParaRPr lang="en-US" altLang="zh-TW" sz="6000" b="1" smtClean="0"/>
          </a:p>
          <a:p>
            <a:pPr algn="ctr"/>
            <a:r>
              <a:rPr lang="zh-TW" altLang="en-US" sz="6000" b="1" smtClean="0"/>
              <a:t>知道哪些錯誤</a:t>
            </a:r>
            <a:r>
              <a:rPr lang="en-US" altLang="zh-TW" sz="6000" b="1" smtClean="0"/>
              <a:t/>
            </a:r>
            <a:br>
              <a:rPr lang="en-US" altLang="zh-TW" sz="6000" b="1" smtClean="0"/>
            </a:br>
            <a:r>
              <a:rPr lang="zh-TW" altLang="en-US" sz="6000" b="1" smtClean="0"/>
              <a:t>作為之後</a:t>
            </a:r>
            <a:endParaRPr lang="en-US" altLang="zh-TW" sz="6000" b="1" smtClean="0"/>
          </a:p>
          <a:p>
            <a:pPr algn="ctr"/>
            <a:r>
              <a:rPr lang="zh-TW" altLang="en-US" sz="6000" b="1" smtClean="0"/>
              <a:t>開放資料驗證的</a:t>
            </a:r>
            <a:r>
              <a:rPr lang="zh-TW" altLang="en-US" sz="6000" b="1"/>
              <a:t>參考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3543151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TW" altLang="en-US" sz="6000" b="1" smtClean="0"/>
              <a:t>繼續努力中</a:t>
            </a:r>
            <a:r>
              <a:rPr lang="en-US" altLang="zh-TW" sz="6000" b="1" smtClean="0"/>
              <a:t/>
            </a:r>
            <a:br>
              <a:rPr lang="en-US" altLang="zh-TW" sz="6000" b="1" smtClean="0"/>
            </a:br>
            <a:r>
              <a:rPr lang="zh-TW" altLang="en-US" sz="6000" b="1" smtClean="0"/>
              <a:t>感謝</a:t>
            </a:r>
            <a:endParaRPr lang="zh-TW" altLang="en-US" sz="6000" b="1"/>
          </a:p>
        </p:txBody>
      </p:sp>
      <p:pic>
        <p:nvPicPr>
          <p:cNvPr id="3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16832"/>
            <a:ext cx="1467818" cy="1467818"/>
          </a:xfrm>
          <a:prstGeom prst="rect">
            <a:avLst/>
          </a:prstGeom>
          <a:noFill/>
        </p:spPr>
      </p:pic>
      <p:pic>
        <p:nvPicPr>
          <p:cNvPr id="4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916832"/>
            <a:ext cx="1467818" cy="1467818"/>
          </a:xfrm>
          <a:prstGeom prst="rect">
            <a:avLst/>
          </a:prstGeom>
          <a:noFill/>
        </p:spPr>
      </p:pic>
      <p:pic>
        <p:nvPicPr>
          <p:cNvPr id="5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916832"/>
            <a:ext cx="1467818" cy="1467818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2851700" y="2276872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8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2276872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7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24128" y="2276872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1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pic>
        <p:nvPicPr>
          <p:cNvPr id="9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971600" y="1916832"/>
            <a:ext cx="1467818" cy="1467818"/>
          </a:xfrm>
          <a:prstGeom prst="rect">
            <a:avLst/>
          </a:prstGeom>
          <a:noFill/>
        </p:spPr>
      </p:pic>
      <p:pic>
        <p:nvPicPr>
          <p:cNvPr id="10" name="Picture 3" descr="C:\Users\user\Downloads\favorite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732240" y="1916832"/>
            <a:ext cx="1467818" cy="1467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88702" y="1988840"/>
            <a:ext cx="67665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/>
              <a:t>Q:</a:t>
            </a:r>
            <a:r>
              <a:rPr lang="zh-TW" altLang="en-US" sz="2800" smtClean="0"/>
              <a:t> 整理的人是否能將整理資料應用或連結</a:t>
            </a:r>
            <a:endParaRPr lang="en-US" altLang="zh-TW" sz="2800" smtClean="0"/>
          </a:p>
          <a:p>
            <a:r>
              <a:rPr lang="en-US" altLang="zh-TW" sz="2800" smtClean="0"/>
              <a:t>Q:</a:t>
            </a:r>
            <a:r>
              <a:rPr lang="zh-TW" altLang="en-US" sz="2800" smtClean="0"/>
              <a:t> </a:t>
            </a:r>
            <a:r>
              <a:rPr lang="en-US" altLang="zh-TW" sz="2800" smtClean="0"/>
              <a:t>Github</a:t>
            </a:r>
            <a:r>
              <a:rPr lang="zh-TW" altLang="en-US" sz="2800" smtClean="0"/>
              <a:t>還沒看到</a:t>
            </a:r>
            <a:r>
              <a:rPr lang="en-US" altLang="zh-TW" sz="2800" smtClean="0"/>
              <a:t/>
            </a:r>
            <a:br>
              <a:rPr lang="en-US" altLang="zh-TW" sz="2800" smtClean="0"/>
            </a:br>
            <a:r>
              <a:rPr lang="en-US" altLang="zh-TW" sz="2800" smtClean="0"/>
              <a:t>Q:</a:t>
            </a:r>
            <a:r>
              <a:rPr lang="zh-TW" altLang="en-US" sz="2800" smtClean="0"/>
              <a:t> 相同的資料及有沒有一樣的統一</a:t>
            </a:r>
            <a:endParaRPr lang="zh-TW" altLang="en-US" sz="280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85800" y="188640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TW" sz="6000" b="1" smtClean="0"/>
              <a:t>Q&amp;A</a:t>
            </a:r>
            <a:endParaRPr lang="zh-TW" altLang="en-US" sz="6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19872" y="22768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交通事故的那個截圖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2319015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嘉義縣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19872" y="256490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去嘉義縣政府網站找回的資料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933056"/>
            <a:ext cx="2413328" cy="26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152550"/>
            <a:ext cx="4219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260648"/>
            <a:ext cx="2714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107504" y="1988840"/>
            <a:ext cx="89050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b="1" smtClean="0"/>
              <a:t>OPEN</a:t>
            </a:r>
            <a:r>
              <a:rPr lang="zh-TW" altLang="en-US" sz="4000" b="1" smtClean="0"/>
              <a:t> </a:t>
            </a:r>
            <a:r>
              <a:rPr lang="en-US" altLang="zh-TW" sz="4000" b="1" smtClean="0"/>
              <a:t>DATA</a:t>
            </a:r>
            <a:r>
              <a:rPr lang="zh-TW" altLang="en-US" sz="4000" b="1" smtClean="0"/>
              <a:t>開放資料</a:t>
            </a:r>
            <a:endParaRPr lang="en-US" altLang="zh-TW" sz="4000" b="1"/>
          </a:p>
          <a:p>
            <a:pPr algn="ctr"/>
            <a:r>
              <a:rPr lang="zh-TW" altLang="en-US" sz="4000" b="1" smtClean="0"/>
              <a:t>非六都縣市政府開放資料及數量第一名</a:t>
            </a:r>
            <a:endParaRPr lang="zh-TW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094879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人口變遷</a:t>
            </a:r>
            <a: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人才外移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1094879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開放資料</a:t>
            </a:r>
            <a: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無人清理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1412776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回嘉</a:t>
            </a:r>
            <a:r>
              <a:rPr lang="en-US" altLang="zh-TW" sz="15000" b="1">
                <a:latin typeface="+mj-lt"/>
                <a:ea typeface="+mj-ea"/>
                <a:cs typeface="+mj-cs"/>
              </a:rPr>
              <a:t/>
            </a:r>
            <a:br>
              <a:rPr lang="en-US" altLang="zh-TW" sz="15000" b="1">
                <a:latin typeface="+mj-lt"/>
                <a:ea typeface="+mj-ea"/>
                <a:cs typeface="+mj-cs"/>
              </a:rPr>
            </a:br>
            <a:r>
              <a:rPr lang="zh-TW" altLang="en-US" sz="9600" b="1" smtClean="0">
                <a:latin typeface="+mj-lt"/>
                <a:ea typeface="+mj-ea"/>
                <a:cs typeface="+mj-cs"/>
              </a:rPr>
              <a:t>直接動手做</a:t>
            </a:r>
            <a:endParaRPr kumimoji="0" lang="zh-TW" altLang="en-US" sz="9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5998" y="8620"/>
            <a:ext cx="6322505" cy="684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564904"/>
            <a:ext cx="1467818" cy="1467818"/>
          </a:xfrm>
          <a:prstGeom prst="rect">
            <a:avLst/>
          </a:prstGeom>
          <a:noFill/>
        </p:spPr>
      </p:pic>
      <p:pic>
        <p:nvPicPr>
          <p:cNvPr id="3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564904"/>
            <a:ext cx="1467818" cy="1467818"/>
          </a:xfrm>
          <a:prstGeom prst="rect">
            <a:avLst/>
          </a:prstGeom>
          <a:noFill/>
        </p:spPr>
      </p:pic>
      <p:pic>
        <p:nvPicPr>
          <p:cNvPr id="4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564904"/>
            <a:ext cx="1467818" cy="1467818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2851700" y="2924944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8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2924944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7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24128" y="292494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1</a:t>
            </a:r>
            <a:endParaRPr lang="zh-TW" altLang="en-US" sz="5400" b="1">
              <a:latin typeface="Segoe UI Black" pitchFamily="34" charset="0"/>
              <a:ea typeface="+mj-ea"/>
              <a:cs typeface="Segoe UI Black" pitchFamily="34" charset="0"/>
            </a:endParaRPr>
          </a:p>
        </p:txBody>
      </p:sp>
      <p:pic>
        <p:nvPicPr>
          <p:cNvPr id="10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971600" y="2564904"/>
            <a:ext cx="1467818" cy="1467818"/>
          </a:xfrm>
          <a:prstGeom prst="rect">
            <a:avLst/>
          </a:prstGeom>
          <a:noFill/>
        </p:spPr>
      </p:pic>
      <p:pic>
        <p:nvPicPr>
          <p:cNvPr id="11" name="Picture 3" descr="C:\Users\user\Downloads\favorite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732240" y="2564904"/>
            <a:ext cx="1467818" cy="1467818"/>
          </a:xfrm>
          <a:prstGeom prst="rect">
            <a:avLst/>
          </a:prstGeom>
          <a:noFill/>
        </p:spPr>
      </p:pic>
      <p:sp>
        <p:nvSpPr>
          <p:cNvPr id="12" name="文字方塊 11"/>
          <p:cNvSpPr txBox="1"/>
          <p:nvPr/>
        </p:nvSpPr>
        <p:spPr>
          <a:xfrm>
            <a:off x="611560" y="4766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>
                <a:solidFill>
                  <a:srgbClr val="FF0000"/>
                </a:solidFill>
              </a:rPr>
              <a:t>目標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2174999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工人智慧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1484784"/>
            <a:ext cx="7774632" cy="1470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TW" altLang="en-US" sz="8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優先權</a:t>
            </a:r>
            <a: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TW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TW" altLang="en-US" sz="15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瀏覽次數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230</Words>
  <Application>Microsoft Office PowerPoint</Application>
  <PresentationFormat>如螢幕大小 (4:3)</PresentationFormat>
  <Paragraphs>59</Paragraphs>
  <Slides>20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嘉義黑蚵松 資料清理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37</cp:revision>
  <dcterms:created xsi:type="dcterms:W3CDTF">2017-06-10T02:47:44Z</dcterms:created>
  <dcterms:modified xsi:type="dcterms:W3CDTF">2017-07-18T07:42:04Z</dcterms:modified>
</cp:coreProperties>
</file>