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76" d="100"/>
          <a:sy n="76" d="100"/>
        </p:scale>
        <p:origin x="231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E033B-955C-4FB3-8B07-82D564EA08BD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A4084-0F26-4F1A-838B-EA870BAC5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2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by Markets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Qty by Markets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5 customers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5 products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Trend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970f3db-104f-4b56-8a4b-ed539b51e5a7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970f3db-104f-4b56-8a4b-ed539b51e5a7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sales_insights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9/16/2024 1:34:59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9/16/2024 1:24:50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 ,card ,Revenue by Markets ,Sales Qty by Markets ,slicer ,slicer ,Top 5 customers ,Top 5 products ,Revenue Trend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82" y="0"/>
            <a:ext cx="12014768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79</Words>
  <Application>Microsoft Office PowerPoint</Application>
  <PresentationFormat>Widescreen</PresentationFormat>
  <Paragraphs>33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sales_insights</vt:lpstr>
      <vt:lpstr>Page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kenneth Essien</cp:lastModifiedBy>
  <cp:revision>5</cp:revision>
  <dcterms:created xsi:type="dcterms:W3CDTF">2016-09-04T11:54:55Z</dcterms:created>
  <dcterms:modified xsi:type="dcterms:W3CDTF">2024-09-16T17:48:05Z</dcterms:modified>
</cp:coreProperties>
</file>