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S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72A76-F31F-10C2-2276-E9FF06BD51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I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C7FE11-1DBE-2214-25E3-C216E504A0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58F6D4-1AFC-E46F-93DC-54FF67D55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BA9B-FC9C-4877-882E-239B5D5DD1B4}" type="datetimeFigureOut">
              <a:rPr lang="en-SI" smtClean="0"/>
              <a:t>22/03/2025</a:t>
            </a:fld>
            <a:endParaRPr lang="en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C5C871-10D4-3A16-8DC0-3F64DBABC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F946EF-0E50-9666-C806-59D6F9B7B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22973-1EFC-461E-A5D5-A413288250D1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3185894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F3388-6F1B-5282-9538-C2865768F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1F31CD-05D6-A84E-F65E-5A1B073FD5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4B2EB8-4AAD-BCF6-65AF-08AA77410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BA9B-FC9C-4877-882E-239B5D5DD1B4}" type="datetimeFigureOut">
              <a:rPr lang="en-SI" smtClean="0"/>
              <a:t>22/03/2025</a:t>
            </a:fld>
            <a:endParaRPr lang="en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76F99-5AA0-834F-CC31-87E389F54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0A59B1-23CC-ED01-38D6-9C9F57394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22973-1EFC-461E-A5D5-A413288250D1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3129568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D6D170-1CBA-3F3A-4C1B-07321CDAED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9A89EB-03FC-5C3C-6E0F-F771A3836C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93372B-5AA7-B04D-1C0D-E88066212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BA9B-FC9C-4877-882E-239B5D5DD1B4}" type="datetimeFigureOut">
              <a:rPr lang="en-SI" smtClean="0"/>
              <a:t>22/03/2025</a:t>
            </a:fld>
            <a:endParaRPr lang="en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C2E02F-48F2-3BD0-845F-BE436A442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C4A33C-41EC-37B4-8011-4E6B0292B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22973-1EFC-461E-A5D5-A413288250D1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1989349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4F469-0513-5C7C-984F-A4E80B879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E74398-F2F8-3C73-747D-971088C9EF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25470B-2038-30AD-D41F-BEC9C5EA5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BA9B-FC9C-4877-882E-239B5D5DD1B4}" type="datetimeFigureOut">
              <a:rPr lang="en-SI" smtClean="0"/>
              <a:t>22/03/2025</a:t>
            </a:fld>
            <a:endParaRPr lang="en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E3945-593C-EF7A-2434-341C98D0D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1826D0-CDE4-37A0-8ED1-9C2DFC247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22973-1EFC-461E-A5D5-A413288250D1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2654818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69358-035F-854D-FCE0-70F42A78D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1814BC-6829-C320-D48F-BD970F7608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2CF94-4DCF-E9D5-E614-420C2B32F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BA9B-FC9C-4877-882E-239B5D5DD1B4}" type="datetimeFigureOut">
              <a:rPr lang="en-SI" smtClean="0"/>
              <a:t>22/03/2025</a:t>
            </a:fld>
            <a:endParaRPr lang="en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70F5C7-B2DC-B310-5546-5E4338FB6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8154D0-1587-3579-5DBF-D791CBB58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22973-1EFC-461E-A5D5-A413288250D1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2162858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B991D-5542-9D25-591E-C4EAF13C3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CFABC-BC76-76EA-4A9F-D6B33C8AC7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I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4F8419-9C0F-9CB3-18B1-129DE9483A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I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56CEA8-1EF0-ECE0-2A75-C65F61432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BA9B-FC9C-4877-882E-239B5D5DD1B4}" type="datetimeFigureOut">
              <a:rPr lang="en-SI" smtClean="0"/>
              <a:t>22/03/2025</a:t>
            </a:fld>
            <a:endParaRPr lang="en-S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1E4D43-7CAA-35F7-C78E-01F1F9E67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C9CF03-6C23-8161-EF3D-B5DD58F8D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22973-1EFC-461E-A5D5-A413288250D1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3285664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035B6-B310-E333-C687-11D98DC29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BE3BBE-C19B-82ED-551E-FEB4490B97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EF102E-1CAD-5FC5-748C-4E77062CFB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I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0B9724-55B6-D318-3399-81069E7F9D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63185C-0F5C-1BC0-61DB-E390E4FD40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I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67447F-7D98-D508-13F9-3AFC8E83F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BA9B-FC9C-4877-882E-239B5D5DD1B4}" type="datetimeFigureOut">
              <a:rPr lang="en-SI" smtClean="0"/>
              <a:t>22/03/2025</a:t>
            </a:fld>
            <a:endParaRPr lang="en-SI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DFF8A7-3CED-A33B-6C23-352D7FB73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06BCCA-C3F2-522C-D5FF-9BC627FE5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22973-1EFC-461E-A5D5-A413288250D1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113012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FE5CD-D06B-1210-0DF6-3776014D1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I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95B0C4-8389-C2A6-BD32-4DF0971D6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BA9B-FC9C-4877-882E-239B5D5DD1B4}" type="datetimeFigureOut">
              <a:rPr lang="en-SI" smtClean="0"/>
              <a:t>22/03/2025</a:t>
            </a:fld>
            <a:endParaRPr lang="en-S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D176F5-91BF-6826-AE9D-16BE36687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D4C42E-C369-95B2-4150-B7086C58F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22973-1EFC-461E-A5D5-A413288250D1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1826048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8ECA78-A448-6164-D1B1-3AD8ED666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BA9B-FC9C-4877-882E-239B5D5DD1B4}" type="datetimeFigureOut">
              <a:rPr lang="en-SI" smtClean="0"/>
              <a:t>22/03/2025</a:t>
            </a:fld>
            <a:endParaRPr lang="en-SI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2DDBC1-6E8D-FE8D-DA19-A3D092F45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490374-5F65-E7BE-7B07-2C6D231A0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22973-1EFC-461E-A5D5-A413288250D1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1934957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DC85E-5104-AEDA-92DD-1673660B6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6E6DE-0982-C6D7-603F-5D72DA46C8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BE26D1-1FD5-2C50-4CFD-13B56275E7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4DE80E-E317-75F6-B581-4D95A7FB5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BA9B-FC9C-4877-882E-239B5D5DD1B4}" type="datetimeFigureOut">
              <a:rPr lang="en-SI" smtClean="0"/>
              <a:t>22/03/2025</a:t>
            </a:fld>
            <a:endParaRPr lang="en-S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373C97-FE4F-30E6-0994-174D81D8C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C4B3C6-4778-26A8-5E5F-F26DC1E5B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22973-1EFC-461E-A5D5-A413288250D1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1047394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ED759-DF7E-CEAD-F38F-4A9560B17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I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3D9A00-9075-CDD3-172E-A8962DA325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72E95A-57D2-F39F-859A-A86338BC7D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36E90C-9E2E-4642-B3C2-9233A7860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BA9B-FC9C-4877-882E-239B5D5DD1B4}" type="datetimeFigureOut">
              <a:rPr lang="en-SI" smtClean="0"/>
              <a:t>22/03/2025</a:t>
            </a:fld>
            <a:endParaRPr lang="en-S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4391FD-8816-BF64-9223-0BA529F73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C1EBAA-1763-81A6-D4F3-D57775D95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22973-1EFC-461E-A5D5-A413288250D1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3257319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BE4273-E518-8EBB-0664-D638E273D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B2251C-9797-CDC0-816A-A32D27BC35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9DAE4-E741-91FC-7B34-07BB1FC5C1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CBA9B-FC9C-4877-882E-239B5D5DD1B4}" type="datetimeFigureOut">
              <a:rPr lang="en-SI" smtClean="0"/>
              <a:t>22/03/2025</a:t>
            </a:fld>
            <a:endParaRPr lang="en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EC0A4F-5139-EEAE-FC1A-7B9EA20401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5A38F5-BD4F-263B-3474-F8818FD37A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22973-1EFC-461E-A5D5-A413288250D1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1063619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61EBE-7DC4-26B2-B174-23A9D2C00B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D5DE4A-004D-7A81-DB10-79CF7840DB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1223431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61BF6-67B6-E62C-A468-EA2452207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04C31F-E77E-5F71-2D7B-E1593CA934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I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A20976-8CA7-28FE-06AB-8FC22272C8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376" y="365125"/>
            <a:ext cx="11769248" cy="5798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258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E0FE8-D63B-622E-EEEB-892F01A1D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B2677-5AD4-45FE-0014-5E9F222A18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I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56B0C9-DFB1-A361-0C32-D56610EA9C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188" y="730787"/>
            <a:ext cx="11008659" cy="4646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529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F7D7A-E80E-CD24-3EF9-C2D9E4E01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0E09C0-DEDD-1D6A-6926-11D8CC4F4E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I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ADE96B-5CBB-1C03-20F2-91FB41D2CE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7000"/>
            <a:ext cx="12192000" cy="598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32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2AE12-DC5C-DB42-4FFF-BBA9E9511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D5540-F323-752D-0E0B-7A3F0E65F6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I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E4E55F-ACEB-DE21-A80F-5FE680B528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7550"/>
            <a:ext cx="12192000" cy="5962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167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BE5B1-12F1-88C5-A410-72DAE7046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52EF53-2C4C-14D5-70FF-AB2A63AFA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I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27E9B3-F13D-41F0-4180-C0F242D69D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661" y="214447"/>
            <a:ext cx="10089086" cy="6237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4190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F6F8E-A44E-0F8A-D329-EBC084883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4ECCA-3479-2011-7BF0-B7A51FDBDC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38667173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Žiga Fon</dc:creator>
  <cp:lastModifiedBy>Žiga Fon</cp:lastModifiedBy>
  <cp:revision>1</cp:revision>
  <dcterms:created xsi:type="dcterms:W3CDTF">2025-03-22T15:17:48Z</dcterms:created>
  <dcterms:modified xsi:type="dcterms:W3CDTF">2025-03-22T16:45:34Z</dcterms:modified>
</cp:coreProperties>
</file>