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70" r:id="rId9"/>
    <p:sldId id="263" r:id="rId10"/>
    <p:sldId id="264" r:id="rId11"/>
    <p:sldId id="265" r:id="rId12"/>
    <p:sldId id="267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F4D78-66C8-437E-A8DB-120794D80903}" type="datetimeFigureOut">
              <a:rPr lang="en-SI" smtClean="0"/>
              <a:t>10/04/2025</a:t>
            </a:fld>
            <a:endParaRPr lang="en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61818-57BC-494C-B725-FC1607EC3D07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56276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61818-57BC-494C-B725-FC1607EC3D07}" type="slidenum">
              <a:rPr lang="en-SI" smtClean="0"/>
              <a:t>13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2066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10/04/2025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8121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10/04/2025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1040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10/04/2025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2091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10/04/2025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144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10/04/2025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06797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10/04/2025</a:t>
            </a:fld>
            <a:endParaRPr lang="en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18036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10/04/2025</a:t>
            </a:fld>
            <a:endParaRPr lang="en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18541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10/04/2025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86270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10/04/2025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7480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10/04/2025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596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10/04/2025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6605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10/04/2025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3104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10/04/2025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89253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10/04/2025</a:t>
            </a:fld>
            <a:endParaRPr lang="en-SI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4244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10/04/2025</a:t>
            </a:fld>
            <a:endParaRPr lang="en-SI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6833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10/04/2025</a:t>
            </a:fld>
            <a:endParaRPr lang="en-SI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3078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71D42-39AB-412B-B1CC-613232E62CBC}" type="datetimeFigureOut">
              <a:rPr lang="en-SI" smtClean="0"/>
              <a:t>10/04/2025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6245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671D42-39AB-412B-B1CC-613232E62CBC}" type="datetimeFigureOut">
              <a:rPr lang="en-SI" smtClean="0"/>
              <a:t>10/04/2025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FA907-E787-4B98-9C90-5604F5617226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14095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728B-DDC6-E7CF-E3AD-2F676142A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Evaluation task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47349-F95F-B24B-BA6E-49F11C102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Žiga Fon</a:t>
            </a:r>
          </a:p>
          <a:p>
            <a:r>
              <a:rPr lang="en-GB" dirty="0" err="1"/>
              <a:t>Študent</a:t>
            </a:r>
            <a:r>
              <a:rPr lang="en-GB" dirty="0"/>
              <a:t> Fri mag 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15625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1ACF-1975-967A-672C-F0CE5BA9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96ED5-8CFB-B40B-D854-E11FCFC5B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C5F42D-62C4-1378-BF52-CD6C7401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502"/>
          <a:stretch/>
        </p:blipFill>
        <p:spPr>
          <a:xfrm>
            <a:off x="286836" y="1425388"/>
            <a:ext cx="10214572" cy="515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68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A856-E4D7-3A8D-D62E-9B846D0A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3217677" cy="1400530"/>
          </a:xfrm>
        </p:spPr>
        <p:txBody>
          <a:bodyPr/>
          <a:lstStyle/>
          <a:p>
            <a:r>
              <a:rPr lang="en-GB" dirty="0"/>
              <a:t>Load balancer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C32-E643-BF07-5376-666B339A8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443607-5149-58CA-CBD3-574E22DE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144" y="1373460"/>
            <a:ext cx="4625880" cy="515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B57C9C-CD17-9348-3E2F-B53E1A986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36" y="4365812"/>
            <a:ext cx="6654723" cy="2082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242AFD-1952-5886-FFAB-DBDDC63B6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848" y="388952"/>
            <a:ext cx="2796249" cy="376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2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20C0-807A-BD4D-1E2B-8AA78AAA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0E0B-06F6-42EB-1EF2-82991AD96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F594BC-C205-713E-EB04-CEC3EC6B8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181" y="0"/>
            <a:ext cx="393058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31538-8B23-697B-6AFC-C401A210E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0" y="2074721"/>
            <a:ext cx="2991267" cy="3324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E749F7-87DA-02E2-D8EF-4B2A2444D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343" y="170995"/>
            <a:ext cx="4496427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57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F68-E4FD-C958-4BB1-8E5241CF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Simulacija</a:t>
            </a:r>
            <a:r>
              <a:rPr lang="en-GB" dirty="0"/>
              <a:t> </a:t>
            </a:r>
            <a:r>
              <a:rPr lang="en-GB" dirty="0" err="1"/>
              <a:t>normalnega</a:t>
            </a:r>
            <a:r>
              <a:rPr lang="en-GB" dirty="0"/>
              <a:t> </a:t>
            </a:r>
            <a:r>
              <a:rPr lang="en-GB" dirty="0" err="1"/>
              <a:t>delovanja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B276-A0DD-4380-15B6-95D8F5DBA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0F88C-F3A1-0427-77E7-2C0187C84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37" y="1972185"/>
            <a:ext cx="4374144" cy="1494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9761A-40EF-3EA5-FE53-BE695413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981" y="1416424"/>
            <a:ext cx="3667260" cy="15748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C43F11-0CBD-B615-8F34-2E5C710AD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713" y="2991253"/>
            <a:ext cx="3819846" cy="13495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6F8A65-DFA3-35C0-A814-28C115231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2055" y="4003161"/>
            <a:ext cx="3843945" cy="14700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45D5E4-52AE-9D12-B1BE-C077695B61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8841" y="2593311"/>
            <a:ext cx="3819847" cy="1409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235DA3-3BD0-85AC-FFEB-B902DAA016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9786" y="3745456"/>
            <a:ext cx="3892820" cy="147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2C8934-B54E-01DC-9813-24CF221EF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586" y="2052918"/>
            <a:ext cx="7261414" cy="4831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544D06-42E4-F6C7-B5C0-8F2F63A5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17799"/>
            <a:ext cx="3729317" cy="2924530"/>
          </a:xfrm>
        </p:spPr>
        <p:txBody>
          <a:bodyPr/>
          <a:lstStyle/>
          <a:p>
            <a:r>
              <a:rPr lang="en-US" sz="5400" dirty="0"/>
              <a:t>Simulate fail of Nginx server 2</a:t>
            </a:r>
            <a:endParaRPr lang="en-SI" sz="5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51F3D-2948-EA3B-F14A-10B87C34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 dirty="0"/>
          </a:p>
        </p:txBody>
      </p:sp>
      <p:pic>
        <p:nvPicPr>
          <p:cNvPr id="7" name="20250410-1404-16.7954133">
            <a:hlinkClick r:id="" action="ppaction://media"/>
            <a:extLst>
              <a:ext uri="{FF2B5EF4-FFF2-40B4-BE49-F238E27FC236}">
                <a16:creationId xmlns:a16="http://schemas.microsoft.com/office/drawing/2014/main" id="{3150E902-22C1-2540-96C3-EC300592F59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44850" y="366404"/>
            <a:ext cx="8947150" cy="13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4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9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A04F-EDF8-4C80-0BB0-E76A9840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59" y="452718"/>
            <a:ext cx="2635909" cy="1400530"/>
          </a:xfrm>
        </p:spPr>
        <p:txBody>
          <a:bodyPr/>
          <a:lstStyle/>
          <a:p>
            <a:r>
              <a:rPr lang="en-US" dirty="0"/>
              <a:t>Simulate fail of the primary </a:t>
            </a:r>
            <a:r>
              <a:rPr lang="en-US" dirty="0" err="1"/>
              <a:t>HAProxy</a:t>
            </a:r>
            <a:endParaRPr lang="en-SI" dirty="0"/>
          </a:p>
        </p:txBody>
      </p:sp>
      <p:pic>
        <p:nvPicPr>
          <p:cNvPr id="6" name="20250410-1412-49.0163523">
            <a:hlinkClick r:id="" action="ppaction://media"/>
            <a:extLst>
              <a:ext uri="{FF2B5EF4-FFF2-40B4-BE49-F238E27FC236}">
                <a16:creationId xmlns:a16="http://schemas.microsoft.com/office/drawing/2014/main" id="{60C22EA6-FD02-9250-5EBE-710704B5FDC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24168" y="1251884"/>
            <a:ext cx="8947150" cy="16002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C015A3-9A5F-E221-8111-7BFD081D8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199" y="3513960"/>
            <a:ext cx="9450119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2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7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2C08-68C9-0C99-FE31-6AF4BDB0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Operations (DevOps)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B2E4-A118-D553-6E41-87228D9FD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9535">
              <a:spcBef>
                <a:spcPts val="61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DevOps je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podpora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razvijalcem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ki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vključuje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avtomatizirano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testiranje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buildanje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deployanje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aplikacij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pogosto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z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uporabo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orodij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kot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so GitLab Actions, Docker in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različne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skriptne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rešitve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npr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Bash, Python, PowerShell).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Namen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DevOps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pristopa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je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poenostaviti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pospešiti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celoten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razvojni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cikel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– od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pisanja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kode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do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postavitve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aplikacije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produkcijsko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okolje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DevOps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inženirji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skrbijo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za to, da je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programska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oprema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89535">
              <a:spcBef>
                <a:spcPts val="610"/>
              </a:spcBef>
              <a:spcAft>
                <a:spcPts val="0"/>
              </a:spcAft>
            </a:pPr>
            <a:endParaRPr lang="en-SI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610"/>
              </a:spcBef>
              <a:buFont typeface="Symbol" panose="05050102010706020507" pitchFamily="18" charset="2"/>
              <a:buChar char=""/>
            </a:pP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avtomatsko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testirana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npr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enotski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testi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integracijski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testi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</a:t>
            </a:r>
            <a:endParaRPr lang="en-SI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610"/>
              </a:spcBef>
              <a:buFont typeface="Symbol" panose="05050102010706020507" pitchFamily="18" charset="2"/>
              <a:buChar char=""/>
            </a:pP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konsistentno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buildana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npr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prek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CI pipeline),</a:t>
            </a:r>
            <a:endParaRPr lang="en-SI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610"/>
              </a:spcBef>
              <a:buFont typeface="Symbol" panose="05050102010706020507" pitchFamily="18" charset="2"/>
              <a:buChar char=""/>
            </a:pP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varno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zanesljivo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nameščena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deployana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strežnike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oblak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</a:t>
            </a:r>
            <a:endParaRPr lang="en-SI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610"/>
              </a:spcBef>
              <a:buFont typeface="Symbol" panose="05050102010706020507" pitchFamily="18" charset="2"/>
              <a:buChar char=""/>
            </a:pP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ter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stalno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nadzorovana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(monitoring in logging).</a:t>
            </a:r>
          </a:p>
          <a:p>
            <a:pPr marL="342900" lvl="0" indent="-342900">
              <a:spcBef>
                <a:spcPts val="610"/>
              </a:spcBef>
              <a:buFont typeface="Symbol" panose="05050102010706020507" pitchFamily="18" charset="2"/>
              <a:buChar char=""/>
            </a:pPr>
            <a:endParaRPr lang="en-SI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535">
              <a:spcBef>
                <a:spcPts val="610"/>
              </a:spcBef>
              <a:spcAft>
                <a:spcPts val="0"/>
              </a:spcAft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DevOps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tako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zmanjšuje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ročno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delo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odpravlja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napake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zaradi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človeškega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faktorja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omogoča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pogostejše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izdaje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novih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funkcionalnosti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To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pomeni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da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lahko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razvojne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ekipe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hitreje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odzivajo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potrebe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uporabnikov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 </a:t>
            </a:r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trga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SI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45168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48E4-8B9A-0EB4-B450-28906EFF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294" y="452718"/>
            <a:ext cx="5299540" cy="1400530"/>
          </a:xfrm>
        </p:spPr>
        <p:txBody>
          <a:bodyPr/>
          <a:lstStyle/>
          <a:p>
            <a:r>
              <a:rPr lang="en-GB" dirty="0" err="1"/>
              <a:t>Struktura</a:t>
            </a:r>
            <a:r>
              <a:rPr lang="en-GB" dirty="0"/>
              <a:t> </a:t>
            </a:r>
            <a:r>
              <a:rPr lang="en-GB" dirty="0" err="1"/>
              <a:t>programa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129594-7B2E-8ACD-CF4C-16D7AF024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28" y="452718"/>
            <a:ext cx="4365160" cy="571986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356CCA-F914-2180-7818-947A4C3472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17"/>
          <a:stretch/>
        </p:blipFill>
        <p:spPr>
          <a:xfrm>
            <a:off x="4834668" y="1428431"/>
            <a:ext cx="7096704" cy="46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34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3200-BBCC-DB26-B117-A8086791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73E6-3D09-5C05-126F-B48B356C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F0D03-7C8A-8C12-D518-7912A03F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992"/>
            <a:ext cx="9935962" cy="4382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FFB5FF-3F05-8839-B043-6DDBB5D6E1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187"/>
          <a:stretch/>
        </p:blipFill>
        <p:spPr>
          <a:xfrm>
            <a:off x="0" y="4344120"/>
            <a:ext cx="1103148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0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E22BB-4E40-19E7-CFD9-EC637B95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01E74-B5BF-EE15-D776-FE7F4A337A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983" y="1969791"/>
            <a:ext cx="10506572" cy="4281756"/>
          </a:xfrm>
        </p:spPr>
      </p:pic>
    </p:spTree>
    <p:extLst>
      <p:ext uri="{BB962C8B-B14F-4D97-AF65-F5344CB8AC3E}">
        <p14:creationId xmlns:p14="http://schemas.microsoft.com/office/powerpoint/2010/main" val="353585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293B-4B3F-9216-553F-361AEA34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AE344-79F9-CD51-0D3A-B3F64DBF1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0F9A5-2563-C657-7766-390F8E50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74" y="414389"/>
            <a:ext cx="8164064" cy="3277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2E142-DDEC-56E4-17D0-2C4C06F57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68" y="5109882"/>
            <a:ext cx="11376161" cy="1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1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5975-B95D-54F9-C363-3293DED8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 &amp; CD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5BECA-E17B-0F95-3AE1-A3BA3147E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3074894"/>
            <a:ext cx="10920518" cy="314751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CB030C-4480-0673-6FF6-4BE962457C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533" b="29515"/>
          <a:stretch/>
        </p:blipFill>
        <p:spPr>
          <a:xfrm>
            <a:off x="4199965" y="202931"/>
            <a:ext cx="5535706" cy="237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1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458F-CA28-AFCB-76EA-F9F7D873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" y="452718"/>
            <a:ext cx="10354235" cy="1400530"/>
          </a:xfrm>
        </p:spPr>
        <p:txBody>
          <a:bodyPr/>
          <a:lstStyle/>
          <a:p>
            <a:r>
              <a:rPr lang="en-GB" dirty="0"/>
              <a:t>TEST  passed, </a:t>
            </a:r>
            <a:r>
              <a:rPr lang="en-GB" dirty="0" err="1"/>
              <a:t>Nuget</a:t>
            </a:r>
            <a:r>
              <a:rPr lang="en-GB" dirty="0"/>
              <a:t> deployed/published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5C6E-7E5F-9792-CBB2-CE698B6AC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83F3F-BC46-62A3-C6AD-26EA0F54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73" y="3320659"/>
            <a:ext cx="11792854" cy="3368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C5A76-9359-BAA0-39B9-4DD3BDE5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354" y="2223247"/>
            <a:ext cx="5115780" cy="83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6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0111-616E-9915-F193-5F636A55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E457-5327-780F-06EA-36990140A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66782-C147-4F05-285D-762B154ED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70" y="797859"/>
            <a:ext cx="10107891" cy="58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45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</TotalTime>
  <Words>187</Words>
  <Application>Microsoft Office PowerPoint</Application>
  <PresentationFormat>Widescreen</PresentationFormat>
  <Paragraphs>21</Paragraphs>
  <Slides>15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Century Gothic</vt:lpstr>
      <vt:lpstr>Symbol</vt:lpstr>
      <vt:lpstr>Wingdings 3</vt:lpstr>
      <vt:lpstr>Ion</vt:lpstr>
      <vt:lpstr>Evaluation task</vt:lpstr>
      <vt:lpstr>Development Operations (DevOps)</vt:lpstr>
      <vt:lpstr>Struktura programa</vt:lpstr>
      <vt:lpstr>PowerPoint Presentation</vt:lpstr>
      <vt:lpstr>Tests</vt:lpstr>
      <vt:lpstr>PowerPoint Presentation</vt:lpstr>
      <vt:lpstr>CI &amp; CD</vt:lpstr>
      <vt:lpstr>TEST  passed, Nuget deployed/published</vt:lpstr>
      <vt:lpstr>PowerPoint Presentation</vt:lpstr>
      <vt:lpstr>PowerPoint Presentation</vt:lpstr>
      <vt:lpstr>Load balancer</vt:lpstr>
      <vt:lpstr>PowerPoint Presentation</vt:lpstr>
      <vt:lpstr>Simulacija normalnega delovanja</vt:lpstr>
      <vt:lpstr>Simulate fail of Nginx server 2</vt:lpstr>
      <vt:lpstr>Simulate fail of the primary HAProxy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Žiga Fon</dc:creator>
  <cp:lastModifiedBy>Žiga Fon</cp:lastModifiedBy>
  <cp:revision>4</cp:revision>
  <dcterms:created xsi:type="dcterms:W3CDTF">2025-04-10T07:07:31Z</dcterms:created>
  <dcterms:modified xsi:type="dcterms:W3CDTF">2025-04-10T14:44:51Z</dcterms:modified>
</cp:coreProperties>
</file>