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24/11/2024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81933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24/11/2024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6100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24/11/2024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2140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24/11/2024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3137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24/11/2024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1656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24/11/2024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340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24/11/2024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7124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24/11/2024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5063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24/11/2024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3493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24/11/2024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308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24/11/2024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4581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C8B33-8DB0-46F2-8154-6FB9E30C8046}" type="datetimeFigureOut">
              <a:rPr lang="en-SI" smtClean="0"/>
              <a:t>24/11/2024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40724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8A1A-6103-7368-EC7D-21E82AA77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Persona-centered Information Security Awareness</a:t>
            </a:r>
            <a:br>
              <a:rPr lang="en-US" dirty="0"/>
            </a:br>
            <a:endParaRPr lang="en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017E2-C854-A4CF-A23A-CCF7C8776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6628"/>
            <a:ext cx="9144000" cy="1655762"/>
          </a:xfrm>
        </p:spPr>
        <p:txBody>
          <a:bodyPr/>
          <a:lstStyle/>
          <a:p>
            <a:r>
              <a:rPr lang="en-US" dirty="0"/>
              <a:t>By: Žiga Fon</a:t>
            </a:r>
            <a:br>
              <a:rPr lang="en-US" dirty="0"/>
            </a:br>
            <a:r>
              <a:rPr lang="en-US" dirty="0"/>
              <a:t>Faculty of Computer Science, Slovenia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58710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8EF3-64A5-417C-9B62-E90A041E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Importance of Information Security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34B3-1680-1427-E43B-97DE42E35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ElsevierGulliver"/>
              </a:rPr>
              <a:t>Human factors cause most data breaches.</a:t>
            </a:r>
          </a:p>
          <a:p>
            <a:pPr algn="l"/>
            <a:r>
              <a:rPr lang="en-US" b="0" i="0" dirty="0">
                <a:effectLst/>
                <a:latin typeface="ElsevierGulliver"/>
              </a:rPr>
              <a:t>Personas improve security awareness.</a:t>
            </a:r>
            <a:endParaRPr lang="en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93381-E1AC-19C7-5AB9-35D975E28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94093" y="2531434"/>
            <a:ext cx="4459707" cy="334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9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EA13-D179-21C7-F425-9F3FB5B9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Personas?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82630-6CE9-4F98-3422-9D2FBC89B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681" y="1720766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Archetypes representing user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behavior, demographics.</a:t>
            </a:r>
          </a:p>
          <a:p>
            <a:endParaRPr lang="en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0CB99-EB53-9DFF-89A5-A670E8CDC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768558"/>
            <a:ext cx="4630965" cy="3089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2089C1-EC26-A87E-656F-1CEFD2431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2520" y="3673642"/>
            <a:ext cx="5669480" cy="3184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CCCB30-0B25-9F78-7BE8-0B8F8C468D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1969"/>
          <a:stretch/>
        </p:blipFill>
        <p:spPr>
          <a:xfrm>
            <a:off x="8532040" y="0"/>
            <a:ext cx="3659960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EABA67-BF64-AA1D-B0D6-E2AD8D54D3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01046" y="2192656"/>
            <a:ext cx="3220209" cy="21458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5B89A8-BE02-5FF6-C8FD-99A52E918F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90260" y="213186"/>
            <a:ext cx="2667000" cy="1714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4846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A814-6C24-6BAD-9FEC-5EAE95B9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Personas in Security?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A7DCF-EF30-5E4A-CD00-2BD77E280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Tailored content boosts relevance.</a:t>
            </a:r>
          </a:p>
          <a:p>
            <a:r>
              <a:rPr lang="en-US" dirty="0"/>
              <a:t>Adapts to specific user needs.</a:t>
            </a:r>
            <a:endParaRPr lang="en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ACF2D-0FD8-72FC-052D-416602EA7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7264" y="2205123"/>
            <a:ext cx="4106778" cy="41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9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FC9C-4435-805F-93C7-D163579A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Personas in Training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28BAF-1B25-1C3C-CE4A-5CF197D1A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content often fails.</a:t>
            </a:r>
          </a:p>
          <a:p>
            <a:r>
              <a:rPr lang="en-US" dirty="0"/>
              <a:t>Aligns training with user motivations.</a:t>
            </a:r>
          </a:p>
          <a:p>
            <a:r>
              <a:rPr lang="en-US" dirty="0"/>
              <a:t>Drives real behavioral change.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42409-AEA2-A2EE-7258-3A85E32DF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3079588"/>
            <a:ext cx="5053263" cy="32323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4093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8116-23DF-7F39-7A29-B98882B7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Opportunities with Personas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27D0-D523-D236-D56F-E2850C65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tools, games improve engagement.</a:t>
            </a:r>
          </a:p>
          <a:p>
            <a:r>
              <a:rPr lang="en-US" dirty="0"/>
              <a:t>Role-specific, practical training.</a:t>
            </a:r>
          </a:p>
          <a:p>
            <a:r>
              <a:rPr lang="en-GB" dirty="0"/>
              <a:t>Needs positive, engaging approach.</a:t>
            </a:r>
            <a:endParaRPr lang="en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BBDA5-3DE2-78AD-CEB8-E23D04100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61529" y="3330948"/>
            <a:ext cx="6015318" cy="338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8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8777-D009-095F-5B62-94A96918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Awareness Frameworks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6075-C00C-B786-0EBC-00B96BBCC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NIST, ENISA provide structure.</a:t>
            </a:r>
          </a:p>
          <a:p>
            <a:r>
              <a:rPr lang="en-US" dirty="0"/>
              <a:t>Frameworks ensure adaptive programs.</a:t>
            </a:r>
            <a:endParaRPr lang="en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DD1E5-9826-2065-E81C-F58915990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3227294"/>
            <a:ext cx="5456887" cy="2949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6FF772-9E76-4CFE-A026-13AA95471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4036" y="3826891"/>
            <a:ext cx="1815965" cy="235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3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0413A3-4A14-17F5-0FE5-4E1074EE1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37973"/>
            <a:ext cx="11353800" cy="6620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CC60D-A9DE-9FB4-AE84-16397D90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89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Conclusion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83B22-B0FB-9058-C60A-BBDA58DF2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Persona-centered awareness reduces security risks.</a:t>
            </a:r>
          </a:p>
          <a:p>
            <a:r>
              <a:rPr lang="en-US" dirty="0"/>
              <a:t>Enhances training effectiveness through targeting.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8866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</TotalTime>
  <Words>135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ElsevierGulliver</vt:lpstr>
      <vt:lpstr>Office Theme</vt:lpstr>
      <vt:lpstr>A Persona-centered Information Security Awareness </vt:lpstr>
      <vt:lpstr>Importance of Information Security</vt:lpstr>
      <vt:lpstr>What are Personas?</vt:lpstr>
      <vt:lpstr>Why Use Personas in Security?</vt:lpstr>
      <vt:lpstr>Role of Personas in Training</vt:lpstr>
      <vt:lpstr>Opportunities with Personas</vt:lpstr>
      <vt:lpstr>Security Awareness Frameworks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personal information security behavior and awareness</dc:title>
  <dc:creator>Žiga Fon</dc:creator>
  <cp:lastModifiedBy>Žiga Fon</cp:lastModifiedBy>
  <cp:revision>5</cp:revision>
  <dcterms:created xsi:type="dcterms:W3CDTF">2024-10-20T09:33:09Z</dcterms:created>
  <dcterms:modified xsi:type="dcterms:W3CDTF">2024-11-24T12:51:25Z</dcterms:modified>
</cp:coreProperties>
</file>