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1933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6100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2140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313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165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340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7124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5063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3493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08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4581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8B33-8DB0-46F2-8154-6FB9E30C8046}" type="datetimeFigureOut">
              <a:rPr lang="en-SI" smtClean="0"/>
              <a:t>25/10/2024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40724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8A1A-6103-7368-EC7D-21E82AA77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Persona-centered Information Security Awareness</a:t>
            </a:r>
            <a:br>
              <a:rPr lang="en-US" dirty="0"/>
            </a:b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017E2-C854-A4CF-A23A-CCF7C8776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6628"/>
            <a:ext cx="9144000" cy="1655762"/>
          </a:xfrm>
        </p:spPr>
        <p:txBody>
          <a:bodyPr/>
          <a:lstStyle/>
          <a:p>
            <a:r>
              <a:rPr lang="en-US" dirty="0"/>
              <a:t>By: Žiga Fon</a:t>
            </a:r>
            <a:br>
              <a:rPr lang="en-US" dirty="0"/>
            </a:br>
            <a:r>
              <a:rPr lang="en-US" dirty="0"/>
              <a:t>Faculty of Computer Science, Slovenia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8710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8EF3-64A5-417C-9B62-E90A041E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Information Security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34B3-1680-1427-E43B-97DE42E3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lsevierGulliver"/>
              </a:rPr>
              <a:t>Human factors cause most data breaches.</a:t>
            </a:r>
          </a:p>
          <a:p>
            <a:pPr algn="l"/>
            <a:r>
              <a:rPr lang="en-US" b="0" i="0" dirty="0">
                <a:effectLst/>
                <a:latin typeface="ElsevierGulliver"/>
              </a:rPr>
              <a:t>Personas improve security awareness.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0114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EA13-D179-21C7-F425-9F3FB5B9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Personas?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2630-6CE9-4F98-3422-9D2FBC89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Archetypes representing user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behavior, demographics.</a:t>
            </a:r>
          </a:p>
          <a:p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0CB99-EB53-9DFF-89A5-A670E8CD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8558"/>
            <a:ext cx="4630965" cy="3089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089C1-EC26-A87E-656F-1CEFD243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520" y="3673642"/>
            <a:ext cx="5669480" cy="3184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CCB30-0B25-9F78-7BE8-0B8F8C468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969"/>
          <a:stretch/>
        </p:blipFill>
        <p:spPr>
          <a:xfrm>
            <a:off x="8532040" y="0"/>
            <a:ext cx="365996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ABA67-BF64-AA1D-B0D6-E2AD8D54D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886" y="2335757"/>
            <a:ext cx="2587962" cy="1724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B89A8-BE02-5FF6-C8FD-99A52E918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260" y="213186"/>
            <a:ext cx="2667000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846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A814-6C24-6BAD-9FEC-5EAE95B9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Personas in Security?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7DCF-EF30-5E4A-CD00-2BD77E28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Tailored content boosts relevance.</a:t>
            </a:r>
          </a:p>
          <a:p>
            <a:r>
              <a:rPr lang="en-US" dirty="0"/>
              <a:t>Adapts to specific user needs.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78469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FC9C-4435-805F-93C7-D163579A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Personas in Training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8BAF-1B25-1C3C-CE4A-5CF197D1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Aligns training with user motivations.</a:t>
            </a:r>
          </a:p>
          <a:p>
            <a:r>
              <a:rPr lang="en-US" dirty="0"/>
              <a:t>Drives real behavioral change.</a:t>
            </a:r>
          </a:p>
          <a:p>
            <a:r>
              <a:rPr lang="en-US" dirty="0"/>
              <a:t>Generic content often fails.</a:t>
            </a:r>
          </a:p>
        </p:txBody>
      </p:sp>
    </p:spTree>
    <p:extLst>
      <p:ext uri="{BB962C8B-B14F-4D97-AF65-F5344CB8AC3E}">
        <p14:creationId xmlns:p14="http://schemas.microsoft.com/office/powerpoint/2010/main" val="37409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8116-23DF-7F39-7A29-B98882B7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Opportunities with Personas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27D0-D523-D236-D56F-E2850C65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tools, games improve engagement.</a:t>
            </a:r>
          </a:p>
          <a:p>
            <a:r>
              <a:rPr lang="en-US" dirty="0"/>
              <a:t>Role-specific, practical training.</a:t>
            </a:r>
          </a:p>
          <a:p>
            <a:r>
              <a:rPr lang="en-GB" dirty="0"/>
              <a:t>Needs positive, engaging approach.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00038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8777-D009-095F-5B62-94A96918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Awareness Frameworks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6075-C00C-B786-0EBC-00B96BBC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NIST, ENISA provide structure.</a:t>
            </a:r>
          </a:p>
          <a:p>
            <a:r>
              <a:rPr lang="en-US" dirty="0"/>
              <a:t>Frameworks ensure adaptive programs.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03853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C60D-A9DE-9FB4-AE84-16397D90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8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Conclusion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3B22-B0FB-9058-C60A-BBDA58DF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Persona-centered awareness reduces security risks.</a:t>
            </a:r>
          </a:p>
          <a:p>
            <a:r>
              <a:rPr lang="en-US" dirty="0"/>
              <a:t>Enhances training effectiveness through targeting.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8866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135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ElsevierGulliver</vt:lpstr>
      <vt:lpstr>Office Theme</vt:lpstr>
      <vt:lpstr>A Persona-centered Information Security Awareness </vt:lpstr>
      <vt:lpstr>Importance of Information Security</vt:lpstr>
      <vt:lpstr>What are Personas?</vt:lpstr>
      <vt:lpstr>Why Use Personas in Security?</vt:lpstr>
      <vt:lpstr>Role of Personas in Training</vt:lpstr>
      <vt:lpstr>Opportunities with Personas</vt:lpstr>
      <vt:lpstr>Security Awareness Frameworks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personal information security behavior and awareness</dc:title>
  <dc:creator>Žiga Fon</dc:creator>
  <cp:lastModifiedBy>Žiga Fon</cp:lastModifiedBy>
  <cp:revision>3</cp:revision>
  <dcterms:created xsi:type="dcterms:W3CDTF">2024-10-20T09:33:09Z</dcterms:created>
  <dcterms:modified xsi:type="dcterms:W3CDTF">2024-10-25T20:48:23Z</dcterms:modified>
</cp:coreProperties>
</file>