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301" r:id="rId6"/>
    <p:sldId id="273" r:id="rId7"/>
    <p:sldId id="302" r:id="rId8"/>
    <p:sldId id="282" r:id="rId9"/>
    <p:sldId id="275" r:id="rId10"/>
    <p:sldId id="303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Overpass Mono" panose="020B0604020202020204" charset="0"/>
      <p:regular r:id="rId17"/>
      <p:bold r:id="rId18"/>
    </p:embeddedFont>
    <p:embeddedFont>
      <p:font typeface="Raleway SemiBold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3387E-7218-47BA-9FB0-6AB822407214}">
  <a:tblStyle styleId="{3D63387E-7218-47BA-9FB0-6AB8224072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597A05-6B29-4CCF-AB78-E7897635F5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63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0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23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  <p:sldLayoutId id="2147483659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TIMELINE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Žiga Fon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Študent Multimedije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Fakulteta za Računalništvo in Informatiko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ZAKLJUČEK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1AA4D-4329-CAB6-7D06-C5DAB674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61" y="654255"/>
            <a:ext cx="1770695" cy="3694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A5FB41-4C2E-298B-D015-FE9397BEE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09" y="1381594"/>
            <a:ext cx="1862252" cy="3561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KAZALO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Orodja</a:t>
            </a:r>
            <a:endParaRPr lang="en-GB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4" y="2163531"/>
            <a:ext cx="2832709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latin typeface="Overpass Mono"/>
                <a:ea typeface="Overpass Mono"/>
                <a:cs typeface="Overpass Mono"/>
                <a:sym typeface="Overpass Mono"/>
              </a:rPr>
              <a:t>Kratek</a:t>
            </a:r>
            <a:r>
              <a:rPr lang="en-GB" sz="2400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2400" b="1" dirty="0" err="1">
                <a:latin typeface="Overpass Mono"/>
                <a:ea typeface="Overpass Mono"/>
                <a:cs typeface="Overpass Mono"/>
                <a:sym typeface="Overpass Mono"/>
              </a:rPr>
              <a:t>opis</a:t>
            </a:r>
            <a:r>
              <a:rPr lang="en-GB" sz="2400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2400" b="1" dirty="0" err="1">
                <a:latin typeface="Overpass Mono"/>
                <a:ea typeface="Overpass Mono"/>
                <a:cs typeface="Overpass Mono"/>
                <a:sym typeface="Overpass Mono"/>
              </a:rPr>
              <a:t>dosežkov</a:t>
            </a:r>
            <a:endParaRPr lang="en-GB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Cilji projekta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Nadgradnje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Overpass Mono"/>
                <a:ea typeface="Overpass Mono"/>
                <a:cs typeface="Overpass Mono"/>
                <a:sym typeface="Overpass Mono"/>
              </a:rPr>
              <a:t>ORODJA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4"/>
            <a:ext cx="4563576" cy="317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>
                <a:solidFill>
                  <a:srgbClr val="FFFFFF"/>
                </a:solidFill>
              </a:rPr>
              <a:t>React Native in Expo za </a:t>
            </a:r>
            <a:r>
              <a:rPr lang="en-GB" dirty="0" err="1">
                <a:solidFill>
                  <a:srgbClr val="FFFFFF"/>
                </a:solidFill>
              </a:rPr>
              <a:t>izdelavo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mobilne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aplikacije</a:t>
            </a:r>
            <a:r>
              <a:rPr lang="en-GB" dirty="0">
                <a:solidFill>
                  <a:srgbClr val="FFFFFF"/>
                </a:solidFill>
              </a:rPr>
              <a:t>. </a:t>
            </a:r>
          </a:p>
          <a:p>
            <a:pPr marL="285750" indent="-285750"/>
            <a:r>
              <a:rPr lang="en-GB" dirty="0">
                <a:solidFill>
                  <a:srgbClr val="FFFFFF"/>
                </a:solidFill>
              </a:rPr>
              <a:t>Med </a:t>
            </a:r>
            <a:r>
              <a:rPr lang="en-GB" dirty="0" err="1">
                <a:solidFill>
                  <a:srgbClr val="FFFFFF"/>
                </a:solidFill>
              </a:rPr>
              <a:t>razvojem</a:t>
            </a:r>
            <a:r>
              <a:rPr lang="en-GB" dirty="0">
                <a:solidFill>
                  <a:srgbClr val="FFFFFF"/>
                </a:solidFill>
              </a:rPr>
              <a:t> se </a:t>
            </a:r>
            <a:r>
              <a:rPr lang="en-GB" dirty="0" err="1">
                <a:solidFill>
                  <a:srgbClr val="FFFFFF"/>
                </a:solidFill>
              </a:rPr>
              <a:t>aplikacija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opira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razvojni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strežnik</a:t>
            </a:r>
            <a:r>
              <a:rPr lang="en-GB" dirty="0">
                <a:solidFill>
                  <a:srgbClr val="FFFFFF"/>
                </a:solidFill>
              </a:rPr>
              <a:t> (PC)</a:t>
            </a:r>
          </a:p>
          <a:p>
            <a:pPr marL="285750" indent="-285750"/>
            <a:r>
              <a:rPr lang="en-GB" dirty="0" err="1">
                <a:solidFill>
                  <a:srgbClr val="FFFFFF"/>
                </a:solidFill>
              </a:rPr>
              <a:t>Aplikacija</a:t>
            </a:r>
            <a:r>
              <a:rPr lang="en-GB" dirty="0">
                <a:solidFill>
                  <a:srgbClr val="FFFFFF"/>
                </a:solidFill>
              </a:rPr>
              <a:t> Expo Go </a:t>
            </a:r>
            <a:r>
              <a:rPr lang="en-GB" dirty="0" err="1">
                <a:solidFill>
                  <a:srgbClr val="FFFFFF"/>
                </a:solidFill>
              </a:rPr>
              <a:t>deluje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kot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odjemalec</a:t>
            </a:r>
            <a:r>
              <a:rPr lang="en-GB" dirty="0">
                <a:solidFill>
                  <a:srgbClr val="FFFFFF"/>
                </a:solidFill>
              </a:rPr>
              <a:t> za </a:t>
            </a:r>
            <a:r>
              <a:rPr lang="en-GB" dirty="0" err="1">
                <a:solidFill>
                  <a:srgbClr val="FFFFFF"/>
                </a:solidFill>
              </a:rPr>
              <a:t>predogled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vaše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aplikacije</a:t>
            </a:r>
            <a:r>
              <a:rPr lang="en-GB" dirty="0">
                <a:solidFill>
                  <a:srgbClr val="FFFFFF"/>
                </a:solidFill>
              </a:rPr>
              <a:t> v </a:t>
            </a:r>
            <a:r>
              <a:rPr lang="en-GB" dirty="0" err="1">
                <a:solidFill>
                  <a:srgbClr val="FFFFFF"/>
                </a:solidFill>
              </a:rPr>
              <a:t>realnem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času</a:t>
            </a:r>
            <a:r>
              <a:rPr lang="en-GB" dirty="0">
                <a:solidFill>
                  <a:srgbClr val="FFFFFF"/>
                </a:solidFill>
              </a:rPr>
              <a:t>. </a:t>
            </a:r>
          </a:p>
          <a:p>
            <a:pPr marL="285750" indent="-285750"/>
            <a:r>
              <a:rPr lang="en-GB" dirty="0">
                <a:solidFill>
                  <a:srgbClr val="FFFFFF"/>
                </a:solidFill>
              </a:rPr>
              <a:t>Ko je </a:t>
            </a:r>
            <a:r>
              <a:rPr lang="en-GB" dirty="0" err="1">
                <a:solidFill>
                  <a:srgbClr val="FFFFFF"/>
                </a:solidFill>
              </a:rPr>
              <a:t>aplikacija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objavljena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bo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samostojna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mobilna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aplikacija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  <a:p>
            <a:pPr marL="285750" indent="-285750"/>
            <a:r>
              <a:rPr lang="en-GB" dirty="0" err="1">
                <a:solidFill>
                  <a:srgbClr val="FFFFFF"/>
                </a:solidFill>
              </a:rPr>
              <a:t>Obstaja</a:t>
            </a:r>
            <a:r>
              <a:rPr lang="en-GB" dirty="0">
                <a:solidFill>
                  <a:srgbClr val="FFFFFF"/>
                </a:solidFill>
              </a:rPr>
              <a:t> react native web, ki se </a:t>
            </a:r>
            <a:r>
              <a:rPr lang="en-GB" dirty="0" err="1">
                <a:solidFill>
                  <a:srgbClr val="FFFFFF"/>
                </a:solidFill>
              </a:rPr>
              <a:t>omeji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komponente</a:t>
            </a:r>
            <a:r>
              <a:rPr lang="en-GB" dirty="0">
                <a:solidFill>
                  <a:srgbClr val="FFFFFF"/>
                </a:solidFill>
              </a:rPr>
              <a:t> ki </a:t>
            </a:r>
            <a:r>
              <a:rPr lang="en-GB" dirty="0" err="1">
                <a:solidFill>
                  <a:srgbClr val="FFFFFF"/>
                </a:solidFill>
              </a:rPr>
              <a:t>delujejo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vseh</a:t>
            </a:r>
            <a:r>
              <a:rPr lang="en-GB" dirty="0">
                <a:solidFill>
                  <a:srgbClr val="FFFFFF"/>
                </a:solidFill>
              </a:rPr>
              <a:t> 3 </a:t>
            </a:r>
            <a:r>
              <a:rPr lang="en-GB" dirty="0" err="1">
                <a:solidFill>
                  <a:srgbClr val="FFFFFF"/>
                </a:solidFill>
              </a:rPr>
              <a:t>platformah</a:t>
            </a:r>
            <a:endParaRPr lang="en-GB" dirty="0">
              <a:solidFill>
                <a:srgbClr val="FFFFFF"/>
              </a:solidFill>
            </a:endParaRPr>
          </a:p>
          <a:p>
            <a:pPr marL="285750" indent="-285750"/>
            <a:endParaRPr lang="en-GB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ORODJA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252D9-EE57-3505-96DB-F7B078DE6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27439"/>
            <a:ext cx="2281072" cy="230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CILJI PROJEKTA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27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616070" y="1000108"/>
            <a:ext cx="5345049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TIMELINE</a:t>
            </a:r>
            <a:br>
              <a:rPr lang="en" sz="8000" dirty="0"/>
            </a:br>
            <a:r>
              <a:rPr lang="en" sz="3600" dirty="0"/>
              <a:t>ŽIVA </a:t>
            </a:r>
            <a:r>
              <a:rPr lang="en" sz="2800" dirty="0"/>
              <a:t>demonstarcija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Overpass Mono"/>
                <a:ea typeface="Overpass Mono"/>
                <a:cs typeface="Overpass Mono"/>
                <a:sym typeface="Overpass Mono"/>
              </a:rPr>
              <a:t>KRATEK OPIS DOSEŽKOV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62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544605" y="288924"/>
            <a:ext cx="450428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OPIS DOSEŽKOV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70576"/>
            <a:ext cx="4362064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Testiranje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uporabniške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izkušnje</a:t>
            </a:r>
            <a:endParaRPr lang="en-GB"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Implementacija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dejanskega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Timelina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ker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 ga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uporabniki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pogrešali</a:t>
            </a:r>
            <a:endParaRPr lang="en-GB"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Dodajanje</a:t>
            </a: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videov</a:t>
            </a:r>
            <a:endParaRPr lang="en-GB"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Clear screen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lt1"/>
                </a:solidFill>
                <a:latin typeface="Anaheim"/>
                <a:sym typeface="Anaheim"/>
              </a:rPr>
              <a:t>Spreminanje</a:t>
            </a:r>
            <a:r>
              <a:rPr lang="en-GB" sz="2400" dirty="0">
                <a:solidFill>
                  <a:schemeClr val="lt1"/>
                </a:solidFill>
                <a:latin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sym typeface="Anaheim"/>
              </a:rPr>
              <a:t>barve</a:t>
            </a:r>
            <a:r>
              <a:rPr lang="en-GB" sz="2400" dirty="0">
                <a:solidFill>
                  <a:schemeClr val="lt1"/>
                </a:solidFill>
                <a:latin typeface="Anaheim"/>
                <a:sym typeface="Anaheim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Anaheim"/>
                <a:sym typeface="Anaheim"/>
              </a:rPr>
              <a:t>ozadja</a:t>
            </a:r>
            <a:endParaRPr lang="en-GB" sz="2400" dirty="0">
              <a:solidFill>
                <a:schemeClr val="lt1"/>
              </a:solidFill>
              <a:latin typeface="Anahei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D6923-3E68-EEE3-C0A2-2B3989E5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24" y="379606"/>
            <a:ext cx="1968756" cy="4188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SEARCH TIMELINE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Izboljšave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232574" y="4163638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sz="2200" dirty="0">
                <a:solidFill>
                  <a:schemeClr val="dk2"/>
                </a:solidFill>
              </a:rPr>
              <a:t>Tema</a:t>
            </a:r>
            <a:br>
              <a:rPr lang="en-GB" sz="2200" dirty="0">
                <a:solidFill>
                  <a:schemeClr val="dk2"/>
                </a:solidFill>
              </a:rPr>
            </a:b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17525" y="4260878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buNone/>
            </a:pPr>
            <a:r>
              <a:rPr lang="en-GB" sz="1400" dirty="0" err="1"/>
              <a:t>Izbira</a:t>
            </a:r>
            <a:r>
              <a:rPr lang="en-GB" sz="1400" dirty="0"/>
              <a:t> </a:t>
            </a:r>
            <a:r>
              <a:rPr lang="en-GB" sz="1400" dirty="0" err="1"/>
              <a:t>barve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2"/>
                </a:solidFill>
              </a:rPr>
              <a:t>Ui / </a:t>
            </a:r>
            <a:r>
              <a:rPr lang="en-GB" sz="2200" dirty="0" err="1">
                <a:solidFill>
                  <a:schemeClr val="dk2"/>
                </a:solidFill>
              </a:rPr>
              <a:t>Ux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224206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 err="1"/>
              <a:t>Izboljšan</a:t>
            </a:r>
            <a:r>
              <a:rPr lang="en-GB" sz="1400" dirty="0"/>
              <a:t>  </a:t>
            </a:r>
            <a:r>
              <a:rPr lang="en-GB" sz="1400" dirty="0" err="1"/>
              <a:t>uporabniški</a:t>
            </a:r>
            <a:r>
              <a:rPr lang="en-GB" sz="1400" dirty="0"/>
              <a:t>  </a:t>
            </a:r>
            <a:r>
              <a:rPr lang="en-GB" sz="1400" dirty="0" err="1"/>
              <a:t>vmesnik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17525" y="1288994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Sortiranje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95316" y="1569384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Po </a:t>
            </a:r>
            <a:r>
              <a:rPr lang="en-GB" sz="1400" dirty="0" err="1"/>
              <a:t>času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3094050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Video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47403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Mp3 </a:t>
            </a:r>
            <a:r>
              <a:rPr lang="en-GB" sz="1400" dirty="0" err="1"/>
              <a:t>dodajanje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DODATKI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7C6FE5-EF6E-008C-32E2-FD915BBA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40" y="1347618"/>
            <a:ext cx="1796645" cy="3164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51DA6-2F1E-E900-8B4F-69B6DFF6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13" y="1706484"/>
            <a:ext cx="1458274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140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Overpass Mono</vt:lpstr>
      <vt:lpstr>Nunito Light</vt:lpstr>
      <vt:lpstr>Anaheim</vt:lpstr>
      <vt:lpstr>Raleway SemiBold</vt:lpstr>
      <vt:lpstr>Arial</vt:lpstr>
      <vt:lpstr>Programming Lesson by Slidesgo</vt:lpstr>
      <vt:lpstr>TIMELINE</vt:lpstr>
      <vt:lpstr>KAZALO</vt:lpstr>
      <vt:lpstr>ORODJA</vt:lpstr>
      <vt:lpstr>ORODJA</vt:lpstr>
      <vt:lpstr>CILJI PROJEKTA</vt:lpstr>
      <vt:lpstr>TIMELINE ŽIVA demonstarcija</vt:lpstr>
      <vt:lpstr>KRATEK OPIS DOSEŽKOV</vt:lpstr>
      <vt:lpstr>OPIS DOSEŽKOV</vt:lpstr>
      <vt:lpstr>SEARCH TIMELINE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cp:lastModifiedBy>Žiga Fon</cp:lastModifiedBy>
  <cp:revision>12</cp:revision>
  <dcterms:modified xsi:type="dcterms:W3CDTF">2025-01-11T12:23:18Z</dcterms:modified>
</cp:coreProperties>
</file>