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8430" y="-853757"/>
            <a:ext cx="9144000" cy="2387600"/>
          </a:xfrm>
        </p:spPr>
        <p:txBody>
          <a:bodyPr/>
          <a:p>
            <a:r>
              <a:rPr lang="en-US" altLang="zh-CN"/>
              <a:t>Beef crisis</a:t>
            </a:r>
            <a:endParaRPr lang="en-US" altLang="zh-CN"/>
          </a:p>
        </p:txBody>
      </p:sp>
      <p:pic>
        <p:nvPicPr>
          <p:cNvPr id="3" name="图片 2" descr="201605050956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1510" y="1292225"/>
            <a:ext cx="8117840" cy="5311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6000"/>
              <a:t>Structure</a:t>
            </a:r>
            <a:endParaRPr lang="en-US" altLang="zh-CN" sz="6000"/>
          </a:p>
        </p:txBody>
      </p:sp>
      <p:sp>
        <p:nvSpPr>
          <p:cNvPr id="4" name="文本框 3"/>
          <p:cNvSpPr txBox="1"/>
          <p:nvPr/>
        </p:nvSpPr>
        <p:spPr>
          <a:xfrm>
            <a:off x="405765" y="3149600"/>
            <a:ext cx="1123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The relatinship between global warming and stockbreeding 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05765" y="4032250"/>
            <a:ext cx="6175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My Suggest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05765" y="4915535"/>
            <a:ext cx="657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Q &amp; A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61218_LH_antarctica-ice-melt_inline1_730_RE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75" y="1047750"/>
            <a:ext cx="6953250" cy="4762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58490" y="5911215"/>
            <a:ext cx="587438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Melting ice in Antarctica has been fueling global sea level rise for a while. But that melting has sped up in the past five years. Most of the ice loss is happening in West Antarctica.</a:t>
            </a:r>
            <a:endParaRPr lang="zh-CN" altLang="en-US" sz="900"/>
          </a:p>
          <a:p>
            <a:r>
              <a:rPr lang="zh-CN" altLang="en-US" sz="900"/>
              <a:t>A. Shepherd et al/Nature 2018</a:t>
            </a:r>
            <a:endParaRPr lang="zh-CN" alt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Developing-livestock-in-Balochist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758190"/>
            <a:ext cx="9952355" cy="4523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895" y="5553075"/>
            <a:ext cx="11231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Resource:</a:t>
            </a:r>
            <a:endParaRPr lang="en-US" altLang="zh-CN"/>
          </a:p>
          <a:p>
            <a:r>
              <a:rPr lang="zh-CN" altLang="en-US"/>
              <a:t>Herrero, M., Gerber, P., Vellinga, T., Garnett, T., Leip, A., Opio, C., ... &amp; Montgomery, H. (2011). Livestock and greenhouse gas emissions: The importance of getting the numbers right. Animal Feed Science and Technology, 166, 779-782.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47465" y="3428365"/>
            <a:ext cx="3794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51.2%</a:t>
            </a:r>
            <a:endParaRPr lang="en-US" altLang="zh-CN" sz="54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3715"/>
            <a:ext cx="10515600" cy="1325563"/>
          </a:xfrm>
        </p:spPr>
        <p:txBody>
          <a:bodyPr/>
          <a:p>
            <a:r>
              <a:rPr lang="en-US" altLang="zh-CN"/>
              <a:t> Enviromential Cost of consuming meat </a:t>
            </a:r>
            <a:endParaRPr lang="en-US" altLang="zh-CN"/>
          </a:p>
        </p:txBody>
      </p:sp>
      <p:pic>
        <p:nvPicPr>
          <p:cNvPr id="4" name="图片 3" descr="下载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005" y="2124075"/>
            <a:ext cx="1592580" cy="1592580"/>
          </a:xfrm>
          <a:prstGeom prst="rect">
            <a:avLst/>
          </a:prstGeom>
        </p:spPr>
      </p:pic>
      <p:pic>
        <p:nvPicPr>
          <p:cNvPr id="5" name="图片 4" descr="Fried-Chicken-L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2233930"/>
            <a:ext cx="2204085" cy="1372870"/>
          </a:xfrm>
          <a:prstGeom prst="rect">
            <a:avLst/>
          </a:prstGeom>
        </p:spPr>
      </p:pic>
      <p:pic>
        <p:nvPicPr>
          <p:cNvPr id="6" name="图片 5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710" y="1839595"/>
            <a:ext cx="2432685" cy="22066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73320" y="3813175"/>
            <a:ext cx="2605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 Times</a:t>
            </a:r>
            <a:endParaRPr lang="en-US" altLang="zh-CN"/>
          </a:p>
          <a:p>
            <a:r>
              <a:rPr lang="en-US" altLang="zh-CN"/>
              <a:t>Same weight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025255" y="3813175"/>
            <a:ext cx="2072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57 Times</a:t>
            </a:r>
            <a:endParaRPr lang="en-US" altLang="zh-CN"/>
          </a:p>
          <a:p>
            <a:r>
              <a:rPr lang="en-US" altLang="zh-CN"/>
              <a:t>Same weight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Suggestions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Eating less meat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Buy locally produced Food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481965" y="257175"/>
            <a:ext cx="1088834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References: </a:t>
            </a:r>
            <a:endParaRPr lang="zh-CN" altLang="en-US" sz="3600"/>
          </a:p>
          <a:p>
            <a:endParaRPr lang="zh-CN" altLang="en-US"/>
          </a:p>
          <a:p>
            <a:r>
              <a:rPr lang="zh-CN" altLang="en-US" b="1"/>
              <a:t>1.Klink, C. A., &amp; Machado, R. B. (2005). Conservation of the Brazilian cerrado. Conservation biology, 19(3), 707-713.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 </a:t>
            </a:r>
            <a:endParaRPr lang="zh-CN" altLang="en-US" b="1"/>
          </a:p>
          <a:p>
            <a:r>
              <a:rPr lang="zh-CN" altLang="en-US" b="1"/>
              <a:t>2.Herrero, M., Gerber, P., Vellinga, T., Garnett, T., Leip, A., Opio, C., ... &amp; Montgomery, H. (2011). Livestock and greenhouse gas emissions: The importance of getting the numbers right. Animal Feed Science and Technology, 166, 779-782.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 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3.Crutzen, P. J., Aselmann, I., &amp; Seiler, W. (1986). Methane production by domestic animals, wild ruminants, other herbivorous fauna, and humans. Tellus B: Chemical and Physical Meteorology, 38(3-4), 271-284.</a:t>
            </a:r>
            <a:endParaRPr lang="zh-CN" altLang="en-US" b="1"/>
          </a:p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Thanks!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WPS 演示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Beef crisis</vt:lpstr>
      <vt:lpstr>Structure</vt:lpstr>
      <vt:lpstr>PowerPoint 演示文稿</vt:lpstr>
      <vt:lpstr>PowerPoint 演示文稿</vt:lpstr>
      <vt:lpstr> Enviromential Cost of consuming meat </vt:lpstr>
      <vt:lpstr>Suggestions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Robert Williams</cp:lastModifiedBy>
  <cp:revision>4</cp:revision>
  <dcterms:created xsi:type="dcterms:W3CDTF">2018-12-04T19:45:00Z</dcterms:created>
  <dcterms:modified xsi:type="dcterms:W3CDTF">2019-01-07T10:51:21Z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