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OOOOOOGA</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Lorem ipsum dolor sit amet, consectetur adipiscing elit. Quisque eu iaculis nisl. Integer consequat purus sem, eget tristique velit maximus et. Praesent sit amet elit magna. Integer sed vulputate est. Donec sit amet enim est. Aliquam non rhoncus sem. Aenean fringilla metus dui, sed tincidunt lectus elementum nec. Nam tempus enim ut elementum fermentum.</a:t>
            </a:r>
            <a:endParaRPr lang="en-US" smtClean="0"/>
          </a:p>
        </p:txBody>
      </p:sp>
      <p:sp>
        <p:nvSpPr>
          <p:cNvPr name="TextBox 3" id="4"/>
          <p:cNvSpPr txBox="true"/>
          <p:nvPr/>
        </p:nvSpPr>
        <p:spPr>
          <a:xfrm>
            <a:off x="0" y="0"/>
            <a:ext cx="0" cy="0"/>
          </a:xfrm>
          <a:prstGeom prst="rect">
            <a:avLst/>
          </a:prstGeom>
        </p:spPr>
        <p:txBody>
          <a:bodyPr anchor="t" rtlCol="false"/>
          <a:lstStyle/>
          <a:p>
            <a:pPr algn="l"/>
            <a:r>
              <a:t/>
            </a:r>
            <a:endParaRPr lang="en-US" sz="1100"/>
          </a:p>
          <a:p>
            <a:r>
              <a:rPr lang="en-US" sz="2400">
                <a:solidFill>
                  <a:srgbClr val="00FF00"/>
                </a:solidFill>
              </a:rPr>
              <a:t>Baeldung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