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3175000"/>
            <a:ext cx="127000" cy="12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