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"/>
              </a:rPr>
              <a:t>This is a title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>
                <a:solidFill>
                  <a:srgbClr val="000000"/>
                </a:solidFill>
                <a:latin typeface="Calibri"/>
              </a:rPr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500">
                <a:solidFill>
                  <a:srgbClr val="000000"/>
                </a:solidFill>
                <a:latin typeface="Calibri"/>
              </a:rPr>
              <a:t>Yes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