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First Page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This is real data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Second Page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Oh no!!!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third page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ABCDE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