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true" i="true" strike="noStrike" u="none">
                <a:solidFill>
                  <a:srgbClr val="000000"/>
                </a:solidFill>
                <a:latin typeface="Calibri"/>
              </a:rPr>
              <a:t>This is a title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false" i="false" strike="sngStrike" u="sng">
                <a:solidFill>
                  <a:srgbClr val="FF0000"/>
                </a:solidFill>
                <a:latin typeface="Calibri"/>
              </a:rPr>
              <a:t>test adihwaudhwahid Decorations 
 Yes sir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false" i="false" strike="noStrike" u="none">
                <a:solidFill>
                  <a:srgbClr val="0000FF"/>
                </a:solidFill>
                <a:latin typeface="Calibri"/>
              </a:rPr>
              <a:t>Yes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true" i="true" strike="noStrike" u="none">
                <a:solidFill>
                  <a:srgbClr val="000000"/>
                </a:solidFill>
                <a:latin typeface="Calibri"/>
              </a:rPr>
              <a:t>This is a List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