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true"/>
          <a:lstStyle/>
          <a:p>
            <a:r>
              <a:rPr lang="en-US" sz="4400" b="false" i="false" strike="noStrike" u="none">
                <a:solidFill>
                  <a:srgbClr val="FFC800"/>
                </a:solidFill>
                <a:latin typeface="Algerian"/>
              </a:rPr>
              <a:t>HELLO, THIS IS MY PRENSENTATION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/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false" i="false" strike="noStrike" u="none">
                <a:solidFill>
                  <a:srgbClr val="FF0000"/>
                </a:solidFill>
                <a:latin typeface="Calibri"/>
              </a:rPr>
              <a:t>R</a:t>
            </a:r>
          </a:p>
          <a:p>
            <a:r>
              <a:rPr lang="en-US" sz="1600" b="false" i="false" strike="noStrike" u="none">
                <a:solidFill>
                  <a:srgbClr val="00FF00"/>
                </a:solidFill>
                <a:latin typeface="Calibri"/>
              </a:rPr>
              <a:t>G</a:t>
            </a:r>
          </a:p>
          <a:p>
            <a:r>
              <a:rPr lang="en-US" sz="1600" b="false" i="false" strike="noStrike" u="none">
                <a:solidFill>
                  <a:srgbClr val="0000FF"/>
                </a:solidFill>
                <a:latin typeface="Calibri"/>
              </a:rP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