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BE3EF5F-43D5-48A4-8CA8-D2B7D4998B9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5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A4B26AB-C0D8-4E25-BA82-1EFBC1EF5BC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207EA79-82E3-49B7-A959-1419403A190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FD0F893-94A9-4A68-97FB-AD14819A694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A751535-5A8A-4E99-AA6A-82B60EA66A1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6239D3B-BCD8-46C9-9DAE-19B4376369E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69D6D8C-CCB9-46E0-B547-586CC8D14F1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34FC00F-EBF7-4CA6-897C-61F2CDD96B8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0640002-0FF9-4F00-B927-8306AE64366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C0170CE-6E16-4460-9596-C1C394C1E1B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9D15ECA-3AEE-4C0D-A060-695D9222B20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MedMentor_AI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An AI AgentOS-Powered Health Literacy Assistant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Problem Statement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Patients struggle to understand complex medical diagnoses, especially when language barriers exist.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Doctors often don't have time to explain thoroughly.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There is a need for a system that explains, translates, and summarizes medical information accessibly.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Target Users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Patients receiving diagnoses in hospitals or clinics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Rural populations speaking regional languages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Doctors who want to improve patient understanding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Health organizations aiming to boost medical literacy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Solution Overview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MedMentor_AI is a multi-agent system that: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Interprets diagnoses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Translates explanations into local languages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Summarizes care instructions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Generates structured follow-up plans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System Architecture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943560" y="1323720"/>
            <a:ext cx="6600240" cy="4718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LibreOffice/25.2.4.3$Windows_X86_64 LibreOffice_project/33e196637044ead23f5c3226cde09b47731f7e27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2025-07-14T18:22:02Z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