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59" r:id="rId6"/>
    <p:sldId id="261" r:id="rId7"/>
    <p:sldId id="262" r:id="rId8"/>
    <p:sldId id="263" r:id="rId9"/>
    <p:sldId id="271" r:id="rId10"/>
    <p:sldId id="265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3" r:id="rId21"/>
    <p:sldId id="272" r:id="rId22"/>
    <p:sldId id="284" r:id="rId23"/>
    <p:sldId id="285" r:id="rId24"/>
    <p:sldId id="286" r:id="rId25"/>
    <p:sldId id="287" r:id="rId26"/>
    <p:sldId id="288" r:id="rId27"/>
    <p:sldId id="289" r:id="rId28"/>
    <p:sldId id="290" r:id="rId2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5BB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6704E-67D9-4D08-842D-75F3A30A9935}" v="39" dt="2024-02-24T03:18:12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6" d="100"/>
          <a:sy n="96" d="100"/>
        </p:scale>
        <p:origin x="90" y="48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siff Zaizae" userId="9499b702-93a7-431c-a2a5-1e884a5f46a0" providerId="ADAL" clId="{6446704E-67D9-4D08-842D-75F3A30A9935}"/>
    <pc:docChg chg="undo custSel addSld delSld modSld">
      <pc:chgData name="Monsiff Zaizae" userId="9499b702-93a7-431c-a2a5-1e884a5f46a0" providerId="ADAL" clId="{6446704E-67D9-4D08-842D-75F3A30A9935}" dt="2024-02-24T03:24:28.620" v="3712" actId="207"/>
      <pc:docMkLst>
        <pc:docMk/>
      </pc:docMkLst>
      <pc:sldChg chg="addSp modSp mod">
        <pc:chgData name="Monsiff Zaizae" userId="9499b702-93a7-431c-a2a5-1e884a5f46a0" providerId="ADAL" clId="{6446704E-67D9-4D08-842D-75F3A30A9935}" dt="2024-02-24T00:57:35.019" v="283" actId="20577"/>
        <pc:sldMkLst>
          <pc:docMk/>
          <pc:sldMk cId="1405850135" sldId="263"/>
        </pc:sldMkLst>
        <pc:spChg chg="add mod">
          <ac:chgData name="Monsiff Zaizae" userId="9499b702-93a7-431c-a2a5-1e884a5f46a0" providerId="ADAL" clId="{6446704E-67D9-4D08-842D-75F3A30A9935}" dt="2024-02-24T00:57:35.019" v="283" actId="20577"/>
          <ac:spMkLst>
            <pc:docMk/>
            <pc:sldMk cId="1405850135" sldId="263"/>
            <ac:spMk id="4" creationId="{51CD3D0A-F588-F9D8-AC04-C6554D733BD6}"/>
          </ac:spMkLst>
        </pc:spChg>
      </pc:sldChg>
      <pc:sldChg chg="addSp delSp modSp mod">
        <pc:chgData name="Monsiff Zaizae" userId="9499b702-93a7-431c-a2a5-1e884a5f46a0" providerId="ADAL" clId="{6446704E-67D9-4D08-842D-75F3A30A9935}" dt="2024-02-24T01:15:32.828" v="642" actId="14100"/>
        <pc:sldMkLst>
          <pc:docMk/>
          <pc:sldMk cId="3480339974" sldId="265"/>
        </pc:sldMkLst>
        <pc:spChg chg="del">
          <ac:chgData name="Monsiff Zaizae" userId="9499b702-93a7-431c-a2a5-1e884a5f46a0" providerId="ADAL" clId="{6446704E-67D9-4D08-842D-75F3A30A9935}" dt="2024-02-24T01:01:43.721" v="558" actId="478"/>
          <ac:spMkLst>
            <pc:docMk/>
            <pc:sldMk cId="3480339974" sldId="265"/>
            <ac:spMk id="3" creationId="{00000000-0000-0000-0000-000000000000}"/>
          </ac:spMkLst>
        </pc:spChg>
        <pc:spChg chg="add del mod">
          <ac:chgData name="Monsiff Zaizae" userId="9499b702-93a7-431c-a2a5-1e884a5f46a0" providerId="ADAL" clId="{6446704E-67D9-4D08-842D-75F3A30A9935}" dt="2024-02-24T01:01:45.522" v="559" actId="478"/>
          <ac:spMkLst>
            <pc:docMk/>
            <pc:sldMk cId="3480339974" sldId="265"/>
            <ac:spMk id="4" creationId="{EE775574-4260-7CA1-0754-143E199721B7}"/>
          </ac:spMkLst>
        </pc:spChg>
        <pc:spChg chg="del">
          <ac:chgData name="Monsiff Zaizae" userId="9499b702-93a7-431c-a2a5-1e884a5f46a0" providerId="ADAL" clId="{6446704E-67D9-4D08-842D-75F3A30A9935}" dt="2024-02-24T01:01:49.245" v="560" actId="478"/>
          <ac:spMkLst>
            <pc:docMk/>
            <pc:sldMk cId="3480339974" sldId="265"/>
            <ac:spMk id="5" creationId="{00000000-0000-0000-0000-000000000000}"/>
          </ac:spMkLst>
        </pc:spChg>
        <pc:spChg chg="del">
          <ac:chgData name="Monsiff Zaizae" userId="9499b702-93a7-431c-a2a5-1e884a5f46a0" providerId="ADAL" clId="{6446704E-67D9-4D08-842D-75F3A30A9935}" dt="2024-02-24T01:01:40.461" v="557" actId="478"/>
          <ac:spMkLst>
            <pc:docMk/>
            <pc:sldMk cId="3480339974" sldId="265"/>
            <ac:spMk id="6" creationId="{00000000-0000-0000-0000-000000000000}"/>
          </ac:spMkLst>
        </pc:spChg>
        <pc:spChg chg="add mod">
          <ac:chgData name="Monsiff Zaizae" userId="9499b702-93a7-431c-a2a5-1e884a5f46a0" providerId="ADAL" clId="{6446704E-67D9-4D08-842D-75F3A30A9935}" dt="2024-02-24T01:03:32.260" v="584" actId="1076"/>
          <ac:spMkLst>
            <pc:docMk/>
            <pc:sldMk cId="3480339974" sldId="265"/>
            <ac:spMk id="7" creationId="{3A090255-E663-6786-45EC-332396FF936A}"/>
          </ac:spMkLst>
        </pc:spChg>
        <pc:spChg chg="add mod">
          <ac:chgData name="Monsiff Zaizae" userId="9499b702-93a7-431c-a2a5-1e884a5f46a0" providerId="ADAL" clId="{6446704E-67D9-4D08-842D-75F3A30A9935}" dt="2024-02-24T01:05:00.725" v="640" actId="255"/>
          <ac:spMkLst>
            <pc:docMk/>
            <pc:sldMk cId="3480339974" sldId="265"/>
            <ac:spMk id="8" creationId="{59633F87-BBD8-1F0F-4419-E6A284428AD4}"/>
          </ac:spMkLst>
        </pc:spChg>
        <pc:picChg chg="add mod">
          <ac:chgData name="Monsiff Zaizae" userId="9499b702-93a7-431c-a2a5-1e884a5f46a0" providerId="ADAL" clId="{6446704E-67D9-4D08-842D-75F3A30A9935}" dt="2024-02-24T01:15:32.828" v="642" actId="14100"/>
          <ac:picMkLst>
            <pc:docMk/>
            <pc:sldMk cId="3480339974" sldId="265"/>
            <ac:picMk id="9" creationId="{B20A1698-00F0-61D3-9FB9-45753356AECD}"/>
          </ac:picMkLst>
        </pc:picChg>
      </pc:sldChg>
      <pc:sldChg chg="addSp delSp modSp mod">
        <pc:chgData name="Monsiff Zaizae" userId="9499b702-93a7-431c-a2a5-1e884a5f46a0" providerId="ADAL" clId="{6446704E-67D9-4D08-842D-75F3A30A9935}" dt="2024-02-24T01:01:10.109" v="556" actId="1076"/>
        <pc:sldMkLst>
          <pc:docMk/>
          <pc:sldMk cId="2319046984" sldId="271"/>
        </pc:sldMkLst>
        <pc:spChg chg="del">
          <ac:chgData name="Monsiff Zaizae" userId="9499b702-93a7-431c-a2a5-1e884a5f46a0" providerId="ADAL" clId="{6446704E-67D9-4D08-842D-75F3A30A9935}" dt="2024-02-24T00:57:55.372" v="286" actId="478"/>
          <ac:spMkLst>
            <pc:docMk/>
            <pc:sldMk cId="2319046984" sldId="271"/>
            <ac:spMk id="2" creationId="{00000000-0000-0000-0000-000000000000}"/>
          </ac:spMkLst>
        </pc:spChg>
        <pc:spChg chg="del">
          <ac:chgData name="Monsiff Zaizae" userId="9499b702-93a7-431c-a2a5-1e884a5f46a0" providerId="ADAL" clId="{6446704E-67D9-4D08-842D-75F3A30A9935}" dt="2024-02-24T00:57:51.568" v="285" actId="478"/>
          <ac:spMkLst>
            <pc:docMk/>
            <pc:sldMk cId="2319046984" sldId="271"/>
            <ac:spMk id="3" creationId="{00000000-0000-0000-0000-000000000000}"/>
          </ac:spMkLst>
        </pc:spChg>
        <pc:spChg chg="del">
          <ac:chgData name="Monsiff Zaizae" userId="9499b702-93a7-431c-a2a5-1e884a5f46a0" providerId="ADAL" clId="{6446704E-67D9-4D08-842D-75F3A30A9935}" dt="2024-02-24T00:58:02.018" v="288" actId="478"/>
          <ac:spMkLst>
            <pc:docMk/>
            <pc:sldMk cId="2319046984" sldId="271"/>
            <ac:spMk id="4" creationId="{00000000-0000-0000-0000-000000000000}"/>
          </ac:spMkLst>
        </pc:spChg>
        <pc:spChg chg="add del mod">
          <ac:chgData name="Monsiff Zaizae" userId="9499b702-93a7-431c-a2a5-1e884a5f46a0" providerId="ADAL" clId="{6446704E-67D9-4D08-842D-75F3A30A9935}" dt="2024-02-24T00:57:58.009" v="287" actId="478"/>
          <ac:spMkLst>
            <pc:docMk/>
            <pc:sldMk cId="2319046984" sldId="271"/>
            <ac:spMk id="6" creationId="{43FD9188-F3E2-353B-DDE2-3E02C4917A8E}"/>
          </ac:spMkLst>
        </pc:spChg>
        <pc:spChg chg="add mod">
          <ac:chgData name="Monsiff Zaizae" userId="9499b702-93a7-431c-a2a5-1e884a5f46a0" providerId="ADAL" clId="{6446704E-67D9-4D08-842D-75F3A30A9935}" dt="2024-02-24T00:58:48.469" v="318" actId="1076"/>
          <ac:spMkLst>
            <pc:docMk/>
            <pc:sldMk cId="2319046984" sldId="271"/>
            <ac:spMk id="7" creationId="{9DF78426-6501-E6F5-7CF2-9D611C217F0D}"/>
          </ac:spMkLst>
        </pc:spChg>
        <pc:spChg chg="add mod">
          <ac:chgData name="Monsiff Zaizae" userId="9499b702-93a7-431c-a2a5-1e884a5f46a0" providerId="ADAL" clId="{6446704E-67D9-4D08-842D-75F3A30A9935}" dt="2024-02-24T01:01:10.109" v="556" actId="1076"/>
          <ac:spMkLst>
            <pc:docMk/>
            <pc:sldMk cId="2319046984" sldId="271"/>
            <ac:spMk id="8" creationId="{0CDD9D3D-8F6B-9ABF-7F4B-9DDF24CA9AF9}"/>
          </ac:spMkLst>
        </pc:spChg>
      </pc:sldChg>
      <pc:sldChg chg="addSp delSp modSp new mod">
        <pc:chgData name="Monsiff Zaizae" userId="9499b702-93a7-431c-a2a5-1e884a5f46a0" providerId="ADAL" clId="{6446704E-67D9-4D08-842D-75F3A30A9935}" dt="2024-02-24T02:40:37.211" v="2111" actId="1076"/>
        <pc:sldMkLst>
          <pc:docMk/>
          <pc:sldMk cId="2320108662" sldId="272"/>
        </pc:sldMkLst>
        <pc:spChg chg="del">
          <ac:chgData name="Monsiff Zaizae" userId="9499b702-93a7-431c-a2a5-1e884a5f46a0" providerId="ADAL" clId="{6446704E-67D9-4D08-842D-75F3A30A9935}" dt="2024-02-24T02:39:44.650" v="2096" actId="478"/>
          <ac:spMkLst>
            <pc:docMk/>
            <pc:sldMk cId="2320108662" sldId="272"/>
            <ac:spMk id="2" creationId="{162FFF31-1AA2-A8A2-1099-D584CEFCC850}"/>
          </ac:spMkLst>
        </pc:spChg>
        <pc:spChg chg="mod">
          <ac:chgData name="Monsiff Zaizae" userId="9499b702-93a7-431c-a2a5-1e884a5f46a0" providerId="ADAL" clId="{6446704E-67D9-4D08-842D-75F3A30A9935}" dt="2024-02-24T02:40:15.990" v="2105" actId="255"/>
          <ac:spMkLst>
            <pc:docMk/>
            <pc:sldMk cId="2320108662" sldId="272"/>
            <ac:spMk id="3" creationId="{4969AFD0-5E5B-C254-C531-0CE0FE301A17}"/>
          </ac:spMkLst>
        </pc:spChg>
        <pc:spChg chg="del">
          <ac:chgData name="Monsiff Zaizae" userId="9499b702-93a7-431c-a2a5-1e884a5f46a0" providerId="ADAL" clId="{6446704E-67D9-4D08-842D-75F3A30A9935}" dt="2024-02-24T02:40:19.507" v="2106" actId="478"/>
          <ac:spMkLst>
            <pc:docMk/>
            <pc:sldMk cId="2320108662" sldId="272"/>
            <ac:spMk id="4" creationId="{30E4CB94-EAB0-903E-48F8-B779A50D906A}"/>
          </ac:spMkLst>
        </pc:spChg>
        <pc:spChg chg="add mod">
          <ac:chgData name="Monsiff Zaizae" userId="9499b702-93a7-431c-a2a5-1e884a5f46a0" providerId="ADAL" clId="{6446704E-67D9-4D08-842D-75F3A30A9935}" dt="2024-02-24T02:39:53.943" v="2100" actId="1076"/>
          <ac:spMkLst>
            <pc:docMk/>
            <pc:sldMk cId="2320108662" sldId="272"/>
            <ac:spMk id="6" creationId="{5A178CA3-027E-17E8-2059-EB926D926192}"/>
          </ac:spMkLst>
        </pc:spChg>
        <pc:picChg chg="add mod">
          <ac:chgData name="Monsiff Zaizae" userId="9499b702-93a7-431c-a2a5-1e884a5f46a0" providerId="ADAL" clId="{6446704E-67D9-4D08-842D-75F3A30A9935}" dt="2024-02-24T02:40:37.211" v="2111" actId="1076"/>
          <ac:picMkLst>
            <pc:docMk/>
            <pc:sldMk cId="2320108662" sldId="272"/>
            <ac:picMk id="7" creationId="{C5F96CE4-C617-A974-E981-E4952E7A7D6E}"/>
          </ac:picMkLst>
        </pc:picChg>
      </pc:sldChg>
      <pc:sldChg chg="addSp delSp modSp new mod">
        <pc:chgData name="Monsiff Zaizae" userId="9499b702-93a7-431c-a2a5-1e884a5f46a0" providerId="ADAL" clId="{6446704E-67D9-4D08-842D-75F3A30A9935}" dt="2024-02-24T01:43:24.584" v="678" actId="1076"/>
        <pc:sldMkLst>
          <pc:docMk/>
          <pc:sldMk cId="2345711037" sldId="273"/>
        </pc:sldMkLst>
        <pc:spChg chg="del">
          <ac:chgData name="Monsiff Zaizae" userId="9499b702-93a7-431c-a2a5-1e884a5f46a0" providerId="ADAL" clId="{6446704E-67D9-4D08-842D-75F3A30A9935}" dt="2024-02-24T01:16:07.889" v="644" actId="478"/>
          <ac:spMkLst>
            <pc:docMk/>
            <pc:sldMk cId="2345711037" sldId="273"/>
            <ac:spMk id="2" creationId="{41BEC911-419B-B2FF-ADBB-534ACF6A5886}"/>
          </ac:spMkLst>
        </pc:spChg>
        <pc:spChg chg="del">
          <ac:chgData name="Monsiff Zaizae" userId="9499b702-93a7-431c-a2a5-1e884a5f46a0" providerId="ADAL" clId="{6446704E-67D9-4D08-842D-75F3A30A9935}" dt="2024-02-24T01:16:10.993" v="645" actId="478"/>
          <ac:spMkLst>
            <pc:docMk/>
            <pc:sldMk cId="2345711037" sldId="273"/>
            <ac:spMk id="3" creationId="{7E350679-1DEB-DAD2-5642-85D6F2A6D6E0}"/>
          </ac:spMkLst>
        </pc:spChg>
        <pc:spChg chg="del">
          <ac:chgData name="Monsiff Zaizae" userId="9499b702-93a7-431c-a2a5-1e884a5f46a0" providerId="ADAL" clId="{6446704E-67D9-4D08-842D-75F3A30A9935}" dt="2024-02-24T01:16:05.008" v="643" actId="478"/>
          <ac:spMkLst>
            <pc:docMk/>
            <pc:sldMk cId="2345711037" sldId="273"/>
            <ac:spMk id="4" creationId="{03E11D64-5574-DFE5-3A40-0F0428524EB5}"/>
          </ac:spMkLst>
        </pc:spChg>
        <pc:spChg chg="add mod">
          <ac:chgData name="Monsiff Zaizae" userId="9499b702-93a7-431c-a2a5-1e884a5f46a0" providerId="ADAL" clId="{6446704E-67D9-4D08-842D-75F3A30A9935}" dt="2024-02-24T01:16:39.309" v="671" actId="1076"/>
          <ac:spMkLst>
            <pc:docMk/>
            <pc:sldMk cId="2345711037" sldId="273"/>
            <ac:spMk id="5" creationId="{FEB04BDC-9207-C490-E883-804BC0F59AF9}"/>
          </ac:spMkLst>
        </pc:spChg>
        <pc:spChg chg="add mod">
          <ac:chgData name="Monsiff Zaizae" userId="9499b702-93a7-431c-a2a5-1e884a5f46a0" providerId="ADAL" clId="{6446704E-67D9-4D08-842D-75F3A30A9935}" dt="2024-02-24T01:43:24.584" v="678" actId="1076"/>
          <ac:spMkLst>
            <pc:docMk/>
            <pc:sldMk cId="2345711037" sldId="273"/>
            <ac:spMk id="6" creationId="{3948DA29-E347-B968-2BEE-E72FBF14D96F}"/>
          </ac:spMkLst>
        </pc:spChg>
      </pc:sldChg>
      <pc:sldChg chg="addSp delSp modSp new mod">
        <pc:chgData name="Monsiff Zaizae" userId="9499b702-93a7-431c-a2a5-1e884a5f46a0" providerId="ADAL" clId="{6446704E-67D9-4D08-842D-75F3A30A9935}" dt="2024-02-24T01:49:02.884" v="1038" actId="20577"/>
        <pc:sldMkLst>
          <pc:docMk/>
          <pc:sldMk cId="3061877173" sldId="274"/>
        </pc:sldMkLst>
        <pc:spChg chg="del">
          <ac:chgData name="Monsiff Zaizae" userId="9499b702-93a7-431c-a2a5-1e884a5f46a0" providerId="ADAL" clId="{6446704E-67D9-4D08-842D-75F3A30A9935}" dt="2024-02-24T01:45:29.922" v="680" actId="478"/>
          <ac:spMkLst>
            <pc:docMk/>
            <pc:sldMk cId="3061877173" sldId="274"/>
            <ac:spMk id="2" creationId="{6F8C72CC-ECC0-5ACF-38D7-3AB41C9F518A}"/>
          </ac:spMkLst>
        </pc:spChg>
        <pc:spChg chg="del">
          <ac:chgData name="Monsiff Zaizae" userId="9499b702-93a7-431c-a2a5-1e884a5f46a0" providerId="ADAL" clId="{6446704E-67D9-4D08-842D-75F3A30A9935}" dt="2024-02-24T01:45:32.047" v="681" actId="478"/>
          <ac:spMkLst>
            <pc:docMk/>
            <pc:sldMk cId="3061877173" sldId="274"/>
            <ac:spMk id="3" creationId="{8CB14F9A-04BD-2144-E793-2229E7200462}"/>
          </ac:spMkLst>
        </pc:spChg>
        <pc:spChg chg="del">
          <ac:chgData name="Monsiff Zaizae" userId="9499b702-93a7-431c-a2a5-1e884a5f46a0" providerId="ADAL" clId="{6446704E-67D9-4D08-842D-75F3A30A9935}" dt="2024-02-24T01:45:27.340" v="679" actId="478"/>
          <ac:spMkLst>
            <pc:docMk/>
            <pc:sldMk cId="3061877173" sldId="274"/>
            <ac:spMk id="4" creationId="{6D58419E-5FAA-516F-5B2B-094484967CE9}"/>
          </ac:spMkLst>
        </pc:spChg>
        <pc:spChg chg="add mod">
          <ac:chgData name="Monsiff Zaizae" userId="9499b702-93a7-431c-a2a5-1e884a5f46a0" providerId="ADAL" clId="{6446704E-67D9-4D08-842D-75F3A30A9935}" dt="2024-02-24T01:46:03.541" v="688" actId="1076"/>
          <ac:spMkLst>
            <pc:docMk/>
            <pc:sldMk cId="3061877173" sldId="274"/>
            <ac:spMk id="5" creationId="{0DDD275D-5FC0-D570-DA20-DE2F3EAB10FA}"/>
          </ac:spMkLst>
        </pc:spChg>
        <pc:spChg chg="add mod">
          <ac:chgData name="Monsiff Zaizae" userId="9499b702-93a7-431c-a2a5-1e884a5f46a0" providerId="ADAL" clId="{6446704E-67D9-4D08-842D-75F3A30A9935}" dt="2024-02-24T01:49:02.884" v="1038" actId="20577"/>
          <ac:spMkLst>
            <pc:docMk/>
            <pc:sldMk cId="3061877173" sldId="274"/>
            <ac:spMk id="7" creationId="{DCD1ACDD-52F4-B253-EC56-3F9B4CF6C2AC}"/>
          </ac:spMkLst>
        </pc:spChg>
        <pc:picChg chg="add mod">
          <ac:chgData name="Monsiff Zaizae" userId="9499b702-93a7-431c-a2a5-1e884a5f46a0" providerId="ADAL" clId="{6446704E-67D9-4D08-842D-75F3A30A9935}" dt="2024-02-24T01:46:18.637" v="691" actId="1076"/>
          <ac:picMkLst>
            <pc:docMk/>
            <pc:sldMk cId="3061877173" sldId="274"/>
            <ac:picMk id="6" creationId="{B78D69D6-9255-749C-FADB-053E288CD280}"/>
          </ac:picMkLst>
        </pc:picChg>
      </pc:sldChg>
      <pc:sldChg chg="addSp delSp modSp new mod">
        <pc:chgData name="Monsiff Zaizae" userId="9499b702-93a7-431c-a2a5-1e884a5f46a0" providerId="ADAL" clId="{6446704E-67D9-4D08-842D-75F3A30A9935}" dt="2024-02-24T02:10:10.928" v="1052" actId="1076"/>
        <pc:sldMkLst>
          <pc:docMk/>
          <pc:sldMk cId="3304831070" sldId="275"/>
        </pc:sldMkLst>
        <pc:spChg chg="mod">
          <ac:chgData name="Monsiff Zaizae" userId="9499b702-93a7-431c-a2a5-1e884a5f46a0" providerId="ADAL" clId="{6446704E-67D9-4D08-842D-75F3A30A9935}" dt="2024-02-24T02:09:54.630" v="1049" actId="255"/>
          <ac:spMkLst>
            <pc:docMk/>
            <pc:sldMk cId="3304831070" sldId="275"/>
            <ac:spMk id="2" creationId="{F431EF98-4EE3-6FC6-82EC-F768F743613E}"/>
          </ac:spMkLst>
        </pc:spChg>
        <pc:spChg chg="mod">
          <ac:chgData name="Monsiff Zaizae" userId="9499b702-93a7-431c-a2a5-1e884a5f46a0" providerId="ADAL" clId="{6446704E-67D9-4D08-842D-75F3A30A9935}" dt="2024-02-24T02:09:49.716" v="1048" actId="255"/>
          <ac:spMkLst>
            <pc:docMk/>
            <pc:sldMk cId="3304831070" sldId="275"/>
            <ac:spMk id="3" creationId="{52924FF9-85F2-A061-DCAF-2892F642F9E4}"/>
          </ac:spMkLst>
        </pc:spChg>
        <pc:spChg chg="del">
          <ac:chgData name="Monsiff Zaizae" userId="9499b702-93a7-431c-a2a5-1e884a5f46a0" providerId="ADAL" clId="{6446704E-67D9-4D08-842D-75F3A30A9935}" dt="2024-02-24T02:08:58.555" v="1039" actId="478"/>
          <ac:spMkLst>
            <pc:docMk/>
            <pc:sldMk cId="3304831070" sldId="275"/>
            <ac:spMk id="4" creationId="{1FC5B71A-482A-2278-9199-39ED7967C315}"/>
          </ac:spMkLst>
        </pc:spChg>
        <pc:picChg chg="add mod">
          <ac:chgData name="Monsiff Zaizae" userId="9499b702-93a7-431c-a2a5-1e884a5f46a0" providerId="ADAL" clId="{6446704E-67D9-4D08-842D-75F3A30A9935}" dt="2024-02-24T02:10:10.928" v="1052" actId="1076"/>
          <ac:picMkLst>
            <pc:docMk/>
            <pc:sldMk cId="3304831070" sldId="275"/>
            <ac:picMk id="5" creationId="{A32E5E7C-70FC-88E8-879A-D03CCDAF15AF}"/>
          </ac:picMkLst>
        </pc:picChg>
      </pc:sldChg>
      <pc:sldChg chg="addSp delSp modSp new mod">
        <pc:chgData name="Monsiff Zaizae" userId="9499b702-93a7-431c-a2a5-1e884a5f46a0" providerId="ADAL" clId="{6446704E-67D9-4D08-842D-75F3A30A9935}" dt="2024-02-24T02:13:19.089" v="1279" actId="1076"/>
        <pc:sldMkLst>
          <pc:docMk/>
          <pc:sldMk cId="2909532389" sldId="276"/>
        </pc:sldMkLst>
        <pc:spChg chg="del">
          <ac:chgData name="Monsiff Zaizae" userId="9499b702-93a7-431c-a2a5-1e884a5f46a0" providerId="ADAL" clId="{6446704E-67D9-4D08-842D-75F3A30A9935}" dt="2024-02-24T02:10:45.191" v="1053" actId="478"/>
          <ac:spMkLst>
            <pc:docMk/>
            <pc:sldMk cId="2909532389" sldId="276"/>
            <ac:spMk id="2" creationId="{ADD2EA98-0B20-96E8-399F-8AEC6433D597}"/>
          </ac:spMkLst>
        </pc:spChg>
        <pc:spChg chg="del">
          <ac:chgData name="Monsiff Zaizae" userId="9499b702-93a7-431c-a2a5-1e884a5f46a0" providerId="ADAL" clId="{6446704E-67D9-4D08-842D-75F3A30A9935}" dt="2024-02-24T02:10:47.267" v="1054" actId="478"/>
          <ac:spMkLst>
            <pc:docMk/>
            <pc:sldMk cId="2909532389" sldId="276"/>
            <ac:spMk id="3" creationId="{2E586617-D909-E713-54CA-B422F75501FC}"/>
          </ac:spMkLst>
        </pc:spChg>
        <pc:spChg chg="del">
          <ac:chgData name="Monsiff Zaizae" userId="9499b702-93a7-431c-a2a5-1e884a5f46a0" providerId="ADAL" clId="{6446704E-67D9-4D08-842D-75F3A30A9935}" dt="2024-02-24T02:10:49.755" v="1055" actId="478"/>
          <ac:spMkLst>
            <pc:docMk/>
            <pc:sldMk cId="2909532389" sldId="276"/>
            <ac:spMk id="4" creationId="{394C9209-0FF8-0227-7721-164214E3D91B}"/>
          </ac:spMkLst>
        </pc:spChg>
        <pc:spChg chg="add mod">
          <ac:chgData name="Monsiff Zaizae" userId="9499b702-93a7-431c-a2a5-1e884a5f46a0" providerId="ADAL" clId="{6446704E-67D9-4D08-842D-75F3A30A9935}" dt="2024-02-24T02:11:08.176" v="1078" actId="1076"/>
          <ac:spMkLst>
            <pc:docMk/>
            <pc:sldMk cId="2909532389" sldId="276"/>
            <ac:spMk id="5" creationId="{51FC31C1-93A6-6F6A-2C76-098C56FDB4B2}"/>
          </ac:spMkLst>
        </pc:spChg>
        <pc:spChg chg="add mod">
          <ac:chgData name="Monsiff Zaizae" userId="9499b702-93a7-431c-a2a5-1e884a5f46a0" providerId="ADAL" clId="{6446704E-67D9-4D08-842D-75F3A30A9935}" dt="2024-02-24T02:12:27.608" v="1208" actId="1076"/>
          <ac:spMkLst>
            <pc:docMk/>
            <pc:sldMk cId="2909532389" sldId="276"/>
            <ac:spMk id="6" creationId="{C1819501-D896-63E5-6157-F08D2832D9FF}"/>
          </ac:spMkLst>
        </pc:spChg>
        <pc:spChg chg="add mod">
          <ac:chgData name="Monsiff Zaizae" userId="9499b702-93a7-431c-a2a5-1e884a5f46a0" providerId="ADAL" clId="{6446704E-67D9-4D08-842D-75F3A30A9935}" dt="2024-02-24T02:13:19.089" v="1279" actId="1076"/>
          <ac:spMkLst>
            <pc:docMk/>
            <pc:sldMk cId="2909532389" sldId="276"/>
            <ac:spMk id="7" creationId="{52F595FA-BEE9-ED5F-F5F7-34ADCE10CE13}"/>
          </ac:spMkLst>
        </pc:spChg>
      </pc:sldChg>
      <pc:sldChg chg="addSp delSp modSp new mod">
        <pc:chgData name="Monsiff Zaizae" userId="9499b702-93a7-431c-a2a5-1e884a5f46a0" providerId="ADAL" clId="{6446704E-67D9-4D08-842D-75F3A30A9935}" dt="2024-02-24T03:22:03.657" v="3678" actId="1076"/>
        <pc:sldMkLst>
          <pc:docMk/>
          <pc:sldMk cId="2796160022" sldId="277"/>
        </pc:sldMkLst>
        <pc:spChg chg="del">
          <ac:chgData name="Monsiff Zaizae" userId="9499b702-93a7-431c-a2a5-1e884a5f46a0" providerId="ADAL" clId="{6446704E-67D9-4D08-842D-75F3A30A9935}" dt="2024-02-24T02:13:27.093" v="1280" actId="478"/>
          <ac:spMkLst>
            <pc:docMk/>
            <pc:sldMk cId="2796160022" sldId="277"/>
            <ac:spMk id="2" creationId="{432CC121-2D17-5DE6-8FDA-B746F60ECC72}"/>
          </ac:spMkLst>
        </pc:spChg>
        <pc:spChg chg="del">
          <ac:chgData name="Monsiff Zaizae" userId="9499b702-93a7-431c-a2a5-1e884a5f46a0" providerId="ADAL" clId="{6446704E-67D9-4D08-842D-75F3A30A9935}" dt="2024-02-24T02:13:31.184" v="1281" actId="478"/>
          <ac:spMkLst>
            <pc:docMk/>
            <pc:sldMk cId="2796160022" sldId="277"/>
            <ac:spMk id="3" creationId="{1E56EA54-76C6-C7C2-2873-32CCFB63AB4B}"/>
          </ac:spMkLst>
        </pc:spChg>
        <pc:spChg chg="del">
          <ac:chgData name="Monsiff Zaizae" userId="9499b702-93a7-431c-a2a5-1e884a5f46a0" providerId="ADAL" clId="{6446704E-67D9-4D08-842D-75F3A30A9935}" dt="2024-02-24T02:13:33.495" v="1282" actId="478"/>
          <ac:spMkLst>
            <pc:docMk/>
            <pc:sldMk cId="2796160022" sldId="277"/>
            <ac:spMk id="4" creationId="{CBEFC2B4-D9BD-BC36-E8AE-EF3D7244C955}"/>
          </ac:spMkLst>
        </pc:spChg>
        <pc:spChg chg="add mod">
          <ac:chgData name="Monsiff Zaizae" userId="9499b702-93a7-431c-a2a5-1e884a5f46a0" providerId="ADAL" clId="{6446704E-67D9-4D08-842D-75F3A30A9935}" dt="2024-02-24T02:14:36.353" v="1284" actId="1076"/>
          <ac:spMkLst>
            <pc:docMk/>
            <pc:sldMk cId="2796160022" sldId="277"/>
            <ac:spMk id="6" creationId="{FDC7D689-EA17-6ED3-6BBD-78FF730365AB}"/>
          </ac:spMkLst>
        </pc:spChg>
        <pc:picChg chg="add mod">
          <ac:chgData name="Monsiff Zaizae" userId="9499b702-93a7-431c-a2a5-1e884a5f46a0" providerId="ADAL" clId="{6446704E-67D9-4D08-842D-75F3A30A9935}" dt="2024-02-24T03:22:03.657" v="3678" actId="1076"/>
          <ac:picMkLst>
            <pc:docMk/>
            <pc:sldMk cId="2796160022" sldId="277"/>
            <ac:picMk id="7" creationId="{609BCC80-018E-D412-2293-6A89643D808B}"/>
          </ac:picMkLst>
        </pc:picChg>
      </pc:sldChg>
      <pc:sldChg chg="addSp delSp modSp new mod">
        <pc:chgData name="Monsiff Zaizae" userId="9499b702-93a7-431c-a2a5-1e884a5f46a0" providerId="ADAL" clId="{6446704E-67D9-4D08-842D-75F3A30A9935}" dt="2024-02-24T02:19:51.648" v="1390" actId="1076"/>
        <pc:sldMkLst>
          <pc:docMk/>
          <pc:sldMk cId="2888183780" sldId="278"/>
        </pc:sldMkLst>
        <pc:spChg chg="del">
          <ac:chgData name="Monsiff Zaizae" userId="9499b702-93a7-431c-a2a5-1e884a5f46a0" providerId="ADAL" clId="{6446704E-67D9-4D08-842D-75F3A30A9935}" dt="2024-02-24T02:18:18.125" v="1287" actId="478"/>
          <ac:spMkLst>
            <pc:docMk/>
            <pc:sldMk cId="2888183780" sldId="278"/>
            <ac:spMk id="2" creationId="{63E65DC4-A4C4-1552-D528-E32B6C29B900}"/>
          </ac:spMkLst>
        </pc:spChg>
        <pc:spChg chg="del">
          <ac:chgData name="Monsiff Zaizae" userId="9499b702-93a7-431c-a2a5-1e884a5f46a0" providerId="ADAL" clId="{6446704E-67D9-4D08-842D-75F3A30A9935}" dt="2024-02-24T02:18:21.395" v="1288" actId="478"/>
          <ac:spMkLst>
            <pc:docMk/>
            <pc:sldMk cId="2888183780" sldId="278"/>
            <ac:spMk id="3" creationId="{666ECB9E-5835-65B6-C63E-4569881999AA}"/>
          </ac:spMkLst>
        </pc:spChg>
        <pc:spChg chg="del">
          <ac:chgData name="Monsiff Zaizae" userId="9499b702-93a7-431c-a2a5-1e884a5f46a0" providerId="ADAL" clId="{6446704E-67D9-4D08-842D-75F3A30A9935}" dt="2024-02-24T02:18:23.713" v="1289" actId="478"/>
          <ac:spMkLst>
            <pc:docMk/>
            <pc:sldMk cId="2888183780" sldId="278"/>
            <ac:spMk id="4" creationId="{D8447B64-9515-6981-0B6C-CC7E986826DB}"/>
          </ac:spMkLst>
        </pc:spChg>
        <pc:spChg chg="add mod">
          <ac:chgData name="Monsiff Zaizae" userId="9499b702-93a7-431c-a2a5-1e884a5f46a0" providerId="ADAL" clId="{6446704E-67D9-4D08-842D-75F3A30A9935}" dt="2024-02-24T02:18:28.841" v="1291" actId="1076"/>
          <ac:spMkLst>
            <pc:docMk/>
            <pc:sldMk cId="2888183780" sldId="278"/>
            <ac:spMk id="6" creationId="{73463485-C0FE-65FB-D1EF-C44860D0DA85}"/>
          </ac:spMkLst>
        </pc:spChg>
        <pc:spChg chg="add mod">
          <ac:chgData name="Monsiff Zaizae" userId="9499b702-93a7-431c-a2a5-1e884a5f46a0" providerId="ADAL" clId="{6446704E-67D9-4D08-842D-75F3A30A9935}" dt="2024-02-24T02:19:45.148" v="1389" actId="2711"/>
          <ac:spMkLst>
            <pc:docMk/>
            <pc:sldMk cId="2888183780" sldId="278"/>
            <ac:spMk id="8" creationId="{483F0357-0C79-081A-D3E7-945D409B5477}"/>
          </ac:spMkLst>
        </pc:spChg>
        <pc:picChg chg="add mod">
          <ac:chgData name="Monsiff Zaizae" userId="9499b702-93a7-431c-a2a5-1e884a5f46a0" providerId="ADAL" clId="{6446704E-67D9-4D08-842D-75F3A30A9935}" dt="2024-02-24T02:19:51.648" v="1390" actId="1076"/>
          <ac:picMkLst>
            <pc:docMk/>
            <pc:sldMk cId="2888183780" sldId="278"/>
            <ac:picMk id="7" creationId="{D78FC699-CEDC-822A-05EA-2306F8981ACF}"/>
          </ac:picMkLst>
        </pc:picChg>
      </pc:sldChg>
      <pc:sldChg chg="addSp delSp modSp new mod">
        <pc:chgData name="Monsiff Zaizae" userId="9499b702-93a7-431c-a2a5-1e884a5f46a0" providerId="ADAL" clId="{6446704E-67D9-4D08-842D-75F3A30A9935}" dt="2024-02-24T02:20:37.801" v="1397" actId="1076"/>
        <pc:sldMkLst>
          <pc:docMk/>
          <pc:sldMk cId="548930041" sldId="279"/>
        </pc:sldMkLst>
        <pc:spChg chg="del">
          <ac:chgData name="Monsiff Zaizae" userId="9499b702-93a7-431c-a2a5-1e884a5f46a0" providerId="ADAL" clId="{6446704E-67D9-4D08-842D-75F3A30A9935}" dt="2024-02-24T02:19:58.892" v="1392" actId="478"/>
          <ac:spMkLst>
            <pc:docMk/>
            <pc:sldMk cId="548930041" sldId="279"/>
            <ac:spMk id="2" creationId="{8FE73C6A-066D-E429-AE8F-27BEACF48D1C}"/>
          </ac:spMkLst>
        </pc:spChg>
        <pc:spChg chg="del">
          <ac:chgData name="Monsiff Zaizae" userId="9499b702-93a7-431c-a2a5-1e884a5f46a0" providerId="ADAL" clId="{6446704E-67D9-4D08-842D-75F3A30A9935}" dt="2024-02-24T02:20:00.977" v="1393" actId="478"/>
          <ac:spMkLst>
            <pc:docMk/>
            <pc:sldMk cId="548930041" sldId="279"/>
            <ac:spMk id="3" creationId="{2348055A-D179-4737-1ABB-8AC679DDC722}"/>
          </ac:spMkLst>
        </pc:spChg>
        <pc:spChg chg="del">
          <ac:chgData name="Monsiff Zaizae" userId="9499b702-93a7-431c-a2a5-1e884a5f46a0" providerId="ADAL" clId="{6446704E-67D9-4D08-842D-75F3A30A9935}" dt="2024-02-24T02:19:56.587" v="1391" actId="478"/>
          <ac:spMkLst>
            <pc:docMk/>
            <pc:sldMk cId="548930041" sldId="279"/>
            <ac:spMk id="4" creationId="{975CECC8-3C53-4BB7-BF67-60B76B83B230}"/>
          </ac:spMkLst>
        </pc:spChg>
        <pc:spChg chg="add mod">
          <ac:chgData name="Monsiff Zaizae" userId="9499b702-93a7-431c-a2a5-1e884a5f46a0" providerId="ADAL" clId="{6446704E-67D9-4D08-842D-75F3A30A9935}" dt="2024-02-24T02:20:28.866" v="1395" actId="1076"/>
          <ac:spMkLst>
            <pc:docMk/>
            <pc:sldMk cId="548930041" sldId="279"/>
            <ac:spMk id="6" creationId="{6590DE7A-31A6-0498-AFAF-FF79D7BB5B3C}"/>
          </ac:spMkLst>
        </pc:spChg>
        <pc:picChg chg="add mod">
          <ac:chgData name="Monsiff Zaizae" userId="9499b702-93a7-431c-a2a5-1e884a5f46a0" providerId="ADAL" clId="{6446704E-67D9-4D08-842D-75F3A30A9935}" dt="2024-02-24T02:20:37.801" v="1397" actId="1076"/>
          <ac:picMkLst>
            <pc:docMk/>
            <pc:sldMk cId="548930041" sldId="279"/>
            <ac:picMk id="7" creationId="{D6F151E1-E406-3121-2F3A-B33A03E0FD3A}"/>
          </ac:picMkLst>
        </pc:picChg>
      </pc:sldChg>
      <pc:sldChg chg="addSp delSp modSp new mod">
        <pc:chgData name="Monsiff Zaizae" userId="9499b702-93a7-431c-a2a5-1e884a5f46a0" providerId="ADAL" clId="{6446704E-67D9-4D08-842D-75F3A30A9935}" dt="2024-02-24T02:25:08.329" v="1842" actId="1076"/>
        <pc:sldMkLst>
          <pc:docMk/>
          <pc:sldMk cId="3163936268" sldId="280"/>
        </pc:sldMkLst>
        <pc:spChg chg="del">
          <ac:chgData name="Monsiff Zaizae" userId="9499b702-93a7-431c-a2a5-1e884a5f46a0" providerId="ADAL" clId="{6446704E-67D9-4D08-842D-75F3A30A9935}" dt="2024-02-24T02:20:42.966" v="1398" actId="478"/>
          <ac:spMkLst>
            <pc:docMk/>
            <pc:sldMk cId="3163936268" sldId="280"/>
            <ac:spMk id="2" creationId="{87166907-1981-A041-436F-78139DBAC484}"/>
          </ac:spMkLst>
        </pc:spChg>
        <pc:spChg chg="del">
          <ac:chgData name="Monsiff Zaizae" userId="9499b702-93a7-431c-a2a5-1e884a5f46a0" providerId="ADAL" clId="{6446704E-67D9-4D08-842D-75F3A30A9935}" dt="2024-02-24T02:20:48.297" v="1400" actId="478"/>
          <ac:spMkLst>
            <pc:docMk/>
            <pc:sldMk cId="3163936268" sldId="280"/>
            <ac:spMk id="3" creationId="{8D600EB5-67D2-621F-CAE9-72722D39D981}"/>
          </ac:spMkLst>
        </pc:spChg>
        <pc:spChg chg="del">
          <ac:chgData name="Monsiff Zaizae" userId="9499b702-93a7-431c-a2a5-1e884a5f46a0" providerId="ADAL" clId="{6446704E-67D9-4D08-842D-75F3A30A9935}" dt="2024-02-24T02:20:45.347" v="1399" actId="478"/>
          <ac:spMkLst>
            <pc:docMk/>
            <pc:sldMk cId="3163936268" sldId="280"/>
            <ac:spMk id="4" creationId="{722B0EA7-5B11-AB16-909E-E73D53BCE554}"/>
          </ac:spMkLst>
        </pc:spChg>
        <pc:spChg chg="add mod">
          <ac:chgData name="Monsiff Zaizae" userId="9499b702-93a7-431c-a2a5-1e884a5f46a0" providerId="ADAL" clId="{6446704E-67D9-4D08-842D-75F3A30A9935}" dt="2024-02-24T02:21:18.792" v="1416" actId="1076"/>
          <ac:spMkLst>
            <pc:docMk/>
            <pc:sldMk cId="3163936268" sldId="280"/>
            <ac:spMk id="5" creationId="{42C01806-EE6A-1CEA-21D5-0F8B2C1650E7}"/>
          </ac:spMkLst>
        </pc:spChg>
        <pc:spChg chg="add mod">
          <ac:chgData name="Monsiff Zaizae" userId="9499b702-93a7-431c-a2a5-1e884a5f46a0" providerId="ADAL" clId="{6446704E-67D9-4D08-842D-75F3A30A9935}" dt="2024-02-24T02:25:08.329" v="1842" actId="1076"/>
          <ac:spMkLst>
            <pc:docMk/>
            <pc:sldMk cId="3163936268" sldId="280"/>
            <ac:spMk id="6" creationId="{C5B5BFC8-3A01-75D7-824F-5158E1002D58}"/>
          </ac:spMkLst>
        </pc:spChg>
      </pc:sldChg>
      <pc:sldChg chg="new del">
        <pc:chgData name="Monsiff Zaizae" userId="9499b702-93a7-431c-a2a5-1e884a5f46a0" providerId="ADAL" clId="{6446704E-67D9-4D08-842D-75F3A30A9935}" dt="2024-02-24T02:26:24.667" v="1843" actId="47"/>
        <pc:sldMkLst>
          <pc:docMk/>
          <pc:sldMk cId="1981055056" sldId="281"/>
        </pc:sldMkLst>
      </pc:sldChg>
      <pc:sldChg chg="addSp delSp modSp new mod">
        <pc:chgData name="Monsiff Zaizae" userId="9499b702-93a7-431c-a2a5-1e884a5f46a0" providerId="ADAL" clId="{6446704E-67D9-4D08-842D-75F3A30A9935}" dt="2024-02-24T02:36:43.353" v="1962" actId="1076"/>
        <pc:sldMkLst>
          <pc:docMk/>
          <pc:sldMk cId="2875581829" sldId="282"/>
        </pc:sldMkLst>
        <pc:spChg chg="del">
          <ac:chgData name="Monsiff Zaizae" userId="9499b702-93a7-431c-a2a5-1e884a5f46a0" providerId="ADAL" clId="{6446704E-67D9-4D08-842D-75F3A30A9935}" dt="2024-02-24T02:26:29.350" v="1844" actId="478"/>
          <ac:spMkLst>
            <pc:docMk/>
            <pc:sldMk cId="2875581829" sldId="282"/>
            <ac:spMk id="2" creationId="{4BB17F8A-8806-5B4A-4ADE-5F682E848359}"/>
          </ac:spMkLst>
        </pc:spChg>
        <pc:spChg chg="del">
          <ac:chgData name="Monsiff Zaizae" userId="9499b702-93a7-431c-a2a5-1e884a5f46a0" providerId="ADAL" clId="{6446704E-67D9-4D08-842D-75F3A30A9935}" dt="2024-02-24T02:26:35.141" v="1845" actId="478"/>
          <ac:spMkLst>
            <pc:docMk/>
            <pc:sldMk cId="2875581829" sldId="282"/>
            <ac:spMk id="3" creationId="{0D7D10A6-1EB9-9E33-D884-D63D47B25AED}"/>
          </ac:spMkLst>
        </pc:spChg>
        <pc:spChg chg="del">
          <ac:chgData name="Monsiff Zaizae" userId="9499b702-93a7-431c-a2a5-1e884a5f46a0" providerId="ADAL" clId="{6446704E-67D9-4D08-842D-75F3A30A9935}" dt="2024-02-24T02:26:37.820" v="1846" actId="478"/>
          <ac:spMkLst>
            <pc:docMk/>
            <pc:sldMk cId="2875581829" sldId="282"/>
            <ac:spMk id="4" creationId="{0B17F06C-4133-D5FD-81C5-36AA54C3E402}"/>
          </ac:spMkLst>
        </pc:spChg>
        <pc:spChg chg="add mod">
          <ac:chgData name="Monsiff Zaizae" userId="9499b702-93a7-431c-a2a5-1e884a5f46a0" providerId="ADAL" clId="{6446704E-67D9-4D08-842D-75F3A30A9935}" dt="2024-02-24T02:26:43.553" v="1848" actId="1076"/>
          <ac:spMkLst>
            <pc:docMk/>
            <pc:sldMk cId="2875581829" sldId="282"/>
            <ac:spMk id="6" creationId="{4416546E-9C4C-DB1E-78CF-E5AAA4B628BC}"/>
          </ac:spMkLst>
        </pc:spChg>
        <pc:spChg chg="add mod">
          <ac:chgData name="Monsiff Zaizae" userId="9499b702-93a7-431c-a2a5-1e884a5f46a0" providerId="ADAL" clId="{6446704E-67D9-4D08-842D-75F3A30A9935}" dt="2024-02-24T02:36:39.249" v="1961" actId="14100"/>
          <ac:spMkLst>
            <pc:docMk/>
            <pc:sldMk cId="2875581829" sldId="282"/>
            <ac:spMk id="8" creationId="{560D2DF5-4CEF-E80E-D021-5B83068B6E7F}"/>
          </ac:spMkLst>
        </pc:spChg>
        <pc:picChg chg="add mod">
          <ac:chgData name="Monsiff Zaizae" userId="9499b702-93a7-431c-a2a5-1e884a5f46a0" providerId="ADAL" clId="{6446704E-67D9-4D08-842D-75F3A30A9935}" dt="2024-02-24T02:36:43.353" v="1962" actId="1076"/>
          <ac:picMkLst>
            <pc:docMk/>
            <pc:sldMk cId="2875581829" sldId="282"/>
            <ac:picMk id="7" creationId="{8F9364C5-A089-385B-3CB3-EF915FC97530}"/>
          </ac:picMkLst>
        </pc:picChg>
      </pc:sldChg>
      <pc:sldChg chg="addSp delSp modSp new mod">
        <pc:chgData name="Monsiff Zaizae" userId="9499b702-93a7-431c-a2a5-1e884a5f46a0" providerId="ADAL" clId="{6446704E-67D9-4D08-842D-75F3A30A9935}" dt="2024-02-24T02:39:14.629" v="2095" actId="2711"/>
        <pc:sldMkLst>
          <pc:docMk/>
          <pc:sldMk cId="2668101177" sldId="283"/>
        </pc:sldMkLst>
        <pc:spChg chg="del">
          <ac:chgData name="Monsiff Zaizae" userId="9499b702-93a7-431c-a2a5-1e884a5f46a0" providerId="ADAL" clId="{6446704E-67D9-4D08-842D-75F3A30A9935}" dt="2024-02-24T02:37:12.859" v="1963" actId="478"/>
          <ac:spMkLst>
            <pc:docMk/>
            <pc:sldMk cId="2668101177" sldId="283"/>
            <ac:spMk id="2" creationId="{B78911B1-9877-F3D7-45B2-271035384C79}"/>
          </ac:spMkLst>
        </pc:spChg>
        <pc:spChg chg="mod">
          <ac:chgData name="Monsiff Zaizae" userId="9499b702-93a7-431c-a2a5-1e884a5f46a0" providerId="ADAL" clId="{6446704E-67D9-4D08-842D-75F3A30A9935}" dt="2024-02-24T02:37:20.146" v="1965" actId="1076"/>
          <ac:spMkLst>
            <pc:docMk/>
            <pc:sldMk cId="2668101177" sldId="283"/>
            <ac:spMk id="3" creationId="{9A847045-5B07-4311-5C56-3B18C8351271}"/>
          </ac:spMkLst>
        </pc:spChg>
        <pc:spChg chg="del">
          <ac:chgData name="Monsiff Zaizae" userId="9499b702-93a7-431c-a2a5-1e884a5f46a0" providerId="ADAL" clId="{6446704E-67D9-4D08-842D-75F3A30A9935}" dt="2024-02-24T02:37:21.972" v="1966" actId="478"/>
          <ac:spMkLst>
            <pc:docMk/>
            <pc:sldMk cId="2668101177" sldId="283"/>
            <ac:spMk id="4" creationId="{3BE55C4A-D244-AB51-F855-90CF7BA2D382}"/>
          </ac:spMkLst>
        </pc:spChg>
        <pc:spChg chg="add mod">
          <ac:chgData name="Monsiff Zaizae" userId="9499b702-93a7-431c-a2a5-1e884a5f46a0" providerId="ADAL" clId="{6446704E-67D9-4D08-842D-75F3A30A9935}" dt="2024-02-24T02:39:14.629" v="2095" actId="2711"/>
          <ac:spMkLst>
            <pc:docMk/>
            <pc:sldMk cId="2668101177" sldId="283"/>
            <ac:spMk id="6" creationId="{9C9B6B69-BD3B-4AA6-DA65-85B285F51140}"/>
          </ac:spMkLst>
        </pc:spChg>
        <pc:picChg chg="add mod">
          <ac:chgData name="Monsiff Zaizae" userId="9499b702-93a7-431c-a2a5-1e884a5f46a0" providerId="ADAL" clId="{6446704E-67D9-4D08-842D-75F3A30A9935}" dt="2024-02-24T02:37:53.719" v="1969" actId="1076"/>
          <ac:picMkLst>
            <pc:docMk/>
            <pc:sldMk cId="2668101177" sldId="283"/>
            <ac:picMk id="5" creationId="{A8E1A069-1A8C-CDEB-DC4B-8928E4C39FEB}"/>
          </ac:picMkLst>
        </pc:picChg>
      </pc:sldChg>
      <pc:sldChg chg="addSp delSp modSp new mod">
        <pc:chgData name="Monsiff Zaizae" userId="9499b702-93a7-431c-a2a5-1e884a5f46a0" providerId="ADAL" clId="{6446704E-67D9-4D08-842D-75F3A30A9935}" dt="2024-02-24T02:50:04.712" v="2443" actId="20577"/>
        <pc:sldMkLst>
          <pc:docMk/>
          <pc:sldMk cId="797467521" sldId="284"/>
        </pc:sldMkLst>
        <pc:spChg chg="del">
          <ac:chgData name="Monsiff Zaizae" userId="9499b702-93a7-431c-a2a5-1e884a5f46a0" providerId="ADAL" clId="{6446704E-67D9-4D08-842D-75F3A30A9935}" dt="2024-02-24T02:41:03.421" v="2115" actId="478"/>
          <ac:spMkLst>
            <pc:docMk/>
            <pc:sldMk cId="797467521" sldId="284"/>
            <ac:spMk id="2" creationId="{B6576310-EC77-9FB6-7FB4-EDEAD92AFEEC}"/>
          </ac:spMkLst>
        </pc:spChg>
        <pc:spChg chg="del">
          <ac:chgData name="Monsiff Zaizae" userId="9499b702-93a7-431c-a2a5-1e884a5f46a0" providerId="ADAL" clId="{6446704E-67D9-4D08-842D-75F3A30A9935}" dt="2024-02-24T02:41:08.481" v="2117" actId="478"/>
          <ac:spMkLst>
            <pc:docMk/>
            <pc:sldMk cId="797467521" sldId="284"/>
            <ac:spMk id="3" creationId="{20BE22B6-C2D5-0A7D-DD1E-8A1528D3628D}"/>
          </ac:spMkLst>
        </pc:spChg>
        <pc:spChg chg="del">
          <ac:chgData name="Monsiff Zaizae" userId="9499b702-93a7-431c-a2a5-1e884a5f46a0" providerId="ADAL" clId="{6446704E-67D9-4D08-842D-75F3A30A9935}" dt="2024-02-24T02:41:05.817" v="2116" actId="478"/>
          <ac:spMkLst>
            <pc:docMk/>
            <pc:sldMk cId="797467521" sldId="284"/>
            <ac:spMk id="4" creationId="{03735E88-DA37-A281-D696-5D82454D217B}"/>
          </ac:spMkLst>
        </pc:spChg>
        <pc:spChg chg="add del mod">
          <ac:chgData name="Monsiff Zaizae" userId="9499b702-93a7-431c-a2a5-1e884a5f46a0" providerId="ADAL" clId="{6446704E-67D9-4D08-842D-75F3A30A9935}" dt="2024-02-24T02:41:13.562" v="2120"/>
          <ac:spMkLst>
            <pc:docMk/>
            <pc:sldMk cId="797467521" sldId="284"/>
            <ac:spMk id="5" creationId="{500FF03B-E210-04FE-A6B7-E5637D4303DD}"/>
          </ac:spMkLst>
        </pc:spChg>
        <pc:spChg chg="add mod">
          <ac:chgData name="Monsiff Zaizae" userId="9499b702-93a7-431c-a2a5-1e884a5f46a0" providerId="ADAL" clId="{6446704E-67D9-4D08-842D-75F3A30A9935}" dt="2024-02-24T02:41:28.430" v="2136" actId="1076"/>
          <ac:spMkLst>
            <pc:docMk/>
            <pc:sldMk cId="797467521" sldId="284"/>
            <ac:spMk id="6" creationId="{C5020FCE-2B7B-19A0-7740-874D1BCAA025}"/>
          </ac:spMkLst>
        </pc:spChg>
        <pc:spChg chg="add mod">
          <ac:chgData name="Monsiff Zaizae" userId="9499b702-93a7-431c-a2a5-1e884a5f46a0" providerId="ADAL" clId="{6446704E-67D9-4D08-842D-75F3A30A9935}" dt="2024-02-24T02:50:04.712" v="2443" actId="20577"/>
          <ac:spMkLst>
            <pc:docMk/>
            <pc:sldMk cId="797467521" sldId="284"/>
            <ac:spMk id="7" creationId="{BB55EDEE-E95C-C243-2566-284E346EF9DB}"/>
          </ac:spMkLst>
        </pc:spChg>
      </pc:sldChg>
      <pc:sldChg chg="addSp delSp modSp new mod">
        <pc:chgData name="Monsiff Zaizae" userId="9499b702-93a7-431c-a2a5-1e884a5f46a0" providerId="ADAL" clId="{6446704E-67D9-4D08-842D-75F3A30A9935}" dt="2024-02-24T02:56:38.045" v="2464" actId="1076"/>
        <pc:sldMkLst>
          <pc:docMk/>
          <pc:sldMk cId="3421490929" sldId="285"/>
        </pc:sldMkLst>
        <pc:spChg chg="del">
          <ac:chgData name="Monsiff Zaizae" userId="9499b702-93a7-431c-a2a5-1e884a5f46a0" providerId="ADAL" clId="{6446704E-67D9-4D08-842D-75F3A30A9935}" dt="2024-02-24T02:50:09.974" v="2444" actId="478"/>
          <ac:spMkLst>
            <pc:docMk/>
            <pc:sldMk cId="3421490929" sldId="285"/>
            <ac:spMk id="2" creationId="{23206079-D1E1-90BD-B234-649D7E980801}"/>
          </ac:spMkLst>
        </pc:spChg>
        <pc:spChg chg="del">
          <ac:chgData name="Monsiff Zaizae" userId="9499b702-93a7-431c-a2a5-1e884a5f46a0" providerId="ADAL" clId="{6446704E-67D9-4D08-842D-75F3A30A9935}" dt="2024-02-24T02:50:23.458" v="2445" actId="478"/>
          <ac:spMkLst>
            <pc:docMk/>
            <pc:sldMk cId="3421490929" sldId="285"/>
            <ac:spMk id="3" creationId="{3BFFDE19-7102-4BCE-1919-61353124F9A6}"/>
          </ac:spMkLst>
        </pc:spChg>
        <pc:spChg chg="del">
          <ac:chgData name="Monsiff Zaizae" userId="9499b702-93a7-431c-a2a5-1e884a5f46a0" providerId="ADAL" clId="{6446704E-67D9-4D08-842D-75F3A30A9935}" dt="2024-02-24T02:50:25.752" v="2446" actId="478"/>
          <ac:spMkLst>
            <pc:docMk/>
            <pc:sldMk cId="3421490929" sldId="285"/>
            <ac:spMk id="4" creationId="{B19CA676-67C1-72A5-F529-C936303171C3}"/>
          </ac:spMkLst>
        </pc:spChg>
        <pc:spChg chg="add mod">
          <ac:chgData name="Monsiff Zaizae" userId="9499b702-93a7-431c-a2a5-1e884a5f46a0" providerId="ADAL" clId="{6446704E-67D9-4D08-842D-75F3A30A9935}" dt="2024-02-24T02:55:54.624" v="2457" actId="20577"/>
          <ac:spMkLst>
            <pc:docMk/>
            <pc:sldMk cId="3421490929" sldId="285"/>
            <ac:spMk id="5" creationId="{3F05B37C-6C02-A81D-67EE-C0B552041D49}"/>
          </ac:spMkLst>
        </pc:spChg>
        <pc:spChg chg="add mod">
          <ac:chgData name="Monsiff Zaizae" userId="9499b702-93a7-431c-a2a5-1e884a5f46a0" providerId="ADAL" clId="{6446704E-67D9-4D08-842D-75F3A30A9935}" dt="2024-02-24T02:56:25.457" v="2461" actId="2711"/>
          <ac:spMkLst>
            <pc:docMk/>
            <pc:sldMk cId="3421490929" sldId="285"/>
            <ac:spMk id="7" creationId="{F320D170-4B26-CD47-6F61-EF6E423E464F}"/>
          </ac:spMkLst>
        </pc:spChg>
        <pc:picChg chg="add mod">
          <ac:chgData name="Monsiff Zaizae" userId="9499b702-93a7-431c-a2a5-1e884a5f46a0" providerId="ADAL" clId="{6446704E-67D9-4D08-842D-75F3A30A9935}" dt="2024-02-24T02:56:38.045" v="2464" actId="1076"/>
          <ac:picMkLst>
            <pc:docMk/>
            <pc:sldMk cId="3421490929" sldId="285"/>
            <ac:picMk id="8" creationId="{A466F69F-7A9A-D45B-D6C1-4101C4C6F967}"/>
          </ac:picMkLst>
        </pc:picChg>
      </pc:sldChg>
      <pc:sldChg chg="addSp delSp modSp new mod">
        <pc:chgData name="Monsiff Zaizae" userId="9499b702-93a7-431c-a2a5-1e884a5f46a0" providerId="ADAL" clId="{6446704E-67D9-4D08-842D-75F3A30A9935}" dt="2024-02-24T03:00:52.501" v="2480" actId="1076"/>
        <pc:sldMkLst>
          <pc:docMk/>
          <pc:sldMk cId="4164837413" sldId="286"/>
        </pc:sldMkLst>
        <pc:spChg chg="del">
          <ac:chgData name="Monsiff Zaizae" userId="9499b702-93a7-431c-a2a5-1e884a5f46a0" providerId="ADAL" clId="{6446704E-67D9-4D08-842D-75F3A30A9935}" dt="2024-02-24T02:56:45.190" v="2465" actId="478"/>
          <ac:spMkLst>
            <pc:docMk/>
            <pc:sldMk cId="4164837413" sldId="286"/>
            <ac:spMk id="2" creationId="{74D6101A-29A0-8B96-51ED-C5347AF73B14}"/>
          </ac:spMkLst>
        </pc:spChg>
        <pc:spChg chg="del">
          <ac:chgData name="Monsiff Zaizae" userId="9499b702-93a7-431c-a2a5-1e884a5f46a0" providerId="ADAL" clId="{6446704E-67D9-4D08-842D-75F3A30A9935}" dt="2024-02-24T02:56:47.853" v="2466" actId="478"/>
          <ac:spMkLst>
            <pc:docMk/>
            <pc:sldMk cId="4164837413" sldId="286"/>
            <ac:spMk id="3" creationId="{52562FF0-6987-1073-DD2E-F07CFECBC8B0}"/>
          </ac:spMkLst>
        </pc:spChg>
        <pc:spChg chg="del">
          <ac:chgData name="Monsiff Zaizae" userId="9499b702-93a7-431c-a2a5-1e884a5f46a0" providerId="ADAL" clId="{6446704E-67D9-4D08-842D-75F3A30A9935}" dt="2024-02-24T02:56:50.336" v="2467" actId="478"/>
          <ac:spMkLst>
            <pc:docMk/>
            <pc:sldMk cId="4164837413" sldId="286"/>
            <ac:spMk id="4" creationId="{4251CFC1-64D6-54A5-2745-9397DAD9A825}"/>
          </ac:spMkLst>
        </pc:spChg>
        <pc:spChg chg="add mod">
          <ac:chgData name="Monsiff Zaizae" userId="9499b702-93a7-431c-a2a5-1e884a5f46a0" providerId="ADAL" clId="{6446704E-67D9-4D08-842D-75F3A30A9935}" dt="2024-02-24T03:00:02.580" v="2470" actId="1076"/>
          <ac:spMkLst>
            <pc:docMk/>
            <pc:sldMk cId="4164837413" sldId="286"/>
            <ac:spMk id="6" creationId="{0331BA9D-EB9A-F7DB-B41B-CB025959DE38}"/>
          </ac:spMkLst>
        </pc:spChg>
        <pc:spChg chg="add mod">
          <ac:chgData name="Monsiff Zaizae" userId="9499b702-93a7-431c-a2a5-1e884a5f46a0" providerId="ADAL" clId="{6446704E-67D9-4D08-842D-75F3A30A9935}" dt="2024-02-24T03:00:38.014" v="2476" actId="14100"/>
          <ac:spMkLst>
            <pc:docMk/>
            <pc:sldMk cId="4164837413" sldId="286"/>
            <ac:spMk id="8" creationId="{5EDFBFCE-3361-6FC2-EA84-5387B552E4C4}"/>
          </ac:spMkLst>
        </pc:spChg>
        <pc:spChg chg="add del">
          <ac:chgData name="Monsiff Zaizae" userId="9499b702-93a7-431c-a2a5-1e884a5f46a0" providerId="ADAL" clId="{6446704E-67D9-4D08-842D-75F3A30A9935}" dt="2024-02-24T03:00:44.323" v="2478" actId="22"/>
          <ac:spMkLst>
            <pc:docMk/>
            <pc:sldMk cId="4164837413" sldId="286"/>
            <ac:spMk id="10" creationId="{FB21E485-189A-2943-EC1D-A765D1D6B847}"/>
          </ac:spMkLst>
        </pc:spChg>
        <pc:picChg chg="add mod">
          <ac:chgData name="Monsiff Zaizae" userId="9499b702-93a7-431c-a2a5-1e884a5f46a0" providerId="ADAL" clId="{6446704E-67D9-4D08-842D-75F3A30A9935}" dt="2024-02-24T03:00:52.501" v="2480" actId="1076"/>
          <ac:picMkLst>
            <pc:docMk/>
            <pc:sldMk cId="4164837413" sldId="286"/>
            <ac:picMk id="11" creationId="{505EDA56-335C-2251-A27F-41B0136FC3E2}"/>
          </ac:picMkLst>
        </pc:picChg>
      </pc:sldChg>
      <pc:sldChg chg="addSp delSp modSp new mod">
        <pc:chgData name="Monsiff Zaizae" userId="9499b702-93a7-431c-a2a5-1e884a5f46a0" providerId="ADAL" clId="{6446704E-67D9-4D08-842D-75F3A30A9935}" dt="2024-02-24T03:03:39.196" v="2521" actId="1076"/>
        <pc:sldMkLst>
          <pc:docMk/>
          <pc:sldMk cId="3181128942" sldId="287"/>
        </pc:sldMkLst>
        <pc:spChg chg="del">
          <ac:chgData name="Monsiff Zaizae" userId="9499b702-93a7-431c-a2a5-1e884a5f46a0" providerId="ADAL" clId="{6446704E-67D9-4D08-842D-75F3A30A9935}" dt="2024-02-24T03:01:02.720" v="2482" actId="478"/>
          <ac:spMkLst>
            <pc:docMk/>
            <pc:sldMk cId="3181128942" sldId="287"/>
            <ac:spMk id="2" creationId="{541C7D90-3645-6443-AB95-7D1EC27D77A9}"/>
          </ac:spMkLst>
        </pc:spChg>
        <pc:spChg chg="del">
          <ac:chgData name="Monsiff Zaizae" userId="9499b702-93a7-431c-a2a5-1e884a5f46a0" providerId="ADAL" clId="{6446704E-67D9-4D08-842D-75F3A30A9935}" dt="2024-02-24T03:01:05.830" v="2483" actId="478"/>
          <ac:spMkLst>
            <pc:docMk/>
            <pc:sldMk cId="3181128942" sldId="287"/>
            <ac:spMk id="3" creationId="{CDEF3030-F7A4-ACA4-413E-043F15038879}"/>
          </ac:spMkLst>
        </pc:spChg>
        <pc:spChg chg="del">
          <ac:chgData name="Monsiff Zaizae" userId="9499b702-93a7-431c-a2a5-1e884a5f46a0" providerId="ADAL" clId="{6446704E-67D9-4D08-842D-75F3A30A9935}" dt="2024-02-24T03:01:26.297" v="2484" actId="478"/>
          <ac:spMkLst>
            <pc:docMk/>
            <pc:sldMk cId="3181128942" sldId="287"/>
            <ac:spMk id="4" creationId="{5FDA4A6D-D237-93BF-FF20-0F2625B54451}"/>
          </ac:spMkLst>
        </pc:spChg>
        <pc:spChg chg="add mod">
          <ac:chgData name="Monsiff Zaizae" userId="9499b702-93a7-431c-a2a5-1e884a5f46a0" providerId="ADAL" clId="{6446704E-67D9-4D08-842D-75F3A30A9935}" dt="2024-02-24T03:02:33.441" v="2510"/>
          <ac:spMkLst>
            <pc:docMk/>
            <pc:sldMk cId="3181128942" sldId="287"/>
            <ac:spMk id="5" creationId="{097D4406-2521-B26B-58F3-25A716B66611}"/>
          </ac:spMkLst>
        </pc:spChg>
        <pc:spChg chg="add mod">
          <ac:chgData name="Monsiff Zaizae" userId="9499b702-93a7-431c-a2a5-1e884a5f46a0" providerId="ADAL" clId="{6446704E-67D9-4D08-842D-75F3A30A9935}" dt="2024-02-24T03:03:13.076" v="2519" actId="1076"/>
          <ac:spMkLst>
            <pc:docMk/>
            <pc:sldMk cId="3181128942" sldId="287"/>
            <ac:spMk id="6" creationId="{9B56BFB5-F121-36F0-96B8-D51E860F3CC7}"/>
          </ac:spMkLst>
        </pc:spChg>
        <pc:picChg chg="add mod">
          <ac:chgData name="Monsiff Zaizae" userId="9499b702-93a7-431c-a2a5-1e884a5f46a0" providerId="ADAL" clId="{6446704E-67D9-4D08-842D-75F3A30A9935}" dt="2024-02-24T03:03:39.196" v="2521" actId="1076"/>
          <ac:picMkLst>
            <pc:docMk/>
            <pc:sldMk cId="3181128942" sldId="287"/>
            <ac:picMk id="7" creationId="{A97A8D7D-24F8-A81C-FF65-6F477963C59C}"/>
          </ac:picMkLst>
        </pc:picChg>
      </pc:sldChg>
      <pc:sldChg chg="addSp modSp new mod">
        <pc:chgData name="Monsiff Zaizae" userId="9499b702-93a7-431c-a2a5-1e884a5f46a0" providerId="ADAL" clId="{6446704E-67D9-4D08-842D-75F3A30A9935}" dt="2024-02-24T03:23:40.452" v="3710" actId="20577"/>
        <pc:sldMkLst>
          <pc:docMk/>
          <pc:sldMk cId="3926103685" sldId="288"/>
        </pc:sldMkLst>
        <pc:spChg chg="mod">
          <ac:chgData name="Monsiff Zaizae" userId="9499b702-93a7-431c-a2a5-1e884a5f46a0" providerId="ADAL" clId="{6446704E-67D9-4D08-842D-75F3A30A9935}" dt="2024-02-24T03:14:42.619" v="2930" actId="20577"/>
          <ac:spMkLst>
            <pc:docMk/>
            <pc:sldMk cId="3926103685" sldId="288"/>
            <ac:spMk id="2" creationId="{380B3740-52CA-2CB6-2CEA-16A26507CD82}"/>
          </ac:spMkLst>
        </pc:spChg>
        <pc:spChg chg="add mod">
          <ac:chgData name="Monsiff Zaizae" userId="9499b702-93a7-431c-a2a5-1e884a5f46a0" providerId="ADAL" clId="{6446704E-67D9-4D08-842D-75F3A30A9935}" dt="2024-02-24T03:23:40.452" v="3710" actId="20577"/>
          <ac:spMkLst>
            <pc:docMk/>
            <pc:sldMk cId="3926103685" sldId="288"/>
            <ac:spMk id="3" creationId="{7C5528EA-2187-0228-4A96-B9B04F45D20E}"/>
          </ac:spMkLst>
        </pc:spChg>
      </pc:sldChg>
      <pc:sldChg chg="addSp modSp new mod">
        <pc:chgData name="Monsiff Zaizae" userId="9499b702-93a7-431c-a2a5-1e884a5f46a0" providerId="ADAL" clId="{6446704E-67D9-4D08-842D-75F3A30A9935}" dt="2024-02-24T03:17:44.071" v="3284" actId="2711"/>
        <pc:sldMkLst>
          <pc:docMk/>
          <pc:sldMk cId="552486431" sldId="289"/>
        </pc:sldMkLst>
        <pc:spChg chg="mod">
          <ac:chgData name="Monsiff Zaizae" userId="9499b702-93a7-431c-a2a5-1e884a5f46a0" providerId="ADAL" clId="{6446704E-67D9-4D08-842D-75F3A30A9935}" dt="2024-02-24T03:15:12.661" v="2954" actId="122"/>
          <ac:spMkLst>
            <pc:docMk/>
            <pc:sldMk cId="552486431" sldId="289"/>
            <ac:spMk id="2" creationId="{8658A4DE-8C7D-AEE8-B67D-DA0C28AC9C7A}"/>
          </ac:spMkLst>
        </pc:spChg>
        <pc:spChg chg="add mod">
          <ac:chgData name="Monsiff Zaizae" userId="9499b702-93a7-431c-a2a5-1e884a5f46a0" providerId="ADAL" clId="{6446704E-67D9-4D08-842D-75F3A30A9935}" dt="2024-02-24T03:17:44.071" v="3284" actId="2711"/>
          <ac:spMkLst>
            <pc:docMk/>
            <pc:sldMk cId="552486431" sldId="289"/>
            <ac:spMk id="3" creationId="{526B6CF4-DD39-36F6-DC15-2F01EB38D834}"/>
          </ac:spMkLst>
        </pc:spChg>
      </pc:sldChg>
      <pc:sldChg chg="addSp modSp new mod">
        <pc:chgData name="Monsiff Zaizae" userId="9499b702-93a7-431c-a2a5-1e884a5f46a0" providerId="ADAL" clId="{6446704E-67D9-4D08-842D-75F3A30A9935}" dt="2024-02-24T03:24:28.620" v="3712" actId="207"/>
        <pc:sldMkLst>
          <pc:docMk/>
          <pc:sldMk cId="2609881224" sldId="290"/>
        </pc:sldMkLst>
        <pc:spChg chg="mod">
          <ac:chgData name="Monsiff Zaizae" userId="9499b702-93a7-431c-a2a5-1e884a5f46a0" providerId="ADAL" clId="{6446704E-67D9-4D08-842D-75F3A30A9935}" dt="2024-02-24T03:18:07.595" v="3296" actId="122"/>
          <ac:spMkLst>
            <pc:docMk/>
            <pc:sldMk cId="2609881224" sldId="290"/>
            <ac:spMk id="2" creationId="{E2067F0F-6B17-7446-B2BA-34317EDB36BE}"/>
          </ac:spMkLst>
        </pc:spChg>
        <pc:spChg chg="add mod">
          <ac:chgData name="Monsiff Zaizae" userId="9499b702-93a7-431c-a2a5-1e884a5f46a0" providerId="ADAL" clId="{6446704E-67D9-4D08-842D-75F3A30A9935}" dt="2024-02-24T03:24:28.620" v="3712" actId="207"/>
          <ac:spMkLst>
            <pc:docMk/>
            <pc:sldMk cId="2609881224" sldId="290"/>
            <ac:spMk id="3" creationId="{B5B99206-F7F3-BD0D-8A3E-76A03400B83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2/23/2024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2/23/2024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CEIS110</a:t>
            </a:r>
          </a:p>
          <a:p>
            <a:endParaRPr lang="en-US" dirty="0"/>
          </a:p>
          <a:p>
            <a:r>
              <a:rPr lang="en-US" sz="1200" dirty="0"/>
              <a:t>Monsiff </a:t>
            </a:r>
            <a:r>
              <a:rPr lang="en-US" sz="1200" dirty="0" err="1"/>
              <a:t>zeizae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EF98-4EE3-6FC6-82EC-F768F743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76200"/>
            <a:ext cx="4062942" cy="24384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Weather.db</a:t>
            </a:r>
            <a:r>
              <a:rPr lang="en-US" sz="2000" dirty="0">
                <a:solidFill>
                  <a:schemeClr val="tx1"/>
                </a:solidFill>
              </a:rPr>
              <a:t> File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(Screenshot)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24FF9-85F2-A061-DCAF-2892F642F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812" y="2743200"/>
            <a:ext cx="4062942" cy="1930400"/>
          </a:xfrm>
        </p:spPr>
        <p:txBody>
          <a:bodyPr/>
          <a:lstStyle/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Screenshot of Windows Explorer showing database file </a:t>
            </a:r>
            <a:r>
              <a:rPr lang="en-US" sz="2800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Weather.db</a:t>
            </a:r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was created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E5E7C-70FC-88E8-879A-D03CCDAF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012" y="1371600"/>
            <a:ext cx="6763528" cy="37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3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FC31C1-93A6-6F6A-2C76-098C56FDB4B2}"/>
              </a:ext>
            </a:extLst>
          </p:cNvPr>
          <p:cNvSpPr txBox="1"/>
          <p:nvPr/>
        </p:nvSpPr>
        <p:spPr>
          <a:xfrm>
            <a:off x="912812" y="228600"/>
            <a:ext cx="3528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Querying the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19501-D896-63E5-6157-F08D2832D9FF}"/>
              </a:ext>
            </a:extLst>
          </p:cNvPr>
          <p:cNvSpPr txBox="1"/>
          <p:nvPr/>
        </p:nvSpPr>
        <p:spPr>
          <a:xfrm>
            <a:off x="906330" y="890825"/>
            <a:ext cx="502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SQL or structured query language is a programming language that’s used when working with relational databases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595FA-BEE9-ED5F-F5F7-34ADCE10CE13}"/>
              </a:ext>
            </a:extLst>
          </p:cNvPr>
          <p:cNvSpPr txBox="1"/>
          <p:nvPr/>
        </p:nvSpPr>
        <p:spPr>
          <a:xfrm>
            <a:off x="890760" y="2414825"/>
            <a:ext cx="5472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SQL was used to query the database and view the results</a:t>
            </a:r>
          </a:p>
        </p:txBody>
      </p:sp>
    </p:spTree>
    <p:extLst>
      <p:ext uri="{BB962C8B-B14F-4D97-AF65-F5344CB8AC3E}">
        <p14:creationId xmlns:p14="http://schemas.microsoft.com/office/powerpoint/2010/main" val="290953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C7D689-EA17-6ED3-6BBD-78FF730365AB}"/>
              </a:ext>
            </a:extLst>
          </p:cNvPr>
          <p:cNvSpPr txBox="1"/>
          <p:nvPr/>
        </p:nvSpPr>
        <p:spPr>
          <a:xfrm>
            <a:off x="836612" y="304800"/>
            <a:ext cx="6111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Query to retrieve all columns and all rows (Screenshot)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BCC80-018E-D412-2293-6A89643D8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1162301"/>
            <a:ext cx="8229600" cy="528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6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463485-C0FE-65FB-D1EF-C44860D0DA85}"/>
              </a:ext>
            </a:extLst>
          </p:cNvPr>
          <p:cNvSpPr txBox="1"/>
          <p:nvPr/>
        </p:nvSpPr>
        <p:spPr>
          <a:xfrm>
            <a:off x="989012" y="228600"/>
            <a:ext cx="6106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Query to retrieve lowest and highest temperatures</a:t>
            </a:r>
            <a:br>
              <a:rPr lang="en-US" sz="2400" dirty="0"/>
            </a:br>
            <a:r>
              <a:rPr lang="en-US" sz="2400" dirty="0"/>
              <a:t>(Screenshot)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FC699-CEDC-822A-05EA-2306F898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95" y="1404144"/>
            <a:ext cx="7060378" cy="4049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3F0357-0C79-081A-D3E7-945D409B5477}"/>
              </a:ext>
            </a:extLst>
          </p:cNvPr>
          <p:cNvSpPr txBox="1"/>
          <p:nvPr/>
        </p:nvSpPr>
        <p:spPr>
          <a:xfrm>
            <a:off x="1217612" y="1752600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 min and mac temperature were retrieved. These temperatures are reported in </a:t>
            </a:r>
            <a:r>
              <a:rPr lang="en-US" sz="2800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celsius</a:t>
            </a:r>
            <a:endParaRPr lang="en-US" sz="2800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818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90DE7A-31A6-0498-AFAF-FF79D7BB5B3C}"/>
              </a:ext>
            </a:extLst>
          </p:cNvPr>
          <p:cNvSpPr txBox="1"/>
          <p:nvPr/>
        </p:nvSpPr>
        <p:spPr>
          <a:xfrm>
            <a:off x="1065212" y="457200"/>
            <a:ext cx="61059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Query to retrieve all clear days</a:t>
            </a:r>
            <a:br>
              <a:rPr lang="en-US" sz="2400" dirty="0"/>
            </a:br>
            <a:r>
              <a:rPr lang="en-US" sz="2400" dirty="0"/>
              <a:t>(Screenshot)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151E1-E406-3121-2F3A-B33A03E0F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524000"/>
            <a:ext cx="7591425" cy="42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3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C01806-EE6A-1CEA-21D5-0F8B2C1650E7}"/>
              </a:ext>
            </a:extLst>
          </p:cNvPr>
          <p:cNvSpPr txBox="1"/>
          <p:nvPr/>
        </p:nvSpPr>
        <p:spPr>
          <a:xfrm>
            <a:off x="4570412" y="0"/>
            <a:ext cx="233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Cleansing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5BFC8-3A01-75D7-824F-5158E1002D58}"/>
              </a:ext>
            </a:extLst>
          </p:cNvPr>
          <p:cNvSpPr txBox="1"/>
          <p:nvPr/>
        </p:nvSpPr>
        <p:spPr>
          <a:xfrm>
            <a:off x="937119" y="523220"/>
            <a:ext cx="48005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Data output from machines can posses errors. To offset this, programs can automatically put it in the format needed to be read by the other programs when cleansing the data.</a:t>
            </a:r>
          </a:p>
          <a:p>
            <a:endParaRPr lang="en-US" sz="2800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 python program is reading in the data output by the python program and saving it in a csv file so that it can be read by Excel</a:t>
            </a:r>
          </a:p>
          <a:p>
            <a:endParaRPr lang="en-US" sz="2800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Often data must be cleansed of error or missing values altogether in a dataset.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639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16546E-9C4C-DB1E-78CF-E5AAA4B628BC}"/>
              </a:ext>
            </a:extLst>
          </p:cNvPr>
          <p:cNvSpPr txBox="1"/>
          <p:nvPr/>
        </p:nvSpPr>
        <p:spPr>
          <a:xfrm>
            <a:off x="836612" y="381000"/>
            <a:ext cx="6111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ExtractTempHumidity.py Python code screenshot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9364C5-A089-385B-3CB3-EF915FC97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464" y="1155214"/>
            <a:ext cx="7297704" cy="41156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0D2DF5-4CEF-E80E-D021-5B83068B6E7F}"/>
              </a:ext>
            </a:extLst>
          </p:cNvPr>
          <p:cNvSpPr txBox="1"/>
          <p:nvPr/>
        </p:nvSpPr>
        <p:spPr>
          <a:xfrm>
            <a:off x="836612" y="1828057"/>
            <a:ext cx="4021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 code used will only retrieve the temperature and humidity values &amp; report them to a csv file. </a:t>
            </a:r>
          </a:p>
        </p:txBody>
      </p:sp>
    </p:spTree>
    <p:extLst>
      <p:ext uri="{BB962C8B-B14F-4D97-AF65-F5344CB8AC3E}">
        <p14:creationId xmlns:p14="http://schemas.microsoft.com/office/powerpoint/2010/main" val="287558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47045-5B07-4311-5C56-3B18C8351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012" y="152400"/>
            <a:ext cx="4062942" cy="1930400"/>
          </a:xfrm>
        </p:spPr>
        <p:txBody>
          <a:bodyPr/>
          <a:lstStyle/>
          <a:p>
            <a:r>
              <a:rPr lang="en-US" sz="2000" dirty="0"/>
              <a:t>Retrieve and Convert Data to CSV Format (Screenshot)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1A069-1A8C-CDEB-DC4B-8928E4C3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961" y="762000"/>
            <a:ext cx="7919509" cy="44547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9B6B69-BD3B-4AA6-DA65-85B285F51140}"/>
              </a:ext>
            </a:extLst>
          </p:cNvPr>
          <p:cNvSpPr txBox="1"/>
          <p:nvPr/>
        </p:nvSpPr>
        <p:spPr>
          <a:xfrm>
            <a:off x="976539" y="1117600"/>
            <a:ext cx="2679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Our python code created a csv file called </a:t>
            </a:r>
            <a:r>
              <a:rPr lang="en-US" sz="2800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formdata</a:t>
            </a:r>
            <a:endParaRPr lang="en-US" sz="2800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US" sz="2800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 file contains data for Celsius, Fahrenheit and humidity</a:t>
            </a:r>
          </a:p>
        </p:txBody>
      </p:sp>
    </p:spTree>
    <p:extLst>
      <p:ext uri="{BB962C8B-B14F-4D97-AF65-F5344CB8AC3E}">
        <p14:creationId xmlns:p14="http://schemas.microsoft.com/office/powerpoint/2010/main" val="266810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9AFD0-5E5B-C254-C531-0CE0FE301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812" y="1498600"/>
            <a:ext cx="4062942" cy="1930400"/>
          </a:xfrm>
        </p:spPr>
        <p:txBody>
          <a:bodyPr/>
          <a:lstStyle/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Excel chart based on temperature and humidity data from database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78CA3-027E-17E8-2059-EB926D926192}"/>
              </a:ext>
            </a:extLst>
          </p:cNvPr>
          <p:cNvSpPr txBox="1"/>
          <p:nvPr/>
        </p:nvSpPr>
        <p:spPr>
          <a:xfrm>
            <a:off x="836771" y="270301"/>
            <a:ext cx="464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Temperature and Humidity Chart</a:t>
            </a:r>
            <a:br>
              <a:rPr lang="en-US" sz="2400" dirty="0"/>
            </a:br>
            <a:r>
              <a:rPr lang="en-US" sz="2400" dirty="0"/>
              <a:t>(Graph)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96CE4-C617-A974-E981-E4952E7A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2057400"/>
            <a:ext cx="7166832" cy="403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0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020FCE-2B7B-19A0-7740-874D1BCAA025}"/>
              </a:ext>
            </a:extLst>
          </p:cNvPr>
          <p:cNvSpPr txBox="1"/>
          <p:nvPr/>
        </p:nvSpPr>
        <p:spPr>
          <a:xfrm>
            <a:off x="5027612" y="304800"/>
            <a:ext cx="225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5EDEE-E95C-C243-2566-284E346EF9DB}"/>
              </a:ext>
            </a:extLst>
          </p:cNvPr>
          <p:cNvSpPr txBox="1"/>
          <p:nvPr/>
        </p:nvSpPr>
        <p:spPr>
          <a:xfrm>
            <a:off x="1636712" y="944433"/>
            <a:ext cx="8915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Python contains data analytics modules that allow us to create charts and graphs that represent our data</a:t>
            </a:r>
          </a:p>
          <a:p>
            <a:endParaRPr lang="en-US" sz="2800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Plots were generated analyzing both humidity and temperature</a:t>
            </a:r>
          </a:p>
          <a:p>
            <a:endParaRPr lang="en-US" sz="2800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By downloading Anaconda, we are able to call upon these modules when needed as they are available within Anaconda</a:t>
            </a:r>
          </a:p>
        </p:txBody>
      </p:sp>
    </p:spTree>
    <p:extLst>
      <p:ext uri="{BB962C8B-B14F-4D97-AF65-F5344CB8AC3E}">
        <p14:creationId xmlns:p14="http://schemas.microsoft.com/office/powerpoint/2010/main" val="79746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6612" y="152400"/>
            <a:ext cx="8938472" cy="70693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912812" y="1295400"/>
            <a:ext cx="7069519" cy="1219199"/>
          </a:xfrm>
        </p:spPr>
        <p:txBody>
          <a:bodyPr>
            <a:noAutofit/>
          </a:bodyPr>
          <a:lstStyle/>
          <a:p>
            <a:r>
              <a:rPr lang="en-US" sz="4000" cap="none" dirty="0">
                <a:latin typeface="Aldhabi" panose="020F0502020204030204" pitchFamily="2" charset="-78"/>
                <a:cs typeface="Aldhabi" panose="020F0502020204030204" pitchFamily="2" charset="-78"/>
              </a:rPr>
              <a:t>This project will demonstrate how we can use Python to analyze data that is downloaded from a cloud date source.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05B37C-6C02-A81D-67EE-C0B552041D49}"/>
              </a:ext>
            </a:extLst>
          </p:cNvPr>
          <p:cNvSpPr txBox="1"/>
          <p:nvPr/>
        </p:nvSpPr>
        <p:spPr>
          <a:xfrm>
            <a:off x="1370012" y="533400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Plot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0D170-4B26-CD47-6F61-EF6E423E464F}"/>
              </a:ext>
            </a:extLst>
          </p:cNvPr>
          <p:cNvSpPr txBox="1"/>
          <p:nvPr/>
        </p:nvSpPr>
        <p:spPr>
          <a:xfrm>
            <a:off x="1065212" y="1056620"/>
            <a:ext cx="610597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#Purpose: Create box plot for week 2 data</a:t>
            </a:r>
          </a:p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#Name: Monsiff </a:t>
            </a:r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Zeizae</a:t>
            </a:r>
            <a:endParaRPr lang="en-US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#Date: 02/10/2024</a:t>
            </a:r>
          </a:p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import pandas as pd</a:t>
            </a:r>
          </a:p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import </a:t>
            </a:r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matplotlib.pyplot</a:t>
            </a:r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as </a:t>
            </a:r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plt</a:t>
            </a:r>
            <a:endParaRPr lang="en-US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df2 = </a:t>
            </a:r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pd.read_csv</a:t>
            </a:r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("formatdata2.csv")</a:t>
            </a:r>
          </a:p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df2.boxplot(); </a:t>
            </a:r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plt.suptitle</a:t>
            </a:r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('Week 2 box plot')</a:t>
            </a:r>
          </a:p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#plt.show()</a:t>
            </a:r>
          </a:p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print(df2.info())</a:t>
            </a:r>
          </a:p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print(df2.describe())</a:t>
            </a:r>
          </a:p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print("The median is",df2.median())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66F69F-7A9A-D45B-D6C1-4101C4C6F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2" y="1524000"/>
            <a:ext cx="4673016" cy="35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31BA9D-EB9A-F7DB-B41B-CB025959DE38}"/>
              </a:ext>
            </a:extLst>
          </p:cNvPr>
          <p:cNvSpPr txBox="1"/>
          <p:nvPr/>
        </p:nvSpPr>
        <p:spPr>
          <a:xfrm>
            <a:off x="836612" y="76200"/>
            <a:ext cx="12401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Plot #2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DFBFCE-3361-6FC2-EA84-5387B552E4C4}"/>
              </a:ext>
            </a:extLst>
          </p:cNvPr>
          <p:cNvSpPr txBox="1"/>
          <p:nvPr/>
        </p:nvSpPr>
        <p:spPr>
          <a:xfrm>
            <a:off x="760412" y="553244"/>
            <a:ext cx="4114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#Purpose: Create Celsius plot comparing period 1 and period 2 (week 1 and week 2)</a:t>
            </a:r>
          </a:p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#Name: Monsiff </a:t>
            </a:r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Zeizae</a:t>
            </a:r>
            <a:endParaRPr lang="en-US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#Date: 02/10/2024</a:t>
            </a:r>
          </a:p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import pandas as pd</a:t>
            </a:r>
          </a:p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import </a:t>
            </a:r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matplotlib.pyplot</a:t>
            </a:r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as </a:t>
            </a:r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plt</a:t>
            </a:r>
            <a:endParaRPr lang="en-US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df1 = </a:t>
            </a:r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pd.read_csv</a:t>
            </a:r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("formatdata1.csv") #baseline data is period 1 (older)</a:t>
            </a:r>
          </a:p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df2 = </a:t>
            </a:r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pd.read_csv</a:t>
            </a:r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("formatdata2.csv") #data for period 2 (more recent)</a:t>
            </a:r>
          </a:p>
          <a:p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plt.figure</a:t>
            </a:r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(); df1.Celsius.plot(label = 'week 1 '); df2.Celsius.plot(label = 'week 2'); </a:t>
            </a:r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plt.legend</a:t>
            </a:r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(loc='best'); </a:t>
            </a:r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plt.suptitle</a:t>
            </a:r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('Celsius')</a:t>
            </a:r>
          </a:p>
          <a:p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plt.show</a:t>
            </a:r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5EDA56-335C-2251-A27F-41B0136F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754297"/>
            <a:ext cx="4558576" cy="334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3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7D4406-2521-B26B-58F3-25A716B66611}"/>
              </a:ext>
            </a:extLst>
          </p:cNvPr>
          <p:cNvSpPr txBox="1"/>
          <p:nvPr/>
        </p:nvSpPr>
        <p:spPr>
          <a:xfrm>
            <a:off x="5332412" y="228600"/>
            <a:ext cx="1357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56BFB5-F121-36F0-96B8-D51E860F3CC7}"/>
              </a:ext>
            </a:extLst>
          </p:cNvPr>
          <p:cNvSpPr txBox="1"/>
          <p:nvPr/>
        </p:nvSpPr>
        <p:spPr>
          <a:xfrm>
            <a:off x="989012" y="765072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Think of your own question and create a chart/graph to answer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In the video we adjusted our code for humidity so I decided to build on that &amp; compare humidity levels from the two different files/weeks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A8D7D-24F8-A81C-FF65-6F477963C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286000"/>
            <a:ext cx="6412988" cy="364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2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3740-52CA-2CB6-2CEA-16A26507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528EA-2187-0228-4A96-B9B04F45D20E}"/>
              </a:ext>
            </a:extLst>
          </p:cNvPr>
          <p:cNvSpPr txBox="1"/>
          <p:nvPr/>
        </p:nvSpPr>
        <p:spPr>
          <a:xfrm>
            <a:off x="1218883" y="1521791"/>
            <a:ext cx="69329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On module 3 of the project I faced a challenge when running the pip install </a:t>
            </a:r>
            <a:r>
              <a:rPr lang="en-US" sz="2800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noaa_sdk</a:t>
            </a:r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in the console window. For some reason it would not execute and for that reason I was not able to successfully complete the project. After some instructions from the professor, I uninstalled anaconda altogether and re-installed it which resolved the issue.</a:t>
            </a:r>
          </a:p>
        </p:txBody>
      </p:sp>
    </p:spTree>
    <p:extLst>
      <p:ext uri="{BB962C8B-B14F-4D97-AF65-F5344CB8AC3E}">
        <p14:creationId xmlns:p14="http://schemas.microsoft.com/office/powerpoint/2010/main" val="392610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A4DE-8C7D-AEE8-B67D-DA0C28AC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Career Skills Gained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B6CF4-DD39-36F6-DC15-2F01EB38D834}"/>
              </a:ext>
            </a:extLst>
          </p:cNvPr>
          <p:cNvSpPr txBox="1"/>
          <p:nvPr/>
        </p:nvSpPr>
        <p:spPr>
          <a:xfrm>
            <a:off x="1370012" y="1676400"/>
            <a:ext cx="6324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Ability to program using Python</a:t>
            </a:r>
          </a:p>
          <a:p>
            <a:endParaRPr lang="en-US" sz="2800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Ability to retrieve data from relational databases</a:t>
            </a:r>
          </a:p>
          <a:p>
            <a:endParaRPr lang="en-US" sz="2800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Ability to utilize a flowchart to better organize thoughts and program outlines</a:t>
            </a:r>
          </a:p>
          <a:p>
            <a:endParaRPr lang="en-US" sz="2800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Ability to accurately analyze data, and utilize the graphing function of excel to represent our data</a:t>
            </a:r>
          </a:p>
        </p:txBody>
      </p:sp>
    </p:spTree>
    <p:extLst>
      <p:ext uri="{BB962C8B-B14F-4D97-AF65-F5344CB8AC3E}">
        <p14:creationId xmlns:p14="http://schemas.microsoft.com/office/powerpoint/2010/main" val="55248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7F0F-6B17-7446-B2BA-34317EDB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99206-F7F3-BD0D-8A3E-76A03400B833}"/>
              </a:ext>
            </a:extLst>
          </p:cNvPr>
          <p:cNvSpPr txBox="1"/>
          <p:nvPr/>
        </p:nvSpPr>
        <p:spPr>
          <a:xfrm>
            <a:off x="989012" y="1676400"/>
            <a:ext cx="108965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In conclusion, this project successfully demonstrated programming with data that was obtained from a cloud service, and also performing analysis on that data</a:t>
            </a:r>
          </a:p>
          <a:p>
            <a:endParaRPr lang="en-US" sz="2800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After extensive work on this project, I feel fully equipped and able to further practice manipulating data using the python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260988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3808729" cy="1020763"/>
          </a:xfrm>
        </p:spPr>
        <p:txBody>
          <a:bodyPr/>
          <a:lstStyle/>
          <a:p>
            <a:r>
              <a:rPr lang="en-US" dirty="0"/>
              <a:t>Software Inventory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5B6C27-CCAE-8827-B69C-344F128C9398}"/>
              </a:ext>
            </a:extLst>
          </p:cNvPr>
          <p:cNvSpPr txBox="1"/>
          <p:nvPr/>
        </p:nvSpPr>
        <p:spPr>
          <a:xfrm>
            <a:off x="2970212" y="1676400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 two </a:t>
            </a:r>
            <a:r>
              <a:rPr lang="en-US" sz="3200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softwares</a:t>
            </a:r>
            <a:r>
              <a:rPr lang="en-US" sz="32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that will be used is Python and Microsoft Excel 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the software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B3348-1B5F-1D80-D254-8221CD96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9186"/>
            <a:ext cx="5656446" cy="3522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D6D548-3773-81C9-5CBC-3B33B468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46" y="1447800"/>
            <a:ext cx="6148301" cy="3297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176BB8-65F9-5C44-343E-C6C44F53A08F}"/>
              </a:ext>
            </a:extLst>
          </p:cNvPr>
          <p:cNvSpPr txBox="1"/>
          <p:nvPr/>
        </p:nvSpPr>
        <p:spPr>
          <a:xfrm>
            <a:off x="989012" y="2598623"/>
            <a:ext cx="3308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Anaconda Navigator with Spyder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593A4-C3C8-7E33-920B-F3811114A9BF}"/>
              </a:ext>
            </a:extLst>
          </p:cNvPr>
          <p:cNvSpPr txBox="1"/>
          <p:nvPr/>
        </p:nvSpPr>
        <p:spPr>
          <a:xfrm>
            <a:off x="7923212" y="50292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Microsoft Excel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A82332-7FF1-F2F5-FC31-4FC1966C50E2}"/>
              </a:ext>
            </a:extLst>
          </p:cNvPr>
          <p:cNvSpPr txBox="1"/>
          <p:nvPr/>
        </p:nvSpPr>
        <p:spPr>
          <a:xfrm>
            <a:off x="1522412" y="838200"/>
            <a:ext cx="282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Planning &amp;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D3D0A-F588-F9D8-AC04-C6554D733BD6}"/>
              </a:ext>
            </a:extLst>
          </p:cNvPr>
          <p:cNvSpPr txBox="1"/>
          <p:nvPr/>
        </p:nvSpPr>
        <p:spPr>
          <a:xfrm>
            <a:off x="912812" y="1676400"/>
            <a:ext cx="82846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To begin the planning and design of this project, a flow chart was created</a:t>
            </a:r>
          </a:p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It was vital to initiate the flow chart as it gave guidance on how to carry out the project</a:t>
            </a:r>
          </a:p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We will discuss what a flowchart is and how it can be beneficial</a:t>
            </a:r>
          </a:p>
        </p:txBody>
      </p:sp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F78426-6501-E6F5-7CF2-9D611C217F0D}"/>
              </a:ext>
            </a:extLst>
          </p:cNvPr>
          <p:cNvSpPr txBox="1"/>
          <p:nvPr/>
        </p:nvSpPr>
        <p:spPr>
          <a:xfrm>
            <a:off x="1293812" y="762000"/>
            <a:ext cx="390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Expanding on Flowcharts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D9D3D-8F6B-9ABF-7F4B-9DDF24CA9AF9}"/>
              </a:ext>
            </a:extLst>
          </p:cNvPr>
          <p:cNvSpPr txBox="1"/>
          <p:nvPr/>
        </p:nvSpPr>
        <p:spPr>
          <a:xfrm>
            <a:off x="1065212" y="2133600"/>
            <a:ext cx="92656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Simply put, a flowchart allows us to graphically illustrate a process, and </a:t>
            </a:r>
          </a:p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Workflows. Our flowchart displayed the process and output of the software development </a:t>
            </a:r>
            <a:r>
              <a:rPr lang="en-US" sz="2800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prokect</a:t>
            </a:r>
            <a:endParaRPr lang="en-US" sz="2800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090255-E663-6786-45EC-332396FF936A}"/>
              </a:ext>
            </a:extLst>
          </p:cNvPr>
          <p:cNvSpPr txBox="1"/>
          <p:nvPr/>
        </p:nvSpPr>
        <p:spPr>
          <a:xfrm>
            <a:off x="1141412" y="304800"/>
            <a:ext cx="1630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Flowchart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33F87-BBD8-1F0F-4419-E6A284428AD4}"/>
              </a:ext>
            </a:extLst>
          </p:cNvPr>
          <p:cNvSpPr txBox="1"/>
          <p:nvPr/>
        </p:nvSpPr>
        <p:spPr>
          <a:xfrm>
            <a:off x="912812" y="914400"/>
            <a:ext cx="58674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Processes in Our Flowchart:</a:t>
            </a:r>
          </a:p>
          <a:p>
            <a:endParaRPr lang="en-US" sz="1800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solidFill>
                  <a:srgbClr val="5BC5B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  <a:t>Run a basic python program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solidFill>
                  <a:srgbClr val="5BC5B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  <a:t>Download weather data to a database.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solidFill>
                  <a:srgbClr val="5BC5B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  <a:t>Query the weather data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solidFill>
                  <a:srgbClr val="5BC5B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  <a:t>Extract weather data from database into a comma separated file with python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solidFill>
                  <a:srgbClr val="5BC5B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  <a:t>Cleanse weather data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800" dirty="0">
                <a:solidFill>
                  <a:srgbClr val="5BC5BB"/>
                </a:solidFill>
                <a:effectLst/>
                <a:latin typeface="Aldhabi" panose="01000000000000000000" pitchFamily="2" charset="-78"/>
                <a:ea typeface="Times New Roman" panose="02020603050405020304" pitchFamily="18" charset="0"/>
                <a:cs typeface="Aldhabi" panose="01000000000000000000" pitchFamily="2" charset="-78"/>
              </a:rPr>
              <a:t>Use python data analytics modules to develop graphical models</a:t>
            </a:r>
          </a:p>
          <a:p>
            <a:endParaRPr lang="en-US" sz="28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20A1698-00F0-61D3-9FB9-45753356A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474" y="248134"/>
            <a:ext cx="3665537" cy="542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B04BDC-9207-C490-E883-804BC0F59AF9}"/>
              </a:ext>
            </a:extLst>
          </p:cNvPr>
          <p:cNvSpPr txBox="1"/>
          <p:nvPr/>
        </p:nvSpPr>
        <p:spPr>
          <a:xfrm>
            <a:off x="989012" y="533400"/>
            <a:ext cx="350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Introduction to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8DA29-E347-B968-2BEE-E72FBF14D96F}"/>
              </a:ext>
            </a:extLst>
          </p:cNvPr>
          <p:cNvSpPr txBox="1"/>
          <p:nvPr/>
        </p:nvSpPr>
        <p:spPr>
          <a:xfrm>
            <a:off x="989012" y="1612612"/>
            <a:ext cx="670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5BC5BB"/>
                </a:solidFill>
                <a:effectLst/>
                <a:latin typeface="Söhne"/>
              </a:rPr>
              <a:t>Python is a high-level, interpreted programming language known for its simplicity and readability. It was created by Guido van Rossum and first released in 1991. Python supports multiple programming paradigms, including procedural, object-oriented, and functional programming styles.</a:t>
            </a:r>
            <a:endParaRPr lang="en-US" sz="2000" dirty="0">
              <a:solidFill>
                <a:srgbClr val="5BC5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7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DD275D-5FC0-D570-DA20-DE2F3EAB10FA}"/>
              </a:ext>
            </a:extLst>
          </p:cNvPr>
          <p:cNvSpPr txBox="1"/>
          <p:nvPr/>
        </p:nvSpPr>
        <p:spPr>
          <a:xfrm>
            <a:off x="1065212" y="457200"/>
            <a:ext cx="5788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BuildWeatherDb.py Code (Screenshot)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D69D6-9255-749C-FADB-053E288C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812" y="980420"/>
            <a:ext cx="5434430" cy="5076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1ACDD-52F4-B253-EC56-3F9B4CF6C2AC}"/>
              </a:ext>
            </a:extLst>
          </p:cNvPr>
          <p:cNvSpPr txBox="1"/>
          <p:nvPr/>
        </p:nvSpPr>
        <p:spPr>
          <a:xfrm>
            <a:off x="1293812" y="1447800"/>
            <a:ext cx="480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 code will create a table named observations with the fields: timestamps, windspeed, temperature, </a:t>
            </a:r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relativeHumidity</a:t>
            </a:r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windDirection</a:t>
            </a:r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</a:t>
            </a:r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barometricPressure</a:t>
            </a:r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, visibility, &amp; </a:t>
            </a:r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textDescription</a:t>
            </a:r>
            <a:endParaRPr lang="en-US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US" dirty="0">
              <a:solidFill>
                <a:srgbClr val="5BC5BB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Furthermore, the database will be named </a:t>
            </a:r>
            <a:r>
              <a:rPr lang="en-US" dirty="0" err="1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weather.db</a:t>
            </a:r>
            <a:r>
              <a:rPr lang="en-US" dirty="0">
                <a:solidFill>
                  <a:srgbClr val="5BC5BB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and store in the same directory as the python code.</a:t>
            </a:r>
          </a:p>
        </p:txBody>
      </p:sp>
    </p:spTree>
    <p:extLst>
      <p:ext uri="{BB962C8B-B14F-4D97-AF65-F5344CB8AC3E}">
        <p14:creationId xmlns:p14="http://schemas.microsoft.com/office/powerpoint/2010/main" val="306187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806a2c4-1aed-4e71-8941-2a3191659ebb}" enabled="0" method="" siteId="{5806a2c4-1aed-4e71-8941-2a3191659eb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411</TotalTime>
  <Words>985</Words>
  <Application>Microsoft Office PowerPoint</Application>
  <PresentationFormat>Custom</PresentationFormat>
  <Paragraphs>101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Aldhabi</vt:lpstr>
      <vt:lpstr>Arial</vt:lpstr>
      <vt:lpstr>Calibri</vt:lpstr>
      <vt:lpstr>Söhne</vt:lpstr>
      <vt:lpstr>Tech 16x9</vt:lpstr>
      <vt:lpstr>Programming with Data</vt:lpstr>
      <vt:lpstr>Introduction</vt:lpstr>
      <vt:lpstr>Software Inventory</vt:lpstr>
      <vt:lpstr>Examples of the software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Weather.db File (Screenshot)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</vt:lpstr>
      <vt:lpstr>Career Skills Gained</vt:lpstr>
      <vt:lpstr>Conclusion</vt:lpstr>
    </vt:vector>
  </TitlesOfParts>
  <Company>Burlington Stores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Data</dc:title>
  <dc:creator>Monsiff Zaizae</dc:creator>
  <cp:lastModifiedBy>Monsiff Zaizae</cp:lastModifiedBy>
  <cp:revision>1</cp:revision>
  <dcterms:created xsi:type="dcterms:W3CDTF">2024-02-23T20:32:58Z</dcterms:created>
  <dcterms:modified xsi:type="dcterms:W3CDTF">2024-02-24T03:24:36Z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