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78" r:id="rId7"/>
    <p:sldId id="277" r:id="rId8"/>
    <p:sldId id="276" r:id="rId9"/>
    <p:sldId id="275" r:id="rId10"/>
    <p:sldId id="274" r:id="rId11"/>
    <p:sldId id="273" r:id="rId12"/>
    <p:sldId id="272" r:id="rId13"/>
    <p:sldId id="271" r:id="rId14"/>
    <p:sldId id="270" r:id="rId15"/>
    <p:sldId id="269" r:id="rId16"/>
    <p:sldId id="268" r:id="rId17"/>
    <p:sldId id="267" r:id="rId18"/>
    <p:sldId id="265" r:id="rId19"/>
    <p:sldId id="258" r:id="rId20"/>
    <p:sldId id="264" r:id="rId21"/>
    <p:sldId id="263" r:id="rId22"/>
    <p:sldId id="262" r:id="rId23"/>
    <p:sldId id="261" r:id="rId24"/>
    <p:sldId id="260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2664" userDrawn="1">
          <p15:clr>
            <a:srgbClr val="A4A3A4"/>
          </p15:clr>
        </p15:guide>
        <p15:guide id="3" orient="horz" pos="2664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576"/>
      </p:cViewPr>
      <p:guideLst>
        <p:guide orient="horz" pos="3648"/>
        <p:guide pos="2664"/>
        <p:guide orient="horz" pos="2664"/>
        <p:guide orient="horz" pos="32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D32CE2-6C64-40A5-9DAB-DD3946A432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569BD-8C5B-4110-9E60-C359DDF561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7E1B8-528F-4D87-8EBD-B843BAE2C861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05E23-8F29-4628-B4F0-7CBCB7658F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33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E576D-777F-42E1-9739-7FD89F404092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1A11-BB96-443E-B274-982C61AA7E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9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6C2E115-5267-49A0-A702-59745AC649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4479580-C1B1-4B70-875C-70152944FD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84355" y="4687178"/>
            <a:ext cx="159851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1323CA5D-7F88-4E2C-B2E1-D03E010724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40172" y="17266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DFF095-F8DE-447E-A83F-BD55BD03BE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03189" y="71740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FA2755C1-A0B6-448A-BE5D-4B492BB7B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693" y="285863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F3357-BDC3-43CE-89C0-05F5AB973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3216" y="3667946"/>
            <a:ext cx="9285382" cy="1277857"/>
          </a:xfrm>
        </p:spPr>
        <p:txBody>
          <a:bodyPr anchor="ctr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FD7F6-12F1-44A8-B26F-82773993F1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0418" y="5325276"/>
            <a:ext cx="3677297" cy="682094"/>
          </a:xfrm>
        </p:spPr>
        <p:txBody>
          <a:bodyPr anchor="ctr"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5B50AA-4BAC-4997-B444-E281DECD0DB4}"/>
              </a:ext>
            </a:extLst>
          </p:cNvPr>
          <p:cNvCxnSpPr>
            <a:cxnSpLocks/>
          </p:cNvCxnSpPr>
          <p:nvPr userDrawn="1"/>
        </p:nvCxnSpPr>
        <p:spPr>
          <a:xfrm>
            <a:off x="4579559" y="5744231"/>
            <a:ext cx="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DEC412-0EF3-4D93-AF25-A2D2F5A5093A}"/>
              </a:ext>
            </a:extLst>
          </p:cNvPr>
          <p:cNvCxnSpPr>
            <a:cxnSpLocks/>
          </p:cNvCxnSpPr>
          <p:nvPr userDrawn="1"/>
        </p:nvCxnSpPr>
        <p:spPr>
          <a:xfrm>
            <a:off x="2536371" y="2017985"/>
            <a:ext cx="0" cy="15343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2836A9-D1F4-4562-B95F-B7BF8F4713B5}"/>
              </a:ext>
            </a:extLst>
          </p:cNvPr>
          <p:cNvCxnSpPr>
            <a:cxnSpLocks/>
          </p:cNvCxnSpPr>
          <p:nvPr userDrawn="1"/>
        </p:nvCxnSpPr>
        <p:spPr>
          <a:xfrm flipH="1">
            <a:off x="4245428" y="5655432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836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FBFD526-F385-422D-A7A7-BCE72D8141B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3"/>
            <a:ext cx="5288281" cy="6857999"/>
          </a:xfrm>
          <a:custGeom>
            <a:avLst/>
            <a:gdLst>
              <a:gd name="connsiteX0" fmla="*/ 0 w 5288281"/>
              <a:gd name="connsiteY0" fmla="*/ 0 h 6857999"/>
              <a:gd name="connsiteX1" fmla="*/ 1707378 w 5288281"/>
              <a:gd name="connsiteY1" fmla="*/ 0 h 6857999"/>
              <a:gd name="connsiteX2" fmla="*/ 1707378 w 5288281"/>
              <a:gd name="connsiteY2" fmla="*/ 1511096 h 6857999"/>
              <a:gd name="connsiteX3" fmla="*/ 5288281 w 5288281"/>
              <a:gd name="connsiteY3" fmla="*/ 1511096 h 6857999"/>
              <a:gd name="connsiteX4" fmla="*/ 5288281 w 5288281"/>
              <a:gd name="connsiteY4" fmla="*/ 3253159 h 6857999"/>
              <a:gd name="connsiteX5" fmla="*/ 1707378 w 5288281"/>
              <a:gd name="connsiteY5" fmla="*/ 3253159 h 6857999"/>
              <a:gd name="connsiteX6" fmla="*/ 1707378 w 5288281"/>
              <a:gd name="connsiteY6" fmla="*/ 5115860 h 6857999"/>
              <a:gd name="connsiteX7" fmla="*/ 5272034 w 5288281"/>
              <a:gd name="connsiteY7" fmla="*/ 5115860 h 6857999"/>
              <a:gd name="connsiteX8" fmla="*/ 5272034 w 5288281"/>
              <a:gd name="connsiteY8" fmla="*/ 6857999 h 6857999"/>
              <a:gd name="connsiteX9" fmla="*/ 0 w 5288281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88281" h="6857999">
                <a:moveTo>
                  <a:pt x="0" y="0"/>
                </a:moveTo>
                <a:lnTo>
                  <a:pt x="1707378" y="0"/>
                </a:lnTo>
                <a:lnTo>
                  <a:pt x="1707378" y="1511096"/>
                </a:lnTo>
                <a:lnTo>
                  <a:pt x="5288281" y="1511096"/>
                </a:lnTo>
                <a:lnTo>
                  <a:pt x="5288281" y="3253159"/>
                </a:lnTo>
                <a:lnTo>
                  <a:pt x="1707378" y="3253159"/>
                </a:lnTo>
                <a:lnTo>
                  <a:pt x="1707378" y="5115860"/>
                </a:lnTo>
                <a:lnTo>
                  <a:pt x="5272034" y="5115860"/>
                </a:lnTo>
                <a:lnTo>
                  <a:pt x="5272034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2DB8B03-EE62-48FF-8583-59DFBBED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3720" y="1419438"/>
            <a:ext cx="4450080" cy="924808"/>
          </a:xfrm>
        </p:spPr>
        <p:txBody>
          <a:bodyPr lIns="0" anchor="t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EAF98237-032C-4FA5-B76D-C29FB5F6FF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66082" y="3009550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4353DAE-0553-4AB4-8929-C4F0C1424E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66082" y="4017086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651CB4B-B007-4E99-9371-20279E8FF7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366082" y="4957948"/>
            <a:ext cx="1254314" cy="360000"/>
          </a:xfrm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C0437717-0C1B-4589-AEF7-D8E934F4119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3720" y="2816574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BE01B6B4-5A67-4429-A312-A531EC3BF42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03720" y="3805802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673722D-82CF-4D94-9D83-D95A8DE5ACE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03721" y="4795030"/>
            <a:ext cx="561421" cy="627254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4400" b="1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#</a:t>
            </a:r>
            <a:endParaRPr lang="en-ZA"/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05767D4F-E20C-4F37-B411-A7F221B6A8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9106" y="3074238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2" name="Text Placeholder 18">
            <a:extLst>
              <a:ext uri="{FF2B5EF4-FFF2-40B4-BE49-F238E27FC236}">
                <a16:creationId xmlns:a16="http://schemas.microsoft.com/office/drawing/2014/main" id="{BB90A96A-A614-41C0-9759-F6C15AE680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9106" y="4074889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983AE7FC-57B1-4AB3-8EAA-A85904DBBE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29106" y="5016921"/>
            <a:ext cx="2427514" cy="715169"/>
          </a:xfrm>
        </p:spPr>
        <p:txBody>
          <a:bodyPr lIns="0" anchor="t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8AECD175-60EB-459F-BA4C-8E4DE7BC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1/7/20XX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2180FF4C-4A98-4E30-B414-026CEECA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7" name="Slide Number Placeholder 7">
            <a:extLst>
              <a:ext uri="{FF2B5EF4-FFF2-40B4-BE49-F238E27FC236}">
                <a16:creationId xmlns:a16="http://schemas.microsoft.com/office/drawing/2014/main" id="{9498BBC0-E864-44E0-8C60-D13DC062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90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3" y="3429000"/>
            <a:ext cx="4114797" cy="27479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457200" indent="0">
              <a:lnSpc>
                <a:spcPct val="150000"/>
              </a:lnSpc>
              <a:buNone/>
              <a:defRPr sz="1200"/>
            </a:lvl2pPr>
            <a:lvl3pPr marL="914400" indent="0">
              <a:lnSpc>
                <a:spcPct val="150000"/>
              </a:lnSpc>
              <a:buNone/>
              <a:defRPr sz="1200"/>
            </a:lvl3pPr>
            <a:lvl4pPr marL="1371600" indent="0">
              <a:lnSpc>
                <a:spcPct val="150000"/>
              </a:lnSpc>
              <a:buNone/>
              <a:defRPr sz="1200"/>
            </a:lvl4pPr>
            <a:lvl5pPr marL="1828800" indent="0">
              <a:lnSpc>
                <a:spcPct val="150000"/>
              </a:lnSpc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500" y="6356350"/>
            <a:ext cx="876300" cy="365125"/>
          </a:xfrm>
        </p:spPr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011F19-A2C9-4F67-A7F1-592B85FF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C8CFDC-095C-4312-A01D-7430D1FEAA6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603500"/>
            <a:ext cx="0" cy="42545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DE385DE-9334-4CED-AD7E-F63A320B0512}"/>
              </a:ext>
            </a:extLst>
          </p:cNvPr>
          <p:cNvSpPr/>
          <p:nvPr userDrawn="1"/>
        </p:nvSpPr>
        <p:spPr>
          <a:xfrm>
            <a:off x="0" y="2324100"/>
            <a:ext cx="12192000" cy="63341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11839B3-0E6A-4750-8862-3A55B0FEF98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8201" y="2413000"/>
            <a:ext cx="4114795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72DA832-BD58-447B-A20E-EA3A7F4EAF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7239003" y="2413000"/>
            <a:ext cx="4114797" cy="4937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64EBCEB5-BD23-4BD0-BB31-DF6A631D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2" y="6356350"/>
            <a:ext cx="3038469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3348445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a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7335" y="182200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7335" y="216748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80795" y="333998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0795" y="368546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31710" y="4857968"/>
            <a:ext cx="3295186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31710" y="5203444"/>
            <a:ext cx="3294437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4844B5-3E4A-4209-AD6C-31EB9B57D62E}"/>
              </a:ext>
            </a:extLst>
          </p:cNvPr>
          <p:cNvCxnSpPr>
            <a:cxnSpLocks/>
          </p:cNvCxnSpPr>
          <p:nvPr userDrawn="1"/>
        </p:nvCxnSpPr>
        <p:spPr>
          <a:xfrm flipV="1">
            <a:off x="4369950" y="805543"/>
            <a:ext cx="3648352" cy="6052189"/>
          </a:xfrm>
          <a:prstGeom prst="straightConnector1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1519057B-4248-4880-A89E-5DCBBB15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01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7A5A-4225-417D-92C6-1C9A16E3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4F48E-4E21-421F-A044-1D5C607BF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70E23-CF91-4792-9B98-182E6804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A2875-2896-4182-BA30-FB502AC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BA8EE-BF3B-4E61-9241-4BC605B3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2769E-89D2-4868-B2CF-A0759A62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0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C53D-85FC-41D8-9A69-F4734072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4142" y="2046288"/>
            <a:ext cx="554445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446CE-03E2-409B-B8EF-7C188C1E6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4142" y="3162300"/>
            <a:ext cx="5544458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4FC59-2ADF-4A3F-BBF9-07FF02220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40588" y="2046288"/>
            <a:ext cx="4114800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F889E-7C42-4396-AEE8-7B337AFAF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40588" y="3162300"/>
            <a:ext cx="4114800" cy="3027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D57D1-26E8-4CE2-AAA6-482AA55F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4918E-7FEA-4406-B5C4-9CA22363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15B8D0-7EB3-42DC-AD4D-51B34268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FF7DCBA-487E-4B33-BB90-0DADF952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319657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79E440-088D-4C5E-AE96-53292A60A147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1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2" y="1850572"/>
            <a:ext cx="10134601" cy="4093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6206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7B19AA7-3B63-43B8-BE54-6F7F01B2625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04817" y="2233881"/>
            <a:ext cx="3387182" cy="2390238"/>
          </a:xfrm>
          <a:custGeom>
            <a:avLst/>
            <a:gdLst>
              <a:gd name="connsiteX0" fmla="*/ 1033243 w 3387182"/>
              <a:gd name="connsiteY0" fmla="*/ 0 h 2390238"/>
              <a:gd name="connsiteX1" fmla="*/ 3387182 w 3387182"/>
              <a:gd name="connsiteY1" fmla="*/ 0 h 2390238"/>
              <a:gd name="connsiteX2" fmla="*/ 3378264 w 3387182"/>
              <a:gd name="connsiteY2" fmla="*/ 2390238 h 2390238"/>
              <a:gd name="connsiteX3" fmla="*/ 0 w 3387182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182" h="2390238">
                <a:moveTo>
                  <a:pt x="1033243" y="0"/>
                </a:moveTo>
                <a:lnTo>
                  <a:pt x="3387182" y="0"/>
                </a:lnTo>
                <a:lnTo>
                  <a:pt x="3378264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B55057A-5AE4-4EAE-8E1E-189462BF31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90016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4433358-37F4-4631-87BD-71A4E90A4C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75215" y="2233881"/>
            <a:ext cx="3917851" cy="2390238"/>
          </a:xfrm>
          <a:custGeom>
            <a:avLst/>
            <a:gdLst>
              <a:gd name="connsiteX0" fmla="*/ 1033243 w 3917851"/>
              <a:gd name="connsiteY0" fmla="*/ 0 h 2390238"/>
              <a:gd name="connsiteX1" fmla="*/ 3917851 w 3917851"/>
              <a:gd name="connsiteY1" fmla="*/ 0 h 2390238"/>
              <a:gd name="connsiteX2" fmla="*/ 2884608 w 3917851"/>
              <a:gd name="connsiteY2" fmla="*/ 2390238 h 2390238"/>
              <a:gd name="connsiteX3" fmla="*/ 0 w 3917851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851" h="2390238">
                <a:moveTo>
                  <a:pt x="1033243" y="0"/>
                </a:moveTo>
                <a:lnTo>
                  <a:pt x="3917851" y="0"/>
                </a:lnTo>
                <a:lnTo>
                  <a:pt x="2884608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663A4BE-7DD2-4FAC-B36C-6A1DAB0740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233881"/>
            <a:ext cx="3378263" cy="2390238"/>
          </a:xfrm>
          <a:custGeom>
            <a:avLst/>
            <a:gdLst>
              <a:gd name="connsiteX0" fmla="*/ 0 w 3378263"/>
              <a:gd name="connsiteY0" fmla="*/ 0 h 2390238"/>
              <a:gd name="connsiteX1" fmla="*/ 3378263 w 3378263"/>
              <a:gd name="connsiteY1" fmla="*/ 0 h 2390238"/>
              <a:gd name="connsiteX2" fmla="*/ 2345020 w 3378263"/>
              <a:gd name="connsiteY2" fmla="*/ 2390238 h 2390238"/>
              <a:gd name="connsiteX3" fmla="*/ 0 w 3378263"/>
              <a:gd name="connsiteY3" fmla="*/ 2390238 h 239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263" h="2390238">
                <a:moveTo>
                  <a:pt x="0" y="0"/>
                </a:moveTo>
                <a:lnTo>
                  <a:pt x="3378263" y="0"/>
                </a:lnTo>
                <a:lnTo>
                  <a:pt x="2345020" y="2390238"/>
                </a:lnTo>
                <a:lnTo>
                  <a:pt x="0" y="239023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CEC8B31E-90EA-47DA-88C8-7210550FEC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54933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B29C3B6-1467-4DB9-A2AE-6C82548895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4932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1476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1475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FE6695F4-4900-48B5-9D68-486774B8D7F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77835" y="5061424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FF214FA8-F7B7-40D8-A97C-52E0B0BDE1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834" y="5406900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56B0AF9E-C16A-4170-A149-1E47AC0D81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181" y="5057897"/>
            <a:ext cx="2443654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err="1"/>
              <a:t>nAME</a:t>
            </a:r>
            <a:endParaRPr lang="en-US"/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B1CB5369-F6CE-41B6-ACE8-9FA5781CB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180" y="5403373"/>
            <a:ext cx="2443099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41151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8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88E0AC7A-AA85-427E-8B83-AEEF229EDA4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0383802" y="3121794"/>
            <a:ext cx="1808198" cy="1097726"/>
          </a:xfrm>
          <a:custGeom>
            <a:avLst/>
            <a:gdLst>
              <a:gd name="connsiteX0" fmla="*/ 474569 w 1808198"/>
              <a:gd name="connsiteY0" fmla="*/ 0 h 1097726"/>
              <a:gd name="connsiteX1" fmla="*/ 1799279 w 1808198"/>
              <a:gd name="connsiteY1" fmla="*/ 0 h 1097726"/>
              <a:gd name="connsiteX2" fmla="*/ 1808198 w 1808198"/>
              <a:gd name="connsiteY2" fmla="*/ 1097726 h 1097726"/>
              <a:gd name="connsiteX3" fmla="*/ 0 w 1808198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8198" h="1097726">
                <a:moveTo>
                  <a:pt x="474569" y="0"/>
                </a:moveTo>
                <a:lnTo>
                  <a:pt x="1799279" y="0"/>
                </a:lnTo>
                <a:lnTo>
                  <a:pt x="18081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E6437AD1-FE22-40AE-8BB8-8B8B9C5770F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00427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97978D8E-FCD0-4E7C-BD0B-F2F47BA1B2D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416963" y="3121794"/>
            <a:ext cx="1799279" cy="1097726"/>
          </a:xfrm>
          <a:custGeom>
            <a:avLst/>
            <a:gdLst>
              <a:gd name="connsiteX0" fmla="*/ 474570 w 1799279"/>
              <a:gd name="connsiteY0" fmla="*/ 0 h 1097726"/>
              <a:gd name="connsiteX1" fmla="*/ 1799279 w 1799279"/>
              <a:gd name="connsiteY1" fmla="*/ 0 h 1097726"/>
              <a:gd name="connsiteX2" fmla="*/ 132479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70" y="0"/>
                </a:moveTo>
                <a:lnTo>
                  <a:pt x="1799279" y="0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83197EDA-7F24-4C0A-B859-34173E066FC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933589" y="3121794"/>
            <a:ext cx="1799125" cy="1097726"/>
          </a:xfrm>
          <a:custGeom>
            <a:avLst/>
            <a:gdLst>
              <a:gd name="connsiteX0" fmla="*/ 474570 w 1799125"/>
              <a:gd name="connsiteY0" fmla="*/ 0 h 1097726"/>
              <a:gd name="connsiteX1" fmla="*/ 1799125 w 1799125"/>
              <a:gd name="connsiteY1" fmla="*/ 0 h 1097726"/>
              <a:gd name="connsiteX2" fmla="*/ 1799125 w 1799125"/>
              <a:gd name="connsiteY2" fmla="*/ 356 h 1097726"/>
              <a:gd name="connsiteX3" fmla="*/ 1324799 w 1799125"/>
              <a:gd name="connsiteY3" fmla="*/ 1097726 h 1097726"/>
              <a:gd name="connsiteX4" fmla="*/ 0 w 1799125"/>
              <a:gd name="connsiteY4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125" h="1097726">
                <a:moveTo>
                  <a:pt x="474570" y="0"/>
                </a:moveTo>
                <a:lnTo>
                  <a:pt x="1799125" y="0"/>
                </a:lnTo>
                <a:lnTo>
                  <a:pt x="1799125" y="356"/>
                </a:lnTo>
                <a:lnTo>
                  <a:pt x="132479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D5CFC424-FDBC-4BD5-B5FB-E2C7B5DE600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450214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B2475369-85E0-474D-9454-6911B2BB54D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66838" y="3121794"/>
            <a:ext cx="1799279" cy="1097726"/>
          </a:xfrm>
          <a:custGeom>
            <a:avLst/>
            <a:gdLst>
              <a:gd name="connsiteX0" fmla="*/ 47448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48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9231E13B-CD8C-48FC-A6DB-E87F08B4628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83375" y="3121794"/>
            <a:ext cx="1799279" cy="1097726"/>
          </a:xfrm>
          <a:custGeom>
            <a:avLst/>
            <a:gdLst>
              <a:gd name="connsiteX0" fmla="*/ 474569 w 1799279"/>
              <a:gd name="connsiteY0" fmla="*/ 0 h 1097726"/>
              <a:gd name="connsiteX1" fmla="*/ 1799279 w 1799279"/>
              <a:gd name="connsiteY1" fmla="*/ 0 h 1097726"/>
              <a:gd name="connsiteX2" fmla="*/ 1324798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474569" y="0"/>
                </a:moveTo>
                <a:lnTo>
                  <a:pt x="1799279" y="0"/>
                </a:lnTo>
                <a:lnTo>
                  <a:pt x="1324798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9A7D62AC-CCFA-44C3-98ED-F750B562B96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" y="3121794"/>
            <a:ext cx="1799279" cy="1097726"/>
          </a:xfrm>
          <a:custGeom>
            <a:avLst/>
            <a:gdLst>
              <a:gd name="connsiteX0" fmla="*/ 0 w 1799279"/>
              <a:gd name="connsiteY0" fmla="*/ 0 h 1097726"/>
              <a:gd name="connsiteX1" fmla="*/ 1799279 w 1799279"/>
              <a:gd name="connsiteY1" fmla="*/ 0 h 1097726"/>
              <a:gd name="connsiteX2" fmla="*/ 1324709 w 1799279"/>
              <a:gd name="connsiteY2" fmla="*/ 1097726 h 1097726"/>
              <a:gd name="connsiteX3" fmla="*/ 0 w 1799279"/>
              <a:gd name="connsiteY3" fmla="*/ 1097726 h 10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9279" h="1097726">
                <a:moveTo>
                  <a:pt x="0" y="0"/>
                </a:moveTo>
                <a:lnTo>
                  <a:pt x="1799279" y="0"/>
                </a:lnTo>
                <a:lnTo>
                  <a:pt x="1324709" y="1097726"/>
                </a:lnTo>
                <a:lnTo>
                  <a:pt x="0" y="109772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1FEE-F11E-4D86-B18A-334DC837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3D405-92C8-41A3-8CA8-EAB7EE6E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E559-638A-4105-95C4-0812BAFB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157B5A6-CA34-4D5D-9A70-14D478D5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670094"/>
            <a:ext cx="10134601" cy="924808"/>
          </a:xfrm>
        </p:spPr>
        <p:txBody>
          <a:bodyPr lIns="0">
            <a:normAutofit/>
          </a:bodyPr>
          <a:lstStyle>
            <a:lvl1pPr algn="ctr"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CAE507-1952-49D5-A01E-F3CEA53FEF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2325820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C2F8ABF-1CD3-4283-BBC9-9536E8C04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9" y="2586626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15">
            <a:extLst>
              <a:ext uri="{FF2B5EF4-FFF2-40B4-BE49-F238E27FC236}">
                <a16:creationId xmlns:a16="http://schemas.microsoft.com/office/drawing/2014/main" id="{F3625817-ADC5-402C-BF70-E72E180EA94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29000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18">
            <a:extLst>
              <a:ext uri="{FF2B5EF4-FFF2-40B4-BE49-F238E27FC236}">
                <a16:creationId xmlns:a16="http://schemas.microsoft.com/office/drawing/2014/main" id="{1CD742BF-928E-4F96-A707-0762F7415A8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29005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15">
            <a:extLst>
              <a:ext uri="{FF2B5EF4-FFF2-40B4-BE49-F238E27FC236}">
                <a16:creationId xmlns:a16="http://schemas.microsoft.com/office/drawing/2014/main" id="{F63CF451-68B6-4006-B393-3926AD5577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95597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18">
            <a:extLst>
              <a:ext uri="{FF2B5EF4-FFF2-40B4-BE49-F238E27FC236}">
                <a16:creationId xmlns:a16="http://schemas.microsoft.com/office/drawing/2014/main" id="{0812886F-184C-40A8-A729-8B4B4926879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395602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1" name="Text Placeholder 15">
            <a:extLst>
              <a:ext uri="{FF2B5EF4-FFF2-40B4-BE49-F238E27FC236}">
                <a16:creationId xmlns:a16="http://schemas.microsoft.com/office/drawing/2014/main" id="{227745AB-F0A1-4D69-B3E7-1E05EC5A83C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371508" y="232582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2" name="Text Placeholder 18">
            <a:extLst>
              <a:ext uri="{FF2B5EF4-FFF2-40B4-BE49-F238E27FC236}">
                <a16:creationId xmlns:a16="http://schemas.microsoft.com/office/drawing/2014/main" id="{FA1D1660-FDA5-41B8-9EE3-ADA0E15F0CD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71513" y="258662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3" name="Text Placeholder 15">
            <a:extLst>
              <a:ext uri="{FF2B5EF4-FFF2-40B4-BE49-F238E27FC236}">
                <a16:creationId xmlns:a16="http://schemas.microsoft.com/office/drawing/2014/main" id="{40B672B5-5EF2-428E-8952-03BB5F47FB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483375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18">
            <a:extLst>
              <a:ext uri="{FF2B5EF4-FFF2-40B4-BE49-F238E27FC236}">
                <a16:creationId xmlns:a16="http://schemas.microsoft.com/office/drawing/2014/main" id="{AAB3392A-4B63-483C-B97B-A962BA72959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3380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5" name="Text Placeholder 15">
            <a:extLst>
              <a:ext uri="{FF2B5EF4-FFF2-40B4-BE49-F238E27FC236}">
                <a16:creationId xmlns:a16="http://schemas.microsoft.com/office/drawing/2014/main" id="{52F154E0-81D0-4ED7-81F5-F2A41F6EE2E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457493" y="4507480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6" name="Text Placeholder 18">
            <a:extLst>
              <a:ext uri="{FF2B5EF4-FFF2-40B4-BE49-F238E27FC236}">
                <a16:creationId xmlns:a16="http://schemas.microsoft.com/office/drawing/2014/main" id="{D57D2666-5AA0-4552-8434-DE134549DA0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57498" y="4768286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7" name="Text Placeholder 15">
            <a:extLst>
              <a:ext uri="{FF2B5EF4-FFF2-40B4-BE49-F238E27FC236}">
                <a16:creationId xmlns:a16="http://schemas.microsoft.com/office/drawing/2014/main" id="{7E6E0780-44C2-48C7-99F2-E711D9BFA85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16963" y="4502202"/>
            <a:ext cx="1337117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18">
            <a:extLst>
              <a:ext uri="{FF2B5EF4-FFF2-40B4-BE49-F238E27FC236}">
                <a16:creationId xmlns:a16="http://schemas.microsoft.com/office/drawing/2014/main" id="{41A5DBDC-E19D-4B74-863C-D63A78E4938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416968" y="4763008"/>
            <a:ext cx="1336813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9" name="Text Placeholder 15">
            <a:extLst>
              <a:ext uri="{FF2B5EF4-FFF2-40B4-BE49-F238E27FC236}">
                <a16:creationId xmlns:a16="http://schemas.microsoft.com/office/drawing/2014/main" id="{EEFB1377-2783-49F1-A131-38F4B63B90C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376433" y="4527297"/>
            <a:ext cx="1799279" cy="320381"/>
          </a:xfrm>
        </p:spPr>
        <p:txBody>
          <a:bodyPr lIns="0" anchor="ctr">
            <a:noAutofit/>
          </a:bodyPr>
          <a:lstStyle>
            <a:lvl1pPr marL="0" indent="0" algn="ctr">
              <a:buNone/>
              <a:defRPr lang="en-US" sz="12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0" name="Text Placeholder 18">
            <a:extLst>
              <a:ext uri="{FF2B5EF4-FFF2-40B4-BE49-F238E27FC236}">
                <a16:creationId xmlns:a16="http://schemas.microsoft.com/office/drawing/2014/main" id="{C188F315-95C8-490A-AB31-6B6D7A7A535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376438" y="4788103"/>
            <a:ext cx="1798870" cy="361598"/>
          </a:xfrm>
        </p:spPr>
        <p:txBody>
          <a:bodyPr lIns="0">
            <a:norm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51908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35F811-46C6-4574-99D7-6B90FE873BD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B03F056-6BD3-4D1E-B794-6796E05C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D442E15-02E7-470A-B455-1641DC03E51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7AB804A3-DDE8-4F7C-AA96-94BD89866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1D76E21-775F-4F86-8F17-E8258055D6D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290EB005-534F-4E5E-81D4-3795AF32C8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DDA664B-9E00-41E2-903A-87130EEDB2D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F38183B6-48F8-4715-8596-BFC77AFE924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C6D44CB-DAE7-40C8-B7B5-3AC0F92E224A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388CB94-B0AB-4513-9265-432FA36890D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B4D40-3550-49E6-AF64-41E7E499F45D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F6056747-20EC-4D2B-8AD5-79902BC5184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568700" y="4464453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cap="all" spc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180974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E65E2A4-B306-4415-9D4B-9E9F98B043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08046" cy="6858000"/>
          </a:xfrm>
          <a:custGeom>
            <a:avLst/>
            <a:gdLst>
              <a:gd name="connsiteX0" fmla="*/ 0 w 6508046"/>
              <a:gd name="connsiteY0" fmla="*/ 0 h 6858000"/>
              <a:gd name="connsiteX1" fmla="*/ 364331 w 6508046"/>
              <a:gd name="connsiteY1" fmla="*/ 0 h 6858000"/>
              <a:gd name="connsiteX2" fmla="*/ 1163270 w 6508046"/>
              <a:gd name="connsiteY2" fmla="*/ 2195274 h 6858000"/>
              <a:gd name="connsiteX3" fmla="*/ 1708696 w 6508046"/>
              <a:gd name="connsiteY3" fmla="*/ 4033986 h 6858000"/>
              <a:gd name="connsiteX4" fmla="*/ 1771025 w 6508046"/>
              <a:gd name="connsiteY4" fmla="*/ 4033986 h 6858000"/>
              <a:gd name="connsiteX5" fmla="*/ 2316450 w 6508046"/>
              <a:gd name="connsiteY5" fmla="*/ 2195274 h 6858000"/>
              <a:gd name="connsiteX6" fmla="*/ 3084403 w 6508046"/>
              <a:gd name="connsiteY6" fmla="*/ 0 h 6858000"/>
              <a:gd name="connsiteX7" fmla="*/ 6508046 w 6508046"/>
              <a:gd name="connsiteY7" fmla="*/ 0 h 6858000"/>
              <a:gd name="connsiteX8" fmla="*/ 6508046 w 6508046"/>
              <a:gd name="connsiteY8" fmla="*/ 6858000 h 6858000"/>
              <a:gd name="connsiteX9" fmla="*/ 4310896 w 6508046"/>
              <a:gd name="connsiteY9" fmla="*/ 6858000 h 6858000"/>
              <a:gd name="connsiteX10" fmla="*/ 4310896 w 6508046"/>
              <a:gd name="connsiteY10" fmla="*/ 4407962 h 6858000"/>
              <a:gd name="connsiteX11" fmla="*/ 4638169 w 6508046"/>
              <a:gd name="connsiteY11" fmla="*/ 683746 h 6858000"/>
              <a:gd name="connsiteX12" fmla="*/ 4575840 w 6508046"/>
              <a:gd name="connsiteY12" fmla="*/ 683746 h 6858000"/>
              <a:gd name="connsiteX13" fmla="*/ 3734395 w 6508046"/>
              <a:gd name="connsiteY13" fmla="*/ 3332738 h 6858000"/>
              <a:gd name="connsiteX14" fmla="*/ 2441823 w 6508046"/>
              <a:gd name="connsiteY14" fmla="*/ 6858000 h 6858000"/>
              <a:gd name="connsiteX15" fmla="*/ 914221 w 6508046"/>
              <a:gd name="connsiteY15" fmla="*/ 6858000 h 6858000"/>
              <a:gd name="connsiteX16" fmla="*/ 0 w 6508046"/>
              <a:gd name="connsiteY16" fmla="*/ 43361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08046" h="6858000">
                <a:moveTo>
                  <a:pt x="0" y="0"/>
                </a:moveTo>
                <a:lnTo>
                  <a:pt x="364331" y="0"/>
                </a:lnTo>
                <a:lnTo>
                  <a:pt x="1163270" y="2195274"/>
                </a:lnTo>
                <a:cubicBezTo>
                  <a:pt x="1350258" y="2787402"/>
                  <a:pt x="1521708" y="3395157"/>
                  <a:pt x="1708696" y="4033986"/>
                </a:cubicBezTo>
                <a:lnTo>
                  <a:pt x="1771025" y="4033986"/>
                </a:lnTo>
                <a:cubicBezTo>
                  <a:pt x="1958013" y="3395067"/>
                  <a:pt x="2113925" y="2787313"/>
                  <a:pt x="2316450" y="2195274"/>
                </a:cubicBezTo>
                <a:lnTo>
                  <a:pt x="3084403" y="0"/>
                </a:lnTo>
                <a:lnTo>
                  <a:pt x="6508046" y="0"/>
                </a:lnTo>
                <a:lnTo>
                  <a:pt x="6508046" y="6858000"/>
                </a:lnTo>
                <a:lnTo>
                  <a:pt x="4310896" y="6858000"/>
                </a:lnTo>
                <a:lnTo>
                  <a:pt x="4310896" y="4407962"/>
                </a:lnTo>
                <a:cubicBezTo>
                  <a:pt x="4310896" y="3410694"/>
                  <a:pt x="4513511" y="1681014"/>
                  <a:pt x="4638169" y="683746"/>
                </a:cubicBezTo>
                <a:lnTo>
                  <a:pt x="4575840" y="683746"/>
                </a:lnTo>
                <a:lnTo>
                  <a:pt x="3734395" y="3332738"/>
                </a:lnTo>
                <a:lnTo>
                  <a:pt x="2441823" y="6858000"/>
                </a:lnTo>
                <a:lnTo>
                  <a:pt x="914221" y="6858000"/>
                </a:lnTo>
                <a:lnTo>
                  <a:pt x="0" y="43361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0771" y="4136571"/>
            <a:ext cx="3907972" cy="1883230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4374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32514" y="6356350"/>
            <a:ext cx="217553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A22921-D059-426E-8623-0C4322D5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7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8A5C12-53C3-4CC4-AA3B-D3292948C778}"/>
              </a:ext>
            </a:extLst>
          </p:cNvPr>
          <p:cNvCxnSpPr>
            <a:cxnSpLocks/>
          </p:cNvCxnSpPr>
          <p:nvPr userDrawn="1"/>
        </p:nvCxnSpPr>
        <p:spPr>
          <a:xfrm>
            <a:off x="7271657" y="0"/>
            <a:ext cx="0" cy="312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3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A9869E4-27A3-4A22-92EA-ECD5099EC492}"/>
              </a:ext>
            </a:extLst>
          </p:cNvPr>
          <p:cNvSpPr/>
          <p:nvPr userDrawn="1"/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  <a:gd name="connsiteX17" fmla="*/ 1341004 w 6175114"/>
              <a:gd name="connsiteY1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lnTo>
                  <a:pt x="1341004" y="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81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230F83A-5E75-4047-ADC0-05151570D70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26578" y="0"/>
            <a:ext cx="5765422" cy="6858000"/>
          </a:xfrm>
          <a:custGeom>
            <a:avLst/>
            <a:gdLst>
              <a:gd name="connsiteX0" fmla="*/ 4105955 w 5765422"/>
              <a:gd name="connsiteY0" fmla="*/ 0 h 6858000"/>
              <a:gd name="connsiteX1" fmla="*/ 5765422 w 5765422"/>
              <a:gd name="connsiteY1" fmla="*/ 0 h 6858000"/>
              <a:gd name="connsiteX2" fmla="*/ 5765422 w 5765422"/>
              <a:gd name="connsiteY2" fmla="*/ 6858000 h 6858000"/>
              <a:gd name="connsiteX3" fmla="*/ 0 w 576542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5422" h="6858000">
                <a:moveTo>
                  <a:pt x="4105955" y="0"/>
                </a:moveTo>
                <a:lnTo>
                  <a:pt x="5765422" y="0"/>
                </a:lnTo>
                <a:lnTo>
                  <a:pt x="576542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96FD6FB9-CD68-47AB-A03D-06B72104AF1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11657" y="-16298"/>
            <a:ext cx="5555640" cy="6874299"/>
          </a:xfrm>
          <a:custGeom>
            <a:avLst/>
            <a:gdLst>
              <a:gd name="connsiteX0" fmla="*/ 0 w 5555640"/>
              <a:gd name="connsiteY0" fmla="*/ 0 h 6874299"/>
              <a:gd name="connsiteX1" fmla="*/ 5555640 w 5555640"/>
              <a:gd name="connsiteY1" fmla="*/ 8960 h 6874299"/>
              <a:gd name="connsiteX2" fmla="*/ 1445237 w 5555640"/>
              <a:gd name="connsiteY2" fmla="*/ 6874299 h 6874299"/>
              <a:gd name="connsiteX3" fmla="*/ 0 w 5555640"/>
              <a:gd name="connsiteY3" fmla="*/ 6874299 h 687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5640" h="6874299">
                <a:moveTo>
                  <a:pt x="0" y="0"/>
                </a:moveTo>
                <a:lnTo>
                  <a:pt x="5555640" y="8960"/>
                </a:lnTo>
                <a:lnTo>
                  <a:pt x="1445237" y="6874299"/>
                </a:lnTo>
                <a:lnTo>
                  <a:pt x="0" y="687429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1307" y="4277953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6823" y="475256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69713" y="5217644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AD14F11B-0FDD-41EF-8278-550F37093B1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80046" y="5673201"/>
            <a:ext cx="2310968" cy="470424"/>
          </a:xfrm>
        </p:spPr>
        <p:txBody>
          <a:bodyPr lIns="0">
            <a:normAutofit/>
          </a:bodyPr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EB2270B-D707-4103-98F1-E697CEBA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71" y="3363686"/>
            <a:ext cx="3907972" cy="555171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20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583479E-F517-4F8A-9382-5B73D75104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16886" y="0"/>
            <a:ext cx="6175114" cy="6858000"/>
          </a:xfrm>
          <a:custGeom>
            <a:avLst/>
            <a:gdLst>
              <a:gd name="connsiteX0" fmla="*/ 1341004 w 6175114"/>
              <a:gd name="connsiteY0" fmla="*/ 0 h 6858000"/>
              <a:gd name="connsiteX1" fmla="*/ 6175114 w 6175114"/>
              <a:gd name="connsiteY1" fmla="*/ 0 h 6858000"/>
              <a:gd name="connsiteX2" fmla="*/ 6175114 w 6175114"/>
              <a:gd name="connsiteY2" fmla="*/ 1753853 h 6858000"/>
              <a:gd name="connsiteX3" fmla="*/ 5820369 w 6175114"/>
              <a:gd name="connsiteY3" fmla="*/ 2196189 h 6858000"/>
              <a:gd name="connsiteX4" fmla="*/ 3753019 w 6175114"/>
              <a:gd name="connsiteY4" fmla="*/ 1432910 h 6858000"/>
              <a:gd name="connsiteX5" fmla="*/ 2496678 w 6175114"/>
              <a:gd name="connsiteY5" fmla="*/ 2275742 h 6858000"/>
              <a:gd name="connsiteX6" fmla="*/ 4071059 w 6175114"/>
              <a:gd name="connsiteY6" fmla="*/ 3452528 h 6858000"/>
              <a:gd name="connsiteX7" fmla="*/ 5359131 w 6175114"/>
              <a:gd name="connsiteY7" fmla="*/ 3977321 h 6858000"/>
              <a:gd name="connsiteX8" fmla="*/ 6026758 w 6175114"/>
              <a:gd name="connsiteY8" fmla="*/ 4302039 h 6858000"/>
              <a:gd name="connsiteX9" fmla="*/ 6175114 w 6175114"/>
              <a:gd name="connsiteY9" fmla="*/ 4397461 h 6858000"/>
              <a:gd name="connsiteX10" fmla="*/ 6175114 w 6175114"/>
              <a:gd name="connsiteY10" fmla="*/ 6858000 h 6858000"/>
              <a:gd name="connsiteX11" fmla="*/ 4869473 w 6175114"/>
              <a:gd name="connsiteY11" fmla="*/ 6858000 h 6858000"/>
              <a:gd name="connsiteX12" fmla="*/ 4856472 w 6175114"/>
              <a:gd name="connsiteY12" fmla="*/ 6790487 h 6858000"/>
              <a:gd name="connsiteX13" fmla="*/ 3419067 w 6175114"/>
              <a:gd name="connsiteY13" fmla="*/ 5837920 h 6858000"/>
              <a:gd name="connsiteX14" fmla="*/ 2099173 w 6175114"/>
              <a:gd name="connsiteY14" fmla="*/ 5265482 h 6858000"/>
              <a:gd name="connsiteX15" fmla="*/ 0 w 6175114"/>
              <a:gd name="connsiteY15" fmla="*/ 2434764 h 6858000"/>
              <a:gd name="connsiteX16" fmla="*/ 1315163 w 6175114"/>
              <a:gd name="connsiteY16" fmla="*/ 162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175114" h="6858000">
                <a:moveTo>
                  <a:pt x="1341004" y="0"/>
                </a:moveTo>
                <a:lnTo>
                  <a:pt x="6175114" y="0"/>
                </a:lnTo>
                <a:lnTo>
                  <a:pt x="6175114" y="1753853"/>
                </a:lnTo>
                <a:lnTo>
                  <a:pt x="5820369" y="2196189"/>
                </a:lnTo>
                <a:cubicBezTo>
                  <a:pt x="5120645" y="1703218"/>
                  <a:pt x="4405009" y="1432910"/>
                  <a:pt x="3753019" y="1432910"/>
                </a:cubicBezTo>
                <a:cubicBezTo>
                  <a:pt x="2989739" y="1432910"/>
                  <a:pt x="2496678" y="1735039"/>
                  <a:pt x="2496678" y="2275742"/>
                </a:cubicBezTo>
                <a:cubicBezTo>
                  <a:pt x="2496678" y="2880092"/>
                  <a:pt x="3148671" y="3086756"/>
                  <a:pt x="4071059" y="3452528"/>
                </a:cubicBezTo>
                <a:lnTo>
                  <a:pt x="5359131" y="3977321"/>
                </a:lnTo>
                <a:cubicBezTo>
                  <a:pt x="5600645" y="4072737"/>
                  <a:pt x="5823711" y="4180452"/>
                  <a:pt x="6026758" y="4302039"/>
                </a:cubicBezTo>
                <a:lnTo>
                  <a:pt x="6175114" y="4397461"/>
                </a:lnTo>
                <a:lnTo>
                  <a:pt x="6175114" y="6858000"/>
                </a:lnTo>
                <a:lnTo>
                  <a:pt x="4869473" y="6858000"/>
                </a:lnTo>
                <a:lnTo>
                  <a:pt x="4856472" y="6790487"/>
                </a:lnTo>
                <a:cubicBezTo>
                  <a:pt x="4737539" y="6344090"/>
                  <a:pt x="4212235" y="6157971"/>
                  <a:pt x="3419067" y="5837920"/>
                </a:cubicBezTo>
                <a:lnTo>
                  <a:pt x="2099173" y="5265482"/>
                </a:lnTo>
                <a:cubicBezTo>
                  <a:pt x="1001854" y="4836066"/>
                  <a:pt x="0" y="3929589"/>
                  <a:pt x="0" y="2434764"/>
                </a:cubicBezTo>
                <a:cubicBezTo>
                  <a:pt x="0" y="1459726"/>
                  <a:pt x="493110" y="590353"/>
                  <a:pt x="1315163" y="1627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917A6-AC6D-490C-947C-C8BDB0A5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6" y="3257550"/>
            <a:ext cx="4203247" cy="743744"/>
          </a:xfrm>
        </p:spPr>
        <p:txBody>
          <a:bodyPr lIns="0" anchor="t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EF9B-97B0-4909-B1C8-B680035F9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6" y="4238625"/>
            <a:ext cx="4203247" cy="180022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F3408D-E369-4A9E-ABF8-0D643DDD2F9A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3048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34186" y="2903538"/>
            <a:ext cx="3104198" cy="345475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141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1894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2223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9601" y="2903538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0305" y="3249013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6CB12E29-CEAA-4595-B65C-5BE0B527CD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3811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9A5A9E4A-8FA1-4B1A-86F3-162A0ED25F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3766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656AF90-4012-4B9E-81A7-2796EE40AE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1519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E34BCA93-D058-4D61-BAE5-2671E157237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41848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0BE8C5BE-9959-40C7-83C2-546EBFBC14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49226" y="4551950"/>
            <a:ext cx="310419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FC20880-2D17-4854-A424-DED10A8A8D3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930" y="4897425"/>
            <a:ext cx="3103493" cy="866401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A579D-F737-4350-8205-BCA37BAFE1AB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00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0921" y="2145859"/>
            <a:ext cx="5042568" cy="345473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0922" y="2491335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419184"/>
            <a:ext cx="2362200" cy="1110286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0921" y="3198051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50922" y="3543527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50921" y="5302434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50922" y="5647910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AE158F00-CB9F-4C14-B6F0-47E4F70191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50921" y="4250243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07878182-5985-41C8-B69F-9DB9EC1313F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50922" y="4595719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8873A5-9160-4B79-B9CB-CBE583030B0E}"/>
              </a:ext>
            </a:extLst>
          </p:cNvPr>
          <p:cNvCxnSpPr>
            <a:cxnSpLocks/>
          </p:cNvCxnSpPr>
          <p:nvPr userDrawn="1"/>
        </p:nvCxnSpPr>
        <p:spPr>
          <a:xfrm>
            <a:off x="3766456" y="-16561"/>
            <a:ext cx="0" cy="687456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D9D5EA-266D-4541-BA3F-22BC31AAB6AA}"/>
              </a:ext>
            </a:extLst>
          </p:cNvPr>
          <p:cNvCxnSpPr/>
          <p:nvPr userDrawn="1"/>
        </p:nvCxnSpPr>
        <p:spPr>
          <a:xfrm>
            <a:off x="-1" y="1676400"/>
            <a:ext cx="121919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88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A2B5F8DD-B338-48F8-9DF4-E1A31DFCB5B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" y="0"/>
            <a:ext cx="6694955" cy="6858000"/>
          </a:xfrm>
          <a:custGeom>
            <a:avLst/>
            <a:gdLst>
              <a:gd name="connsiteX0" fmla="*/ 0 w 6694955"/>
              <a:gd name="connsiteY0" fmla="*/ 0 h 6858000"/>
              <a:gd name="connsiteX1" fmla="*/ 6694955 w 6694955"/>
              <a:gd name="connsiteY1" fmla="*/ 0 h 6858000"/>
              <a:gd name="connsiteX2" fmla="*/ 2589160 w 6694955"/>
              <a:gd name="connsiteY2" fmla="*/ 6857732 h 6858000"/>
              <a:gd name="connsiteX3" fmla="*/ 0 w 66949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4955" h="6858000">
                <a:moveTo>
                  <a:pt x="0" y="0"/>
                </a:moveTo>
                <a:lnTo>
                  <a:pt x="6694955" y="0"/>
                </a:lnTo>
                <a:lnTo>
                  <a:pt x="2589160" y="6857732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4768" y="2069658"/>
            <a:ext cx="5042568" cy="345476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4768" y="241513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633" y="690928"/>
            <a:ext cx="4501910" cy="732282"/>
          </a:xfrm>
        </p:spPr>
        <p:txBody>
          <a:bodyPr lIns="0" anchor="b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E6C37A20-957D-4B0B-AC33-7DD21D99A6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00006" y="358763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D9C3D27C-5291-4A1A-83AC-B52D25F43D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00007" y="393311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BD09685A-53BF-4E9B-BD7F-C77B60165D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98264" y="5105618"/>
            <a:ext cx="5042568" cy="320381"/>
          </a:xfrm>
        </p:spPr>
        <p:txBody>
          <a:bodyPr lIns="0" anchor="ctr">
            <a:noAutofit/>
          </a:bodyPr>
          <a:lstStyle>
            <a:lvl1pPr marL="0" indent="0">
              <a:buNone/>
              <a:defRPr lang="en-US" sz="1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B757B2D-A738-401D-A78C-05475608F20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98264" y="5451094"/>
            <a:ext cx="5041422" cy="540104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427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 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F5EB3F05-D570-4C10-88F4-F6BC15CF1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12700"/>
            <a:ext cx="7080595" cy="6870700"/>
          </a:xfrm>
          <a:custGeom>
            <a:avLst/>
            <a:gdLst>
              <a:gd name="connsiteX0" fmla="*/ 0 w 7080595"/>
              <a:gd name="connsiteY0" fmla="*/ 0 h 6870700"/>
              <a:gd name="connsiteX1" fmla="*/ 7080595 w 7080595"/>
              <a:gd name="connsiteY1" fmla="*/ 0 h 6870700"/>
              <a:gd name="connsiteX2" fmla="*/ 7080595 w 7080595"/>
              <a:gd name="connsiteY2" fmla="*/ 1883211 h 6870700"/>
              <a:gd name="connsiteX3" fmla="*/ 4515477 w 7080595"/>
              <a:gd name="connsiteY3" fmla="*/ 1883211 h 6870700"/>
              <a:gd name="connsiteX4" fmla="*/ 4515477 w 7080595"/>
              <a:gd name="connsiteY4" fmla="*/ 6870700 h 6870700"/>
              <a:gd name="connsiteX5" fmla="*/ 2269215 w 7080595"/>
              <a:gd name="connsiteY5" fmla="*/ 6870700 h 6870700"/>
              <a:gd name="connsiteX6" fmla="*/ 2269215 w 7080595"/>
              <a:gd name="connsiteY6" fmla="*/ 1883211 h 6870700"/>
              <a:gd name="connsiteX7" fmla="*/ 0 w 7080595"/>
              <a:gd name="connsiteY7" fmla="*/ 1883211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0595" h="6870700">
                <a:moveTo>
                  <a:pt x="0" y="0"/>
                </a:moveTo>
                <a:lnTo>
                  <a:pt x="7080595" y="0"/>
                </a:lnTo>
                <a:lnTo>
                  <a:pt x="7080595" y="1883211"/>
                </a:lnTo>
                <a:lnTo>
                  <a:pt x="4515477" y="1883211"/>
                </a:lnTo>
                <a:lnTo>
                  <a:pt x="4515477" y="6870700"/>
                </a:lnTo>
                <a:lnTo>
                  <a:pt x="2269215" y="6870700"/>
                </a:lnTo>
                <a:lnTo>
                  <a:pt x="2269215" y="1883211"/>
                </a:lnTo>
                <a:lnTo>
                  <a:pt x="0" y="18832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881D0-A955-463B-814E-4977DB4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6947-085B-4130-82A4-5D464A42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287-635C-42C2-8343-AB4B83F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FEA6F9E-1C21-4644-8E2A-AD5673EE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799" y="2318657"/>
            <a:ext cx="4203247" cy="1440996"/>
          </a:xfrm>
        </p:spPr>
        <p:txBody>
          <a:bodyPr lIns="0" anchor="b">
            <a:noAutofit/>
          </a:bodyPr>
          <a:lstStyle>
            <a:lvl1pPr>
              <a:defRPr sz="28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C1D1C8A-E829-4284-AB95-2DD0C7BAA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799" y="4147457"/>
            <a:ext cx="4203247" cy="1532165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C539CF-E024-420D-BFED-5F2212DA8CE3}"/>
              </a:ext>
            </a:extLst>
          </p:cNvPr>
          <p:cNvCxnSpPr>
            <a:cxnSpLocks/>
          </p:cNvCxnSpPr>
          <p:nvPr userDrawn="1"/>
        </p:nvCxnSpPr>
        <p:spPr>
          <a:xfrm>
            <a:off x="-1" y="4376058"/>
            <a:ext cx="7053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097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A5404BE-7C49-4381-8FC0-95A496CFB4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9B922914-E333-400C-A083-27A44BE79C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0085" y="4546575"/>
            <a:ext cx="1500624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486A9052-3614-4622-A421-1D20E5B311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77374" y="275039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3ADE3E-3D48-4C5D-9FE4-2D7A263158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380" y="903514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9B49215A-DBBC-4C0F-A6A8-DFB2D54643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7374" y="897072"/>
            <a:ext cx="1253665" cy="1681163"/>
          </a:xfrm>
        </p:spPr>
        <p:txBody>
          <a:bodyPr>
            <a:noAutofit/>
          </a:bodyPr>
          <a:lstStyle>
            <a:lvl1pPr marL="0" indent="0">
              <a:buNone/>
              <a:defRPr sz="15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BB770-F6A6-44A3-BCE1-BCCCC1E8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43" y="5201920"/>
            <a:ext cx="5747657" cy="992505"/>
          </a:xfrm>
        </p:spPr>
        <p:txBody>
          <a:bodyPr anchor="ctr">
            <a:normAutofit/>
          </a:bodyPr>
          <a:lstStyle>
            <a:lvl1pPr>
              <a:defRPr sz="4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A6A04B8C-D941-483E-B669-7436C535C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2"/>
            <a:ext cx="922101" cy="244589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8">
            <a:extLst>
              <a:ext uri="{FF2B5EF4-FFF2-40B4-BE49-F238E27FC236}">
                <a16:creationId xmlns:a16="http://schemas.microsoft.com/office/drawing/2014/main" id="{7A6DC6C6-E9EB-405C-A68E-EE8EEBBCA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5311" y="1857400"/>
            <a:ext cx="691575" cy="8866"/>
          </a:xfrm>
          <a:custGeom>
            <a:avLst/>
            <a:gdLst>
              <a:gd name="connsiteX0" fmla="*/ 691576 w 691575"/>
              <a:gd name="connsiteY0" fmla="*/ 0 h 8866"/>
              <a:gd name="connsiteX1" fmla="*/ 0 w 691575"/>
              <a:gd name="connsiteY1" fmla="*/ 0 h 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1575" h="8866">
                <a:moveTo>
                  <a:pt x="691576" y="0"/>
                </a:moveTo>
                <a:lnTo>
                  <a:pt x="0" y="0"/>
                </a:lnTo>
              </a:path>
            </a:pathLst>
          </a:custGeom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Graphic 8">
            <a:extLst>
              <a:ext uri="{FF2B5EF4-FFF2-40B4-BE49-F238E27FC236}">
                <a16:creationId xmlns:a16="http://schemas.microsoft.com/office/drawing/2014/main" id="{028B5C16-2909-487D-BE4D-A794F3BA7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65384" y="1857931"/>
            <a:ext cx="922101" cy="2573623"/>
          </a:xfrm>
          <a:custGeom>
            <a:avLst/>
            <a:gdLst>
              <a:gd name="connsiteX0" fmla="*/ 922101 w 922101"/>
              <a:gd name="connsiteY0" fmla="*/ 2615575 h 2615575"/>
              <a:gd name="connsiteX1" fmla="*/ 922101 w 922101"/>
              <a:gd name="connsiteY1" fmla="*/ 1134894 h 2615575"/>
              <a:gd name="connsiteX2" fmla="*/ 922101 w 922101"/>
              <a:gd name="connsiteY2" fmla="*/ 0 h 2615575"/>
              <a:gd name="connsiteX3" fmla="*/ 0 w 922101"/>
              <a:gd name="connsiteY3" fmla="*/ 0 h 2615575"/>
              <a:gd name="connsiteX0" fmla="*/ 922101 w 922101"/>
              <a:gd name="connsiteY0" fmla="*/ 2332208 h 2332208"/>
              <a:gd name="connsiteX1" fmla="*/ 922101 w 922101"/>
              <a:gd name="connsiteY1" fmla="*/ 1134894 h 2332208"/>
              <a:gd name="connsiteX2" fmla="*/ 922101 w 922101"/>
              <a:gd name="connsiteY2" fmla="*/ 0 h 2332208"/>
              <a:gd name="connsiteX3" fmla="*/ 0 w 922101"/>
              <a:gd name="connsiteY3" fmla="*/ 0 h 233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101" h="2332208">
                <a:moveTo>
                  <a:pt x="922101" y="2332208"/>
                </a:moveTo>
                <a:lnTo>
                  <a:pt x="922101" y="1134894"/>
                </a:lnTo>
                <a:lnTo>
                  <a:pt x="922101" y="0"/>
                </a:lnTo>
                <a:lnTo>
                  <a:pt x="0" y="0"/>
                </a:lnTo>
              </a:path>
            </a:pathLst>
          </a:custGeom>
          <a:noFill/>
          <a:ln w="19050" cap="flat">
            <a:solidFill>
              <a:srgbClr val="C3EF0C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16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orient="horz" pos="1584" userDrawn="1">
          <p15:clr>
            <a:srgbClr val="FBAE40"/>
          </p15:clr>
        </p15:guide>
        <p15:guide id="3" orient="horz" pos="27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9EDF1B-BFF2-495C-B3B8-4EE6F48140F0}"/>
              </a:ext>
            </a:extLst>
          </p:cNvPr>
          <p:cNvSpPr/>
          <p:nvPr userDrawn="1"/>
        </p:nvSpPr>
        <p:spPr>
          <a:xfrm>
            <a:off x="8412200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9F2809-C0D4-4624-9BF4-7A5A02FC6504}"/>
              </a:ext>
            </a:extLst>
          </p:cNvPr>
          <p:cNvSpPr/>
          <p:nvPr userDrawn="1"/>
        </p:nvSpPr>
        <p:spPr>
          <a:xfrm>
            <a:off x="1034142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38AFF1-A7FF-4F75-9E57-C1827806B34E}"/>
              </a:ext>
            </a:extLst>
          </p:cNvPr>
          <p:cNvSpPr/>
          <p:nvPr userDrawn="1"/>
        </p:nvSpPr>
        <p:spPr>
          <a:xfrm>
            <a:off x="4706975" y="3195400"/>
            <a:ext cx="2941600" cy="50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8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34142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Title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142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A3FE14-6E13-47C9-A512-83A96F3D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1110286"/>
            <a:ext cx="10515600" cy="924808"/>
          </a:xfrm>
        </p:spPr>
        <p:txBody>
          <a:bodyPr lIns="0">
            <a:normAutofit/>
          </a:bodyPr>
          <a:lstStyle>
            <a:lvl1pPr>
              <a:defRPr lang="en-US" sz="2800" kern="1200" cap="all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83A9ED-5F19-4646-ADCE-C829C97154DC}"/>
              </a:ext>
            </a:extLst>
          </p:cNvPr>
          <p:cNvCxnSpPr>
            <a:cxnSpLocks/>
          </p:cNvCxnSpPr>
          <p:nvPr userDrawn="1"/>
        </p:nvCxnSpPr>
        <p:spPr>
          <a:xfrm>
            <a:off x="1121228" y="0"/>
            <a:ext cx="0" cy="111028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6187F4BE-3AD3-4857-B0A9-A9285E52D81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06975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2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F81158B-DA52-484D-8105-92B77E4DC46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06975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AFDDE4E-007E-431B-937C-1B26959515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2200" y="3266159"/>
            <a:ext cx="2941600" cy="360000"/>
          </a:xfr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80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Title 3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B096111-A95B-402E-B431-43D852C9E2A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12200" y="4117103"/>
            <a:ext cx="2941600" cy="1141882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7EDA1598-95B9-4907-B9B9-46A0B9ACC8D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63AF9C34-CC92-4EDC-9D5F-1FABCEB874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EAEA54FD-376F-4285-9684-F9DFDE0B47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775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7FA4A-CE52-4DA0-8842-74FE37E2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BCD1D-6E4A-43CA-A3D4-B104CE27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BDA0-5B55-4A85-ACBF-31F8F3EB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7/1/20XX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AA55C-7321-4214-9297-F53B7B9E5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30C71-8F7D-4855-A35C-46C83B4BF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fld id="{9FF96520-E4CE-4EAD-8ABF-1D2297D6B3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66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8" r:id="rId3"/>
    <p:sldLayoutId id="2147483667" r:id="rId4"/>
    <p:sldLayoutId id="2147483668" r:id="rId5"/>
    <p:sldLayoutId id="2147483669" r:id="rId6"/>
    <p:sldLayoutId id="2147483670" r:id="rId7"/>
    <p:sldLayoutId id="2147483651" r:id="rId8"/>
    <p:sldLayoutId id="2147483671" r:id="rId9"/>
    <p:sldLayoutId id="2147483679" r:id="rId10"/>
    <p:sldLayoutId id="2147483677" r:id="rId11"/>
    <p:sldLayoutId id="2147483672" r:id="rId12"/>
    <p:sldLayoutId id="2147483652" r:id="rId13"/>
    <p:sldLayoutId id="2147483653" r:id="rId14"/>
    <p:sldLayoutId id="2147483650" r:id="rId15"/>
    <p:sldLayoutId id="2147483654" r:id="rId16"/>
    <p:sldLayoutId id="2147483674" r:id="rId17"/>
    <p:sldLayoutId id="2147483676" r:id="rId18"/>
    <p:sldLayoutId id="2147483673" r:id="rId19"/>
    <p:sldLayoutId id="2147483675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F5596E-01C6-CA73-EC7B-4F9F480A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Monsiff </a:t>
            </a:r>
            <a:r>
              <a:rPr lang="en-US" dirty="0" err="1">
                <a:solidFill>
                  <a:srgbClr val="92D05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Zeizae</a:t>
            </a:r>
            <a:endParaRPr lang="en-US" dirty="0">
              <a:solidFill>
                <a:srgbClr val="92D05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C90E4-9F31-7EF4-DF5D-8743E5AA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02/24/2024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5F5EA-D421-E129-2C31-A8AE1A0B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FB803-4844-9C1A-D1AD-F306567D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CEIS 106 Final Project</a:t>
            </a:r>
          </a:p>
        </p:txBody>
      </p:sp>
    </p:spTree>
    <p:extLst>
      <p:ext uri="{BB962C8B-B14F-4D97-AF65-F5344CB8AC3E}">
        <p14:creationId xmlns:p14="http://schemas.microsoft.com/office/powerpoint/2010/main" val="906144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2B446-0F91-614A-A3D6-91B5366E9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1357B-8775-66AD-ED90-D12CC5AA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E6C33DA-B41E-7D41-3E63-ACEA601E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36525"/>
            <a:ext cx="10134601" cy="924808"/>
          </a:xfrm>
        </p:spPr>
        <p:txBody>
          <a:bodyPr/>
          <a:lstStyle/>
          <a:p>
            <a:pPr algn="ctr"/>
            <a:r>
              <a:rPr lang="en-US" sz="2800" dirty="0"/>
              <a:t>Add users and groups in CLI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84EFCA-4C83-AC11-260E-B229C812A2D5}"/>
              </a:ext>
            </a:extLst>
          </p:cNvPr>
          <p:cNvSpPr txBox="1"/>
          <p:nvPr/>
        </p:nvSpPr>
        <p:spPr>
          <a:xfrm>
            <a:off x="420830" y="1579417"/>
            <a:ext cx="1159106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. What does the </a:t>
            </a:r>
            <a:r>
              <a:rPr lang="en-US" sz="2000" i="1" dirty="0"/>
              <a:t>–m</a:t>
            </a:r>
            <a:r>
              <a:rPr lang="en-US" sz="2000" dirty="0"/>
              <a:t> option in the </a:t>
            </a:r>
            <a:r>
              <a:rPr lang="en-US" sz="2000" dirty="0" err="1"/>
              <a:t>useradd</a:t>
            </a:r>
            <a:r>
              <a:rPr lang="en-US" sz="2000" dirty="0"/>
              <a:t> command do?</a:t>
            </a:r>
          </a:p>
          <a:p>
            <a:r>
              <a:rPr lang="en-US" sz="2400" dirty="0">
                <a:solidFill>
                  <a:schemeClr val="accent6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Answer here: “-m” tells </a:t>
            </a:r>
            <a:r>
              <a:rPr lang="en-US" sz="2400" dirty="0" err="1">
                <a:solidFill>
                  <a:schemeClr val="accent6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useradd</a:t>
            </a:r>
            <a:r>
              <a:rPr lang="en-US" sz="2400" dirty="0">
                <a:solidFill>
                  <a:schemeClr val="accent6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command to create a home directory for the new user</a:t>
            </a:r>
          </a:p>
          <a:p>
            <a:endParaRPr lang="en-US" dirty="0"/>
          </a:p>
          <a:p>
            <a:r>
              <a:rPr lang="en-US" sz="2000" dirty="0"/>
              <a:t>2. What does the </a:t>
            </a:r>
            <a:r>
              <a:rPr lang="en-US" sz="2000" i="1" dirty="0"/>
              <a:t>-3</a:t>
            </a:r>
            <a:r>
              <a:rPr lang="en-US" sz="2000" dirty="0"/>
              <a:t> option in the tail command do?</a:t>
            </a:r>
          </a:p>
          <a:p>
            <a:r>
              <a:rPr lang="en-US" sz="2400" dirty="0">
                <a:solidFill>
                  <a:schemeClr val="accent6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Answer here: it tells the tail command how many lines to show from the end of the file</a:t>
            </a:r>
          </a:p>
        </p:txBody>
      </p:sp>
    </p:spTree>
    <p:extLst>
      <p:ext uri="{BB962C8B-B14F-4D97-AF65-F5344CB8AC3E}">
        <p14:creationId xmlns:p14="http://schemas.microsoft.com/office/powerpoint/2010/main" val="208829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B24EF-8502-F452-45EF-644003DD3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3C09E-581A-77F3-DA25-1E89BE8E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A4D636-5CEA-8D4C-6E5B-49FDB471E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36525"/>
            <a:ext cx="10134601" cy="924808"/>
          </a:xfrm>
        </p:spPr>
        <p:txBody>
          <a:bodyPr/>
          <a:lstStyle/>
          <a:p>
            <a:pPr algn="ctr"/>
            <a:r>
              <a:rPr lang="en-US" sz="2800" dirty="0"/>
              <a:t>Test user and group settings</a:t>
            </a:r>
            <a:endParaRPr lang="en-US" dirty="0"/>
          </a:p>
        </p:txBody>
      </p:sp>
      <p:pic>
        <p:nvPicPr>
          <p:cNvPr id="2" name="Picture Placeholder 3">
            <a:extLst>
              <a:ext uri="{FF2B5EF4-FFF2-40B4-BE49-F238E27FC236}">
                <a16:creationId xmlns:a16="http://schemas.microsoft.com/office/drawing/2014/main" id="{01F08209-EA8C-545B-B7BD-0F0E46E398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94" b="11694"/>
          <a:stretch/>
        </p:blipFill>
        <p:spPr>
          <a:xfrm>
            <a:off x="2360611" y="968375"/>
            <a:ext cx="7470775" cy="50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6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CFFFA-DA34-1715-5B4A-AF09DC3FD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F820B-7724-A608-26DE-BCBDCFD8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127BD0-AABC-EE89-A62A-E4F5DA5B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36525"/>
            <a:ext cx="10134601" cy="924808"/>
          </a:xfrm>
        </p:spPr>
        <p:txBody>
          <a:bodyPr/>
          <a:lstStyle/>
          <a:p>
            <a:pPr algn="ctr"/>
            <a:r>
              <a:rPr lang="en-US" sz="2800" dirty="0"/>
              <a:t>Add users in GUI</a:t>
            </a:r>
            <a:endParaRPr lang="en-US" dirty="0"/>
          </a:p>
        </p:txBody>
      </p:sp>
      <p:pic>
        <p:nvPicPr>
          <p:cNvPr id="3" name="Picture Placeholder 3">
            <a:extLst>
              <a:ext uri="{FF2B5EF4-FFF2-40B4-BE49-F238E27FC236}">
                <a16:creationId xmlns:a16="http://schemas.microsoft.com/office/drawing/2014/main" id="{4829BC1A-3483-3533-17EB-8E89387743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317" b="12317"/>
          <a:stretch/>
        </p:blipFill>
        <p:spPr>
          <a:xfrm>
            <a:off x="2360611" y="1061333"/>
            <a:ext cx="7470775" cy="50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71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7D6F6-33B0-3B1E-9A7A-DA441E633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62E91-C501-484E-B6DC-92B7649C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9D41AAD-1D02-7B2D-62ED-95157F1B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36525"/>
            <a:ext cx="10134601" cy="924808"/>
          </a:xfrm>
        </p:spPr>
        <p:txBody>
          <a:bodyPr/>
          <a:lstStyle/>
          <a:p>
            <a:pPr algn="ctr"/>
            <a:r>
              <a:rPr lang="en-US" dirty="0"/>
              <a:t>Network configurations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2169F0-9ED4-95CF-96A8-DB36A6E3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79" y="944250"/>
            <a:ext cx="5889042" cy="577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87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AFC9B-C202-BDB5-DBA9-748B56310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7C0CD-E280-DBF1-4450-AC0CB6C8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14D667-9062-5AF9-393E-DD464F94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36525"/>
            <a:ext cx="10134601" cy="924808"/>
          </a:xfrm>
        </p:spPr>
        <p:txBody>
          <a:bodyPr/>
          <a:lstStyle/>
          <a:p>
            <a:pPr algn="ctr"/>
            <a:r>
              <a:rPr lang="en-US" sz="2800" dirty="0"/>
              <a:t>Use of network utilities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833C9A-4F11-B080-09B6-879E69EC1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333" y="926203"/>
            <a:ext cx="7920473" cy="576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19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0D895-C74A-BB38-D56F-59192C5FB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6D106-6BCE-E3E8-AE01-7715FC79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9690DDE-6078-9181-761D-3DEB5B44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66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74B93-3E08-2F27-8578-02332A837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65905-18FD-C7BC-D23E-E8325F5E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DA46F5D-33BD-0FA4-8C88-C3CB5383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36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D30BE-51B7-6D3B-BEA7-0F5987334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A6A39-C98C-7621-3583-02EB8B80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32DE5A-237D-CED6-E58D-47AD9EB4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61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6BC94-2EF5-7A94-F52F-6CFC58E6B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AAE0F-20B5-BE7D-650E-F2EF885C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A1211C6-FB83-7A34-9FAB-506BCB15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75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A81A9-AD70-6100-EE63-930CE6CEE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9AE7E-51F7-BB82-FD79-FF895710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A6A3489-271D-6C6B-FBBC-C887E0BA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43C9F-5C55-8398-095D-F508D63C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8C68D8-BCD0-0169-A611-85125475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DD726-F3BA-54F7-E2EB-CD3D9002C073}"/>
              </a:ext>
            </a:extLst>
          </p:cNvPr>
          <p:cNvSpPr txBox="1"/>
          <p:nvPr/>
        </p:nvSpPr>
        <p:spPr>
          <a:xfrm>
            <a:off x="509154" y="2254826"/>
            <a:ext cx="9728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In this project we covered several important topics in Linux. Topics included how to navigate the Linux filesystem tree,</a:t>
            </a:r>
          </a:p>
          <a:p>
            <a:r>
              <a:rPr lang="en-US" sz="2400" dirty="0">
                <a:solidFill>
                  <a:srgbClr val="92D05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Linux shell scripts, user and group management, networking configurations in Linux.</a:t>
            </a:r>
          </a:p>
        </p:txBody>
      </p:sp>
    </p:spTree>
    <p:extLst>
      <p:ext uri="{BB962C8B-B14F-4D97-AF65-F5344CB8AC3E}">
        <p14:creationId xmlns:p14="http://schemas.microsoft.com/office/powerpoint/2010/main" val="3612992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F30EA-94AE-C5EB-99C7-6B9B8C966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47C35-FFF7-A65B-F3B7-A24B2D21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9C7964-BDD9-2978-C260-5666E5FD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80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6D3A0-0043-6F3D-BA61-27E6C19BD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2A730-F590-C4E3-BDB5-41F8D72D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6AF9EC-4655-EB00-D4A3-960ACA00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58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FB3FA-0AAD-4F55-0A96-781560974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21ACA-5BAD-7CA9-7560-C30FA2CB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88A69CF-D1A8-AF62-1B39-C36AE7F0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1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A0BB0-E5EC-481B-8A2E-233030C70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20FE7-63AB-6C94-C9CE-07181C5F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D4709D1-B644-3D5B-9592-787A16F86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36525"/>
            <a:ext cx="10134601" cy="924808"/>
          </a:xfrm>
        </p:spPr>
        <p:txBody>
          <a:bodyPr/>
          <a:lstStyle/>
          <a:p>
            <a:pPr algn="ctr"/>
            <a:r>
              <a:rPr lang="en-US" dirty="0"/>
              <a:t>Navigate the Linux Filesystem tree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B88A2A-6AC4-9970-9AC5-7B4A427C2394}"/>
              </a:ext>
            </a:extLst>
          </p:cNvPr>
          <p:cNvSpPr txBox="1"/>
          <p:nvPr/>
        </p:nvSpPr>
        <p:spPr>
          <a:xfrm>
            <a:off x="2110681" y="1381991"/>
            <a:ext cx="76567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Explain the differences between a relative path and an absolute/full path in Linux</a:t>
            </a:r>
            <a:r>
              <a:rPr lang="en-US" sz="3200" dirty="0">
                <a:solidFill>
                  <a:srgbClr val="92D05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.</a:t>
            </a:r>
          </a:p>
          <a:p>
            <a:pPr algn="ctr"/>
            <a:r>
              <a:rPr lang="en-US" sz="3200" dirty="0">
                <a:solidFill>
                  <a:srgbClr val="92D05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Answer: In Linux an absolute path is used to provide the entire locate of a file or a directory stemming from the root directory “/”. Whereas the relative path is used to specify the location of a file or directory relative to the current working directory.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2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F7E46-ED09-3CFF-B59C-AC98F4928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98E85-DFBD-D6D1-3F5D-F0B791AC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4D139B5-E94F-2542-9A9C-D1D9067E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867" y="136525"/>
            <a:ext cx="10134601" cy="924808"/>
          </a:xfrm>
        </p:spPr>
        <p:txBody>
          <a:bodyPr/>
          <a:lstStyle/>
          <a:p>
            <a:pPr algn="ctr"/>
            <a:r>
              <a:rPr lang="en-US" sz="2800" dirty="0">
                <a:ea typeface="Times New Roman" panose="02020603050405020304" pitchFamily="18" charset="0"/>
              </a:rPr>
              <a:t>Create directories and files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C41E45-5533-2116-57F1-FB185AE24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223" y="1239840"/>
            <a:ext cx="5050377" cy="520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7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E55BE-8235-9C36-6F3B-A55F79373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582E1-6A4A-765F-9D2D-7EFC0119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4CD301-BB7D-66B7-E292-BCC4A1E5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36525"/>
            <a:ext cx="10134601" cy="924808"/>
          </a:xfrm>
        </p:spPr>
        <p:txBody>
          <a:bodyPr/>
          <a:lstStyle/>
          <a:p>
            <a:pPr algn="ctr"/>
            <a:r>
              <a:rPr lang="en-US" sz="2800" dirty="0">
                <a:ea typeface="Times New Roman" panose="02020603050405020304" pitchFamily="18" charset="0"/>
              </a:rPr>
              <a:t>Copy and remove directories and files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65E857-E111-D69E-91E1-665FCB4E6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672" y="1041842"/>
            <a:ext cx="5241187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6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57980-2973-EC75-01C6-2B9B5D4FA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C2D23-A3C6-C9D6-9AFE-6909005C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44E0AE-A3DA-4719-9658-ADCC05F9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36525"/>
            <a:ext cx="10134601" cy="924808"/>
          </a:xfrm>
        </p:spPr>
        <p:txBody>
          <a:bodyPr/>
          <a:lstStyle/>
          <a:p>
            <a:pPr algn="ctr"/>
            <a:r>
              <a:rPr lang="en-US" sz="2800" dirty="0">
                <a:ea typeface="Times New Roman" panose="02020603050405020304" pitchFamily="18" charset="0"/>
              </a:rPr>
              <a:t>Locate directories and files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B32B45-82AA-02BA-4A12-04867435C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462" y="962024"/>
            <a:ext cx="558974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1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6AFE3-D20F-A7E8-BEF4-D0113DA83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B8AAE-685D-45C9-AA8E-83839E9B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70F9CB-5A2F-898E-562A-6A56D5E4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36525"/>
            <a:ext cx="10134601" cy="924808"/>
          </a:xfrm>
        </p:spPr>
        <p:txBody>
          <a:bodyPr/>
          <a:lstStyle/>
          <a:p>
            <a:pPr algn="ctr"/>
            <a:r>
              <a:rPr lang="en-US" sz="2800" dirty="0"/>
              <a:t>Change script file permissions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4AF27A-F387-9584-216A-1C6A00BEB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144" y="995168"/>
            <a:ext cx="5641539" cy="548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9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BC769-719C-CE24-4033-2BEB9A151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E006C-8B6C-3348-396F-CCB0CD2E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1AEF7B-622E-B7E2-D0C1-92C4ECD1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36525"/>
            <a:ext cx="10134601" cy="924808"/>
          </a:xfrm>
        </p:spPr>
        <p:txBody>
          <a:bodyPr/>
          <a:lstStyle/>
          <a:p>
            <a:pPr algn="ctr"/>
            <a:r>
              <a:rPr lang="en-US" sz="2800" dirty="0"/>
              <a:t>Set the PATH variable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B83714-885B-6D26-1E16-9693C4082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014" y="1146001"/>
            <a:ext cx="5571970" cy="571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0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3BB76-570B-6853-608A-2DA256EB3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A8297-2B1B-B388-80E5-D6C52EB9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520-E4CE-4EAD-8ABF-1D2297D6B3AA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6219428-F1A3-59F2-4E9B-7B7E11469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136525"/>
            <a:ext cx="10134601" cy="924808"/>
          </a:xfrm>
        </p:spPr>
        <p:txBody>
          <a:bodyPr/>
          <a:lstStyle/>
          <a:p>
            <a:pPr algn="ctr"/>
            <a:r>
              <a:rPr lang="en-US" sz="2800" dirty="0"/>
              <a:t>Make the PATH variable permanent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B13E04-9428-94C3-5649-E94855365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996" y="971551"/>
            <a:ext cx="54921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7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4">
      <a:dk1>
        <a:srgbClr val="1E1E1E"/>
      </a:dk1>
      <a:lt1>
        <a:sysClr val="window" lastClr="FFFFFF"/>
      </a:lt1>
      <a:dk2>
        <a:srgbClr val="44546A"/>
      </a:dk2>
      <a:lt2>
        <a:srgbClr val="E7E6E6"/>
      </a:lt2>
      <a:accent1>
        <a:srgbClr val="81CC48"/>
      </a:accent1>
      <a:accent2>
        <a:srgbClr val="45BEAD"/>
      </a:accent2>
      <a:accent3>
        <a:srgbClr val="BFFF4B"/>
      </a:accent3>
      <a:accent4>
        <a:srgbClr val="B001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0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EM Deck_tm12041065_Win32_LW_v2.potx" id="{50D3F641-2B59-4E25-9440-7A006AB5DE4F}" vid="{A6D17500-6421-4BD4-89D5-25B2E6BFFA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612839-5FA9-4715-8A7D-7F95D097B1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66E941-6182-4A32-B603-DDB09E5F071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3FFC980-8EEC-4CFC-96C7-CEB6F5CA8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806a2c4-1aed-4e71-8941-2a3191659ebb}" enabled="0" method="" siteId="{5806a2c4-1aed-4e71-8941-2a3191659ebb}" removed="1"/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STEM pitch deck</Template>
  <TotalTime>87</TotalTime>
  <Words>246</Words>
  <Application>Microsoft Office PowerPoint</Application>
  <PresentationFormat>Widescreen</PresentationFormat>
  <Paragraphs>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Aldhabi</vt:lpstr>
      <vt:lpstr>Arial</vt:lpstr>
      <vt:lpstr>Calibri</vt:lpstr>
      <vt:lpstr>Source Sans Pro</vt:lpstr>
      <vt:lpstr>Times New Roman</vt:lpstr>
      <vt:lpstr>Office Theme</vt:lpstr>
      <vt:lpstr>CEIS 106 Final Project</vt:lpstr>
      <vt:lpstr>Overview</vt:lpstr>
      <vt:lpstr>Navigate the Linux Filesystem tree</vt:lpstr>
      <vt:lpstr>Create directories and files</vt:lpstr>
      <vt:lpstr>Copy and remove directories and files</vt:lpstr>
      <vt:lpstr>Locate directories and files</vt:lpstr>
      <vt:lpstr>Change script file permissions</vt:lpstr>
      <vt:lpstr>Set the PATH variable</vt:lpstr>
      <vt:lpstr>Make the PATH variable permanent</vt:lpstr>
      <vt:lpstr>Add users and groups in CLI</vt:lpstr>
      <vt:lpstr>Test user and group settings</vt:lpstr>
      <vt:lpstr>Add users in GUI</vt:lpstr>
      <vt:lpstr>Network configurations</vt:lpstr>
      <vt:lpstr>Use of network utilities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Burlington Stores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 106 Final Project</dc:title>
  <dc:creator>Monsiff Zaizae</dc:creator>
  <cp:lastModifiedBy>Monsiff Zaizae</cp:lastModifiedBy>
  <cp:revision>1</cp:revision>
  <dcterms:created xsi:type="dcterms:W3CDTF">2024-02-25T00:11:25Z</dcterms:created>
  <dcterms:modified xsi:type="dcterms:W3CDTF">2024-02-25T01:39:14Z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