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sldIdLst>
    <p:sldId id="256" r:id="rId2"/>
    <p:sldId id="257" r:id="rId3"/>
    <p:sldId id="264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CDD4-8BD9-4F03-BBE4-BC5453737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6B3EB-C983-4C63-87A8-00B7937E4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95E58-8861-4DFF-9D17-1A3AD517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78A-C64C-406D-B577-68CFC490306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59D53-A8B3-4EF3-A1CD-24E35DF9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3530F-FCCD-4B25-9B31-92B7D0F6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E887-E5F0-49CE-8929-2A9262C0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3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F9E5-884B-4098-8AAF-A5AD5EE7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B4AF8-33F3-48F2-81D6-6432394DF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C40E5-760E-4ABB-8BFE-06FA63EC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78A-C64C-406D-B577-68CFC490306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ACF08-2B92-4E5A-9A1F-84C129D9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607D1-D99E-4FE6-BEC0-57181190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E887-E5F0-49CE-8929-2A9262C0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5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BDC28-EE34-49A2-BC4D-85D141436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38A13-84B4-446F-8B82-371C6AAC3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EE9C4-68C4-4A75-ADD0-634FE36B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78A-C64C-406D-B577-68CFC490306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2F835-2FDD-4891-B07E-C6E4F9B6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6CF4F-3C77-4605-8B40-2CFBA90B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E887-E5F0-49CE-8929-2A9262C0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7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007D-2E63-4964-9649-21F61922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18086-93D0-4175-A543-F2CDFDA9C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D7777-6CA8-4F5C-8BF6-9B224933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78A-C64C-406D-B577-68CFC490306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9EDF8-A51C-4D52-BAAA-63A4D670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B2AD7-6261-4E66-A265-E7F2B159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E887-E5F0-49CE-8929-2A9262C0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2529-0071-420A-9C5B-83B83FF4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FCCCF-EFC2-4F3D-8346-62BE6B564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B713-A111-4878-B542-2F208930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78A-C64C-406D-B577-68CFC490306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DD521-6235-465D-B8B5-9F562B71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79A66-A0D7-4150-95EB-CB3833F1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E887-E5F0-49CE-8929-2A9262C0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6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5DD4-7DE9-453E-BEF9-D2399AFF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7669D-2275-4A75-A598-E60FDBC12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35D02-95ED-46FF-8A2C-FBFA04C57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5937F-C0BA-4237-A802-7BBCF712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78A-C64C-406D-B577-68CFC490306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6E9FF-3492-4B2B-BE75-3D4AB76D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EA74F-7B32-464E-9AB2-2D4761D2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E887-E5F0-49CE-8929-2A9262C0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90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0764-8F84-4E4F-802E-E4A337F7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ED0CB-C02D-4499-9053-90406E1C6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DC7AC-5451-4605-8981-DEC0F3F16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9220D-BF8B-430C-B8A7-D50AF8C9C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E5743-C25C-4AA6-8901-D9390E3E0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30DA6-6A7A-4879-B51D-3AE2003D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78A-C64C-406D-B577-68CFC490306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E5BBF-3714-4A49-AA89-8C25B25C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B38E7-BA08-433A-AAAC-9E7C9568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E887-E5F0-49CE-8929-2A9262C0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00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AB65-5A72-47EC-82C1-2712F47C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BBF60-6781-41D2-ACC3-CB190421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78A-C64C-406D-B577-68CFC490306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73553-9EEB-4DCC-A6D1-66F084DE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7E73B-B512-4D55-A49B-421D370C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E887-E5F0-49CE-8929-2A9262C0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8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E7222-3AF8-4FD7-99D2-C7A09D44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78A-C64C-406D-B577-68CFC490306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E76D9-577F-48F3-A5AA-E9C53149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8DAA2-EADA-4979-AA4C-111E2DD5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E887-E5F0-49CE-8929-2A9262C0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5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6201-76B0-4D9C-8BA7-05369546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2F3D7-34DF-40F7-B701-A8590AE83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67C3F-E197-49B3-8CA9-2C8E6D868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B1E0A-8AE2-4C98-AB92-A07B44C7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78A-C64C-406D-B577-68CFC490306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BE5C7-8B4B-4D0A-B1FE-1FEC8F93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4D6BA-6F77-4DA2-9D6C-03EAE1E2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E887-E5F0-49CE-8929-2A9262C0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79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23A5-71F2-4173-886D-4EA195D92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2D253-D74F-409C-B802-70B80BBE6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0BD61-41DA-4142-830D-C0F8BF227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1068C-8934-4CE7-9257-11A1A7C3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78A-C64C-406D-B577-68CFC490306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80059-3821-4475-A1B9-DC3201C0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5D2B6-901D-4BF5-A254-FD64B9D5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E887-E5F0-49CE-8929-2A9262C0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4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83348-587B-4ECD-8B5B-D3E83AB4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D3F21-CA31-4126-B43B-48A9A9A3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E34A9-1CAE-4CF2-8E0F-8905F3A6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2278A-C64C-406D-B577-68CFC490306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6EC1B-FE35-4672-BAE1-656D5F443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40907-A9D6-4D0A-9808-BDC1BEB5B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EE887-E5F0-49CE-8929-2A9262C0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3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JavaScript 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Elzero Web School</a:t>
            </a:r>
          </a:p>
        </p:txBody>
      </p:sp>
    </p:spTree>
    <p:extLst>
      <p:ext uri="{BB962C8B-B14F-4D97-AF65-F5344CB8AC3E}">
        <p14:creationId xmlns:p14="http://schemas.microsoft.com/office/powerpoint/2010/main" val="30232814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OOP Stand For =&gt; Object Oriented Programming</a:t>
            </a:r>
          </a:p>
          <a:p>
            <a:r>
              <a:rPr lang="en-US" sz="2000" dirty="0"/>
              <a:t>OOP Is A Paradigm or Style Of Code</a:t>
            </a:r>
          </a:p>
          <a:p>
            <a:r>
              <a:rPr lang="en-US" sz="2000" dirty="0"/>
              <a:t>OOP Use The Concept Of Object To Design A Computer Program</a:t>
            </a:r>
          </a:p>
          <a:p>
            <a:r>
              <a:rPr lang="en-US" sz="2000" dirty="0"/>
              <a:t>Its Not New =&gt; </a:t>
            </a:r>
            <a:r>
              <a:rPr lang="en-US" sz="2000" dirty="0" err="1"/>
              <a:t>Simula</a:t>
            </a:r>
            <a:r>
              <a:rPr lang="en-US" sz="2000" dirty="0"/>
              <a:t> Is The First OOP Programming Language At 1960</a:t>
            </a:r>
          </a:p>
          <a:p>
            <a:r>
              <a:rPr lang="en-US" sz="2000" dirty="0"/>
              <a:t>Some Languages Support OOP and Some Not</a:t>
            </a:r>
          </a:p>
          <a:p>
            <a:r>
              <a:rPr lang="en-US" sz="2000" dirty="0"/>
              <a:t>Object Is A Package Contains Properties and Functions That Work Together</a:t>
            </a:r>
            <a:r>
              <a:rPr lang="ar-EG" sz="2000" dirty="0"/>
              <a:t> </a:t>
            </a:r>
            <a:r>
              <a:rPr lang="en-US" sz="2000" dirty="0"/>
              <a:t>To Produce Something in Your Application. Functions Here Called Methods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2068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Simulation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401" y="2249756"/>
            <a:ext cx="2464842" cy="1305161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3749031" y="3865418"/>
            <a:ext cx="756467" cy="88946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644243" y="3786818"/>
            <a:ext cx="928652" cy="96806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1889" y="4792763"/>
            <a:ext cx="1322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Methods</a:t>
            </a:r>
          </a:p>
          <a:p>
            <a:pPr algn="ctr"/>
            <a:r>
              <a:rPr lang="en-US" sz="2400" dirty="0"/>
              <a:t>Walk</a:t>
            </a:r>
          </a:p>
          <a:p>
            <a:pPr algn="ctr"/>
            <a:r>
              <a:rPr lang="en-US" sz="2400" dirty="0"/>
              <a:t>Stop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49688" y="4792763"/>
            <a:ext cx="1662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Properties</a:t>
            </a:r>
          </a:p>
          <a:p>
            <a:pPr algn="ctr"/>
            <a:r>
              <a:rPr lang="en-US" sz="2400" dirty="0"/>
              <a:t>Color</a:t>
            </a:r>
          </a:p>
          <a:p>
            <a:pPr algn="ctr"/>
            <a:r>
              <a:rPr lang="en-US" sz="2400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1469517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Use OOP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You Will be Able to Create a Large and Complex Software Architecture in Organized Ways.</a:t>
            </a:r>
          </a:p>
          <a:p>
            <a:pPr>
              <a:lnSpc>
                <a:spcPct val="150000"/>
              </a:lnSpc>
            </a:pPr>
            <a:r>
              <a:rPr lang="en-US" dirty="0"/>
              <a:t>You Will be Able To Hide Certain Parts Of Code in Your Object With Encapsulation To Prevent Mess With The Code.</a:t>
            </a:r>
          </a:p>
          <a:p>
            <a:pPr>
              <a:lnSpc>
                <a:spcPct val="150000"/>
              </a:lnSpc>
            </a:pPr>
            <a:r>
              <a:rPr lang="en-US" dirty="0"/>
              <a:t>You Will Be Able To Create Reusable Objects To Use in Your Application Easily With Inheritance.</a:t>
            </a:r>
          </a:p>
        </p:txBody>
      </p:sp>
    </p:spTree>
    <p:extLst>
      <p:ext uri="{BB962C8B-B14F-4D97-AF65-F5344CB8AC3E}">
        <p14:creationId xmlns:p14="http://schemas.microsoft.com/office/powerpoint/2010/main" val="173910408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145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JavaScript OOP</vt:lpstr>
      <vt:lpstr>What Is OOP ?</vt:lpstr>
      <vt:lpstr>Object Simulation</vt:lpstr>
      <vt:lpstr>Why We Use OOP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 Oriented Programming</dc:title>
  <dc:creator>Osama Elzero</dc:creator>
  <cp:lastModifiedBy>Osama Elzero</cp:lastModifiedBy>
  <cp:revision>70</cp:revision>
  <dcterms:created xsi:type="dcterms:W3CDTF">2020-04-25T06:21:31Z</dcterms:created>
  <dcterms:modified xsi:type="dcterms:W3CDTF">2022-04-26T00:48:06Z</dcterms:modified>
</cp:coreProperties>
</file>