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77" r:id="rId4"/>
    <p:sldId id="278" r:id="rId5"/>
    <p:sldId id="279" r:id="rId6"/>
    <p:sldId id="287" r:id="rId7"/>
    <p:sldId id="280" r:id="rId8"/>
    <p:sldId id="281" r:id="rId9"/>
    <p:sldId id="282" r:id="rId10"/>
    <p:sldId id="283" r:id="rId11"/>
    <p:sldId id="265" r:id="rId12"/>
    <p:sldId id="288" r:id="rId13"/>
    <p:sldId id="289" r:id="rId14"/>
    <p:sldId id="291" r:id="rId15"/>
    <p:sldId id="292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探索筆記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</a:t>
            </a:r>
            <a:r>
              <a:rPr lang="zh-TW" altLang="en-US" dirty="0"/>
              <a:t>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老師最愛叫大家畫東西，可以改變背景</a:t>
            </a:r>
            <a:endParaRPr lang="en-US" altLang="zh-TW" dirty="0" smtClean="0"/>
          </a:p>
          <a:p>
            <a:r>
              <a:rPr lang="zh-TW" altLang="en-US" dirty="0" smtClean="0"/>
              <a:t>設定畫筆顏色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顏</a:t>
            </a:r>
            <a:r>
              <a:rPr lang="zh-TW" altLang="en-US" dirty="0" smtClean="0"/>
              <a:t>色選擇器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先點一下正方形內的顏色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再點一下</a:t>
            </a:r>
            <a:r>
              <a:rPr lang="en-US" altLang="zh-TW" dirty="0" smtClean="0"/>
              <a:t> Scratch </a:t>
            </a:r>
            <a:r>
              <a:rPr lang="zh-TW" altLang="en-US" dirty="0" smtClean="0"/>
              <a:t>介面中有的顏色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直接輸入</a:t>
            </a:r>
            <a:r>
              <a:rPr lang="zh-TW" altLang="en-US" dirty="0"/>
              <a:t>顏</a:t>
            </a:r>
            <a:r>
              <a:rPr lang="zh-TW" altLang="en-US" dirty="0" smtClean="0"/>
              <a:t>色數值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，依序約為紅橙黃綠藍紫，彩虹。</a:t>
            </a:r>
            <a:endParaRPr lang="en-US" altLang="zh-TW" dirty="0" smtClean="0"/>
          </a:p>
          <a:p>
            <a:r>
              <a:rPr lang="zh-TW" altLang="en-US" dirty="0" smtClean="0"/>
              <a:t>設定畫筆</a:t>
            </a:r>
            <a:r>
              <a:rPr lang="zh-TW" altLang="en-US" dirty="0"/>
              <a:t>亮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200 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100 </a:t>
            </a:r>
            <a:r>
              <a:rPr lang="zh-TW" altLang="en-US" dirty="0" smtClean="0"/>
              <a:t>為暗到亮，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200 </a:t>
            </a:r>
            <a:r>
              <a:rPr lang="zh-TW" altLang="en-US" dirty="0" smtClean="0"/>
              <a:t>為亮到暗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98232"/>
            <a:ext cx="1200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</a:t>
            </a:r>
            <a:r>
              <a:rPr lang="zh-TW" altLang="en-US" dirty="0"/>
              <a:t>多</a:t>
            </a:r>
            <a:r>
              <a:rPr lang="zh-TW" altLang="en-US" dirty="0" smtClean="0"/>
              <a:t>積</a:t>
            </a:r>
            <a:r>
              <a:rPr lang="zh-TW" altLang="en-US" dirty="0"/>
              <a:t>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altLang="zh-TW" dirty="0" smtClean="0"/>
          </a:p>
          <a:p>
            <a:r>
              <a:rPr lang="zh-TW" altLang="en-US" dirty="0" smtClean="0"/>
              <a:t>還可以讓一段更具彈性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870077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40" y="3941529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5" y="271286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00" y="2146338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52445" y="2718347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30624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積木：依據資料決定行為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3" y="1569121"/>
            <a:ext cx="5841023" cy="47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積木：做為控制結構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4431"/>
            <a:ext cx="3638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88070" y="132848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43" y="284951"/>
            <a:ext cx="2409825" cy="619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98" y="284287"/>
            <a:ext cx="1543050" cy="6096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67" y="1220300"/>
            <a:ext cx="2314575" cy="6191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188070" y="1068197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098" y="1220300"/>
            <a:ext cx="2305050" cy="10668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188070" y="2495171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293" y="2670170"/>
            <a:ext cx="2352675" cy="5715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098" y="2670170"/>
            <a:ext cx="2286000" cy="1057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900" y="4064708"/>
            <a:ext cx="2343150" cy="20669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767" y="4072415"/>
            <a:ext cx="2286000" cy="105727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188070" y="4026506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42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96" y="1216932"/>
            <a:ext cx="2409825" cy="619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51" y="1216268"/>
            <a:ext cx="1543050" cy="60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20" y="2152281"/>
            <a:ext cx="2314575" cy="6191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69423" y="2000178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69423" y="3427152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46" y="3602151"/>
            <a:ext cx="2352675" cy="5715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451" y="2152281"/>
            <a:ext cx="1466850" cy="10763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469423" y="1064829"/>
            <a:ext cx="5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451" y="3602151"/>
            <a:ext cx="1457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老師目前的極限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老師不知道該怎樣讀取畫布的顏色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因此不知道該如何有效率的將一塊區域塗色</a:t>
            </a:r>
            <a:endParaRPr lang="en-US" altLang="zh-TW" dirty="0" smtClean="0"/>
          </a:p>
          <a:p>
            <a:r>
              <a:rPr lang="zh-TW" altLang="en-US" dirty="0" smtClean="0"/>
              <a:t>老師不知道該怎樣改變畫筆的形狀</a:t>
            </a:r>
            <a:endParaRPr lang="en-US" altLang="zh-TW" dirty="0" smtClean="0"/>
          </a:p>
          <a:p>
            <a:pPr lvl="1"/>
            <a:r>
              <a:rPr lang="zh-TW" altLang="en-US" dirty="0"/>
              <a:t>目</a:t>
            </a:r>
            <a:r>
              <a:rPr lang="zh-TW" altLang="en-US" dirty="0" smtClean="0"/>
              <a:t>前為止老師只會用圓形的筆尖畫圖</a:t>
            </a:r>
            <a:endParaRPr lang="en-US" altLang="zh-TW" dirty="0" smtClean="0"/>
          </a:p>
          <a:p>
            <a:r>
              <a:rPr lang="zh-TW" altLang="en-US" dirty="0" smtClean="0"/>
              <a:t>老師不知道該怎樣製作可以替代運算的積木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目前為止老師只會透過自訂積木設計指令，不會設計可以嵌進其他積木的自訂積木。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3" y="4801159"/>
            <a:ext cx="5524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6" y="4824454"/>
            <a:ext cx="923925" cy="29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6742" y="5119729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9707" y="5125156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</a:t>
            </a:r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312623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介面功能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2" y="3120618"/>
            <a:ext cx="2152650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1048" y="25476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</a:t>
            </a:r>
            <a:r>
              <a:rPr lang="zh-TW" altLang="en-US" dirty="0"/>
              <a:t>語言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47102" y="2916959"/>
            <a:ext cx="0" cy="2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90" y="2959211"/>
            <a:ext cx="1743075" cy="146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7302" y="2078244"/>
            <a:ext cx="8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關掉前要存</a:t>
            </a:r>
            <a:r>
              <a:rPr lang="zh-TW" altLang="en-US" dirty="0"/>
              <a:t>檔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282146" y="2724575"/>
            <a:ext cx="370702" cy="2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3616" y="2261497"/>
            <a:ext cx="155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查看所</a:t>
            </a:r>
            <a:r>
              <a:rPr lang="zh-TW" altLang="en-US" dirty="0"/>
              <a:t>有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220681" y="2630829"/>
            <a:ext cx="792150" cy="32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10416" y="4306802"/>
            <a:ext cx="11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查看提示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查看教學</a:t>
            </a:r>
          </a:p>
        </p:txBody>
      </p:sp>
      <p:cxnSp>
        <p:nvCxnSpPr>
          <p:cNvPr id="25" name="Straight Arrow Connector 24"/>
          <p:cNvCxnSpPr>
            <a:stCxn id="22" idx="1"/>
            <a:endCxn id="10" idx="3"/>
          </p:cNvCxnSpPr>
          <p:nvPr/>
        </p:nvCxnSpPr>
        <p:spPr>
          <a:xfrm flipH="1" flipV="1">
            <a:off x="6963565" y="3692636"/>
            <a:ext cx="546851" cy="93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21"/>
          <p:cNvSpPr txBox="1"/>
          <p:nvPr/>
        </p:nvSpPr>
        <p:spPr>
          <a:xfrm>
            <a:off x="3685721" y="3492309"/>
            <a:ext cx="109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分享才能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給別人看</a:t>
            </a:r>
            <a:endParaRPr lang="zh-TW" altLang="en-US" dirty="0"/>
          </a:p>
        </p:txBody>
      </p:sp>
      <p:cxnSp>
        <p:nvCxnSpPr>
          <p:cNvPr id="17" name="Straight Arrow Connector 24"/>
          <p:cNvCxnSpPr>
            <a:stCxn id="16" idx="3"/>
          </p:cNvCxnSpPr>
          <p:nvPr/>
        </p:nvCxnSpPr>
        <p:spPr>
          <a:xfrm flipV="1">
            <a:off x="4784363" y="3367454"/>
            <a:ext cx="470368" cy="44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分享到工作</a:t>
            </a:r>
            <a:r>
              <a:rPr lang="zh-TW" altLang="en-US" dirty="0"/>
              <a:t>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892545"/>
            <a:ext cx="6448425" cy="3600450"/>
          </a:xfrm>
          <a:prstGeom prst="rect">
            <a:avLst/>
          </a:prstGeom>
        </p:spPr>
      </p:pic>
      <p:cxnSp>
        <p:nvCxnSpPr>
          <p:cNvPr id="7" name="Straight Arrow Connector 24"/>
          <p:cNvCxnSpPr/>
          <p:nvPr/>
        </p:nvCxnSpPr>
        <p:spPr>
          <a:xfrm flipH="1">
            <a:off x="4642338" y="1671584"/>
            <a:ext cx="905608" cy="224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>
            <a:off x="5109860" y="1075923"/>
            <a:ext cx="17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把自己的計畫網址貼上來就行了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1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en-US" altLang="zh-TW" dirty="0" smtClean="0"/>
              <a:t>Scratch</a:t>
            </a:r>
            <a:r>
              <a:rPr lang="zh-TW" altLang="en-US" dirty="0" smtClean="0"/>
              <a:t>程式中具有狀態的有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角色</a:t>
            </a:r>
            <a:r>
              <a:rPr lang="en-US" altLang="zh-TW" dirty="0" smtClean="0"/>
              <a:t> Sprite</a:t>
            </a:r>
          </a:p>
          <a:p>
            <a:pPr lvl="1"/>
            <a:r>
              <a:rPr lang="zh-TW" altLang="en-US" dirty="0"/>
              <a:t>舞</a:t>
            </a:r>
            <a:r>
              <a:rPr lang="zh-TW" altLang="en-US" dirty="0" smtClean="0"/>
              <a:t>台</a:t>
            </a:r>
            <a:r>
              <a:rPr lang="en-US" altLang="zh-TW" dirty="0" smtClean="0"/>
              <a:t> Stage</a:t>
            </a:r>
          </a:p>
          <a:p>
            <a:pPr lvl="1"/>
            <a:r>
              <a:rPr lang="zh-TW" altLang="en-US" dirty="0" smtClean="0"/>
              <a:t>系統資訊 </a:t>
            </a:r>
            <a:r>
              <a:rPr lang="en-US" altLang="zh-TW" dirty="0" smtClean="0"/>
              <a:t>System information</a:t>
            </a:r>
          </a:p>
          <a:p>
            <a:pPr lvl="1"/>
            <a:r>
              <a:rPr lang="zh-TW" altLang="en-US" dirty="0" smtClean="0"/>
              <a:t>變數 </a:t>
            </a:r>
            <a:r>
              <a:rPr lang="en-US" altLang="zh-TW" dirty="0" smtClean="0"/>
              <a:t>Variable</a:t>
            </a:r>
          </a:p>
          <a:p>
            <a:pPr lvl="1"/>
            <a:r>
              <a:rPr lang="zh-TW" altLang="en-US" dirty="0" smtClean="0"/>
              <a:t>清單 </a:t>
            </a:r>
            <a:r>
              <a:rPr lang="en-US" altLang="zh-TW" dirty="0" smtClean="0"/>
              <a:t>List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</a:t>
            </a:r>
            <a:r>
              <a:rPr lang="zh-TW" altLang="en-US" dirty="0" smtClean="0"/>
              <a:t>色 </a:t>
            </a:r>
            <a:r>
              <a:rPr lang="en-US" altLang="zh-TW" dirty="0" smtClean="0"/>
              <a:t>Sprite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構成 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 程式的主要單位之一</a:t>
            </a:r>
            <a:endParaRPr lang="en-US" altLang="zh-TW" dirty="0" smtClean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座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X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-240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之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Y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-180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方向介於 </a:t>
            </a:r>
            <a:r>
              <a:rPr lang="en-US" altLang="zh-TW" dirty="0" smtClean="0"/>
              <a:t>-180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轉方式：不設限、左右、不旋轉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造型、圖形特效、圖形大小、圖層、節奏、音量、下筆或停筆、畫筆顏色、畫筆亮度、畫筆大小、答案、等等等等。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62" y="2683218"/>
            <a:ext cx="327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舞台</a:t>
            </a:r>
            <a:r>
              <a:rPr lang="en-US" altLang="zh-TW" dirty="0" smtClean="0"/>
              <a:t> Stage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構成 </a:t>
            </a:r>
            <a:r>
              <a:rPr lang="en-US" altLang="zh-TW" dirty="0"/>
              <a:t>Scratch</a:t>
            </a:r>
            <a:r>
              <a:rPr lang="zh-TW" altLang="en-US" dirty="0"/>
              <a:t> 程式的主要單位之一</a:t>
            </a:r>
            <a:endParaRPr lang="en-US" altLang="zh-TW" dirty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景名稱、背景編號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圖形特效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節奏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畫筆</a:t>
            </a:r>
            <a:r>
              <a:rPr lang="zh-TW" altLang="en-US" dirty="0"/>
              <a:t>筆</a:t>
            </a:r>
            <a:r>
              <a:rPr lang="zh-TW" altLang="en-US" dirty="0" smtClean="0"/>
              <a:t>跡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 Variable</a:t>
            </a:r>
          </a:p>
          <a:p>
            <a:pPr lvl="1"/>
            <a:r>
              <a:rPr lang="zh-TW" altLang="en-US" dirty="0" smtClean="0"/>
              <a:t>可以存放很多類型的資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r>
              <a:rPr lang="zh-TW" altLang="en-US" dirty="0" smtClean="0"/>
              <a:t>清單</a:t>
            </a:r>
            <a:r>
              <a:rPr lang="en-US" altLang="zh-TW" dirty="0" smtClean="0"/>
              <a:t> List</a:t>
            </a:r>
          </a:p>
          <a:p>
            <a:pPr lvl="1"/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用來存放自訂的狀態，例如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迴圈進行了幾回合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多個問題的答案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複雜運算的中間值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84" y="1690689"/>
            <a:ext cx="1066800" cy="1571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1690689"/>
            <a:ext cx="1333500" cy="1476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3657601"/>
            <a:ext cx="8286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運算與判斷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0772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運算：用既有資料產生新資料</a:t>
            </a:r>
            <a:endParaRPr lang="en-US" altLang="zh-TW" dirty="0" smtClean="0"/>
          </a:p>
          <a:p>
            <a:r>
              <a:rPr lang="zh-TW" altLang="en-US" dirty="0" smtClean="0"/>
              <a:t>判斷：依資料判斷某情況成立不成立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布林值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04" y="3349870"/>
            <a:ext cx="1095375" cy="2057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60" y="3554657"/>
            <a:ext cx="1314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動作</a:t>
            </a:r>
            <a:r>
              <a:rPr lang="en-US" altLang="zh-TW" dirty="0" smtClean="0"/>
              <a:t> Motion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主要是改變角色狀態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</a:t>
            </a:r>
            <a:endParaRPr lang="en-US" altLang="zh-TW" dirty="0" smtClean="0"/>
          </a:p>
          <a:p>
            <a:r>
              <a:rPr lang="zh-TW" altLang="en-US" dirty="0" smtClean="0"/>
              <a:t>有一些特殊</a:t>
            </a:r>
            <a:r>
              <a:rPr lang="zh-TW" altLang="en-US" dirty="0"/>
              <a:t>指</a:t>
            </a:r>
            <a:r>
              <a:rPr lang="zh-TW" altLang="en-US" dirty="0" smtClean="0"/>
              <a:t>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在特定時間內</a:t>
            </a:r>
            <a:r>
              <a:rPr lang="zh-TW" altLang="en-US" dirty="0"/>
              <a:t>滑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碰到邊緣</a:t>
            </a:r>
            <a:r>
              <a:rPr lang="zh-TW" altLang="en-US" dirty="0"/>
              <a:t>就</a:t>
            </a:r>
            <a:r>
              <a:rPr lang="zh-TW" altLang="en-US" dirty="0" smtClean="0"/>
              <a:t>反</a:t>
            </a:r>
            <a:r>
              <a:rPr lang="zh-TW" altLang="en-US" dirty="0"/>
              <a:t>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890588"/>
            <a:ext cx="1895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主要是改</a:t>
            </a:r>
            <a:r>
              <a:rPr lang="zh-TW" altLang="en-US" dirty="0" smtClean="0"/>
              <a:t>變</a:t>
            </a:r>
            <a:endParaRPr lang="en-US" altLang="zh-TW" dirty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</a:t>
            </a:r>
            <a:r>
              <a:rPr lang="zh-TW" altLang="en-US" dirty="0"/>
              <a:t>形</a:t>
            </a:r>
            <a:r>
              <a:rPr lang="zh-TW" altLang="en-US" dirty="0" smtClean="0"/>
              <a:t>特效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有很多種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圖層</a:t>
            </a:r>
            <a:endParaRPr lang="en-US" altLang="zh-TW" dirty="0" smtClean="0"/>
          </a:p>
          <a:p>
            <a:r>
              <a:rPr lang="zh-TW" altLang="en-US" dirty="0" smtClean="0"/>
              <a:t>顯示一些泡泡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</a:t>
            </a:r>
            <a:r>
              <a:rPr lang="zh-TW" altLang="en-US" dirty="0"/>
              <a:t>著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623888"/>
            <a:ext cx="1600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可以用來發出特定</a:t>
            </a:r>
            <a:r>
              <a:rPr lang="zh-TW" altLang="en-US" dirty="0"/>
              <a:t>聲</a:t>
            </a:r>
            <a:r>
              <a:rPr lang="zh-TW" altLang="en-US" dirty="0" smtClean="0"/>
              <a:t>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上傳自己錄製的音效也可以</a:t>
            </a:r>
            <a:endParaRPr lang="en-US" altLang="zh-TW" dirty="0" smtClean="0"/>
          </a:p>
          <a:p>
            <a:r>
              <a:rPr lang="zh-TW" altLang="en-US" dirty="0" smtClean="0"/>
              <a:t>鼓聲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敲擊樂器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包括拍手</a:t>
            </a:r>
            <a:endParaRPr lang="en-US" altLang="zh-TW" dirty="0" smtClean="0"/>
          </a:p>
          <a:p>
            <a:r>
              <a:rPr lang="zh-TW" altLang="en-US" dirty="0"/>
              <a:t>樂</a:t>
            </a:r>
            <a:r>
              <a:rPr lang="zh-TW" altLang="en-US" dirty="0" smtClean="0"/>
              <a:t>器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可以調整音高的樂器</a:t>
            </a:r>
            <a:endParaRPr lang="en-US" altLang="zh-TW" dirty="0" smtClean="0"/>
          </a:p>
          <a:p>
            <a:r>
              <a:rPr lang="zh-TW" altLang="en-US" dirty="0" smtClean="0"/>
              <a:t>節奏：</a:t>
            </a:r>
            <a:r>
              <a:rPr lang="en-US" altLang="zh-TW" dirty="0" smtClean="0"/>
              <a:t>bpm = beats per minute</a:t>
            </a:r>
          </a:p>
          <a:p>
            <a:pPr lvl="1"/>
            <a:r>
              <a:rPr lang="zh-TW" altLang="en-US" dirty="0" smtClean="0"/>
              <a:t>每分鐘幾拍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027907"/>
            <a:ext cx="1857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737</TotalTime>
  <Words>672</Words>
  <Application>Microsoft Office PowerPoint</Application>
  <PresentationFormat>如螢幕大小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Office 佈景主題</vt:lpstr>
      <vt:lpstr>Scratch探索筆記</vt:lpstr>
      <vt:lpstr>指令式程式設計</vt:lpstr>
      <vt:lpstr>角色 Sprite</vt:lpstr>
      <vt:lpstr>舞台 Stage</vt:lpstr>
      <vt:lpstr>資料</vt:lpstr>
      <vt:lpstr>運算與判斷</vt:lpstr>
      <vt:lpstr>動作 Motion</vt:lpstr>
      <vt:lpstr>外觀</vt:lpstr>
      <vt:lpstr>音效</vt:lpstr>
      <vt:lpstr>畫筆</vt:lpstr>
      <vt:lpstr>更多積木</vt:lpstr>
      <vt:lpstr>更多積木：依據資料決定行為</vt:lpstr>
      <vt:lpstr>更多積木：做為控制結構</vt:lpstr>
      <vt:lpstr>PowerPoint 簡報</vt:lpstr>
      <vt:lpstr>PowerPoint 簡報</vt:lpstr>
      <vt:lpstr>老師目前的極限</vt:lpstr>
      <vt:lpstr>介面功能</vt:lpstr>
      <vt:lpstr>分享到工作室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69</cp:revision>
  <dcterms:created xsi:type="dcterms:W3CDTF">2016-02-16T04:38:46Z</dcterms:created>
  <dcterms:modified xsi:type="dcterms:W3CDTF">2016-09-05T14:54:33Z</dcterms:modified>
</cp:coreProperties>
</file>