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77" r:id="rId4"/>
    <p:sldId id="278" r:id="rId5"/>
    <p:sldId id="279" r:id="rId6"/>
    <p:sldId id="287" r:id="rId7"/>
    <p:sldId id="280" r:id="rId8"/>
    <p:sldId id="281" r:id="rId9"/>
    <p:sldId id="282" r:id="rId10"/>
    <p:sldId id="283" r:id="rId11"/>
    <p:sldId id="265" r:id="rId12"/>
    <p:sldId id="288" r:id="rId13"/>
    <p:sldId id="289" r:id="rId14"/>
    <p:sldId id="290" r:id="rId15"/>
    <p:sldId id="284" r:id="rId16"/>
    <p:sldId id="285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58C89-C635-4A5B-818B-B53E449CBB86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595C4-9239-462E-9A27-4729C40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26AC-8325-4118-AF36-83F628A0884F}" type="datetime1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6E3B-CFD0-4408-93FF-1D1509A59983}" type="datetime1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0E3C-B5E4-495F-82C4-2BD3E2919E59}" type="datetime1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A09-47EB-416E-B8FE-EE0C08383CF5}" type="datetime1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6D3-A847-439A-80D4-FD8FE69F1CBB}" type="datetime1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0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B786-E6D6-4C08-B6DD-552DDA11F97A}" type="datetime1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7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6CA2-E8E9-412E-B4E8-811E051D3D83}" type="datetime1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1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549-9AED-4630-B6AE-8A7DEA1BD99A}" type="datetime1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C5AE-BBE3-47EA-AD52-2C0C58C80911}" type="datetime1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A73E-EA38-4558-9635-BA5B8A76D0E7}" type="datetime1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4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3504-34CA-4AA8-9B3D-0A7A6EF194AE}" type="datetime1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4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F8CC-DBD3-4EE9-9A8A-A52659625B14}" type="datetime1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7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Scratch</a:t>
            </a:r>
            <a:r>
              <a:rPr lang="zh-TW" altLang="en-US" dirty="0" smtClean="0"/>
              <a:t>探索筆記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/>
          </a:p>
          <a:p>
            <a:r>
              <a:rPr lang="zh-TW" altLang="en-US" smtClean="0"/>
              <a:t>本</a:t>
            </a:r>
            <a:r>
              <a:rPr lang="zh-TW" altLang="en-US" dirty="0" smtClean="0"/>
              <a:t>投影片圖片內容取材自 </a:t>
            </a:r>
            <a:r>
              <a:rPr lang="en-US" altLang="zh-TW" dirty="0" smtClean="0"/>
              <a:t>scratch.mit.edu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</a:t>
            </a:r>
            <a:r>
              <a:rPr lang="zh-TW" altLang="en-US" dirty="0"/>
              <a:t>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老師最愛叫大家畫東西，可以改變背景</a:t>
            </a:r>
            <a:endParaRPr lang="en-US" altLang="zh-TW" dirty="0" smtClean="0"/>
          </a:p>
          <a:p>
            <a:r>
              <a:rPr lang="zh-TW" altLang="en-US" dirty="0" smtClean="0"/>
              <a:t>設定畫筆顏色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zh-TW" altLang="en-US" dirty="0"/>
              <a:t>顏</a:t>
            </a:r>
            <a:r>
              <a:rPr lang="zh-TW" altLang="en-US" dirty="0" smtClean="0"/>
              <a:t>色選擇器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先點一下正方形內的顏色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再點一下</a:t>
            </a:r>
            <a:r>
              <a:rPr lang="en-US" altLang="zh-TW" dirty="0" smtClean="0"/>
              <a:t> Scratch </a:t>
            </a:r>
            <a:r>
              <a:rPr lang="zh-TW" altLang="en-US" dirty="0" smtClean="0"/>
              <a:t>介面中有的顏色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直接輸入</a:t>
            </a:r>
            <a:r>
              <a:rPr lang="zh-TW" altLang="en-US" dirty="0"/>
              <a:t>顏</a:t>
            </a:r>
            <a:r>
              <a:rPr lang="zh-TW" altLang="en-US" dirty="0" smtClean="0"/>
              <a:t>色數值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介於</a:t>
            </a:r>
            <a:r>
              <a:rPr lang="en-US" altLang="zh-TW" dirty="0" smtClean="0"/>
              <a:t> 0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200</a:t>
            </a:r>
            <a:r>
              <a:rPr lang="zh-TW" altLang="en-US" dirty="0" smtClean="0"/>
              <a:t> ，依序約為紅橙黃綠藍紫，彩虹。</a:t>
            </a:r>
            <a:endParaRPr lang="en-US" altLang="zh-TW" dirty="0" smtClean="0"/>
          </a:p>
          <a:p>
            <a:r>
              <a:rPr lang="zh-TW" altLang="en-US" dirty="0" smtClean="0"/>
              <a:t>設定畫筆</a:t>
            </a:r>
            <a:r>
              <a:rPr lang="zh-TW" altLang="en-US" dirty="0"/>
              <a:t>亮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介於</a:t>
            </a:r>
            <a:r>
              <a:rPr lang="en-US" altLang="zh-TW" dirty="0" smtClean="0"/>
              <a:t> 0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 200 </a:t>
            </a:r>
            <a:r>
              <a:rPr lang="zh-TW" altLang="en-US" dirty="0" smtClean="0"/>
              <a:t>之間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0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 100 </a:t>
            </a:r>
            <a:r>
              <a:rPr lang="zh-TW" altLang="en-US" dirty="0" smtClean="0"/>
              <a:t>為暗到亮，</a:t>
            </a:r>
            <a:r>
              <a:rPr lang="en-US" altLang="zh-TW" dirty="0" smtClean="0"/>
              <a:t>100</a:t>
            </a:r>
            <a:r>
              <a:rPr lang="zh-TW" altLang="en-US" dirty="0" smtClean="0"/>
              <a:t> 到 </a:t>
            </a:r>
            <a:r>
              <a:rPr lang="en-US" altLang="zh-TW" dirty="0" smtClean="0"/>
              <a:t>200 </a:t>
            </a:r>
            <a:r>
              <a:rPr lang="zh-TW" altLang="en-US" dirty="0" smtClean="0"/>
              <a:t>為亮到暗</a:t>
            </a:r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298232"/>
            <a:ext cx="12001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2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</a:t>
            </a:r>
            <a:r>
              <a:rPr lang="zh-TW" altLang="en-US" dirty="0"/>
              <a:t>多</a:t>
            </a:r>
            <a:r>
              <a:rPr lang="zh-TW" altLang="en-US" dirty="0" smtClean="0"/>
              <a:t>積</a:t>
            </a:r>
            <a:r>
              <a:rPr lang="zh-TW" altLang="en-US" dirty="0"/>
              <a:t>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簡化流程</a:t>
            </a:r>
            <a:endParaRPr lang="en-US" altLang="zh-TW" dirty="0" smtClean="0"/>
          </a:p>
          <a:p>
            <a:r>
              <a:rPr lang="zh-TW" altLang="en-US" dirty="0" smtClean="0"/>
              <a:t>增加可讀性</a:t>
            </a:r>
            <a:endParaRPr lang="en-US" altLang="zh-TW" dirty="0" smtClean="0"/>
          </a:p>
          <a:p>
            <a:r>
              <a:rPr lang="zh-TW" altLang="en-US" dirty="0" smtClean="0"/>
              <a:t>好維護</a:t>
            </a:r>
            <a:endParaRPr lang="en-US" altLang="zh-TW" dirty="0" smtClean="0"/>
          </a:p>
          <a:p>
            <a:r>
              <a:rPr lang="zh-TW" altLang="en-US" dirty="0" smtClean="0"/>
              <a:t>還可以讓一段更具彈性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11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0" y="1870077"/>
            <a:ext cx="1542572" cy="335363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040" y="3941529"/>
            <a:ext cx="1556322" cy="21594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725" y="271286"/>
            <a:ext cx="1600724" cy="196145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800" y="2146338"/>
            <a:ext cx="1753893" cy="185901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652445" y="2718347"/>
            <a:ext cx="67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/>
              <a:t>=</a:t>
            </a:r>
            <a:endParaRPr lang="zh-TW" alt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3730624"/>
            <a:ext cx="35147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0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更多</a:t>
            </a:r>
            <a:r>
              <a:rPr lang="zh-TW" altLang="en-US" dirty="0" smtClean="0"/>
              <a:t>積木：依據資料決定行為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12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3" y="1569121"/>
            <a:ext cx="5841023" cy="47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9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更多</a:t>
            </a:r>
            <a:r>
              <a:rPr lang="zh-TW" altLang="en-US" dirty="0" smtClean="0"/>
              <a:t>積木：做為控制結構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754431"/>
            <a:ext cx="36385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7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14</a:t>
            </a:fld>
            <a:endParaRPr 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9490"/>
            <a:ext cx="8537330" cy="676143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154116" y="3191608"/>
            <a:ext cx="738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72709" y="3191608"/>
            <a:ext cx="738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48096" y="3191608"/>
            <a:ext cx="738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86708" y="1163516"/>
            <a:ext cx="738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72709" y="1147572"/>
            <a:ext cx="738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31403" y="240186"/>
            <a:ext cx="738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752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老師目前的極限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老師不知道該怎樣讀取畫布的顏色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因此不知道該如何有效率的將一塊區域塗色</a:t>
            </a:r>
            <a:endParaRPr lang="en-US" altLang="zh-TW" dirty="0" smtClean="0"/>
          </a:p>
          <a:p>
            <a:r>
              <a:rPr lang="zh-TW" altLang="en-US" dirty="0" smtClean="0"/>
              <a:t>老師不知道該怎樣改變畫筆的形狀</a:t>
            </a:r>
            <a:endParaRPr lang="en-US" altLang="zh-TW" dirty="0" smtClean="0"/>
          </a:p>
          <a:p>
            <a:pPr lvl="1"/>
            <a:r>
              <a:rPr lang="zh-TW" altLang="en-US" dirty="0"/>
              <a:t>目</a:t>
            </a:r>
            <a:r>
              <a:rPr lang="zh-TW" altLang="en-US" dirty="0" smtClean="0"/>
              <a:t>前為止老師只會用圓形的筆尖畫圖</a:t>
            </a:r>
            <a:endParaRPr lang="en-US" altLang="zh-TW" dirty="0" smtClean="0"/>
          </a:p>
          <a:p>
            <a:r>
              <a:rPr lang="zh-TW" altLang="en-US" dirty="0" smtClean="0"/>
              <a:t>老師不知道該怎樣製作可以替代運算的積木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目前為止老師只會透過自訂積木設計指令，不會設計可以嵌進其他積木的自訂積木。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3" y="4801159"/>
            <a:ext cx="552450" cy="28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6" y="4824454"/>
            <a:ext cx="923925" cy="295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46742" y="5119729"/>
            <a:ext cx="132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塞不進這</a:t>
            </a:r>
            <a:r>
              <a:rPr lang="zh-TW" altLang="en-US" dirty="0"/>
              <a:t>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9707" y="5125156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也</a:t>
            </a:r>
            <a:r>
              <a:rPr lang="zh-TW" altLang="en-US" dirty="0" smtClean="0"/>
              <a:t>塞不進這</a:t>
            </a:r>
            <a:r>
              <a:rPr lang="zh-TW" altLang="en-US" dirty="0"/>
              <a:t>裡</a:t>
            </a:r>
          </a:p>
        </p:txBody>
      </p:sp>
    </p:spTree>
    <p:extLst>
      <p:ext uri="{BB962C8B-B14F-4D97-AF65-F5344CB8AC3E}">
        <p14:creationId xmlns:p14="http://schemas.microsoft.com/office/powerpoint/2010/main" val="312623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介面功能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02" y="3120618"/>
            <a:ext cx="2152650" cy="115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1048" y="2547627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切換</a:t>
            </a:r>
            <a:r>
              <a:rPr lang="zh-TW" altLang="en-US" dirty="0"/>
              <a:t>語言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2047102" y="2916959"/>
            <a:ext cx="0" cy="20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90" y="2959211"/>
            <a:ext cx="1743075" cy="1466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37302" y="2078244"/>
            <a:ext cx="88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關掉前要存</a:t>
            </a:r>
            <a:r>
              <a:rPr lang="zh-TW" altLang="en-US" dirty="0"/>
              <a:t>檔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5282146" y="2724575"/>
            <a:ext cx="370702" cy="2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33616" y="2261497"/>
            <a:ext cx="155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查看所</a:t>
            </a:r>
            <a:r>
              <a:rPr lang="zh-TW" altLang="en-US" dirty="0"/>
              <a:t>有</a:t>
            </a:r>
            <a:r>
              <a:rPr lang="zh-TW" altLang="en-US" dirty="0" smtClean="0"/>
              <a:t>專案</a:t>
            </a:r>
            <a:endParaRPr lang="zh-TW" alt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6220681" y="2630829"/>
            <a:ext cx="792150" cy="32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10416" y="4306802"/>
            <a:ext cx="115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查看提示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查看教學</a:t>
            </a:r>
          </a:p>
        </p:txBody>
      </p:sp>
      <p:cxnSp>
        <p:nvCxnSpPr>
          <p:cNvPr id="25" name="Straight Arrow Connector 24"/>
          <p:cNvCxnSpPr>
            <a:stCxn id="22" idx="1"/>
            <a:endCxn id="10" idx="3"/>
          </p:cNvCxnSpPr>
          <p:nvPr/>
        </p:nvCxnSpPr>
        <p:spPr>
          <a:xfrm flipH="1" flipV="1">
            <a:off x="6963565" y="3692636"/>
            <a:ext cx="546851" cy="93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21"/>
          <p:cNvSpPr txBox="1"/>
          <p:nvPr/>
        </p:nvSpPr>
        <p:spPr>
          <a:xfrm>
            <a:off x="3685721" y="3492309"/>
            <a:ext cx="109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分享才能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給別人看</a:t>
            </a:r>
            <a:endParaRPr lang="zh-TW" altLang="en-US" dirty="0"/>
          </a:p>
        </p:txBody>
      </p:sp>
      <p:cxnSp>
        <p:nvCxnSpPr>
          <p:cNvPr id="17" name="Straight Arrow Connector 24"/>
          <p:cNvCxnSpPr>
            <a:stCxn id="16" idx="3"/>
          </p:cNvCxnSpPr>
          <p:nvPr/>
        </p:nvCxnSpPr>
        <p:spPr>
          <a:xfrm flipV="1">
            <a:off x="4784363" y="3367454"/>
            <a:ext cx="470368" cy="44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08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分享到工作</a:t>
            </a:r>
            <a:r>
              <a:rPr lang="zh-TW" altLang="en-US" dirty="0"/>
              <a:t>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17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892545"/>
            <a:ext cx="6448425" cy="3600450"/>
          </a:xfrm>
          <a:prstGeom prst="rect">
            <a:avLst/>
          </a:prstGeom>
        </p:spPr>
      </p:pic>
      <p:cxnSp>
        <p:nvCxnSpPr>
          <p:cNvPr id="7" name="Straight Arrow Connector 24"/>
          <p:cNvCxnSpPr/>
          <p:nvPr/>
        </p:nvCxnSpPr>
        <p:spPr>
          <a:xfrm flipH="1">
            <a:off x="4642338" y="1671584"/>
            <a:ext cx="905608" cy="224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10"/>
          <p:cNvSpPr txBox="1"/>
          <p:nvPr/>
        </p:nvSpPr>
        <p:spPr>
          <a:xfrm>
            <a:off x="5109860" y="1075923"/>
            <a:ext cx="179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把自己的計畫網址貼上來就行了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117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指令式程式設計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426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現代計算機程式是由指令所構成</a:t>
            </a:r>
            <a:endParaRPr lang="en-US" altLang="zh-TW" dirty="0" smtClean="0"/>
          </a:p>
          <a:p>
            <a:r>
              <a:rPr lang="zh-TW" altLang="en-US" dirty="0" smtClean="0"/>
              <a:t>指</a:t>
            </a:r>
            <a:r>
              <a:rPr lang="zh-TW" altLang="en-US" dirty="0"/>
              <a:t>令</a:t>
            </a:r>
            <a:r>
              <a:rPr lang="zh-TW" altLang="en-US" dirty="0" smtClean="0"/>
              <a:t>是會</a:t>
            </a:r>
            <a:r>
              <a:rPr lang="zh-TW" altLang="en-US" dirty="0" smtClean="0">
                <a:solidFill>
                  <a:srgbClr val="FF0000"/>
                </a:solidFill>
              </a:rPr>
              <a:t>改變狀態</a:t>
            </a:r>
            <a:r>
              <a:rPr lang="zh-TW" altLang="en-US" dirty="0" smtClean="0"/>
              <a:t>的動作</a:t>
            </a:r>
            <a:endParaRPr lang="en-US" altLang="zh-TW" dirty="0" smtClean="0"/>
          </a:p>
          <a:p>
            <a:r>
              <a:rPr lang="en-US" altLang="zh-TW" dirty="0" smtClean="0"/>
              <a:t>Scratch</a:t>
            </a:r>
            <a:r>
              <a:rPr lang="zh-TW" altLang="en-US" dirty="0" smtClean="0"/>
              <a:t>程式中具有狀態的有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角色</a:t>
            </a:r>
            <a:r>
              <a:rPr lang="en-US" altLang="zh-TW" dirty="0" smtClean="0"/>
              <a:t> Sprite</a:t>
            </a:r>
          </a:p>
          <a:p>
            <a:pPr lvl="1"/>
            <a:r>
              <a:rPr lang="zh-TW" altLang="en-US" dirty="0"/>
              <a:t>舞</a:t>
            </a:r>
            <a:r>
              <a:rPr lang="zh-TW" altLang="en-US" dirty="0" smtClean="0"/>
              <a:t>台</a:t>
            </a:r>
            <a:r>
              <a:rPr lang="en-US" altLang="zh-TW" dirty="0" smtClean="0"/>
              <a:t> Stage</a:t>
            </a:r>
          </a:p>
          <a:p>
            <a:pPr lvl="1"/>
            <a:r>
              <a:rPr lang="zh-TW" altLang="en-US" dirty="0" smtClean="0"/>
              <a:t>系統資訊 </a:t>
            </a:r>
            <a:r>
              <a:rPr lang="en-US" altLang="zh-TW" dirty="0" smtClean="0"/>
              <a:t>System information</a:t>
            </a:r>
          </a:p>
          <a:p>
            <a:pPr lvl="1"/>
            <a:r>
              <a:rPr lang="zh-TW" altLang="en-US" dirty="0" smtClean="0"/>
              <a:t>變數 </a:t>
            </a:r>
            <a:r>
              <a:rPr lang="en-US" altLang="zh-TW" dirty="0" smtClean="0"/>
              <a:t>Variable</a:t>
            </a:r>
          </a:p>
          <a:p>
            <a:pPr lvl="1"/>
            <a:r>
              <a:rPr lang="zh-TW" altLang="en-US" dirty="0" smtClean="0"/>
              <a:t>清單 </a:t>
            </a:r>
            <a:r>
              <a:rPr lang="en-US" altLang="zh-TW" dirty="0" smtClean="0"/>
              <a:t>List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角</a:t>
            </a:r>
            <a:r>
              <a:rPr lang="zh-TW" altLang="en-US" dirty="0" smtClean="0"/>
              <a:t>色 </a:t>
            </a:r>
            <a:r>
              <a:rPr lang="en-US" altLang="zh-TW" dirty="0" smtClean="0"/>
              <a:t>Sprite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構成 </a:t>
            </a:r>
            <a:r>
              <a:rPr lang="en-US" altLang="zh-TW" dirty="0" smtClean="0"/>
              <a:t>Scratch</a:t>
            </a:r>
            <a:r>
              <a:rPr lang="zh-TW" altLang="en-US" dirty="0" smtClean="0"/>
              <a:t> 程式的主要單位之一</a:t>
            </a:r>
            <a:endParaRPr lang="en-US" altLang="zh-TW" dirty="0" smtClean="0"/>
          </a:p>
          <a:p>
            <a:r>
              <a:rPr lang="zh-TW" altLang="en-US" dirty="0" smtClean="0"/>
              <a:t>具有的狀態</a:t>
            </a:r>
            <a:endParaRPr lang="en-US" altLang="zh-TW" dirty="0" smtClean="0"/>
          </a:p>
          <a:p>
            <a:pPr lvl="1"/>
            <a:r>
              <a:rPr lang="zh-TW" altLang="en-US" dirty="0"/>
              <a:t>座</a:t>
            </a:r>
            <a:r>
              <a:rPr lang="zh-TW" altLang="en-US" dirty="0" smtClean="0"/>
              <a:t>標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X</a:t>
            </a:r>
            <a:r>
              <a:rPr lang="zh-TW" altLang="en-US" dirty="0" smtClean="0"/>
              <a:t> 座標介於 </a:t>
            </a:r>
            <a:r>
              <a:rPr lang="en-US" altLang="zh-TW" dirty="0" smtClean="0"/>
              <a:t>-240</a:t>
            </a:r>
            <a:r>
              <a:rPr lang="zh-TW" altLang="en-US" dirty="0" smtClean="0"/>
              <a:t> 到 </a:t>
            </a:r>
            <a:r>
              <a:rPr lang="en-US" altLang="zh-TW" dirty="0" smtClean="0"/>
              <a:t>240</a:t>
            </a:r>
            <a:r>
              <a:rPr lang="zh-TW" altLang="en-US" dirty="0" smtClean="0"/>
              <a:t> 之</a:t>
            </a:r>
            <a:r>
              <a:rPr lang="zh-TW" altLang="en-US" dirty="0"/>
              <a:t>間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Y</a:t>
            </a:r>
            <a:r>
              <a:rPr lang="zh-TW" altLang="en-US" dirty="0" smtClean="0"/>
              <a:t> 座標介於 </a:t>
            </a:r>
            <a:r>
              <a:rPr lang="en-US" altLang="zh-TW" dirty="0" smtClean="0"/>
              <a:t>-180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180</a:t>
            </a:r>
            <a:r>
              <a:rPr lang="zh-TW" altLang="en-US" dirty="0" smtClean="0"/>
              <a:t> 之間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方向介於 </a:t>
            </a:r>
            <a:r>
              <a:rPr lang="en-US" altLang="zh-TW" dirty="0" smtClean="0"/>
              <a:t>-180</a:t>
            </a:r>
            <a:r>
              <a:rPr lang="zh-TW" altLang="en-US" dirty="0" smtClean="0"/>
              <a:t> 到 </a:t>
            </a:r>
            <a:r>
              <a:rPr lang="en-US" altLang="zh-TW" dirty="0" smtClean="0"/>
              <a:t>180</a:t>
            </a:r>
            <a:r>
              <a:rPr lang="zh-TW" altLang="en-US" dirty="0" smtClean="0"/>
              <a:t> 之間</a:t>
            </a:r>
            <a:endParaRPr lang="en-US" altLang="zh-TW" dirty="0" smtClean="0"/>
          </a:p>
          <a:p>
            <a:pPr lvl="1"/>
            <a:r>
              <a:rPr lang="zh-TW" altLang="en-US" dirty="0"/>
              <a:t>旋</a:t>
            </a:r>
            <a:r>
              <a:rPr lang="zh-TW" altLang="en-US" dirty="0" smtClean="0"/>
              <a:t>轉方式：不設限、左右、不旋轉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顯示或隱藏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造型、圖形特效、圖形大小、圖層、節奏、音量、下筆或停筆、畫筆顏色、畫筆亮度、畫筆大小、答案、等等等等。</a:t>
            </a:r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62" y="2683218"/>
            <a:ext cx="3276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3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舞台</a:t>
            </a:r>
            <a:r>
              <a:rPr lang="en-US" altLang="zh-TW" dirty="0" smtClean="0"/>
              <a:t> Stage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構成 </a:t>
            </a:r>
            <a:r>
              <a:rPr lang="en-US" altLang="zh-TW" dirty="0"/>
              <a:t>Scratch</a:t>
            </a:r>
            <a:r>
              <a:rPr lang="zh-TW" altLang="en-US" dirty="0"/>
              <a:t> 程式的主要單位之一</a:t>
            </a:r>
            <a:endParaRPr lang="en-US" altLang="zh-TW" dirty="0"/>
          </a:p>
          <a:p>
            <a:r>
              <a:rPr lang="zh-TW" altLang="en-US" dirty="0" smtClean="0"/>
              <a:t>具有的狀態</a:t>
            </a:r>
            <a:endParaRPr lang="en-US" altLang="zh-TW" dirty="0" smtClean="0"/>
          </a:p>
          <a:p>
            <a:pPr lvl="1"/>
            <a:r>
              <a:rPr lang="zh-TW" altLang="en-US" dirty="0"/>
              <a:t>背</a:t>
            </a:r>
            <a:r>
              <a:rPr lang="zh-TW" altLang="en-US" dirty="0" smtClean="0"/>
              <a:t>景名稱、背景編號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圖形特效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節奏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畫筆</a:t>
            </a:r>
            <a:r>
              <a:rPr lang="zh-TW" altLang="en-US" dirty="0"/>
              <a:t>筆</a:t>
            </a:r>
            <a:r>
              <a:rPr lang="zh-TW" altLang="en-US" dirty="0" smtClean="0"/>
              <a:t>跡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2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</a:t>
            </a:r>
            <a:r>
              <a:rPr lang="zh-TW" altLang="en-US" dirty="0"/>
              <a:t>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 Variable</a:t>
            </a:r>
          </a:p>
          <a:p>
            <a:pPr lvl="1"/>
            <a:r>
              <a:rPr lang="zh-TW" altLang="en-US" dirty="0" smtClean="0"/>
              <a:t>可以存放很多類型的資</a:t>
            </a:r>
            <a:r>
              <a:rPr lang="zh-TW" altLang="en-US" dirty="0"/>
              <a:t>料</a:t>
            </a:r>
            <a:endParaRPr lang="en-US" altLang="zh-TW" dirty="0" smtClean="0"/>
          </a:p>
          <a:p>
            <a:r>
              <a:rPr lang="zh-TW" altLang="en-US" dirty="0" smtClean="0"/>
              <a:t>清單</a:t>
            </a:r>
            <a:r>
              <a:rPr lang="en-US" altLang="zh-TW" dirty="0" smtClean="0"/>
              <a:t> List</a:t>
            </a:r>
          </a:p>
          <a:p>
            <a:pPr lvl="1"/>
            <a:r>
              <a:rPr lang="zh-TW" altLang="en-US" dirty="0" smtClean="0"/>
              <a:t>可以存放很多變數</a:t>
            </a:r>
            <a:endParaRPr lang="en-US" altLang="zh-TW" dirty="0" smtClean="0"/>
          </a:p>
          <a:p>
            <a:r>
              <a:rPr lang="zh-TW" altLang="en-US" dirty="0" smtClean="0"/>
              <a:t>用來存放自訂的狀態，例如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迴圈進行了幾回合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多個問題的答案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複雜運算的中間值</a:t>
            </a:r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5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84" y="1690689"/>
            <a:ext cx="1066800" cy="15716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50" y="1690689"/>
            <a:ext cx="1333500" cy="14763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75" y="3657601"/>
            <a:ext cx="8286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1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運算與判斷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0772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運算：用既有資料產生新資料</a:t>
            </a:r>
            <a:endParaRPr lang="en-US" altLang="zh-TW" dirty="0" smtClean="0"/>
          </a:p>
          <a:p>
            <a:r>
              <a:rPr lang="zh-TW" altLang="en-US" dirty="0" smtClean="0"/>
              <a:t>判斷：依資料判斷某情況成立不成立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布林值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6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04" y="3349870"/>
            <a:ext cx="1095375" cy="2057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60" y="3554657"/>
            <a:ext cx="13144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4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動作</a:t>
            </a:r>
            <a:r>
              <a:rPr lang="en-US" altLang="zh-TW" dirty="0" smtClean="0"/>
              <a:t> Motion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主要是改變角色狀態</a:t>
            </a:r>
            <a:endParaRPr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 smtClean="0"/>
              <a:t>方向</a:t>
            </a:r>
            <a:endParaRPr lang="en-US" altLang="zh-TW" dirty="0" smtClean="0"/>
          </a:p>
          <a:p>
            <a:pPr lvl="1"/>
            <a:r>
              <a:rPr lang="zh-TW" altLang="en-US" dirty="0"/>
              <a:t>旋</a:t>
            </a:r>
            <a:r>
              <a:rPr lang="zh-TW" altLang="en-US" dirty="0" smtClean="0"/>
              <a:t>轉方式</a:t>
            </a:r>
            <a:endParaRPr lang="en-US" altLang="zh-TW" dirty="0" smtClean="0"/>
          </a:p>
          <a:p>
            <a:r>
              <a:rPr lang="zh-TW" altLang="en-US" dirty="0" smtClean="0"/>
              <a:t>有一些特殊</a:t>
            </a:r>
            <a:r>
              <a:rPr lang="zh-TW" altLang="en-US" dirty="0"/>
              <a:t>指</a:t>
            </a:r>
            <a:r>
              <a:rPr lang="zh-TW" altLang="en-US" dirty="0" smtClean="0"/>
              <a:t>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在特定時間內</a:t>
            </a:r>
            <a:r>
              <a:rPr lang="zh-TW" altLang="en-US" dirty="0"/>
              <a:t>滑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碰到邊緣</a:t>
            </a:r>
            <a:r>
              <a:rPr lang="zh-TW" altLang="en-US" dirty="0"/>
              <a:t>就</a:t>
            </a:r>
            <a:r>
              <a:rPr lang="zh-TW" altLang="en-US" dirty="0" smtClean="0"/>
              <a:t>反</a:t>
            </a:r>
            <a:r>
              <a:rPr lang="zh-TW" altLang="en-US" dirty="0"/>
              <a:t>彈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890588"/>
            <a:ext cx="18954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8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外觀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主要是改</a:t>
            </a:r>
            <a:r>
              <a:rPr lang="zh-TW" altLang="en-US" dirty="0" smtClean="0"/>
              <a:t>變</a:t>
            </a:r>
            <a:endParaRPr lang="en-US" altLang="zh-TW" dirty="0"/>
          </a:p>
          <a:p>
            <a:pPr lvl="1"/>
            <a:r>
              <a:rPr lang="zh-TW" altLang="en-US" dirty="0" smtClean="0"/>
              <a:t>顯示或隱藏</a:t>
            </a:r>
            <a:endParaRPr lang="en-US" altLang="zh-TW" dirty="0" smtClean="0"/>
          </a:p>
          <a:p>
            <a:pPr lvl="1"/>
            <a:r>
              <a:rPr lang="zh-TW" altLang="en-US" dirty="0"/>
              <a:t>背</a:t>
            </a:r>
            <a:r>
              <a:rPr lang="zh-TW" altLang="en-US" dirty="0" smtClean="0"/>
              <a:t>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造型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</a:t>
            </a:r>
            <a:r>
              <a:rPr lang="zh-TW" altLang="en-US" dirty="0"/>
              <a:t>形</a:t>
            </a:r>
            <a:r>
              <a:rPr lang="zh-TW" altLang="en-US" dirty="0" smtClean="0"/>
              <a:t>特效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有很多種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大小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圖層</a:t>
            </a:r>
            <a:endParaRPr lang="en-US" altLang="zh-TW" dirty="0" smtClean="0"/>
          </a:p>
          <a:p>
            <a:r>
              <a:rPr lang="zh-TW" altLang="en-US" dirty="0" smtClean="0"/>
              <a:t>顯示一些泡泡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想</a:t>
            </a:r>
            <a:r>
              <a:rPr lang="zh-TW" altLang="en-US" dirty="0"/>
              <a:t>著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0" y="623888"/>
            <a:ext cx="16002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6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音效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可以用來發出特定</a:t>
            </a:r>
            <a:r>
              <a:rPr lang="zh-TW" altLang="en-US" dirty="0"/>
              <a:t>聲</a:t>
            </a:r>
            <a:r>
              <a:rPr lang="zh-TW" altLang="en-US" dirty="0" smtClean="0"/>
              <a:t>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上傳自己錄製的音效也可以</a:t>
            </a:r>
            <a:endParaRPr lang="en-US" altLang="zh-TW" dirty="0" smtClean="0"/>
          </a:p>
          <a:p>
            <a:r>
              <a:rPr lang="zh-TW" altLang="en-US" dirty="0" smtClean="0"/>
              <a:t>鼓聲</a:t>
            </a:r>
            <a:r>
              <a:rPr lang="en-US" altLang="zh-TW" dirty="0" smtClean="0"/>
              <a:t> = </a:t>
            </a:r>
            <a:r>
              <a:rPr lang="zh-TW" altLang="en-US" dirty="0" smtClean="0"/>
              <a:t>敲擊樂器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包括拍手</a:t>
            </a:r>
            <a:endParaRPr lang="en-US" altLang="zh-TW" dirty="0" smtClean="0"/>
          </a:p>
          <a:p>
            <a:r>
              <a:rPr lang="zh-TW" altLang="en-US" dirty="0"/>
              <a:t>樂</a:t>
            </a:r>
            <a:r>
              <a:rPr lang="zh-TW" altLang="en-US" dirty="0" smtClean="0"/>
              <a:t>器</a:t>
            </a:r>
            <a:r>
              <a:rPr lang="en-US" altLang="zh-TW" dirty="0" smtClean="0"/>
              <a:t> = </a:t>
            </a:r>
            <a:r>
              <a:rPr lang="zh-TW" altLang="en-US" dirty="0" smtClean="0"/>
              <a:t>可以調整音高的樂器</a:t>
            </a:r>
            <a:endParaRPr lang="en-US" altLang="zh-TW" dirty="0" smtClean="0"/>
          </a:p>
          <a:p>
            <a:r>
              <a:rPr lang="zh-TW" altLang="en-US" dirty="0" smtClean="0"/>
              <a:t>節奏：</a:t>
            </a:r>
            <a:r>
              <a:rPr lang="en-US" altLang="zh-TW" dirty="0" smtClean="0"/>
              <a:t>bpm = beats per minute</a:t>
            </a:r>
          </a:p>
          <a:p>
            <a:pPr lvl="1"/>
            <a:r>
              <a:rPr lang="zh-TW" altLang="en-US" dirty="0" smtClean="0"/>
              <a:t>每分鐘幾拍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1027907"/>
            <a:ext cx="18573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8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mpetitive Programming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730</TotalTime>
  <Words>663</Words>
  <Application>Microsoft Office PowerPoint</Application>
  <PresentationFormat>如螢幕大小 (4:3)</PresentationFormat>
  <Paragraphs>145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Office 佈景主題</vt:lpstr>
      <vt:lpstr>Scratch探索筆記</vt:lpstr>
      <vt:lpstr>指令式程式設計</vt:lpstr>
      <vt:lpstr>角色 Sprite</vt:lpstr>
      <vt:lpstr>舞台 Stage</vt:lpstr>
      <vt:lpstr>資料</vt:lpstr>
      <vt:lpstr>運算與判斷</vt:lpstr>
      <vt:lpstr>動作 Motion</vt:lpstr>
      <vt:lpstr>外觀</vt:lpstr>
      <vt:lpstr>音效</vt:lpstr>
      <vt:lpstr>畫筆</vt:lpstr>
      <vt:lpstr>更多積木</vt:lpstr>
      <vt:lpstr>更多積木：依據資料決定行為</vt:lpstr>
      <vt:lpstr>更多積木：做為控制結構</vt:lpstr>
      <vt:lpstr>PowerPoint 簡報</vt:lpstr>
      <vt:lpstr>老師目前的極限</vt:lpstr>
      <vt:lpstr>介面功能</vt:lpstr>
      <vt:lpstr>分享到工作室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謝旻錚</dc:creator>
  <cp:lastModifiedBy>謝旻錚</cp:lastModifiedBy>
  <cp:revision>66</cp:revision>
  <dcterms:created xsi:type="dcterms:W3CDTF">2016-02-16T04:38:46Z</dcterms:created>
  <dcterms:modified xsi:type="dcterms:W3CDTF">2016-09-02T16:23:56Z</dcterms:modified>
</cp:coreProperties>
</file>