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161D-F20E-448B-A517-CB670799AB15}" type="datetimeFigureOut">
              <a:rPr lang="en-CA" smtClean="0"/>
              <a:t>2023-06-02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D16E-2B5A-47E7-977E-6412FD8E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52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161D-F20E-448B-A517-CB670799AB15}" type="datetimeFigureOut">
              <a:rPr lang="en-CA" smtClean="0"/>
              <a:t>2023-06-02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D16E-2B5A-47E7-977E-6412FD8E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54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161D-F20E-448B-A517-CB670799AB15}" type="datetimeFigureOut">
              <a:rPr lang="en-CA" smtClean="0"/>
              <a:t>2023-06-02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D16E-2B5A-47E7-977E-6412FD8E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43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161D-F20E-448B-A517-CB670799AB15}" type="datetimeFigureOut">
              <a:rPr lang="en-CA" smtClean="0"/>
              <a:t>2023-06-02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D16E-2B5A-47E7-977E-6412FD8E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57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161D-F20E-448B-A517-CB670799AB15}" type="datetimeFigureOut">
              <a:rPr lang="en-CA" smtClean="0"/>
              <a:t>2023-06-02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D16E-2B5A-47E7-977E-6412FD8E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2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161D-F20E-448B-A517-CB670799AB15}" type="datetimeFigureOut">
              <a:rPr lang="en-CA" smtClean="0"/>
              <a:t>2023-06-02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D16E-2B5A-47E7-977E-6412FD8E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225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161D-F20E-448B-A517-CB670799AB15}" type="datetimeFigureOut">
              <a:rPr lang="en-CA" smtClean="0"/>
              <a:t>2023-06-02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D16E-2B5A-47E7-977E-6412FD8E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05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161D-F20E-448B-A517-CB670799AB15}" type="datetimeFigureOut">
              <a:rPr lang="en-CA" smtClean="0"/>
              <a:t>2023-06-02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D16E-2B5A-47E7-977E-6412FD8E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2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161D-F20E-448B-A517-CB670799AB15}" type="datetimeFigureOut">
              <a:rPr lang="en-CA" smtClean="0"/>
              <a:t>2023-06-02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D16E-2B5A-47E7-977E-6412FD8E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90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161D-F20E-448B-A517-CB670799AB15}" type="datetimeFigureOut">
              <a:rPr lang="en-CA" smtClean="0"/>
              <a:t>2023-06-02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D16E-2B5A-47E7-977E-6412FD8E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61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161D-F20E-448B-A517-CB670799AB15}" type="datetimeFigureOut">
              <a:rPr lang="en-CA" smtClean="0"/>
              <a:t>2023-06-02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7D16E-2B5A-47E7-977E-6412FD8E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161D-F20E-448B-A517-CB670799AB15}" type="datetimeFigureOut">
              <a:rPr lang="en-CA" smtClean="0"/>
              <a:t>2023-06-02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7D16E-2B5A-47E7-977E-6412FD8EE1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52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40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Similar Mass Analysis</a:t>
            </a:r>
            <a:endParaRPr lang="en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3397" y="138500"/>
            <a:ext cx="519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First; the number of cycles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95" y="646331"/>
            <a:ext cx="6728867" cy="617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40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Similar Mass Analysis</a:t>
            </a:r>
            <a:endParaRPr lang="en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3397" y="138500"/>
            <a:ext cx="519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First; the number of cycles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52" y="919897"/>
            <a:ext cx="7141001" cy="55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40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Similar Mass Analysis</a:t>
            </a:r>
            <a:endParaRPr lang="en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94" y="759568"/>
            <a:ext cx="4540035" cy="56466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8859" y="67235"/>
            <a:ext cx="872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Spike density </a:t>
            </a:r>
            <a:r>
              <a:rPr lang="el-GR" dirty="0" smtClean="0"/>
              <a:t>ρ</a:t>
            </a:r>
            <a:r>
              <a:rPr lang="en-US" dirty="0" smtClean="0"/>
              <a:t>_</a:t>
            </a:r>
            <a:r>
              <a:rPr lang="en-US" dirty="0" err="1" smtClean="0"/>
              <a:t>sp</a:t>
            </a:r>
            <a:r>
              <a:rPr lang="en-US" dirty="0"/>
              <a:t> </a:t>
            </a:r>
            <a:r>
              <a:rPr lang="en-US" dirty="0" smtClean="0"/>
              <a:t>: 	                https</a:t>
            </a:r>
            <a:r>
              <a:rPr lang="en-US" dirty="0"/>
              <a:t>://arxiv.org/pdf/2002.12811.pdf</a:t>
            </a:r>
            <a:endParaRPr lang="en-CA" dirty="0" smtClean="0"/>
          </a:p>
          <a:p>
            <a:r>
              <a:rPr lang="en-US" dirty="0" smtClean="0"/>
              <a:t>Spike index </a:t>
            </a:r>
            <a:r>
              <a:rPr lang="el-GR" dirty="0" smtClean="0"/>
              <a:t>γ</a:t>
            </a:r>
            <a:r>
              <a:rPr lang="en-US" dirty="0"/>
              <a:t> </a:t>
            </a:r>
            <a:r>
              <a:rPr lang="en-US" dirty="0" smtClean="0"/>
              <a:t>(2.25 – 3):                           </a:t>
            </a:r>
            <a:r>
              <a:rPr lang="en-US" dirty="0"/>
              <a:t>https://arxiv.org/pdf/1408.3534.pdf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315" y="759568"/>
            <a:ext cx="4400976" cy="57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40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Similar Mass Analysis</a:t>
            </a:r>
            <a:endParaRPr lang="en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650" y="822959"/>
            <a:ext cx="4712715" cy="5896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60" y="822959"/>
            <a:ext cx="4547056" cy="58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40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Similar Mass Analysis</a:t>
            </a:r>
            <a:endParaRPr lang="en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771" y="699822"/>
            <a:ext cx="4814667" cy="6158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09" y="699822"/>
            <a:ext cx="4901996" cy="61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40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Similar Mass Analysis</a:t>
            </a:r>
            <a:endParaRPr lang="en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12" y="796877"/>
            <a:ext cx="4705514" cy="5969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7" y="768079"/>
            <a:ext cx="4765288" cy="58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40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EMRI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CA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22" y="646331"/>
            <a:ext cx="5318716" cy="60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5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37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Ersnt Montalv</dc:creator>
  <cp:lastModifiedBy>Ersnt Montalv</cp:lastModifiedBy>
  <cp:revision>12</cp:revision>
  <dcterms:created xsi:type="dcterms:W3CDTF">2023-06-01T19:28:27Z</dcterms:created>
  <dcterms:modified xsi:type="dcterms:W3CDTF">2023-06-03T08:16:18Z</dcterms:modified>
</cp:coreProperties>
</file>