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Doc readers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272628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.ppt[x]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DOC readers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tika (java) - retrieves &amp; utilizes .jar as web service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Lorem ipsum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2021-04-07T10:10:58Z</dcterms:created>
  <dc:creator/>
  <dc:description/>
  <dc:language>en-US</dc:language>
  <cp:lastModifiedBy/>
  <dcterms:modified xsi:type="dcterms:W3CDTF">2021-04-09T10:31:02Z</dcterms:modified>
  <cp:revision>3</cp:revision>
  <dc:subject/>
  <dc:title/>
</cp:coreProperties>
</file>