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Sniglet"/>
      <p:regular r:id="rId35"/>
    </p:embeddedFont>
    <p:embeddedFont>
      <p:font typeface="Bangers"/>
      <p:regular r:id="rId36"/>
    </p:embeddedFont>
    <p:embeddedFont>
      <p:font typeface="Montserra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C2A13E6-EDBC-4064-BB3D-FB4B961DB6EE}">
  <a:tblStyle styleId="{FC2A13E6-EDBC-4064-BB3D-FB4B961DB6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Sniglet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36" Type="http://schemas.openxmlformats.org/officeDocument/2006/relationships/font" Target="fonts/Bangers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4470b8714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4470b871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6164c43709_111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6164c43709_11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4.png" id="10" name="Google Shape;10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315275" y="921225"/>
            <a:ext cx="6411650" cy="3910600"/>
          </a:xfrm>
          <a:custGeom>
            <a:rect b="b" l="l" r="r" t="t"/>
            <a:pathLst>
              <a:path extrusionOk="0" h="156424" w="256466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1010475" y="616425"/>
            <a:ext cx="6411650" cy="3910600"/>
          </a:xfrm>
          <a:custGeom>
            <a:rect b="b" l="l" r="r" t="t"/>
            <a:pathLst>
              <a:path extrusionOk="0" h="156424" w="256466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4.png" id="15" name="Google Shape;15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flipH="1" rot="169468">
            <a:off x="3608972" y="646196"/>
            <a:ext cx="5247975" cy="3809532"/>
          </a:xfrm>
          <a:prstGeom prst="wedgeEllipseCallout">
            <a:avLst>
              <a:gd fmla="val -42509" name="adj1"/>
              <a:gd fmla="val 62980" name="adj2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flipH="1" rot="169468">
            <a:off x="3380372" y="417596"/>
            <a:ext cx="5247975" cy="3809532"/>
          </a:xfrm>
          <a:prstGeom prst="wedgeEllipseCallout">
            <a:avLst>
              <a:gd fmla="val -42509" name="adj1"/>
              <a:gd fmla="val 62980" name="adj2"/>
            </a:avLst>
          </a:pr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2.png" id="22" name="Google Shape;22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/>
          <p:nvPr/>
        </p:nvSpPr>
        <p:spPr>
          <a:xfrm>
            <a:off x="1992350" y="37775"/>
            <a:ext cx="5616577" cy="5220440"/>
          </a:xfrm>
          <a:custGeom>
            <a:rect b="b" l="l" r="r" t="t"/>
            <a:pathLst>
              <a:path extrusionOk="0" h="106692" w="114788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>
            <a:off x="1763750" y="-114625"/>
            <a:ext cx="5616577" cy="5220440"/>
          </a:xfrm>
          <a:custGeom>
            <a:rect b="b" l="l" r="r" t="t"/>
            <a:pathLst>
              <a:path extrusionOk="0" h="106692" w="114788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2905800" y="2161800"/>
            <a:ext cx="33324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ngers"/>
                <a:ea typeface="Bangers"/>
                <a:cs typeface="Bangers"/>
                <a:sym typeface="Bangers"/>
              </a:defRPr>
            </a:lvl1pPr>
            <a:lvl2pPr lvl="1">
              <a:buNone/>
              <a:defRPr>
                <a:latin typeface="Bangers"/>
                <a:ea typeface="Bangers"/>
                <a:cs typeface="Bangers"/>
                <a:sym typeface="Bangers"/>
              </a:defRPr>
            </a:lvl2pPr>
            <a:lvl3pPr lvl="2">
              <a:buNone/>
              <a:defRPr>
                <a:latin typeface="Bangers"/>
                <a:ea typeface="Bangers"/>
                <a:cs typeface="Bangers"/>
                <a:sym typeface="Bangers"/>
              </a:defRPr>
            </a:lvl3pPr>
            <a:lvl4pPr lvl="3">
              <a:buNone/>
              <a:defRPr>
                <a:latin typeface="Bangers"/>
                <a:ea typeface="Bangers"/>
                <a:cs typeface="Bangers"/>
                <a:sym typeface="Bangers"/>
              </a:defRPr>
            </a:lvl4pPr>
            <a:lvl5pPr lvl="4">
              <a:buNone/>
              <a:defRPr>
                <a:latin typeface="Bangers"/>
                <a:ea typeface="Bangers"/>
                <a:cs typeface="Bangers"/>
                <a:sym typeface="Bangers"/>
              </a:defRPr>
            </a:lvl5pPr>
            <a:lvl6pPr lvl="5">
              <a:buNone/>
              <a:defRPr>
                <a:latin typeface="Bangers"/>
                <a:ea typeface="Bangers"/>
                <a:cs typeface="Bangers"/>
                <a:sym typeface="Bangers"/>
              </a:defRPr>
            </a:lvl6pPr>
            <a:lvl7pPr lvl="6">
              <a:buNone/>
              <a:defRPr>
                <a:latin typeface="Bangers"/>
                <a:ea typeface="Bangers"/>
                <a:cs typeface="Bangers"/>
                <a:sym typeface="Bangers"/>
              </a:defRPr>
            </a:lvl7pPr>
            <a:lvl8pPr lvl="7">
              <a:buNone/>
              <a:defRPr>
                <a:latin typeface="Bangers"/>
                <a:ea typeface="Bangers"/>
                <a:cs typeface="Bangers"/>
                <a:sym typeface="Bangers"/>
              </a:defRPr>
            </a:lvl8pPr>
            <a:lvl9pPr lvl="8">
              <a:buNone/>
              <a:defRPr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28" name="Google Shape;28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0" name="Google Shape;30;p5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31" name="Google Shape;31;p5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×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35" name="Google Shape;35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7" name="Google Shape;37;p6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38" name="Google Shape;38;p6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43" name="Google Shape;43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5" name="Google Shape;45;p7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46" name="Google Shape;46;p7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902950" y="1556175"/>
            <a:ext cx="2295300" cy="28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3315993" y="1556175"/>
            <a:ext cx="2295300" cy="28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5729035" y="1556175"/>
            <a:ext cx="2295300" cy="28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52" name="Google Shape;52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54" name="Google Shape;54;p8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55" name="Google Shape;55;p8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58" name="Google Shape;58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60" name="Google Shape;60;p9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61" name="Google Shape;61;p9"/>
          <p:cNvSpPr txBox="1"/>
          <p:nvPr>
            <p:ph idx="1" type="body"/>
          </p:nvPr>
        </p:nvSpPr>
        <p:spPr>
          <a:xfrm rot="-120953">
            <a:off x="457216" y="4025232"/>
            <a:ext cx="8229893" cy="51962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3.png" id="64" name="Google Shape;64;p10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0A7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startupstockphotos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1001freefonts.com/bangers.font" TargetMode="External"/><Relationship Id="rId4" Type="http://schemas.openxmlformats.org/officeDocument/2006/relationships/hyperlink" Target="https://www.fontsquirrel.com/fonts/sniglet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5C4CA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 rot="161682">
            <a:off x="977419" y="1056306"/>
            <a:ext cx="4938961" cy="76013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 picture is worth a thousand words</a:t>
            </a:r>
            <a:endParaRPr sz="4800"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1267100" y="2735300"/>
            <a:ext cx="3943800" cy="1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pic>
        <p:nvPicPr>
          <p:cNvPr descr="1.jpg" id="152" name="Google Shape;152;p20"/>
          <p:cNvPicPr preferRelativeResize="0"/>
          <p:nvPr/>
        </p:nvPicPr>
        <p:blipFill rotWithShape="1">
          <a:blip r:embed="rId3">
            <a:alphaModFix/>
          </a:blip>
          <a:srcRect b="0" l="5608" r="38142" t="0"/>
          <a:stretch/>
        </p:blipFill>
        <p:spPr>
          <a:xfrm>
            <a:off x="5713650" y="1759149"/>
            <a:ext cx="3177900" cy="3177900"/>
          </a:xfrm>
          <a:prstGeom prst="ellipse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idx="4294967295" type="title"/>
          </p:nvPr>
        </p:nvSpPr>
        <p:spPr>
          <a:xfrm>
            <a:off x="657225" y="567950"/>
            <a:ext cx="4754100" cy="13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FFFFFF"/>
                </a:solidFill>
              </a:rPr>
              <a:t>Want big impact?</a:t>
            </a:r>
            <a:endParaRPr b="0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Use big image.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4026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3516725" y="1884725"/>
            <a:ext cx="2133000" cy="2133000"/>
          </a:xfrm>
          <a:prstGeom prst="ellipse">
            <a:avLst/>
          </a:prstGeom>
          <a:noFill/>
          <a:ln cap="flat" cmpd="sng" w="114300">
            <a:solidFill>
              <a:srgbClr val="FAD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niglet"/>
                <a:ea typeface="Sniglet"/>
                <a:cs typeface="Sniglet"/>
                <a:sym typeface="Sniglet"/>
              </a:rPr>
              <a:t>Gray</a:t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1694600" y="1884725"/>
            <a:ext cx="2133000" cy="2133000"/>
          </a:xfrm>
          <a:prstGeom prst="ellipse">
            <a:avLst/>
          </a:prstGeom>
          <a:noFill/>
          <a:ln cap="flat" cmpd="sng" w="114300">
            <a:solidFill>
              <a:srgbClr val="FFA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niglet"/>
                <a:ea typeface="Sniglet"/>
                <a:cs typeface="Sniglet"/>
                <a:sym typeface="Sniglet"/>
              </a:rPr>
              <a:t>White</a:t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5338850" y="1884725"/>
            <a:ext cx="2133000" cy="2133000"/>
          </a:xfrm>
          <a:prstGeom prst="ellipse">
            <a:avLst/>
          </a:prstGeom>
          <a:noFill/>
          <a:ln cap="flat" cmpd="sng" w="114300">
            <a:solidFill>
              <a:srgbClr val="A6CD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niglet"/>
                <a:ea typeface="Sniglet"/>
                <a:cs typeface="Sniglet"/>
                <a:sym typeface="Sniglet"/>
              </a:rPr>
              <a:t>Black</a:t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6CD02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74" name="Google Shape;174;p23"/>
          <p:cNvGraphicFramePr/>
          <p:nvPr/>
        </p:nvGraphicFramePr>
        <p:xfrm>
          <a:off x="1156400" y="17168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{FC2A13E6-EDBC-4064-BB3D-FB4B961DB6EE}</a:tableStyleId>
              </a:tblPr>
              <a:tblGrid>
                <a:gridCol w="1484875"/>
                <a:gridCol w="1484875"/>
                <a:gridCol w="1484875"/>
                <a:gridCol w="1484875"/>
              </a:tblGrid>
              <a:tr h="61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</a:t>
                      </a:r>
                      <a:endParaRPr sz="11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CD0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</a:t>
                      </a:r>
                      <a:endParaRPr sz="11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</a:t>
                      </a:r>
                      <a:endParaRPr sz="11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CD02"/>
                    </a:solidFill>
                  </a:tcPr>
                </a:tc>
              </a:tr>
              <a:tr h="6144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Yellow</a:t>
                      </a:r>
                      <a:endParaRPr sz="11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CD0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20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7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CD02"/>
                    </a:solidFill>
                  </a:tcPr>
                </a:tc>
              </a:tr>
              <a:tr h="6144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Blue</a:t>
                      </a:r>
                      <a:endParaRPr sz="11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30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CD0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15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CD02"/>
                    </a:solidFill>
                  </a:tcPr>
                </a:tc>
              </a:tr>
              <a:tr h="6144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Orange</a:t>
                      </a:r>
                      <a:endParaRPr sz="11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5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CD0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24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16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CD02"/>
                    </a:solidFill>
                  </a:tcPr>
                </a:tc>
              </a:tr>
            </a:tbl>
          </a:graphicData>
        </a:graphic>
      </p:graphicFrame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A3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/>
          <p:nvPr/>
        </p:nvSpPr>
        <p:spPr>
          <a:xfrm>
            <a:off x="1236226" y="989550"/>
            <a:ext cx="6978015" cy="3324172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35C4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82" name="Google Shape;182;p24"/>
          <p:cNvSpPr/>
          <p:nvPr/>
        </p:nvSpPr>
        <p:spPr>
          <a:xfrm>
            <a:off x="2344766" y="1751825"/>
            <a:ext cx="668400" cy="202500"/>
          </a:xfrm>
          <a:prstGeom prst="wedgeRectCallout">
            <a:avLst>
              <a:gd fmla="val -3748" name="adj1"/>
              <a:gd fmla="val 95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our office</a:t>
            </a:r>
            <a:endParaRPr sz="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1765225" y="2039175"/>
            <a:ext cx="140100" cy="140100"/>
          </a:xfrm>
          <a:prstGeom prst="star4">
            <a:avLst>
              <a:gd fmla="val 22415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"/>
          <p:cNvSpPr/>
          <p:nvPr/>
        </p:nvSpPr>
        <p:spPr>
          <a:xfrm>
            <a:off x="3189800" y="3433325"/>
            <a:ext cx="140100" cy="140100"/>
          </a:xfrm>
          <a:prstGeom prst="star4">
            <a:avLst>
              <a:gd fmla="val 22415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4096975" y="1863100"/>
            <a:ext cx="140100" cy="140100"/>
          </a:xfrm>
          <a:prstGeom prst="star4">
            <a:avLst>
              <a:gd fmla="val 22415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7225925" y="3780725"/>
            <a:ext cx="140100" cy="140100"/>
          </a:xfrm>
          <a:prstGeom prst="star4">
            <a:avLst>
              <a:gd fmla="val 22415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4687875" y="3689650"/>
            <a:ext cx="140100" cy="140100"/>
          </a:xfrm>
          <a:prstGeom prst="star4">
            <a:avLst>
              <a:gd fmla="val 22415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4"/>
          <p:cNvSpPr/>
          <p:nvPr/>
        </p:nvSpPr>
        <p:spPr>
          <a:xfrm>
            <a:off x="6587225" y="2295950"/>
            <a:ext cx="140100" cy="140100"/>
          </a:xfrm>
          <a:prstGeom prst="star4">
            <a:avLst>
              <a:gd fmla="val 22415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D900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idx="4294967295"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89,526,124</a:t>
            </a:r>
            <a:endParaRPr sz="12000"/>
          </a:p>
        </p:txBody>
      </p:sp>
      <p:sp>
        <p:nvSpPr>
          <p:cNvPr id="195" name="Google Shape;195;p25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196" name="Google Shape;196;p25"/>
          <p:cNvSpPr/>
          <p:nvPr/>
        </p:nvSpPr>
        <p:spPr>
          <a:xfrm rot="-1065586">
            <a:off x="548060" y="749067"/>
            <a:ext cx="998274" cy="948466"/>
          </a:xfrm>
          <a:prstGeom prst="star5">
            <a:avLst>
              <a:gd fmla="val 23961" name="adj"/>
              <a:gd fmla="val 105146" name="hf"/>
              <a:gd fmla="val 110557" name="vf"/>
            </a:avLst>
          </a:prstGeom>
          <a:solidFill>
            <a:srgbClr val="824BB0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/>
          <p:nvPr/>
        </p:nvSpPr>
        <p:spPr>
          <a:xfrm rot="148705">
            <a:off x="1623771" y="421708"/>
            <a:ext cx="603565" cy="573541"/>
          </a:xfrm>
          <a:prstGeom prst="star5">
            <a:avLst>
              <a:gd fmla="val 23961" name="adj"/>
              <a:gd fmla="val 105146" name="hf"/>
              <a:gd fmla="val 110557" name="vf"/>
            </a:avLst>
          </a:prstGeom>
          <a:solidFill>
            <a:srgbClr val="824BB0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5"/>
          <p:cNvSpPr/>
          <p:nvPr/>
        </p:nvSpPr>
        <p:spPr>
          <a:xfrm rot="895552">
            <a:off x="7627470" y="3683274"/>
            <a:ext cx="998179" cy="948476"/>
          </a:xfrm>
          <a:prstGeom prst="star5">
            <a:avLst>
              <a:gd fmla="val 23961" name="adj"/>
              <a:gd fmla="val 105146" name="hf"/>
              <a:gd fmla="val 110557" name="vf"/>
            </a:avLst>
          </a:prstGeom>
          <a:solidFill>
            <a:srgbClr val="824BB0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5"/>
          <p:cNvSpPr/>
          <p:nvPr/>
        </p:nvSpPr>
        <p:spPr>
          <a:xfrm rot="2271768">
            <a:off x="8384069" y="2526061"/>
            <a:ext cx="495134" cy="470770"/>
          </a:xfrm>
          <a:prstGeom prst="star5">
            <a:avLst>
              <a:gd fmla="val 23961" name="adj"/>
              <a:gd fmla="val 105146" name="hf"/>
              <a:gd fmla="val 110557" name="vf"/>
            </a:avLst>
          </a:prstGeom>
          <a:solidFill>
            <a:srgbClr val="824BB0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24BB0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idx="4294967295" type="ctrTitle"/>
          </p:nvPr>
        </p:nvSpPr>
        <p:spPr>
          <a:xfrm>
            <a:off x="685800" y="9528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89,526,124$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206" name="Google Shape;206;p26"/>
          <p:cNvSpPr txBox="1"/>
          <p:nvPr>
            <p:ph idx="4294967295" type="subTitle"/>
          </p:nvPr>
        </p:nvSpPr>
        <p:spPr>
          <a:xfrm>
            <a:off x="685800" y="14113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That’s a lot of money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07" name="Google Shape;207;p26"/>
          <p:cNvSpPr txBox="1"/>
          <p:nvPr>
            <p:ph idx="4294967295" type="ctrTitle"/>
          </p:nvPr>
        </p:nvSpPr>
        <p:spPr>
          <a:xfrm>
            <a:off x="685800" y="35817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100%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208" name="Google Shape;208;p26"/>
          <p:cNvSpPr txBox="1"/>
          <p:nvPr>
            <p:ph idx="4294967295" type="subTitle"/>
          </p:nvPr>
        </p:nvSpPr>
        <p:spPr>
          <a:xfrm>
            <a:off x="685800" y="40402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Total success!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09" name="Google Shape;209;p26"/>
          <p:cNvSpPr txBox="1"/>
          <p:nvPr>
            <p:ph idx="4294967295" type="ctrTitle"/>
          </p:nvPr>
        </p:nvSpPr>
        <p:spPr>
          <a:xfrm>
            <a:off x="685800" y="22672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185,244</a:t>
            </a:r>
            <a:r>
              <a:rPr lang="en" sz="4800">
                <a:solidFill>
                  <a:srgbClr val="FFFFFF"/>
                </a:solidFill>
              </a:rPr>
              <a:t> users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10" name="Google Shape;210;p26"/>
          <p:cNvSpPr txBox="1"/>
          <p:nvPr>
            <p:ph idx="4294967295" type="subTitle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And a lot of users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11" name="Google Shape;211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4965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17" name="Google Shape;217;p27"/>
          <p:cNvSpPr/>
          <p:nvPr/>
        </p:nvSpPr>
        <p:spPr>
          <a:xfrm rot="-152142">
            <a:off x="1333737" y="2074150"/>
            <a:ext cx="2264818" cy="1840197"/>
          </a:xfrm>
          <a:prstGeom prst="homePlate">
            <a:avLst>
              <a:gd fmla="val 30129" name="adj"/>
            </a:avLst>
          </a:prstGeom>
          <a:solidFill>
            <a:srgbClr val="A6CD02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niglet"/>
                <a:ea typeface="Sniglet"/>
                <a:cs typeface="Sniglet"/>
                <a:sym typeface="Sniglet"/>
              </a:rPr>
              <a:t>first</a:t>
            </a:r>
            <a:endParaRPr sz="180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18" name="Google Shape;218;p27"/>
          <p:cNvSpPr/>
          <p:nvPr/>
        </p:nvSpPr>
        <p:spPr>
          <a:xfrm rot="-151954">
            <a:off x="3295809" y="1986429"/>
            <a:ext cx="2308355" cy="1840197"/>
          </a:xfrm>
          <a:prstGeom prst="chevron">
            <a:avLst>
              <a:gd fmla="val 29853" name="adj"/>
            </a:avLst>
          </a:prstGeom>
          <a:solidFill>
            <a:srgbClr val="FAD900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niglet"/>
                <a:ea typeface="Sniglet"/>
                <a:cs typeface="Sniglet"/>
                <a:sym typeface="Sniglet"/>
              </a:rPr>
              <a:t>second</a:t>
            </a:r>
            <a:endParaRPr sz="180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19" name="Google Shape;219;p27"/>
          <p:cNvSpPr/>
          <p:nvPr/>
        </p:nvSpPr>
        <p:spPr>
          <a:xfrm rot="-151954">
            <a:off x="5301410" y="1897683"/>
            <a:ext cx="2308355" cy="1840197"/>
          </a:xfrm>
          <a:prstGeom prst="chevron">
            <a:avLst>
              <a:gd fmla="val 29853" name="adj"/>
            </a:avLst>
          </a:prstGeom>
          <a:solidFill>
            <a:srgbClr val="FFA300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niglet"/>
                <a:ea typeface="Sniglet"/>
                <a:cs typeface="Sniglet"/>
                <a:sym typeface="Sniglet"/>
              </a:rPr>
              <a:t>last</a:t>
            </a:r>
            <a:endParaRPr sz="180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20" name="Google Shape;220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5C4CA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902950" y="1556175"/>
            <a:ext cx="2295300" cy="14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27" name="Google Shape;227;p28"/>
          <p:cNvSpPr txBox="1"/>
          <p:nvPr>
            <p:ph idx="2" type="body"/>
          </p:nvPr>
        </p:nvSpPr>
        <p:spPr>
          <a:xfrm>
            <a:off x="3315989" y="1556175"/>
            <a:ext cx="2295300" cy="14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28" name="Google Shape;228;p28"/>
          <p:cNvSpPr txBox="1"/>
          <p:nvPr>
            <p:ph idx="3" type="body"/>
          </p:nvPr>
        </p:nvSpPr>
        <p:spPr>
          <a:xfrm>
            <a:off x="5729028" y="1556175"/>
            <a:ext cx="2295300" cy="14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1055350" y="2927775"/>
            <a:ext cx="2295300" cy="14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0" name="Google Shape;230;p28"/>
          <p:cNvSpPr txBox="1"/>
          <p:nvPr>
            <p:ph idx="2" type="body"/>
          </p:nvPr>
        </p:nvSpPr>
        <p:spPr>
          <a:xfrm>
            <a:off x="3468389" y="2927775"/>
            <a:ext cx="2295300" cy="14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1" name="Google Shape;231;p28"/>
          <p:cNvSpPr txBox="1"/>
          <p:nvPr>
            <p:ph idx="3" type="body"/>
          </p:nvPr>
        </p:nvSpPr>
        <p:spPr>
          <a:xfrm>
            <a:off x="5881428" y="2927775"/>
            <a:ext cx="2295300" cy="14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2" name="Google Shape;232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idx="1" type="body"/>
          </p:nvPr>
        </p:nvSpPr>
        <p:spPr>
          <a:xfrm rot="-120953">
            <a:off x="457216" y="4025232"/>
            <a:ext cx="8229893" cy="51962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  <a:endParaRPr/>
          </a:p>
        </p:txBody>
      </p:sp>
      <p:pic>
        <p:nvPicPr>
          <p:cNvPr id="238" name="Google Shape;238;p2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3100" y="895725"/>
            <a:ext cx="3857801" cy="319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A7EB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6" name="Google Shape;76;p12"/>
          <p:cNvSpPr txBox="1"/>
          <p:nvPr>
            <p:ph idx="2" type="body"/>
          </p:nvPr>
        </p:nvSpPr>
        <p:spPr>
          <a:xfrm>
            <a:off x="917575" y="1474250"/>
            <a:ext cx="3153600" cy="26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EDIT IN GOOGLE SLIDES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Click on the button under the presentation preview that says "Use as Google Slides Theme".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You will get a copy of this document on your Google Drive and will be able to edit, add or delete slides.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You have to be signed in to your Google account.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77" name="Google Shape;77;p12"/>
          <p:cNvSpPr txBox="1"/>
          <p:nvPr>
            <p:ph idx="2" type="body"/>
          </p:nvPr>
        </p:nvSpPr>
        <p:spPr>
          <a:xfrm>
            <a:off x="4252125" y="1474250"/>
            <a:ext cx="3974400" cy="26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EDIT IN POWERPOINT®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000000"/>
                </a:solidFill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000000"/>
                </a:solidFill>
              </a:rPr>
              <a:t>)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78" name="Google Shape;78;p12"/>
          <p:cNvSpPr txBox="1"/>
          <p:nvPr>
            <p:ph idx="2" type="body"/>
          </p:nvPr>
        </p:nvSpPr>
        <p:spPr>
          <a:xfrm>
            <a:off x="917575" y="3753525"/>
            <a:ext cx="73089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More info on how to use this template at </a:t>
            </a:r>
            <a:r>
              <a:rPr lang="en" sz="1200" u="sng">
                <a:solidFill>
                  <a:srgbClr val="000000"/>
                </a:solidFill>
                <a:hlinkClick r:id="rId4"/>
              </a:rPr>
              <a:t>www.slidescarnival.com/help-use-presentation-template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This template is free to use under </a:t>
            </a:r>
            <a:r>
              <a:rPr lang="en" sz="1200" u="sng">
                <a:solidFill>
                  <a:srgbClr val="000000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000000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4026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45" name="Google Shape;245;p30"/>
          <p:cNvSpPr/>
          <p:nvPr/>
        </p:nvSpPr>
        <p:spPr>
          <a:xfrm>
            <a:off x="537541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0"/>
          <p:cNvSpPr txBox="1"/>
          <p:nvPr>
            <p:ph idx="4294967295" type="body"/>
          </p:nvPr>
        </p:nvSpPr>
        <p:spPr>
          <a:xfrm>
            <a:off x="675650" y="747350"/>
            <a:ext cx="3883500" cy="36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Android project</a:t>
            </a:r>
            <a:endParaRPr sz="600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47" name="Google Shape;247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6CD02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53" name="Google Shape;253;p31"/>
          <p:cNvSpPr/>
          <p:nvPr/>
        </p:nvSpPr>
        <p:spPr>
          <a:xfrm>
            <a:off x="553402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1"/>
          <p:cNvSpPr txBox="1"/>
          <p:nvPr>
            <p:ph idx="4294967295" type="body"/>
          </p:nvPr>
        </p:nvSpPr>
        <p:spPr>
          <a:xfrm>
            <a:off x="675650" y="747350"/>
            <a:ext cx="3883500" cy="36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iphone project</a:t>
            </a:r>
            <a:endParaRPr sz="600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5" name="Google Shape;255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A300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/>
          <p:nvPr/>
        </p:nvSpPr>
        <p:spPr>
          <a:xfrm>
            <a:off x="47877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2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2" name="Google Shape;262;p32"/>
          <p:cNvSpPr txBox="1"/>
          <p:nvPr>
            <p:ph idx="4294967295" type="body"/>
          </p:nvPr>
        </p:nvSpPr>
        <p:spPr>
          <a:xfrm>
            <a:off x="675650" y="747350"/>
            <a:ext cx="3883500" cy="36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tablet project</a:t>
            </a:r>
            <a:endParaRPr sz="600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63" name="Google Shape;263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D900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/>
          <p:nvPr/>
        </p:nvSpPr>
        <p:spPr>
          <a:xfrm>
            <a:off x="4181017" y="994513"/>
            <a:ext cx="4184700" cy="2672100"/>
          </a:xfrm>
          <a:prstGeom prst="rect">
            <a:avLst/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9" name="Google Shape;269;p33"/>
          <p:cNvSpPr/>
          <p:nvPr/>
        </p:nvSpPr>
        <p:spPr>
          <a:xfrm>
            <a:off x="3989900" y="805701"/>
            <a:ext cx="4566939" cy="3555414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3"/>
          <p:cNvSpPr txBox="1"/>
          <p:nvPr>
            <p:ph idx="4294967295" type="body"/>
          </p:nvPr>
        </p:nvSpPr>
        <p:spPr>
          <a:xfrm>
            <a:off x="675650" y="747350"/>
            <a:ext cx="2897400" cy="36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desktop project</a:t>
            </a:r>
            <a:endParaRPr sz="600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71" name="Google Shape;271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24BB0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idx="4294967295" type="ctrTitle"/>
          </p:nvPr>
        </p:nvSpPr>
        <p:spPr>
          <a:xfrm>
            <a:off x="762000" y="2471150"/>
            <a:ext cx="4777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</a:rPr>
              <a:t>THANKS!</a:t>
            </a:r>
            <a:endParaRPr sz="12000">
              <a:solidFill>
                <a:srgbClr val="FFFFFF"/>
              </a:solidFill>
            </a:endParaRPr>
          </a:p>
        </p:txBody>
      </p:sp>
      <p:sp>
        <p:nvSpPr>
          <p:cNvPr id="277" name="Google Shape;277;p34"/>
          <p:cNvSpPr txBox="1"/>
          <p:nvPr>
            <p:ph idx="4294967295" type="subTitle"/>
          </p:nvPr>
        </p:nvSpPr>
        <p:spPr>
          <a:xfrm>
            <a:off x="762000" y="3296868"/>
            <a:ext cx="6593700" cy="14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Any questions?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You can find me at @username &amp; user@mail.me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8" name="Google Shape;278;p34"/>
          <p:cNvSpPr/>
          <p:nvPr/>
        </p:nvSpPr>
        <p:spPr>
          <a:xfrm>
            <a:off x="5608400" y="449600"/>
            <a:ext cx="2818200" cy="2653800"/>
          </a:xfrm>
          <a:prstGeom prst="wedgeEllipseCallout">
            <a:avLst>
              <a:gd fmla="val -57425" name="adj1"/>
              <a:gd fmla="val 37651" name="adj2"/>
            </a:avLst>
          </a:pr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4"/>
          <p:cNvSpPr/>
          <p:nvPr/>
        </p:nvSpPr>
        <p:spPr>
          <a:xfrm>
            <a:off x="6452211" y="1206814"/>
            <a:ext cx="1134977" cy="1134977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5C4CA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1052050" y="1545950"/>
            <a:ext cx="66540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×"/>
            </a:pPr>
            <a:r>
              <a:rPr lang="en" sz="2400">
                <a:solidFill>
                  <a:srgbClr val="000000"/>
                </a:solidFill>
              </a:rPr>
              <a:t>Presentation template by </a:t>
            </a:r>
            <a:r>
              <a:rPr lang="en" sz="2400" u="sng">
                <a:solidFill>
                  <a:srgbClr val="000000"/>
                </a:solidFill>
                <a:hlinkClick r:id="rId3"/>
              </a:rPr>
              <a:t>SlidesCarnival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×"/>
            </a:pPr>
            <a:r>
              <a:rPr lang="en" sz="2400">
                <a:solidFill>
                  <a:srgbClr val="000000"/>
                </a:solidFill>
              </a:rPr>
              <a:t>Photographs by </a:t>
            </a:r>
            <a:r>
              <a:rPr lang="en" sz="2400" u="sng">
                <a:solidFill>
                  <a:srgbClr val="000000"/>
                </a:solidFill>
                <a:hlinkClick r:id="rId4"/>
              </a:rPr>
              <a:t>Startupstockphotos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87" name="Google Shape;287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5C4CA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93" name="Google Shape;293;p36"/>
          <p:cNvSpPr txBox="1"/>
          <p:nvPr>
            <p:ph idx="1" type="body"/>
          </p:nvPr>
        </p:nvSpPr>
        <p:spPr>
          <a:xfrm>
            <a:off x="949350" y="1352550"/>
            <a:ext cx="68664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This presentation uses the following typographies: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×"/>
            </a:pPr>
            <a:r>
              <a:rPr lang="en" sz="1400">
                <a:solidFill>
                  <a:srgbClr val="000000"/>
                </a:solidFill>
              </a:rPr>
              <a:t>Titles: Bangers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×"/>
            </a:pPr>
            <a:r>
              <a:rPr lang="en" sz="1400">
                <a:solidFill>
                  <a:srgbClr val="000000"/>
                </a:solidFill>
              </a:rPr>
              <a:t>Body copy: Sniglet Regular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You can download the fonts on these pages: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5C4CA"/>
                </a:solidFill>
                <a:hlinkClick r:id="rId3"/>
              </a:rPr>
              <a:t>https://www.1001freefonts.com/bangers.font</a:t>
            </a:r>
            <a:endParaRPr sz="1400">
              <a:solidFill>
                <a:srgbClr val="35C4C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5C4CA"/>
                </a:solidFill>
                <a:hlinkClick r:id="rId4"/>
              </a:rPr>
              <a:t>https://www.fontsquirrel.com/fonts/sniglet</a:t>
            </a:r>
            <a:endParaRPr sz="1400">
              <a:solidFill>
                <a:srgbClr val="35C4C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294" name="Google Shape;294;p36"/>
          <p:cNvSpPr txBox="1"/>
          <p:nvPr/>
        </p:nvSpPr>
        <p:spPr>
          <a:xfrm>
            <a:off x="1040625" y="3654725"/>
            <a:ext cx="68178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24BB0"/>
                </a:solidFill>
                <a:latin typeface="Sniglet"/>
                <a:ea typeface="Sniglet"/>
                <a:cs typeface="Sniglet"/>
                <a:sym typeface="Snigle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824BB0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824BB0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24BB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95" name="Google Shape;295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5C4CA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3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01" name="Google Shape;301;p37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7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7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7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7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7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" name="Google Shape;307;p3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08" name="Google Shape;308;p37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7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3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11" name="Google Shape;311;p37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7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Google Shape;313;p37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7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5" name="Google Shape;315;p3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316" name="Google Shape;316;p37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7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7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3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320" name="Google Shape;320;p37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7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7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7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" name="Google Shape;324;p37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3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326" name="Google Shape;326;p37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7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7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7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7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7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7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7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7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7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7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7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7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7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" name="Google Shape;346;p3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347" name="Google Shape;347;p37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3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350" name="Google Shape;350;p37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3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354" name="Google Shape;354;p37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3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358" name="Google Shape;358;p37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2" name="Google Shape;362;p37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7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7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7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6" name="Google Shape;366;p3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367" name="Google Shape;367;p37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3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370" name="Google Shape;370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" name="Google Shape;372;p3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373" name="Google Shape;373;p37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3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376" name="Google Shape;376;p37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Google Shape;378;p3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379" name="Google Shape;379;p37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Google Shape;383;p3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384" name="Google Shape;384;p37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3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387" name="Google Shape;387;p37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" name="Google Shape;390;p37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1" name="Google Shape;391;p3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392" name="Google Shape;392;p37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3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395" name="Google Shape;395;p37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7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Google Shape;400;p3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01" name="Google Shape;401;p37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3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04" name="Google Shape;404;p37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3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10" name="Google Shape;410;p37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3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16" name="Google Shape;416;p37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7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0" name="Google Shape;420;p37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7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7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3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24" name="Google Shape;424;p37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Google Shape;426;p3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27" name="Google Shape;427;p37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3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30" name="Google Shape;430;p37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2" name="Google Shape;432;p37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" name="Google Shape;433;p3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34" name="Google Shape;434;p3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3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37" name="Google Shape;437;p37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3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43" name="Google Shape;443;p37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5" name="Google Shape;445;p37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7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7" name="Google Shape;447;p3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48" name="Google Shape;448;p37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3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51" name="Google Shape;451;p37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37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4" name="Google Shape;454;p3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55" name="Google Shape;455;p3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3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458" name="Google Shape;458;p37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1" name="Google Shape;461;p37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7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3" name="Google Shape;463;p3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464" name="Google Shape;464;p37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3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467" name="Google Shape;467;p37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472" name="Google Shape;472;p37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3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476" name="Google Shape;476;p37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3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479" name="Google Shape;479;p37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3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483" name="Google Shape;483;p37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3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489" name="Google Shape;489;p37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3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492" name="Google Shape;492;p37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Google Shape;497;p37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8" name="Google Shape;498;p3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499" name="Google Shape;499;p3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3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02" name="Google Shape;502;p3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6" name="Google Shape;506;p37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7" name="Google Shape;507;p3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08" name="Google Shape;508;p37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3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12" name="Google Shape;512;p37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5" name="Google Shape;515;p37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7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7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8" name="Google Shape;518;p3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519" name="Google Shape;519;p37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2" name="Google Shape;522;p37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3" name="Google Shape;523;p3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524" name="Google Shape;524;p37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7" name="Google Shape;527;p37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8" name="Google Shape;528;p3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529" name="Google Shape;529;p37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3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35" name="Google Shape;535;p37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3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39" name="Google Shape;539;p37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3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543" name="Google Shape;543;p37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3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549" name="Google Shape;549;p37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Google Shape;554;p3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555" name="Google Shape;555;p37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3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558" name="Google Shape;558;p3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4" name="Google Shape;564;p37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5" name="Google Shape;565;p3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566" name="Google Shape;566;p37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Google Shape;571;p37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572" name="Google Shape;572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74" name="Google Shape;574;p37"/>
          <p:cNvSpPr/>
          <p:nvPr/>
        </p:nvSpPr>
        <p:spPr>
          <a:xfrm>
            <a:off x="6553538" y="21136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5" name="Google Shape;575;p37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576" name="Google Shape;576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8" name="Google Shape;578;p37"/>
          <p:cNvSpPr/>
          <p:nvPr/>
        </p:nvSpPr>
        <p:spPr>
          <a:xfrm>
            <a:off x="7438526" y="20930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9" name="Google Shape;579;p37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580" name="Google Shape;580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A300"/>
            </a:solidFill>
            <a:ln cap="flat" cmpd="sng" w="2857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A300"/>
            </a:solidFill>
            <a:ln cap="flat" cmpd="sng" w="2857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2" name="Google Shape;582;p37"/>
          <p:cNvSpPr/>
          <p:nvPr/>
        </p:nvSpPr>
        <p:spPr>
          <a:xfrm>
            <a:off x="6842198" y="31931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7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SlidesCarnival icons are editable shapes. 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This means that you can: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Resize them without losing quality.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Change fill color and opacity.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Change line color, width and style.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Isn’t that nice? :)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Examples: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84" name="Google Shape;584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5C4CA"/>
        </a:soli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8"/>
          <p:cNvSpPr txBox="1"/>
          <p:nvPr/>
        </p:nvSpPr>
        <p:spPr>
          <a:xfrm>
            <a:off x="2163850" y="6094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Now you can use any emoji as an icon!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90" name="Google Shape;590;p38"/>
          <p:cNvSpPr txBox="1"/>
          <p:nvPr/>
        </p:nvSpPr>
        <p:spPr>
          <a:xfrm>
            <a:off x="808100" y="2069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Sniglet"/>
                <a:ea typeface="Sniglet"/>
                <a:cs typeface="Sniglet"/>
                <a:sym typeface="Snigle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91" name="Google Shape;591;p38"/>
          <p:cNvSpPr txBox="1"/>
          <p:nvPr/>
        </p:nvSpPr>
        <p:spPr>
          <a:xfrm>
            <a:off x="648975" y="7040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00"/>
                </a:solidFill>
              </a:rPr>
              <a:t>😉</a:t>
            </a:r>
            <a:endParaRPr sz="9600">
              <a:solidFill>
                <a:srgbClr val="FFFF00"/>
              </a:solidFill>
            </a:endParaRPr>
          </a:p>
        </p:txBody>
      </p:sp>
      <p:sp>
        <p:nvSpPr>
          <p:cNvPr id="592" name="Google Shape;592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Google Shape;597;p3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39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99" name="Google Shape;599;p39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600" name="Google Shape;600;p39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601" name="Google Shape;601;p39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02" name="Google Shape;602;p39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603" name="Google Shape;603;p39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604" name="Google Shape;604;p39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606" name="Google Shape;606;p39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607" name="Google Shape;607;p39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609" name="Google Shape;609;p39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610" name="Google Shape;610;p39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11" name="Google Shape;611;p39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4026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4294967295" type="ctrTitle"/>
          </p:nvPr>
        </p:nvSpPr>
        <p:spPr>
          <a:xfrm>
            <a:off x="762000" y="2471150"/>
            <a:ext cx="4229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000000"/>
                </a:solidFill>
              </a:rPr>
              <a:t>Hello!</a:t>
            </a:r>
            <a:endParaRPr sz="12000">
              <a:solidFill>
                <a:srgbClr val="000000"/>
              </a:solidFill>
            </a:endParaRPr>
          </a:p>
        </p:txBody>
      </p:sp>
      <p:sp>
        <p:nvSpPr>
          <p:cNvPr id="85" name="Google Shape;85;p13"/>
          <p:cNvSpPr txBox="1"/>
          <p:nvPr>
            <p:ph idx="4294967295" type="subTitle"/>
          </p:nvPr>
        </p:nvSpPr>
        <p:spPr>
          <a:xfrm>
            <a:off x="762000" y="3296868"/>
            <a:ext cx="6593700" cy="14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I am Jayden Smith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I am here because I love to give presentations.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You can find me at @username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descr="photo-1434030216411-0b793f4b4173.jpg"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300" y="518900"/>
            <a:ext cx="2515200" cy="2515200"/>
          </a:xfrm>
          <a:prstGeom prst="wedgeEllipseCallout">
            <a:avLst>
              <a:gd fmla="val -60049" name="adj1"/>
              <a:gd fmla="val 3441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6CD0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1.</a:t>
            </a:r>
            <a:endParaRPr sz="7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A30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2905800" y="2161800"/>
            <a:ext cx="33324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</a:t>
            </a:r>
            <a:r>
              <a:rPr lang="en">
                <a:solidFill>
                  <a:srgbClr val="00A7EB"/>
                </a:solidFill>
              </a:rPr>
              <a:t>means of inspiration</a:t>
            </a:r>
            <a:r>
              <a:rPr lang="en"/>
              <a:t> and to invoke philosophical thoughts from the reader</a:t>
            </a:r>
            <a:r>
              <a:rPr lang="en">
                <a:solidFill>
                  <a:schemeClr val="dk1"/>
                </a:solidFill>
              </a:rPr>
              <a:t>”</a:t>
            </a:r>
            <a:endParaRPr/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D900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1052050" y="1545950"/>
            <a:ext cx="69681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×"/>
            </a:pPr>
            <a:r>
              <a:rPr lang="en" sz="2400"/>
              <a:t>Here you have a list of items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en" sz="2400"/>
              <a:t>And some text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en" sz="2400"/>
              <a:t>But remember not to overload your slides with content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Your audience will listen to you or read the content, but won’t do both. </a:t>
            </a:r>
            <a:endParaRPr sz="2400"/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24BB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4294967295" type="ctrTitle"/>
          </p:nvPr>
        </p:nvSpPr>
        <p:spPr>
          <a:xfrm>
            <a:off x="587525" y="1507150"/>
            <a:ext cx="4444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00">
                <a:solidFill>
                  <a:srgbClr val="FAD900"/>
                </a:solidFill>
              </a:rPr>
              <a:t>Big </a:t>
            </a:r>
            <a:endParaRPr sz="10400">
              <a:solidFill>
                <a:srgbClr val="FAD900"/>
              </a:solidFill>
            </a:endParaRPr>
          </a:p>
        </p:txBody>
      </p:sp>
      <p:sp>
        <p:nvSpPr>
          <p:cNvPr id="113" name="Google Shape;113;p17"/>
          <p:cNvSpPr txBox="1"/>
          <p:nvPr>
            <p:ph idx="4294967295" type="subTitle"/>
          </p:nvPr>
        </p:nvSpPr>
        <p:spPr>
          <a:xfrm>
            <a:off x="1006025" y="3250800"/>
            <a:ext cx="5092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7728456" y="2171604"/>
            <a:ext cx="229545" cy="21917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BC00"/>
              </a:solidFill>
            </a:endParaRPr>
          </a:p>
        </p:txBody>
      </p:sp>
      <p:grpSp>
        <p:nvGrpSpPr>
          <p:cNvPr id="115" name="Google Shape;115;p17"/>
          <p:cNvGrpSpPr/>
          <p:nvPr/>
        </p:nvGrpSpPr>
        <p:grpSpPr>
          <a:xfrm>
            <a:off x="7443660" y="941015"/>
            <a:ext cx="983354" cy="983618"/>
            <a:chOff x="6654650" y="3665275"/>
            <a:chExt cx="409100" cy="409125"/>
          </a:xfrm>
        </p:grpSpPr>
        <p:sp>
          <p:nvSpPr>
            <p:cNvPr id="116" name="Google Shape;116;p1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BC00"/>
                </a:solidFill>
              </a:endParaRPr>
            </a:p>
          </p:txBody>
        </p:sp>
      </p:grpSp>
      <p:grpSp>
        <p:nvGrpSpPr>
          <p:cNvPr id="118" name="Google Shape;118;p17"/>
          <p:cNvGrpSpPr/>
          <p:nvPr/>
        </p:nvGrpSpPr>
        <p:grpSpPr>
          <a:xfrm rot="324429">
            <a:off x="6612788" y="2067160"/>
            <a:ext cx="649666" cy="649742"/>
            <a:chOff x="570875" y="4322250"/>
            <a:chExt cx="443300" cy="443325"/>
          </a:xfrm>
        </p:grpSpPr>
        <p:sp>
          <p:nvSpPr>
            <p:cNvPr id="119" name="Google Shape;119;p1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BC00"/>
                </a:solidFill>
              </a:endParaRPr>
            </a:p>
          </p:txBody>
        </p:sp>
      </p:grpSp>
      <p:sp>
        <p:nvSpPr>
          <p:cNvPr id="123" name="Google Shape;123;p17"/>
          <p:cNvSpPr/>
          <p:nvPr/>
        </p:nvSpPr>
        <p:spPr>
          <a:xfrm rot="2466625">
            <a:off x="6568799" y="1131498"/>
            <a:ext cx="318882" cy="30447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BC00"/>
              </a:solidFill>
            </a:endParaRPr>
          </a:p>
        </p:txBody>
      </p:sp>
      <p:sp>
        <p:nvSpPr>
          <p:cNvPr id="124" name="Google Shape;124;p17"/>
          <p:cNvSpPr/>
          <p:nvPr/>
        </p:nvSpPr>
        <p:spPr>
          <a:xfrm rot="-1609120">
            <a:off x="7035169" y="1323104"/>
            <a:ext cx="229509" cy="21914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BC00"/>
              </a:solidFill>
            </a:endParaRPr>
          </a:p>
        </p:txBody>
      </p:sp>
      <p:sp>
        <p:nvSpPr>
          <p:cNvPr id="125" name="Google Shape;125;p17"/>
          <p:cNvSpPr/>
          <p:nvPr/>
        </p:nvSpPr>
        <p:spPr>
          <a:xfrm rot="2926137">
            <a:off x="8426693" y="1496695"/>
            <a:ext cx="171867" cy="1641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BC00"/>
              </a:solidFill>
            </a:endParaRPr>
          </a:p>
        </p:txBody>
      </p:sp>
      <p:sp>
        <p:nvSpPr>
          <p:cNvPr id="126" name="Google Shape;126;p17"/>
          <p:cNvSpPr/>
          <p:nvPr/>
        </p:nvSpPr>
        <p:spPr>
          <a:xfrm rot="-1608940">
            <a:off x="7711478" y="397343"/>
            <a:ext cx="154840" cy="14784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BC00"/>
              </a:solidFill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1158424" y="1990100"/>
            <a:ext cx="4835952" cy="12457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38100">
                  <a:solidFill>
                    <a:srgbClr val="FFFFFF"/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solidFill>
                  <a:srgbClr val="001936">
                    <a:alpha val="21920"/>
                  </a:srgbClr>
                </a:solidFill>
                <a:latin typeface="Bangers"/>
              </a:rPr>
              <a:t>concept</a:t>
            </a:r>
          </a:p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4965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4" name="Google Shape;134;p18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5" name="Google Shape;135;p18"/>
          <p:cNvSpPr txBox="1"/>
          <p:nvPr>
            <p:ph idx="2" type="body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Black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5C4CA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902950" y="1556175"/>
            <a:ext cx="2295300" cy="28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3" name="Google Shape;143;p19"/>
          <p:cNvSpPr txBox="1"/>
          <p:nvPr>
            <p:ph idx="2" type="body"/>
          </p:nvPr>
        </p:nvSpPr>
        <p:spPr>
          <a:xfrm>
            <a:off x="3315993" y="1556175"/>
            <a:ext cx="2295300" cy="28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4" name="Google Shape;144;p19"/>
          <p:cNvSpPr txBox="1"/>
          <p:nvPr>
            <p:ph idx="3" type="body"/>
          </p:nvPr>
        </p:nvSpPr>
        <p:spPr>
          <a:xfrm>
            <a:off x="5729035" y="1556175"/>
            <a:ext cx="2295300" cy="28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achim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